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34" autoAdjust="0"/>
    <p:restoredTop sz="94660"/>
  </p:normalViewPr>
  <p:slideViewPr>
    <p:cSldViewPr snapToGrid="0">
      <p:cViewPr varScale="1">
        <p:scale>
          <a:sx n="86" d="100"/>
          <a:sy n="86" d="100"/>
        </p:scale>
        <p:origin x="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am.katiyar52@gmail.com" userId="a19dfd25102f9734" providerId="LiveId" clId="{5F8AF617-E5D3-4176-B6A9-C71CDDBC901C}"/>
    <pc:docChg chg="undo custSel addSld delSld modSld">
      <pc:chgData name="saksham.katiyar52@gmail.com" userId="a19dfd25102f9734" providerId="LiveId" clId="{5F8AF617-E5D3-4176-B6A9-C71CDDBC901C}" dt="2023-07-07T07:02:38.843" v="5" actId="20577"/>
      <pc:docMkLst>
        <pc:docMk/>
      </pc:docMkLst>
      <pc:sldChg chg="modSp mod">
        <pc:chgData name="saksham.katiyar52@gmail.com" userId="a19dfd25102f9734" providerId="LiveId" clId="{5F8AF617-E5D3-4176-B6A9-C71CDDBC901C}" dt="2023-07-07T07:02:25.832" v="4" actId="20577"/>
        <pc:sldMkLst>
          <pc:docMk/>
          <pc:sldMk cId="3027699718" sldId="261"/>
        </pc:sldMkLst>
        <pc:spChg chg="mod">
          <ac:chgData name="saksham.katiyar52@gmail.com" userId="a19dfd25102f9734" providerId="LiveId" clId="{5F8AF617-E5D3-4176-B6A9-C71CDDBC901C}" dt="2023-07-07T07:02:25.832" v="4" actId="20577"/>
          <ac:spMkLst>
            <pc:docMk/>
            <pc:sldMk cId="3027699718" sldId="261"/>
            <ac:spMk id="2" creationId="{2996F4D0-CF2D-2580-3AA5-3B67D66C6926}"/>
          </ac:spMkLst>
        </pc:spChg>
      </pc:sldChg>
      <pc:sldChg chg="modSp mod">
        <pc:chgData name="saksham.katiyar52@gmail.com" userId="a19dfd25102f9734" providerId="LiveId" clId="{5F8AF617-E5D3-4176-B6A9-C71CDDBC901C}" dt="2023-07-07T07:02:38.843" v="5" actId="20577"/>
        <pc:sldMkLst>
          <pc:docMk/>
          <pc:sldMk cId="1486599734" sldId="262"/>
        </pc:sldMkLst>
        <pc:spChg chg="mod">
          <ac:chgData name="saksham.katiyar52@gmail.com" userId="a19dfd25102f9734" providerId="LiveId" clId="{5F8AF617-E5D3-4176-B6A9-C71CDDBC901C}" dt="2023-07-07T07:02:38.843" v="5" actId="20577"/>
          <ac:spMkLst>
            <pc:docMk/>
            <pc:sldMk cId="1486599734" sldId="262"/>
            <ac:spMk id="2" creationId="{3C370CEE-5103-3F06-C525-89DBBA0D4E82}"/>
          </ac:spMkLst>
        </pc:spChg>
      </pc:sldChg>
      <pc:sldChg chg="new del">
        <pc:chgData name="saksham.katiyar52@gmail.com" userId="a19dfd25102f9734" providerId="LiveId" clId="{5F8AF617-E5D3-4176-B6A9-C71CDDBC901C}" dt="2023-07-06T08:17:38.481" v="1" actId="680"/>
        <pc:sldMkLst>
          <pc:docMk/>
          <pc:sldMk cId="3805059608" sldId="266"/>
        </pc:sldMkLst>
      </pc:sldChg>
      <pc:sldChg chg="new del">
        <pc:chgData name="saksham.katiyar52@gmail.com" userId="a19dfd25102f9734" providerId="LiveId" clId="{5F8AF617-E5D3-4176-B6A9-C71CDDBC901C}" dt="2023-07-06T08:35:25.993" v="3" actId="2696"/>
        <pc:sldMkLst>
          <pc:docMk/>
          <pc:sldMk cId="4095295989"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B73A-BF78-745A-1F04-6E6C59C2E691}"/>
              </a:ext>
            </a:extLst>
          </p:cNvPr>
          <p:cNvSpPr>
            <a:spLocks noGrp="1"/>
          </p:cNvSpPr>
          <p:nvPr>
            <p:ph type="ctrTitle"/>
          </p:nvPr>
        </p:nvSpPr>
        <p:spPr/>
        <p:txBody>
          <a:bodyPr/>
          <a:lstStyle/>
          <a:p>
            <a:r>
              <a:rPr lang="en-IN" b="1" spc="300" dirty="0">
                <a:effectLst>
                  <a:outerShdw blurRad="38100" dist="38100" dir="2700000" algn="tl">
                    <a:srgbClr val="000000">
                      <a:alpha val="43137"/>
                    </a:srgbClr>
                  </a:outerShdw>
                </a:effectLst>
              </a:rPr>
              <a:t>Hanuman Ke pakwan</a:t>
            </a:r>
          </a:p>
        </p:txBody>
      </p:sp>
      <p:sp>
        <p:nvSpPr>
          <p:cNvPr id="3" name="Subtitle 2">
            <a:extLst>
              <a:ext uri="{FF2B5EF4-FFF2-40B4-BE49-F238E27FC236}">
                <a16:creationId xmlns:a16="http://schemas.microsoft.com/office/drawing/2014/main" id="{60585542-E0C6-D910-D5D9-8B628D2B263F}"/>
              </a:ext>
            </a:extLst>
          </p:cNvPr>
          <p:cNvSpPr>
            <a:spLocks noGrp="1"/>
          </p:cNvSpPr>
          <p:nvPr>
            <p:ph type="subTitle" idx="1"/>
          </p:nvPr>
        </p:nvSpPr>
        <p:spPr/>
        <p:txBody>
          <a:bodyPr>
            <a:normAutofit/>
          </a:bodyPr>
          <a:lstStyle/>
          <a:p>
            <a:r>
              <a:rPr lang="en-IN" sz="2400" b="1" u="sng" spc="600" dirty="0">
                <a:effectLst>
                  <a:outerShdw blurRad="38100" dist="38100" dir="2700000" algn="tl">
                    <a:srgbClr val="000000">
                      <a:alpha val="43137"/>
                    </a:srgbClr>
                  </a:outerShdw>
                </a:effectLst>
              </a:rPr>
              <a:t>Crazy Crew</a:t>
            </a:r>
          </a:p>
        </p:txBody>
      </p:sp>
    </p:spTree>
    <p:extLst>
      <p:ext uri="{BB962C8B-B14F-4D97-AF65-F5344CB8AC3E}">
        <p14:creationId xmlns:p14="http://schemas.microsoft.com/office/powerpoint/2010/main" val="5229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0943-FEEF-04D6-C1D5-245B50DFF439}"/>
              </a:ext>
            </a:extLst>
          </p:cNvPr>
          <p:cNvSpPr>
            <a:spLocks noGrp="1"/>
          </p:cNvSpPr>
          <p:nvPr>
            <p:ph type="title"/>
          </p:nvPr>
        </p:nvSpPr>
        <p:spPr/>
        <p:txBody>
          <a:bodyPr/>
          <a:lstStyle/>
          <a:p>
            <a:pPr marL="571500" indent="-571500">
              <a:buFont typeface="Wingdings" panose="05000000000000000000" pitchFamily="2" charset="2"/>
              <a:buChar char="Ø"/>
            </a:pPr>
            <a:r>
              <a:rPr lang="en-US" sz="4400" b="1" dirty="0">
                <a:solidFill>
                  <a:schemeClr val="tx1"/>
                </a:solidFill>
              </a:rPr>
              <a:t>MEET OUR TEAM</a:t>
            </a:r>
            <a:endParaRPr lang="en-IN" b="1" dirty="0"/>
          </a:p>
        </p:txBody>
      </p:sp>
      <p:sp>
        <p:nvSpPr>
          <p:cNvPr id="3" name="Content Placeholder 2">
            <a:extLst>
              <a:ext uri="{FF2B5EF4-FFF2-40B4-BE49-F238E27FC236}">
                <a16:creationId xmlns:a16="http://schemas.microsoft.com/office/drawing/2014/main" id="{3615B792-E20C-450B-A858-6C3274DA4198}"/>
              </a:ext>
            </a:extLst>
          </p:cNvPr>
          <p:cNvSpPr>
            <a:spLocks noGrp="1"/>
          </p:cNvSpPr>
          <p:nvPr>
            <p:ph idx="1"/>
          </p:nvPr>
        </p:nvSpPr>
        <p:spPr>
          <a:xfrm>
            <a:off x="1970690" y="2171700"/>
            <a:ext cx="9601200" cy="2777706"/>
          </a:xfrm>
        </p:spPr>
        <p:txBody>
          <a:bodyPr>
            <a:noAutofit/>
          </a:bodyPr>
          <a:lstStyle/>
          <a:p>
            <a:r>
              <a:rPr lang="en-IN" sz="2400" dirty="0"/>
              <a:t>Ashish Gupta </a:t>
            </a:r>
          </a:p>
          <a:p>
            <a:r>
              <a:rPr lang="en-IN" sz="2400" dirty="0"/>
              <a:t>Atul Srivastava</a:t>
            </a:r>
          </a:p>
          <a:p>
            <a:r>
              <a:rPr lang="en-IN" sz="2400" dirty="0"/>
              <a:t>Hanuman Yadav</a:t>
            </a:r>
          </a:p>
          <a:p>
            <a:r>
              <a:rPr lang="en-IN" sz="2400" dirty="0"/>
              <a:t>Piyush Sharma</a:t>
            </a:r>
          </a:p>
          <a:p>
            <a:r>
              <a:rPr lang="en-IN" sz="2400" dirty="0"/>
              <a:t>Saksham Katiyar</a:t>
            </a:r>
          </a:p>
        </p:txBody>
      </p:sp>
    </p:spTree>
    <p:extLst>
      <p:ext uri="{BB962C8B-B14F-4D97-AF65-F5344CB8AC3E}">
        <p14:creationId xmlns:p14="http://schemas.microsoft.com/office/powerpoint/2010/main" val="76979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DD68-1D70-70F3-5AE0-281D76AD03A1}"/>
              </a:ext>
            </a:extLst>
          </p:cNvPr>
          <p:cNvSpPr>
            <a:spLocks noGrp="1"/>
          </p:cNvSpPr>
          <p:nvPr>
            <p:ph type="title"/>
          </p:nvPr>
        </p:nvSpPr>
        <p:spPr>
          <a:xfrm>
            <a:off x="1171904" y="810610"/>
            <a:ext cx="9601200" cy="1485900"/>
          </a:xfrm>
        </p:spPr>
        <p:txBody>
          <a:bodyPr/>
          <a:lstStyle/>
          <a:p>
            <a:pPr marL="571500" indent="-571500">
              <a:buFont typeface="Wingdings" panose="05000000000000000000" pitchFamily="2" charset="2"/>
              <a:buChar char="Ø"/>
            </a:pPr>
            <a:r>
              <a:rPr lang="en-US" b="1" dirty="0"/>
              <a:t>AGENDA</a:t>
            </a:r>
            <a:endParaRPr lang="en-IN" b="1" dirty="0"/>
          </a:p>
        </p:txBody>
      </p:sp>
      <p:sp>
        <p:nvSpPr>
          <p:cNvPr id="3" name="Content Placeholder 2">
            <a:extLst>
              <a:ext uri="{FF2B5EF4-FFF2-40B4-BE49-F238E27FC236}">
                <a16:creationId xmlns:a16="http://schemas.microsoft.com/office/drawing/2014/main" id="{D23EA4D0-32D7-F897-8042-0896C8C30A21}"/>
              </a:ext>
            </a:extLst>
          </p:cNvPr>
          <p:cNvSpPr>
            <a:spLocks noGrp="1"/>
          </p:cNvSpPr>
          <p:nvPr>
            <p:ph idx="1"/>
          </p:nvPr>
        </p:nvSpPr>
        <p:spPr>
          <a:xfrm>
            <a:off x="1676400" y="2296510"/>
            <a:ext cx="9601200" cy="3609474"/>
          </a:xfrm>
        </p:spPr>
        <p:txBody>
          <a:bodyPr>
            <a:normAutofit/>
          </a:bodyPr>
          <a:lstStyle/>
          <a:p>
            <a:pPr algn="just"/>
            <a:r>
              <a:rPr lang="en-IN" dirty="0"/>
              <a:t>Our aim to solve with our tiffin service website is to provide a convenient and healthy tiffin .</a:t>
            </a:r>
          </a:p>
          <a:p>
            <a:pPr algn="just"/>
            <a:r>
              <a:rPr lang="en-IN" dirty="0"/>
              <a:t>Order variety of freshly prepared, nutritious meals delivered to their doorstep.</a:t>
            </a:r>
          </a:p>
          <a:p>
            <a:pPr algn="just"/>
            <a:r>
              <a:rPr lang="en-US" dirty="0"/>
              <a:t>Platform to local vender’s to grow his business.</a:t>
            </a:r>
            <a:endParaRPr lang="en-IN" dirty="0"/>
          </a:p>
        </p:txBody>
      </p:sp>
    </p:spTree>
    <p:extLst>
      <p:ext uri="{BB962C8B-B14F-4D97-AF65-F5344CB8AC3E}">
        <p14:creationId xmlns:p14="http://schemas.microsoft.com/office/powerpoint/2010/main" val="288628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28BB-5811-C3AC-6042-FD6001AAFD7F}"/>
              </a:ext>
            </a:extLst>
          </p:cNvPr>
          <p:cNvSpPr>
            <a:spLocks noGrp="1"/>
          </p:cNvSpPr>
          <p:nvPr>
            <p:ph type="title"/>
          </p:nvPr>
        </p:nvSpPr>
        <p:spPr>
          <a:xfrm>
            <a:off x="1277007" y="675289"/>
            <a:ext cx="9601200" cy="1485900"/>
          </a:xfrm>
        </p:spPr>
        <p:txBody>
          <a:bodyPr/>
          <a:lstStyle/>
          <a:p>
            <a:pPr marL="571500" indent="-571500">
              <a:buFont typeface="Wingdings" panose="05000000000000000000" pitchFamily="2" charset="2"/>
              <a:buChar char="Ø"/>
            </a:pPr>
            <a:r>
              <a:rPr lang="en-US" b="1" dirty="0"/>
              <a:t>PROBLEM  STATEMENT</a:t>
            </a:r>
            <a:endParaRPr lang="en-IN" b="1" dirty="0"/>
          </a:p>
        </p:txBody>
      </p:sp>
      <p:sp>
        <p:nvSpPr>
          <p:cNvPr id="3" name="Content Placeholder 2">
            <a:extLst>
              <a:ext uri="{FF2B5EF4-FFF2-40B4-BE49-F238E27FC236}">
                <a16:creationId xmlns:a16="http://schemas.microsoft.com/office/drawing/2014/main" id="{D5EB3FE3-FFAB-C0AE-FAEB-A15CAC27176A}"/>
              </a:ext>
            </a:extLst>
          </p:cNvPr>
          <p:cNvSpPr>
            <a:spLocks noGrp="1"/>
          </p:cNvSpPr>
          <p:nvPr>
            <p:ph idx="1"/>
          </p:nvPr>
        </p:nvSpPr>
        <p:spPr>
          <a:xfrm>
            <a:off x="1813034" y="2033850"/>
            <a:ext cx="9601200" cy="3581400"/>
          </a:xfrm>
        </p:spPr>
        <p:txBody>
          <a:bodyPr>
            <a:normAutofit/>
          </a:bodyPr>
          <a:lstStyle/>
          <a:p>
            <a:pPr marL="0" indent="0" algn="just">
              <a:buNone/>
            </a:pPr>
            <a:r>
              <a:rPr lang="en-IN" dirty="0"/>
              <a:t>The problem we aim to address is the challenge faced by individuals and families in finding convenient and nutritious meal solution for their busy lives. Many people struggle with time ,and lack of skills to cook food ,and difficulty in maintaining a balanced diet.</a:t>
            </a:r>
          </a:p>
          <a:p>
            <a:pPr marL="0" indent="0" algn="just">
              <a:buNone/>
            </a:pPr>
            <a:r>
              <a:rPr lang="en-IN" dirty="0"/>
              <a:t>This leads to choose on unhealthy fast food options or time consuming meal preparation,resulting in compromised nutrition and overall well-being.</a:t>
            </a:r>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304760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E-B762-BD7A-4917-AE46A452B6B5}"/>
              </a:ext>
            </a:extLst>
          </p:cNvPr>
          <p:cNvSpPr>
            <a:spLocks noGrp="1"/>
          </p:cNvSpPr>
          <p:nvPr>
            <p:ph type="title"/>
          </p:nvPr>
        </p:nvSpPr>
        <p:spPr>
          <a:xfrm>
            <a:off x="1245476" y="733097"/>
            <a:ext cx="9601200" cy="1485900"/>
          </a:xfrm>
        </p:spPr>
        <p:txBody>
          <a:bodyPr/>
          <a:lstStyle/>
          <a:p>
            <a:pPr marL="571500" indent="-571500">
              <a:buFont typeface="Wingdings" panose="05000000000000000000" pitchFamily="2" charset="2"/>
              <a:buChar char="Ø"/>
            </a:pPr>
            <a:r>
              <a:rPr lang="en-US" b="1" dirty="0"/>
              <a:t>PROJECT  OVERVIEW</a:t>
            </a:r>
            <a:endParaRPr lang="en-IN" b="1" dirty="0"/>
          </a:p>
        </p:txBody>
      </p:sp>
      <p:sp>
        <p:nvSpPr>
          <p:cNvPr id="3" name="Content Placeholder 2">
            <a:extLst>
              <a:ext uri="{FF2B5EF4-FFF2-40B4-BE49-F238E27FC236}">
                <a16:creationId xmlns:a16="http://schemas.microsoft.com/office/drawing/2014/main" id="{6FC26C71-5236-5578-DE4B-0DE18F89C19E}"/>
              </a:ext>
            </a:extLst>
          </p:cNvPr>
          <p:cNvSpPr>
            <a:spLocks noGrp="1"/>
          </p:cNvSpPr>
          <p:nvPr>
            <p:ph idx="1"/>
          </p:nvPr>
        </p:nvSpPr>
        <p:spPr>
          <a:xfrm>
            <a:off x="1728952" y="2218997"/>
            <a:ext cx="9601200" cy="3581400"/>
          </a:xfrm>
        </p:spPr>
        <p:txBody>
          <a:bodyPr>
            <a:normAutofit/>
          </a:bodyPr>
          <a:lstStyle/>
          <a:p>
            <a:pPr algn="just"/>
            <a:r>
              <a:rPr lang="en-IN" dirty="0"/>
              <a:t>The Our Website will serve as a platform for customers to explore and order a variety of freshly prepared, nutritious meals delivered straight to their doorstep. .</a:t>
            </a:r>
          </a:p>
          <a:p>
            <a:pPr algn="just"/>
            <a:endParaRPr lang="en-IN" dirty="0"/>
          </a:p>
          <a:p>
            <a:pPr algn="just"/>
            <a:r>
              <a:rPr lang="en-IN" dirty="0"/>
              <a:t>We will create a platform where  small tiffin venders contact us and grow their business.</a:t>
            </a:r>
          </a:p>
          <a:p>
            <a:pPr algn="just"/>
            <a:endParaRPr lang="en-IN" dirty="0"/>
          </a:p>
        </p:txBody>
      </p:sp>
    </p:spTree>
    <p:extLst>
      <p:ext uri="{BB962C8B-B14F-4D97-AF65-F5344CB8AC3E}">
        <p14:creationId xmlns:p14="http://schemas.microsoft.com/office/powerpoint/2010/main" val="36633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513B-7278-53F2-C715-034E1CA8B7A5}"/>
              </a:ext>
            </a:extLst>
          </p:cNvPr>
          <p:cNvSpPr>
            <a:spLocks noGrp="1"/>
          </p:cNvSpPr>
          <p:nvPr>
            <p:ph type="title"/>
          </p:nvPr>
        </p:nvSpPr>
        <p:spPr>
          <a:xfrm>
            <a:off x="1234965" y="800100"/>
            <a:ext cx="9601200" cy="1485900"/>
          </a:xfrm>
        </p:spPr>
        <p:txBody>
          <a:bodyPr/>
          <a:lstStyle/>
          <a:p>
            <a:pPr marL="571500" indent="-571500">
              <a:buFont typeface="Wingdings" panose="05000000000000000000" pitchFamily="2" charset="2"/>
              <a:buChar char="Ø"/>
            </a:pPr>
            <a:r>
              <a:rPr lang="en-US" sz="4400" b="1" dirty="0"/>
              <a:t>WHO ARE THE END USERS?</a:t>
            </a:r>
            <a:endParaRPr lang="en-IN" b="1" dirty="0"/>
          </a:p>
        </p:txBody>
      </p:sp>
      <p:sp>
        <p:nvSpPr>
          <p:cNvPr id="3" name="Content Placeholder 2">
            <a:extLst>
              <a:ext uri="{FF2B5EF4-FFF2-40B4-BE49-F238E27FC236}">
                <a16:creationId xmlns:a16="http://schemas.microsoft.com/office/drawing/2014/main" id="{D0EFD8FC-26A2-B032-CAC7-D96F93F2E161}"/>
              </a:ext>
            </a:extLst>
          </p:cNvPr>
          <p:cNvSpPr>
            <a:spLocks noGrp="1"/>
          </p:cNvSpPr>
          <p:nvPr>
            <p:ph idx="1"/>
          </p:nvPr>
        </p:nvSpPr>
        <p:spPr>
          <a:xfrm>
            <a:off x="1644869" y="2191406"/>
            <a:ext cx="9601200" cy="3581400"/>
          </a:xfrm>
        </p:spPr>
        <p:txBody>
          <a:bodyPr>
            <a:normAutofit/>
          </a:bodyPr>
          <a:lstStyle/>
          <a:p>
            <a:r>
              <a:rPr lang="en-IN" sz="2400" dirty="0"/>
              <a:t>Tiffin seeking people those are not able to make food.</a:t>
            </a:r>
          </a:p>
          <a:p>
            <a:r>
              <a:rPr lang="en-IN" sz="2400" dirty="0"/>
              <a:t>Platform for small venders to grew their business.</a:t>
            </a:r>
          </a:p>
          <a:p>
            <a:pPr marL="0" indent="0">
              <a:buNone/>
            </a:pPr>
            <a:endParaRPr lang="en-IN" sz="2400" dirty="0"/>
          </a:p>
        </p:txBody>
      </p:sp>
    </p:spTree>
    <p:extLst>
      <p:ext uri="{BB962C8B-B14F-4D97-AF65-F5344CB8AC3E}">
        <p14:creationId xmlns:p14="http://schemas.microsoft.com/office/powerpoint/2010/main" val="282075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F4D0-CF2D-2580-3AA5-3B67D66C6926}"/>
              </a:ext>
            </a:extLst>
          </p:cNvPr>
          <p:cNvSpPr>
            <a:spLocks noGrp="1"/>
          </p:cNvSpPr>
          <p:nvPr>
            <p:ph type="title"/>
          </p:nvPr>
        </p:nvSpPr>
        <p:spPr>
          <a:xfrm>
            <a:off x="1308538" y="588994"/>
            <a:ext cx="9601200" cy="1485900"/>
          </a:xfrm>
        </p:spPr>
        <p:txBody>
          <a:bodyPr>
            <a:normAutofit/>
          </a:bodyPr>
          <a:lstStyle/>
          <a:p>
            <a:pPr marL="571500" indent="-571500">
              <a:buFont typeface="Wingdings" panose="05000000000000000000" pitchFamily="2" charset="2"/>
              <a:buChar char="Ø"/>
            </a:pPr>
            <a:r>
              <a:rPr lang="en-US" sz="4400" b="1" dirty="0"/>
              <a:t>OUR SOLUTION AND ITS VALUE PROPOSITION</a:t>
            </a:r>
            <a:endParaRPr lang="en-IN" b="1" dirty="0"/>
          </a:p>
        </p:txBody>
      </p:sp>
      <p:sp>
        <p:nvSpPr>
          <p:cNvPr id="3" name="Content Placeholder 2">
            <a:extLst>
              <a:ext uri="{FF2B5EF4-FFF2-40B4-BE49-F238E27FC236}">
                <a16:creationId xmlns:a16="http://schemas.microsoft.com/office/drawing/2014/main" id="{D967B7FA-885B-47EF-CC51-3831384D2834}"/>
              </a:ext>
            </a:extLst>
          </p:cNvPr>
          <p:cNvSpPr>
            <a:spLocks noGrp="1"/>
          </p:cNvSpPr>
          <p:nvPr>
            <p:ph idx="1"/>
          </p:nvPr>
        </p:nvSpPr>
        <p:spPr>
          <a:xfrm>
            <a:off x="1697421" y="2537211"/>
            <a:ext cx="9601200" cy="3581400"/>
          </a:xfrm>
        </p:spPr>
        <p:txBody>
          <a:bodyPr>
            <a:normAutofit/>
          </a:bodyPr>
          <a:lstStyle/>
          <a:p>
            <a:pPr algn="just"/>
            <a:r>
              <a:rPr lang="en-IN" dirty="0"/>
              <a:t>We understand the challenge of modern life, where time is limited and preparing healthy meals can be a struggle.</a:t>
            </a:r>
          </a:p>
          <a:p>
            <a:pPr algn="just"/>
            <a:r>
              <a:rPr lang="en-IN" dirty="0"/>
              <a:t>We save our customers valuable time and effort by eliminating the need for meal planning.</a:t>
            </a:r>
          </a:p>
          <a:p>
            <a:pPr algn="just"/>
            <a:r>
              <a:rPr lang="en-IN" dirty="0"/>
              <a:t>Freshness and Quality.</a:t>
            </a:r>
          </a:p>
          <a:p>
            <a:pPr algn="just"/>
            <a:r>
              <a:rPr lang="en-IN" dirty="0"/>
              <a:t>Our tiffin service offers affordable pricing options.</a:t>
            </a:r>
          </a:p>
        </p:txBody>
      </p:sp>
    </p:spTree>
    <p:extLst>
      <p:ext uri="{BB962C8B-B14F-4D97-AF65-F5344CB8AC3E}">
        <p14:creationId xmlns:p14="http://schemas.microsoft.com/office/powerpoint/2010/main" val="302769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CEE-5103-3F06-C525-89DBBA0D4E82}"/>
              </a:ext>
            </a:extLst>
          </p:cNvPr>
          <p:cNvSpPr>
            <a:spLocks noGrp="1"/>
          </p:cNvSpPr>
          <p:nvPr>
            <p:ph type="title"/>
          </p:nvPr>
        </p:nvSpPr>
        <p:spPr>
          <a:xfrm>
            <a:off x="1522208" y="718816"/>
            <a:ext cx="9601200" cy="1485900"/>
          </a:xfrm>
        </p:spPr>
        <p:txBody>
          <a:bodyPr/>
          <a:lstStyle/>
          <a:p>
            <a:pPr marL="571500" indent="-571500">
              <a:buFont typeface="Wingdings" panose="05000000000000000000" pitchFamily="2" charset="2"/>
              <a:buChar char="Ø"/>
            </a:pPr>
            <a:r>
              <a:rPr lang="en-US" b="1" dirty="0"/>
              <a:t>THE WOW </a:t>
            </a:r>
            <a:r>
              <a:rPr lang="en-US" b="1"/>
              <a:t>IN OUR </a:t>
            </a:r>
            <a:r>
              <a:rPr lang="en-US" b="1" dirty="0"/>
              <a:t>SOLUTION</a:t>
            </a:r>
            <a:endParaRPr lang="en-IN" b="1" dirty="0"/>
          </a:p>
        </p:txBody>
      </p:sp>
      <p:sp>
        <p:nvSpPr>
          <p:cNvPr id="3" name="Content Placeholder 2">
            <a:extLst>
              <a:ext uri="{FF2B5EF4-FFF2-40B4-BE49-F238E27FC236}">
                <a16:creationId xmlns:a16="http://schemas.microsoft.com/office/drawing/2014/main" id="{7666CC8D-6E6A-0F6C-2BB9-AAAFC62DDC6A}"/>
              </a:ext>
            </a:extLst>
          </p:cNvPr>
          <p:cNvSpPr>
            <a:spLocks noGrp="1"/>
          </p:cNvSpPr>
          <p:nvPr>
            <p:ph idx="1"/>
          </p:nvPr>
        </p:nvSpPr>
        <p:spPr>
          <a:xfrm>
            <a:off x="5396163" y="-3380874"/>
            <a:ext cx="9601200" cy="3581400"/>
          </a:xfrm>
        </p:spPr>
        <p:txBody>
          <a:bodyPr/>
          <a:lstStyle/>
          <a:p>
            <a:r>
              <a:rPr lang="en-IN" dirty="0"/>
              <a:t>Attractive menu With seasonal healthy nutrition </a:t>
            </a:r>
          </a:p>
        </p:txBody>
      </p:sp>
      <p:sp>
        <p:nvSpPr>
          <p:cNvPr id="5" name="TextBox 4">
            <a:extLst>
              <a:ext uri="{FF2B5EF4-FFF2-40B4-BE49-F238E27FC236}">
                <a16:creationId xmlns:a16="http://schemas.microsoft.com/office/drawing/2014/main" id="{66F6548E-B30A-B88E-CEA4-674EA4C24394}"/>
              </a:ext>
            </a:extLst>
          </p:cNvPr>
          <p:cNvSpPr txBox="1"/>
          <p:nvPr/>
        </p:nvSpPr>
        <p:spPr>
          <a:xfrm>
            <a:off x="1938783" y="1925017"/>
            <a:ext cx="7495672" cy="3348609"/>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400" dirty="0"/>
              <a:t>Interactive menu</a:t>
            </a:r>
          </a:p>
          <a:p>
            <a:pPr marL="285750" indent="-285750">
              <a:lnSpc>
                <a:spcPct val="150000"/>
              </a:lnSpc>
              <a:buFont typeface="Wingdings" panose="05000000000000000000" pitchFamily="2" charset="2"/>
              <a:buChar char="§"/>
            </a:pPr>
            <a:r>
              <a:rPr lang="en-IN" sz="2400" dirty="0"/>
              <a:t>Seasonal and Local Ingredients</a:t>
            </a:r>
          </a:p>
          <a:p>
            <a:pPr marL="285750" indent="-285750">
              <a:lnSpc>
                <a:spcPct val="150000"/>
              </a:lnSpc>
              <a:buFont typeface="Wingdings" panose="05000000000000000000" pitchFamily="2" charset="2"/>
              <a:buChar char="§"/>
            </a:pPr>
            <a:r>
              <a:rPr lang="en-IN" sz="2400" dirty="0"/>
              <a:t>Healthy nutrition</a:t>
            </a:r>
          </a:p>
          <a:p>
            <a:pPr marL="285750" indent="-285750">
              <a:lnSpc>
                <a:spcPct val="150000"/>
              </a:lnSpc>
              <a:buFont typeface="Wingdings" panose="05000000000000000000" pitchFamily="2" charset="2"/>
              <a:buChar char="§"/>
            </a:pPr>
            <a:r>
              <a:rPr lang="en-IN" sz="2400" dirty="0"/>
              <a:t>Easy to become a vender</a:t>
            </a:r>
          </a:p>
          <a:p>
            <a:pPr marL="285750" indent="-285750">
              <a:lnSpc>
                <a:spcPct val="150000"/>
              </a:lnSpc>
              <a:buFont typeface="Wingdings" panose="05000000000000000000" pitchFamily="2" charset="2"/>
              <a:buChar char="§"/>
            </a:pPr>
            <a:r>
              <a:rPr lang="en-IN" sz="2400" dirty="0"/>
              <a:t>Easy to reach</a:t>
            </a:r>
          </a:p>
          <a:p>
            <a:pPr marL="285750" indent="-285750">
              <a:lnSpc>
                <a:spcPct val="150000"/>
              </a:lnSpc>
              <a:buFont typeface="Wingdings" panose="05000000000000000000" pitchFamily="2" charset="2"/>
              <a:buChar char="§"/>
            </a:pPr>
            <a:r>
              <a:rPr lang="en-IN" sz="2400" dirty="0"/>
              <a:t>Budget friendly</a:t>
            </a:r>
          </a:p>
        </p:txBody>
      </p:sp>
    </p:spTree>
    <p:extLst>
      <p:ext uri="{BB962C8B-B14F-4D97-AF65-F5344CB8AC3E}">
        <p14:creationId xmlns:p14="http://schemas.microsoft.com/office/powerpoint/2010/main" val="148659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F3E3-A0E8-C942-DF66-A1406B471C1B}"/>
              </a:ext>
            </a:extLst>
          </p:cNvPr>
          <p:cNvSpPr>
            <a:spLocks noGrp="1"/>
          </p:cNvSpPr>
          <p:nvPr>
            <p:ph type="title"/>
          </p:nvPr>
        </p:nvSpPr>
        <p:spPr/>
        <p:txBody>
          <a:bodyPr/>
          <a:lstStyle/>
          <a:p>
            <a:pPr marL="571500" indent="-571500">
              <a:buFont typeface="Wingdings" panose="05000000000000000000" pitchFamily="2" charset="2"/>
              <a:buChar char="Ø"/>
            </a:pPr>
            <a:r>
              <a:rPr lang="en-GB" b="1" dirty="0"/>
              <a:t>MODELLING</a:t>
            </a:r>
            <a:endParaRPr lang="en-IN" b="1" dirty="0"/>
          </a:p>
        </p:txBody>
      </p:sp>
      <p:sp>
        <p:nvSpPr>
          <p:cNvPr id="3" name="Content Placeholder 2">
            <a:extLst>
              <a:ext uri="{FF2B5EF4-FFF2-40B4-BE49-F238E27FC236}">
                <a16:creationId xmlns:a16="http://schemas.microsoft.com/office/drawing/2014/main" id="{74D7F145-F8FA-CFA2-364D-25C83D69FBEC}"/>
              </a:ext>
            </a:extLst>
          </p:cNvPr>
          <p:cNvSpPr>
            <a:spLocks noGrp="1"/>
          </p:cNvSpPr>
          <p:nvPr>
            <p:ph idx="1"/>
          </p:nvPr>
        </p:nvSpPr>
        <p:spPr>
          <a:xfrm>
            <a:off x="1792014" y="2171700"/>
            <a:ext cx="9601200" cy="3581400"/>
          </a:xfrm>
        </p:spPr>
        <p:txBody>
          <a:bodyPr/>
          <a:lstStyle/>
          <a:p>
            <a:pPr algn="just"/>
            <a:r>
              <a:rPr lang="en-IN" dirty="0"/>
              <a:t>In the context of developing a tiffin service website , the modelling process involves creating a structured plan ,functional requirements , visual design , Responsive design.</a:t>
            </a:r>
          </a:p>
          <a:p>
            <a:pPr algn="just"/>
            <a:r>
              <a:rPr lang="en-IN" dirty="0"/>
              <a:t> We create a blue Print then we make hanuman ke pakwan using HTML ,CSS, JAVASCRIPT, DBMS and PHP.</a:t>
            </a:r>
          </a:p>
        </p:txBody>
      </p:sp>
    </p:spTree>
    <p:extLst>
      <p:ext uri="{BB962C8B-B14F-4D97-AF65-F5344CB8AC3E}">
        <p14:creationId xmlns:p14="http://schemas.microsoft.com/office/powerpoint/2010/main" val="104605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9F6-682B-EF90-6A64-5E34D3EB6EB0}"/>
              </a:ext>
            </a:extLst>
          </p:cNvPr>
          <p:cNvSpPr>
            <a:spLocks noGrp="1"/>
          </p:cNvSpPr>
          <p:nvPr>
            <p:ph type="title"/>
          </p:nvPr>
        </p:nvSpPr>
        <p:spPr>
          <a:xfrm>
            <a:off x="1382110" y="800100"/>
            <a:ext cx="9601200" cy="1485900"/>
          </a:xfrm>
        </p:spPr>
        <p:txBody>
          <a:bodyPr/>
          <a:lstStyle/>
          <a:p>
            <a:pPr marL="571500" indent="-571500">
              <a:buFont typeface="Wingdings" panose="05000000000000000000" pitchFamily="2" charset="2"/>
              <a:buChar char="Ø"/>
            </a:pPr>
            <a:r>
              <a:rPr lang="en-GB" b="1" dirty="0"/>
              <a:t>RESULTS </a:t>
            </a:r>
            <a:endParaRPr lang="en-IN" b="1" dirty="0"/>
          </a:p>
        </p:txBody>
      </p:sp>
      <p:sp>
        <p:nvSpPr>
          <p:cNvPr id="3" name="Content Placeholder 2">
            <a:extLst>
              <a:ext uri="{FF2B5EF4-FFF2-40B4-BE49-F238E27FC236}">
                <a16:creationId xmlns:a16="http://schemas.microsoft.com/office/drawing/2014/main" id="{296571A4-A3D1-4401-F832-674CA1C86386}"/>
              </a:ext>
            </a:extLst>
          </p:cNvPr>
          <p:cNvSpPr>
            <a:spLocks noGrp="1"/>
          </p:cNvSpPr>
          <p:nvPr>
            <p:ph idx="1"/>
          </p:nvPr>
        </p:nvSpPr>
        <p:spPr>
          <a:xfrm>
            <a:off x="1939159" y="2191407"/>
            <a:ext cx="9601200" cy="3581400"/>
          </a:xfrm>
        </p:spPr>
        <p:txBody>
          <a:bodyPr>
            <a:normAutofit/>
          </a:bodyPr>
          <a:lstStyle/>
          <a:p>
            <a:r>
              <a:rPr lang="en-IN" sz="2400" dirty="0"/>
              <a:t>Increased Customer Base</a:t>
            </a:r>
          </a:p>
          <a:p>
            <a:r>
              <a:rPr lang="en-IN" sz="2400" dirty="0"/>
              <a:t>Improved Customer Satisfaction</a:t>
            </a:r>
          </a:p>
          <a:p>
            <a:r>
              <a:rPr lang="en-IN" sz="2400" dirty="0"/>
              <a:t>Customers can consume High Quality and delicious Meals.</a:t>
            </a:r>
          </a:p>
          <a:p>
            <a:r>
              <a:rPr lang="en-IN" sz="2400" dirty="0"/>
              <a:t>Nutrition Balance</a:t>
            </a:r>
          </a:p>
          <a:p>
            <a:r>
              <a:rPr lang="en-IN" sz="2400" dirty="0"/>
              <a:t>Positive Brand Reputation </a:t>
            </a:r>
          </a:p>
        </p:txBody>
      </p:sp>
    </p:spTree>
    <p:extLst>
      <p:ext uri="{BB962C8B-B14F-4D97-AF65-F5344CB8AC3E}">
        <p14:creationId xmlns:p14="http://schemas.microsoft.com/office/powerpoint/2010/main" val="23697496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081e5d7-f4f6-47ac-bbd5-dc5e91184e2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7FCB274D910C478E653640A31BE046" ma:contentTypeVersion="15" ma:contentTypeDescription="Create a new document." ma:contentTypeScope="" ma:versionID="538b64e3425d3a0df45f810cd5ebb783">
  <xsd:schema xmlns:xsd="http://www.w3.org/2001/XMLSchema" xmlns:xs="http://www.w3.org/2001/XMLSchema" xmlns:p="http://schemas.microsoft.com/office/2006/metadata/properties" xmlns:ns3="2081e5d7-f4f6-47ac-bbd5-dc5e91184e20" xmlns:ns4="aeb9c99d-b56a-44d7-ba51-e09114b3e757" targetNamespace="http://schemas.microsoft.com/office/2006/metadata/properties" ma:root="true" ma:fieldsID="9ac1bf5abf9183592f4e61027774c58c" ns3:_="" ns4:_="">
    <xsd:import namespace="2081e5d7-f4f6-47ac-bbd5-dc5e91184e20"/>
    <xsd:import namespace="aeb9c99d-b56a-44d7-ba51-e09114b3e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1e5d7-f4f6-47ac-bbd5-dc5e91184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b9c99d-b56a-44d7-ba51-e09114b3e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70D75A-D82E-4B0C-8D7E-FD9B5D313F37}">
  <ds:schemaRefs>
    <ds:schemaRef ds:uri="http://schemas.openxmlformats.org/package/2006/metadata/core-properties"/>
    <ds:schemaRef ds:uri="http://schemas.microsoft.com/office/2006/documentManagement/types"/>
    <ds:schemaRef ds:uri="http://purl.org/dc/terms/"/>
    <ds:schemaRef ds:uri="2081e5d7-f4f6-47ac-bbd5-dc5e91184e20"/>
    <ds:schemaRef ds:uri="http://purl.org/dc/elements/1.1/"/>
    <ds:schemaRef ds:uri="http://schemas.microsoft.com/office/infopath/2007/PartnerControls"/>
    <ds:schemaRef ds:uri="aeb9c99d-b56a-44d7-ba51-e09114b3e757"/>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B382EE4-9AAC-4237-9930-7CBA21586C86}">
  <ds:schemaRefs>
    <ds:schemaRef ds:uri="http://schemas.microsoft.com/sharepoint/v3/contenttype/forms"/>
  </ds:schemaRefs>
</ds:datastoreItem>
</file>

<file path=customXml/itemProps3.xml><?xml version="1.0" encoding="utf-8"?>
<ds:datastoreItem xmlns:ds="http://schemas.openxmlformats.org/officeDocument/2006/customXml" ds:itemID="{5D5E5F00-3619-47A3-B3A5-B9BF908EB823}">
  <ds:schemaRefs>
    <ds:schemaRef ds:uri="http://schemas.microsoft.com/office/2006/metadata/contentType"/>
    <ds:schemaRef ds:uri="http://schemas.microsoft.com/office/2006/metadata/properties/metaAttributes"/>
    <ds:schemaRef ds:uri="http://www.w3.org/2000/xmlns/"/>
    <ds:schemaRef ds:uri="http://www.w3.org/2001/XMLSchema"/>
    <ds:schemaRef ds:uri="2081e5d7-f4f6-47ac-bbd5-dc5e91184e20"/>
    <ds:schemaRef ds:uri="aeb9c99d-b56a-44d7-ba51-e09114b3e7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{5A4B08A4-B8BB-4BBC-93D4-8D30BD217068}tf10001105</Template>
  <TotalTime>284</TotalTime>
  <Words>362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Franklin Gothic Book</vt:lpstr>
      <vt:lpstr>Wingdings</vt:lpstr>
      <vt:lpstr>Crop</vt:lpstr>
      <vt:lpstr>Hanuman Ke pakwan</vt:lpstr>
      <vt:lpstr>AGENDA</vt:lpstr>
      <vt:lpstr>PROBLEM  STATEMENT</vt:lpstr>
      <vt:lpstr>PROJECT  OVERVIEW</vt:lpstr>
      <vt:lpstr>WHO ARE THE END USERS?</vt:lpstr>
      <vt:lpstr>OUR SOLUTION AND ITS VALUE PROPOSITION</vt:lpstr>
      <vt:lpstr>THE WOW IN OUR SOLUTION</vt:lpstr>
      <vt:lpstr>MODELLING</vt:lpstr>
      <vt:lpstr>RESULTS </vt:lpstr>
      <vt:lpstr>MEET 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Mala Mishra</dc:creator>
  <cp:lastModifiedBy>saksham.katiyar52@gmail.com</cp:lastModifiedBy>
  <cp:revision>12</cp:revision>
  <dcterms:created xsi:type="dcterms:W3CDTF">2023-06-21T07:00:30Z</dcterms:created>
  <dcterms:modified xsi:type="dcterms:W3CDTF">2023-07-07T07:02:46Z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0x010100037FCB274D910C478E653640A31BE046</vt:lpwstr>
  </property>
</Properties>
</file>