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9"/>
  </p:notesMasterIdLst>
  <p:sldIdLst>
    <p:sldId id="257" r:id="rId2"/>
    <p:sldId id="256" r:id="rId3"/>
    <p:sldId id="262"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1143A-8183-496B-8FCC-E0048AD1FB8B}" type="datetimeFigureOut">
              <a:rPr lang="en-US" smtClean="0"/>
              <a:pPr/>
              <a:t>10/21/2018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BB2A54-363A-4EF7-8920-A2ECA340C48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3BB2A54-363A-4EF7-8920-A2ECA340C48B}"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D460832-9776-4E51-8264-A6F4842FCE13}" type="datetimeFigureOut">
              <a:rPr lang="en-US" smtClean="0"/>
              <a:pPr/>
              <a:t>10/21/2018</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0E46CF5-B937-42C3-83BC-1823053BB3E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460832-9776-4E51-8264-A6F4842FCE13}" type="datetimeFigureOut">
              <a:rPr lang="en-US" smtClean="0"/>
              <a:pPr/>
              <a:t>10/21/2018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46CF5-B937-42C3-83BC-1823053BB3E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460832-9776-4E51-8264-A6F4842FCE13}" type="datetimeFigureOut">
              <a:rPr lang="en-US" smtClean="0"/>
              <a:pPr/>
              <a:t>10/21/2018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46CF5-B937-42C3-83BC-1823053BB3E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D460832-9776-4E51-8264-A6F4842FCE13}" type="datetimeFigureOut">
              <a:rPr lang="en-US" smtClean="0"/>
              <a:pPr/>
              <a:t>10/21/2018</a:t>
            </a:fld>
            <a:endParaRPr lang="en-IN"/>
          </a:p>
        </p:txBody>
      </p:sp>
      <p:sp>
        <p:nvSpPr>
          <p:cNvPr id="9" name="Slide Number Placeholder 8"/>
          <p:cNvSpPr>
            <a:spLocks noGrp="1"/>
          </p:cNvSpPr>
          <p:nvPr>
            <p:ph type="sldNum" sz="quarter" idx="15"/>
          </p:nvPr>
        </p:nvSpPr>
        <p:spPr/>
        <p:txBody>
          <a:bodyPr rtlCol="0"/>
          <a:lstStyle/>
          <a:p>
            <a:fld id="{00E46CF5-B937-42C3-83BC-1823053BB3E2}"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D460832-9776-4E51-8264-A6F4842FCE13}" type="datetimeFigureOut">
              <a:rPr lang="en-US" smtClean="0"/>
              <a:pPr/>
              <a:t>10/21/2018</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0E46CF5-B937-42C3-83BC-1823053BB3E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D460832-9776-4E51-8264-A6F4842FCE13}" type="datetimeFigureOut">
              <a:rPr lang="en-US" smtClean="0"/>
              <a:pPr/>
              <a:t>10/21/2018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46CF5-B937-42C3-83BC-1823053BB3E2}"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D460832-9776-4E51-8264-A6F4842FCE13}" type="datetimeFigureOut">
              <a:rPr lang="en-US" smtClean="0"/>
              <a:pPr/>
              <a:t>10/21/2018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E46CF5-B937-42C3-83BC-1823053BB3E2}"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D460832-9776-4E51-8264-A6F4842FCE13}" type="datetimeFigureOut">
              <a:rPr lang="en-US" smtClean="0"/>
              <a:pPr/>
              <a:t>10/21/2018</a:t>
            </a:fld>
            <a:endParaRPr lang="en-IN"/>
          </a:p>
        </p:txBody>
      </p:sp>
      <p:sp>
        <p:nvSpPr>
          <p:cNvPr id="7" name="Slide Number Placeholder 6"/>
          <p:cNvSpPr>
            <a:spLocks noGrp="1"/>
          </p:cNvSpPr>
          <p:nvPr>
            <p:ph type="sldNum" sz="quarter" idx="11"/>
          </p:nvPr>
        </p:nvSpPr>
        <p:spPr/>
        <p:txBody>
          <a:bodyPr rtlCol="0"/>
          <a:lstStyle/>
          <a:p>
            <a:fld id="{00E46CF5-B937-42C3-83BC-1823053BB3E2}"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60832-9776-4E51-8264-A6F4842FCE13}" type="datetimeFigureOut">
              <a:rPr lang="en-US" smtClean="0"/>
              <a:pPr/>
              <a:t>10/21/2018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E46CF5-B937-42C3-83BC-1823053BB3E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D460832-9776-4E51-8264-A6F4842FCE13}" type="datetimeFigureOut">
              <a:rPr lang="en-US" smtClean="0"/>
              <a:pPr/>
              <a:t>10/21/2018</a:t>
            </a:fld>
            <a:endParaRPr lang="en-IN"/>
          </a:p>
        </p:txBody>
      </p:sp>
      <p:sp>
        <p:nvSpPr>
          <p:cNvPr id="22" name="Slide Number Placeholder 21"/>
          <p:cNvSpPr>
            <a:spLocks noGrp="1"/>
          </p:cNvSpPr>
          <p:nvPr>
            <p:ph type="sldNum" sz="quarter" idx="15"/>
          </p:nvPr>
        </p:nvSpPr>
        <p:spPr/>
        <p:txBody>
          <a:bodyPr rtlCol="0"/>
          <a:lstStyle/>
          <a:p>
            <a:fld id="{00E46CF5-B937-42C3-83BC-1823053BB3E2}"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D460832-9776-4E51-8264-A6F4842FCE13}" type="datetimeFigureOut">
              <a:rPr lang="en-US" smtClean="0"/>
              <a:pPr/>
              <a:t>10/21/2018</a:t>
            </a:fld>
            <a:endParaRPr lang="en-IN"/>
          </a:p>
        </p:txBody>
      </p:sp>
      <p:sp>
        <p:nvSpPr>
          <p:cNvPr id="18" name="Slide Number Placeholder 17"/>
          <p:cNvSpPr>
            <a:spLocks noGrp="1"/>
          </p:cNvSpPr>
          <p:nvPr>
            <p:ph type="sldNum" sz="quarter" idx="11"/>
          </p:nvPr>
        </p:nvSpPr>
        <p:spPr/>
        <p:txBody>
          <a:bodyPr rtlCol="0"/>
          <a:lstStyle/>
          <a:p>
            <a:fld id="{00E46CF5-B937-42C3-83BC-1823053BB3E2}"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D460832-9776-4E51-8264-A6F4842FCE13}" type="datetimeFigureOut">
              <a:rPr lang="en-US" smtClean="0"/>
              <a:pPr/>
              <a:t>10/21/2018</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0E46CF5-B937-42C3-83BC-1823053BB3E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athematical_ga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n.wikipedia.org/wiki/Game_of_strateg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ARTIFICIAL INTELLIGENCE PROJECT</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NIM GAME</a:t>
            </a:r>
          </a:p>
          <a:p>
            <a:endParaRPr lang="en-IN" dirty="0" smtClean="0"/>
          </a:p>
          <a:p>
            <a:pPr>
              <a:buNone/>
            </a:pPr>
            <a:r>
              <a:rPr lang="en-IN" dirty="0" smtClean="0"/>
              <a:t> </a:t>
            </a:r>
          </a:p>
          <a:p>
            <a:pPr>
              <a:buNone/>
            </a:pPr>
            <a:r>
              <a:rPr lang="en-IN" dirty="0" smtClean="0"/>
              <a:t> SUBMITTED BY:-</a:t>
            </a:r>
          </a:p>
          <a:p>
            <a:pPr>
              <a:buNone/>
            </a:pPr>
            <a:endParaRPr lang="en-IN" dirty="0" smtClean="0"/>
          </a:p>
          <a:p>
            <a:r>
              <a:rPr lang="en-IN" dirty="0" smtClean="0"/>
              <a:t>  ASHISH GUPTA </a:t>
            </a:r>
          </a:p>
          <a:p>
            <a:r>
              <a:rPr lang="en-IN" dirty="0" smtClean="0"/>
              <a:t>  VAIBHAV HARKAWAT</a:t>
            </a:r>
          </a:p>
          <a:p>
            <a:r>
              <a:rPr lang="en-IN" dirty="0" smtClean="0"/>
              <a:t>   RIYA SHARMA</a:t>
            </a:r>
          </a:p>
          <a:p>
            <a:pPr>
              <a:buNone/>
            </a:pPr>
            <a:r>
              <a:rPr lang="en-IN" dirty="0" smtClean="0"/>
              <a:t> </a:t>
            </a:r>
          </a:p>
          <a:p>
            <a:pPr>
              <a:buNone/>
            </a:pPr>
            <a:r>
              <a:rPr lang="en-IN" dirty="0" smtClean="0"/>
              <a:t>SUBMITTED TO</a:t>
            </a:r>
            <a:r>
              <a:rPr lang="en-IN" dirty="0" smtClean="0"/>
              <a:t>:-</a:t>
            </a:r>
          </a:p>
          <a:p>
            <a:pPr>
              <a:buNone/>
            </a:pPr>
            <a:endParaRPr lang="en-IN" dirty="0" smtClean="0"/>
          </a:p>
          <a:p>
            <a:pPr>
              <a:buNone/>
            </a:pPr>
            <a:r>
              <a:rPr lang="en-IN" dirty="0" smtClean="0"/>
              <a:t>    SUBHASH CHANDRA GUPTA</a:t>
            </a:r>
            <a:endParaRPr lang="en-IN" dirty="0"/>
          </a:p>
        </p:txBody>
      </p:sp>
      <p:sp>
        <p:nvSpPr>
          <p:cNvPr id="6" name="Slide Number Placeholder 5"/>
          <p:cNvSpPr>
            <a:spLocks noGrp="1"/>
          </p:cNvSpPr>
          <p:nvPr>
            <p:ph type="sldNum" sz="quarter" idx="15"/>
          </p:nvPr>
        </p:nvSpPr>
        <p:spPr/>
        <p:txBody>
          <a:bodyPr/>
          <a:lstStyle/>
          <a:p>
            <a:fld id="{00E46CF5-B937-42C3-83BC-1823053BB3E2}" type="slidenum">
              <a:rPr lang="en-IN" smtClean="0"/>
              <a:pPr/>
              <a:t>1</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1357298"/>
            <a:ext cx="6172200" cy="1894362"/>
          </a:xfrm>
        </p:spPr>
        <p:txBody>
          <a:bodyPr/>
          <a:lstStyle/>
          <a:p>
            <a:r>
              <a:rPr lang="en-IN" dirty="0" smtClean="0"/>
              <a:t>NIM GAME</a:t>
            </a:r>
            <a:endParaRPr lang="en-IN" dirty="0"/>
          </a:p>
        </p:txBody>
      </p:sp>
      <p:sp>
        <p:nvSpPr>
          <p:cNvPr id="3" name="Subtitle 2"/>
          <p:cNvSpPr>
            <a:spLocks noGrp="1"/>
          </p:cNvSpPr>
          <p:nvPr>
            <p:ph type="subTitle" idx="1"/>
          </p:nvPr>
        </p:nvSpPr>
        <p:spPr/>
        <p:txBody>
          <a:bodyPr>
            <a:normAutofit fontScale="92500" lnSpcReduction="20000"/>
          </a:bodyPr>
          <a:lstStyle/>
          <a:p>
            <a:r>
              <a:rPr lang="en-IN" dirty="0" err="1" smtClean="0"/>
              <a:t>Nim</a:t>
            </a:r>
            <a:r>
              <a:rPr lang="en-IN" b="0" dirty="0" smtClean="0"/>
              <a:t> is a </a:t>
            </a:r>
            <a:r>
              <a:rPr lang="en-IN" b="0" dirty="0" smtClean="0">
                <a:hlinkClick r:id="rId3" tooltip="Mathematical game"/>
              </a:rPr>
              <a:t>mathematical</a:t>
            </a:r>
            <a:r>
              <a:rPr lang="en-IN" b="0" dirty="0" smtClean="0"/>
              <a:t> </a:t>
            </a:r>
            <a:r>
              <a:rPr lang="en-IN" b="0" dirty="0" smtClean="0">
                <a:hlinkClick r:id="rId4" tooltip="Game of strategy"/>
              </a:rPr>
              <a:t>game of strategy</a:t>
            </a:r>
            <a:r>
              <a:rPr lang="en-IN" b="0" dirty="0" smtClean="0"/>
              <a:t> in which two players take turns removing objects from distinct heaps. On each turn, a player must remove at least one object, and may remove any number of objects provided they all come from the same heap. The goal of the game is to be the player who removes the last object.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aii.png"/>
          <p:cNvPicPr>
            <a:picLocks noGrp="1" noChangeAspect="1" noChangeArrowheads="1"/>
          </p:cNvPicPr>
          <p:nvPr>
            <p:ph sz="quarter" idx="4294967295"/>
          </p:nvPr>
        </p:nvPicPr>
        <p:blipFill>
          <a:blip r:embed="rId2"/>
          <a:srcRect/>
          <a:stretch>
            <a:fillRect/>
          </a:stretch>
        </p:blipFill>
        <p:spPr bwMode="auto">
          <a:xfrm>
            <a:off x="428596" y="357166"/>
            <a:ext cx="7824790" cy="542928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a:t>
            </a:r>
            <a:endParaRPr lang="en-IN" dirty="0"/>
          </a:p>
        </p:txBody>
      </p:sp>
      <p:sp>
        <p:nvSpPr>
          <p:cNvPr id="3" name="Content Placeholder 2"/>
          <p:cNvSpPr>
            <a:spLocks noGrp="1"/>
          </p:cNvSpPr>
          <p:nvPr>
            <p:ph sz="quarter" idx="1"/>
          </p:nvPr>
        </p:nvSpPr>
        <p:spPr/>
        <p:txBody>
          <a:bodyPr>
            <a:normAutofit fontScale="85000" lnSpcReduction="20000"/>
          </a:bodyPr>
          <a:lstStyle/>
          <a:p>
            <a:pPr>
              <a:buNone/>
            </a:pPr>
            <a:endParaRPr lang="en-IN" dirty="0" smtClean="0"/>
          </a:p>
          <a:p>
            <a:pPr>
              <a:buNone/>
            </a:pPr>
            <a:r>
              <a:rPr lang="en-IN" dirty="0" smtClean="0"/>
              <a:t>   We have a game in which we have 3 sets </a:t>
            </a:r>
          </a:p>
          <a:p>
            <a:pPr>
              <a:buNone/>
            </a:pPr>
            <a:r>
              <a:rPr lang="en-IN" dirty="0" smtClean="0"/>
              <a:t>      SET A contains 5 sticks</a:t>
            </a:r>
          </a:p>
          <a:p>
            <a:pPr>
              <a:buNone/>
            </a:pPr>
            <a:r>
              <a:rPr lang="en-IN" dirty="0" smtClean="0"/>
              <a:t>      SET B contains 4 sticks</a:t>
            </a:r>
          </a:p>
          <a:p>
            <a:pPr>
              <a:buNone/>
            </a:pPr>
            <a:r>
              <a:rPr lang="en-IN" dirty="0" smtClean="0"/>
              <a:t>      SET C contains 3 sticks</a:t>
            </a:r>
          </a:p>
          <a:p>
            <a:pPr>
              <a:buNone/>
            </a:pPr>
            <a:endParaRPr lang="en-IN" dirty="0" smtClean="0"/>
          </a:p>
          <a:p>
            <a:pPr>
              <a:buNone/>
            </a:pPr>
            <a:r>
              <a:rPr lang="en-IN" dirty="0" smtClean="0"/>
              <a:t>  You have to pick the stick from one of the set .</a:t>
            </a:r>
          </a:p>
          <a:p>
            <a:pPr>
              <a:buNone/>
            </a:pPr>
            <a:r>
              <a:rPr lang="en-IN" dirty="0" smtClean="0"/>
              <a:t>  You can pick as many sticks as you want but at a</a:t>
            </a:r>
          </a:p>
          <a:p>
            <a:pPr>
              <a:buNone/>
            </a:pPr>
            <a:r>
              <a:rPr lang="en-IN" dirty="0" smtClean="0"/>
              <a:t>  time from only one set .</a:t>
            </a:r>
          </a:p>
          <a:p>
            <a:pPr>
              <a:buNone/>
            </a:pPr>
            <a:r>
              <a:rPr lang="en-IN" dirty="0" smtClean="0"/>
              <a:t>            Winner of the game will be the one who will pick</a:t>
            </a:r>
          </a:p>
          <a:p>
            <a:pPr>
              <a:buNone/>
            </a:pPr>
            <a:r>
              <a:rPr lang="en-IN" dirty="0" smtClean="0"/>
              <a:t>   up the last remaining  sticks.</a:t>
            </a:r>
          </a:p>
          <a:p>
            <a:pPr>
              <a:buNone/>
            </a:pPr>
            <a:endParaRPr lang="en-IN" dirty="0" smtClean="0"/>
          </a:p>
          <a:p>
            <a:pPr>
              <a:buNone/>
            </a:pPr>
            <a:r>
              <a:rPr lang="en-IN" dirty="0" smtClean="0"/>
              <a:t>  Either of the computer or user can start the game.</a:t>
            </a:r>
          </a:p>
          <a:p>
            <a:pPr>
              <a:buNone/>
            </a:pPr>
            <a:r>
              <a:rPr lang="en-IN" dirty="0" smtClean="0"/>
              <a:t>   </a:t>
            </a:r>
          </a:p>
          <a:p>
            <a:pPr>
              <a:buNone/>
            </a:pPr>
            <a:r>
              <a:rPr lang="en-IN"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HEURISTICS :</a:t>
            </a:r>
            <a:endParaRPr lang="en-IN" dirty="0"/>
          </a:p>
        </p:txBody>
      </p:sp>
      <p:sp>
        <p:nvSpPr>
          <p:cNvPr id="3" name="Content Placeholder 2"/>
          <p:cNvSpPr>
            <a:spLocks noGrp="1"/>
          </p:cNvSpPr>
          <p:nvPr>
            <p:ph sz="quarter" idx="1"/>
          </p:nvPr>
        </p:nvSpPr>
        <p:spPr/>
        <p:txBody>
          <a:bodyPr/>
          <a:lstStyle/>
          <a:p>
            <a:r>
              <a:rPr lang="en-IN" dirty="0" smtClean="0"/>
              <a:t> If in any  2  sets number of sticks are equal and the remaining set is empty then pick the number of sticks same as the other player or just follow the other player.</a:t>
            </a:r>
          </a:p>
          <a:p>
            <a:endParaRPr lang="en-IN" dirty="0" smtClean="0"/>
          </a:p>
          <a:p>
            <a:r>
              <a:rPr lang="en-IN" dirty="0" smtClean="0"/>
              <a:t>If there is  a pattern of 1 stick , 2 sticks , 3 sticks in the sets then do same as the step 1.</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Not In Winning Position Then Do This:</a:t>
            </a:r>
            <a:endParaRPr lang="en-IN" dirty="0"/>
          </a:p>
        </p:txBody>
      </p:sp>
      <p:sp>
        <p:nvSpPr>
          <p:cNvPr id="3" name="Content Placeholder 2"/>
          <p:cNvSpPr>
            <a:spLocks noGrp="1"/>
          </p:cNvSpPr>
          <p:nvPr>
            <p:ph sz="quarter" idx="1"/>
          </p:nvPr>
        </p:nvSpPr>
        <p:spPr/>
        <p:txBody>
          <a:bodyPr/>
          <a:lstStyle/>
          <a:p>
            <a:r>
              <a:rPr lang="en-IN" dirty="0" smtClean="0"/>
              <a:t>Number of sticks are equal and the remaining set contains sticks that may or may not be equal to others then pick all the sticks from the remaining set.</a:t>
            </a:r>
          </a:p>
          <a:p>
            <a:endParaRPr lang="en-IN" dirty="0" smtClean="0"/>
          </a:p>
          <a:p>
            <a:r>
              <a:rPr lang="en-IN" dirty="0" smtClean="0"/>
              <a:t> If by picking up some sticks from any set we are getting a pattern of 1 stick , 2 sticks , 3 sticks then pick the suitable number of sticks from that set.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600200"/>
            <a:ext cx="7467600" cy="4873625"/>
          </a:xfrm>
        </p:spPr>
        <p:txBody>
          <a:bodyPr/>
          <a:lstStyle/>
          <a:p>
            <a:endParaRPr lang="en-IN" dirty="0" smtClean="0"/>
          </a:p>
          <a:p>
            <a:pPr>
              <a:buNone/>
            </a:pPr>
            <a:r>
              <a:rPr lang="en-IN" dirty="0" smtClean="0"/>
              <a:t>                                  THANK  YOU</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TotalTime>
  <Words>269</Words>
  <Application>Microsoft Office PowerPoint</Application>
  <PresentationFormat>On-screen Show (4:3)</PresentationFormat>
  <Paragraphs>43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ARTIFICIAL INTELLIGENCE PROJECT</vt:lpstr>
      <vt:lpstr>NIM GAME</vt:lpstr>
      <vt:lpstr>Slide 3</vt:lpstr>
      <vt:lpstr>DESCRIPTION:</vt:lpstr>
      <vt:lpstr>HEURISTICS :</vt:lpstr>
      <vt:lpstr>If Not In Winning Position Then Do This: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 GAME</dc:title>
  <dc:creator>HP</dc:creator>
  <cp:lastModifiedBy>HP</cp:lastModifiedBy>
  <cp:revision>9</cp:revision>
  <dcterms:created xsi:type="dcterms:W3CDTF">2018-10-21T14:50:19Z</dcterms:created>
  <dcterms:modified xsi:type="dcterms:W3CDTF">2018-10-21T16:04:14Z</dcterms:modified>
</cp:coreProperties>
</file>