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1262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33E1-34F7-4FBE-A242-C1F313C586F8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8DB9-34D7-4FC5-8C90-559026B2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6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33E1-34F7-4FBE-A242-C1F313C586F8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8DB9-34D7-4FC5-8C90-559026B2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1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33E1-34F7-4FBE-A242-C1F313C586F8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8DB9-34D7-4FC5-8C90-559026B2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2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33E1-34F7-4FBE-A242-C1F313C586F8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8DB9-34D7-4FC5-8C90-559026B2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9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33E1-34F7-4FBE-A242-C1F313C586F8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8DB9-34D7-4FC5-8C90-559026B2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1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33E1-34F7-4FBE-A242-C1F313C586F8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8DB9-34D7-4FC5-8C90-559026B2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6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33E1-34F7-4FBE-A242-C1F313C586F8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8DB9-34D7-4FC5-8C90-559026B2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2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33E1-34F7-4FBE-A242-C1F313C586F8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8DB9-34D7-4FC5-8C90-559026B2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1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33E1-34F7-4FBE-A242-C1F313C586F8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8DB9-34D7-4FC5-8C90-559026B2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8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33E1-34F7-4FBE-A242-C1F313C586F8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8DB9-34D7-4FC5-8C90-559026B2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0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33E1-34F7-4FBE-A242-C1F313C586F8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8DB9-34D7-4FC5-8C90-559026B2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0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433E1-34F7-4FBE-A242-C1F313C586F8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78DB9-34D7-4FC5-8C90-559026B2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css-tutorial" TargetMode="External"/><Relationship Id="rId2" Type="http://schemas.openxmlformats.org/officeDocument/2006/relationships/hyperlink" Target="https://www.javatpoint.com/html-tutoria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8062" y="1300105"/>
            <a:ext cx="478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Group Co-Ordinator : </a:t>
            </a:r>
            <a:r>
              <a:rPr lang="en-US" dirty="0"/>
              <a:t>Ashish </a:t>
            </a:r>
            <a:r>
              <a:rPr lang="en-US" dirty="0" err="1"/>
              <a:t>Dadasaheb</a:t>
            </a:r>
            <a:r>
              <a:rPr lang="en-US" dirty="0"/>
              <a:t> Jadhav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87136" y="1221886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Guide Name: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1630017"/>
            <a:ext cx="12192000" cy="79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9027" y="2279374"/>
            <a:ext cx="357808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Introduction:</a:t>
            </a:r>
          </a:p>
          <a:p>
            <a:r>
              <a:rPr lang="en-US" b="1" dirty="0"/>
              <a:t>We have developed a Website on Fast-aid to saving the life of the casualty.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Objective:</a:t>
            </a:r>
          </a:p>
          <a:p>
            <a:pPr fontAlgn="base"/>
            <a:r>
              <a:rPr lang="en-US" b="1" dirty="0"/>
              <a:t>The Objective  of fast aid are to: preserve life, prevent illness or injury from becoming worse.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Literature:</a:t>
            </a:r>
          </a:p>
          <a:p>
            <a:pPr marL="342900" indent="-342900">
              <a:buAutoNum type="arabicParenR"/>
            </a:pPr>
            <a:r>
              <a:rPr lang="en-US" dirty="0">
                <a:hlinkClick r:id="rId2"/>
              </a:rPr>
              <a:t> HTML Tutorial – </a:t>
            </a:r>
            <a:r>
              <a:rPr lang="en-US" dirty="0" err="1">
                <a:hlinkClick r:id="rId2"/>
              </a:rPr>
              <a:t>javatpoint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>
                <a:hlinkClick r:id="rId3"/>
              </a:rPr>
              <a:t> CSS Tutorial – </a:t>
            </a:r>
            <a:r>
              <a:rPr lang="en-US" dirty="0" err="1">
                <a:hlinkClick r:id="rId3"/>
              </a:rPr>
              <a:t>javatpoint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and some other Web Design    Languages.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0457" y="1842238"/>
            <a:ext cx="9231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FAST-AID INFO Website For FIRST-AID 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3946623" y="2389763"/>
            <a:ext cx="3710609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System Architecture: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54887" y="2279374"/>
            <a:ext cx="34720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Methodology:</a:t>
            </a:r>
          </a:p>
          <a:p>
            <a:r>
              <a:rPr lang="en-US" b="1" dirty="0"/>
              <a:t>Informative website.</a:t>
            </a:r>
          </a:p>
          <a:p>
            <a:r>
              <a:rPr lang="en-US" b="1" dirty="0">
                <a:solidFill>
                  <a:srgbClr val="C00000"/>
                </a:solidFill>
              </a:rPr>
              <a:t>Conclusion: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/>
              <a:t>By using our website ,</a:t>
            </a:r>
          </a:p>
          <a:p>
            <a:r>
              <a:rPr lang="en-US" b="1" dirty="0"/>
              <a:t>One can save the life of Other or help them to recover. </a:t>
            </a:r>
          </a:p>
          <a:p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Project Developed by: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Shankar </a:t>
            </a:r>
            <a:r>
              <a:rPr lang="en-US" dirty="0" err="1"/>
              <a:t>Adagale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Ashish Jadhav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Subodh </a:t>
            </a:r>
            <a:r>
              <a:rPr lang="en-US" dirty="0" err="1"/>
              <a:t>Phadtare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Aniket </a:t>
            </a:r>
            <a:r>
              <a:rPr lang="en-US" dirty="0" err="1"/>
              <a:t>Salunke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Atharva Bhosale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02743" y="2317402"/>
            <a:ext cx="58057" cy="4540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098971" y="2317402"/>
            <a:ext cx="43543" cy="4540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364376" y="60356"/>
            <a:ext cx="8957216" cy="1022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TSSM’S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Bhivrabai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Sawant College Of Engineering And Research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Y. 2022-2023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SSM BSCOER - YouTube">
            <a:extLst>
              <a:ext uri="{FF2B5EF4-FFF2-40B4-BE49-F238E27FC236}">
                <a16:creationId xmlns:a16="http://schemas.microsoft.com/office/drawing/2014/main" id="{3327523B-8406-EFA0-31A3-E43D29E8F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982" y="46857"/>
            <a:ext cx="1165761" cy="97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9E304A-6410-5640-619C-F62580289DD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0" r="11608" b="13437"/>
          <a:stretch/>
        </p:blipFill>
        <p:spPr>
          <a:xfrm>
            <a:off x="3964666" y="2825241"/>
            <a:ext cx="4026757" cy="2310639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615C801A-3533-74DC-C33E-522649258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793" y="5320099"/>
            <a:ext cx="3606805" cy="153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07FCAC-B90C-5F90-3FA1-6C32B98C5A9F}"/>
              </a:ext>
            </a:extLst>
          </p:cNvPr>
          <p:cNvSpPr txBox="1"/>
          <p:nvPr/>
        </p:nvSpPr>
        <p:spPr>
          <a:xfrm>
            <a:off x="4154386" y="4910863"/>
            <a:ext cx="119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FEATURES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6978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134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teammftv@gmail.com</cp:lastModifiedBy>
  <cp:revision>29</cp:revision>
  <dcterms:created xsi:type="dcterms:W3CDTF">2022-03-24T06:30:06Z</dcterms:created>
  <dcterms:modified xsi:type="dcterms:W3CDTF">2022-11-19T08:36:32Z</dcterms:modified>
</cp:coreProperties>
</file>