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CA1B-31AF-4631-AB76-D2E04AFB0EAA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4476-0B3A-44FF-AE79-82D39BB39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CA1B-31AF-4631-AB76-D2E04AFB0EAA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4476-0B3A-44FF-AE79-82D39BB39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CA1B-31AF-4631-AB76-D2E04AFB0EAA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4476-0B3A-44FF-AE79-82D39BB39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CA1B-31AF-4631-AB76-D2E04AFB0EAA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4476-0B3A-44FF-AE79-82D39BB39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CA1B-31AF-4631-AB76-D2E04AFB0EAA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4476-0B3A-44FF-AE79-82D39BB39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CA1B-31AF-4631-AB76-D2E04AFB0EAA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4476-0B3A-44FF-AE79-82D39BB39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CA1B-31AF-4631-AB76-D2E04AFB0EAA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4476-0B3A-44FF-AE79-82D39BB39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CA1B-31AF-4631-AB76-D2E04AFB0EAA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4476-0B3A-44FF-AE79-82D39BB39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CA1B-31AF-4631-AB76-D2E04AFB0EAA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4476-0B3A-44FF-AE79-82D39BB39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CA1B-31AF-4631-AB76-D2E04AFB0EAA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4476-0B3A-44FF-AE79-82D39BB39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CA1B-31AF-4631-AB76-D2E04AFB0EAA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4476-0B3A-44FF-AE79-82D39BB39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7CA1B-31AF-4631-AB76-D2E04AFB0EAA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A4476-0B3A-44FF-AE79-82D39BB39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Python </a:t>
            </a:r>
            <a:r>
              <a:rPr lang="en-US" sz="2800" b="1" dirty="0" err="1">
                <a:solidFill>
                  <a:srgbClr val="002060"/>
                </a:solidFill>
              </a:rPr>
              <a:t>Iterators</a:t>
            </a:r>
            <a:r>
              <a:rPr lang="en-US" sz="2800" b="1" dirty="0">
                <a:solidFill>
                  <a:srgbClr val="002060"/>
                </a:solidFill>
              </a:rPr>
              <a:t/>
            </a:r>
            <a:br>
              <a:rPr lang="en-US" sz="2800" b="1" dirty="0">
                <a:solidFill>
                  <a:srgbClr val="002060"/>
                </a:solidFill>
              </a:rPr>
            </a:b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295400"/>
            <a:ext cx="8839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An </a:t>
            </a:r>
            <a:r>
              <a:rPr lang="en-US" dirty="0" err="1"/>
              <a:t>iterator</a:t>
            </a:r>
            <a:r>
              <a:rPr lang="en-US" dirty="0"/>
              <a:t> </a:t>
            </a:r>
            <a:r>
              <a:rPr lang="en-US" dirty="0" smtClean="0"/>
              <a:t>object is used to iterate through all items/values of a </a:t>
            </a:r>
            <a:r>
              <a:rPr lang="en-US" dirty="0" err="1" smtClean="0"/>
              <a:t>Itrable</a:t>
            </a:r>
            <a:r>
              <a:rPr lang="en-US" dirty="0" smtClean="0"/>
              <a:t> Object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To iterate we need to get </a:t>
            </a:r>
            <a:r>
              <a:rPr lang="en-US" dirty="0" err="1" smtClean="0"/>
              <a:t>Iterator</a:t>
            </a:r>
            <a:r>
              <a:rPr lang="en-US" dirty="0" smtClean="0"/>
              <a:t> object from </a:t>
            </a:r>
            <a:r>
              <a:rPr lang="en-US" dirty="0" err="1" smtClean="0"/>
              <a:t>Itrable</a:t>
            </a:r>
            <a:r>
              <a:rPr lang="en-US" dirty="0" smtClean="0"/>
              <a:t> Object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iter</a:t>
            </a:r>
            <a:r>
              <a:rPr lang="en-US" dirty="0" smtClean="0"/>
              <a:t>() and next() method are associated with </a:t>
            </a:r>
            <a:r>
              <a:rPr lang="en-US" dirty="0" err="1" smtClean="0"/>
              <a:t>Iterator</a:t>
            </a:r>
            <a:r>
              <a:rPr lang="en-US" dirty="0" smtClean="0"/>
              <a:t> object 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String ,  </a:t>
            </a:r>
            <a:r>
              <a:rPr lang="en-US" dirty="0" err="1" smtClean="0"/>
              <a:t>Tuple</a:t>
            </a:r>
            <a:r>
              <a:rPr lang="en-US" dirty="0" smtClean="0"/>
              <a:t> ,  List , Set and Dictionaries all are </a:t>
            </a:r>
            <a:r>
              <a:rPr lang="en-US" dirty="0" err="1" smtClean="0"/>
              <a:t>iterable</a:t>
            </a:r>
            <a:r>
              <a:rPr lang="en-US" dirty="0" smtClean="0"/>
              <a:t> objects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There is built in </a:t>
            </a:r>
            <a:r>
              <a:rPr lang="en-US" dirty="0" err="1" smtClean="0"/>
              <a:t>iter</a:t>
            </a:r>
            <a:r>
              <a:rPr lang="en-US" dirty="0" smtClean="0"/>
              <a:t>() method ,that is used to get </a:t>
            </a:r>
            <a:r>
              <a:rPr lang="en-US" dirty="0" err="1" smtClean="0"/>
              <a:t>Iterator</a:t>
            </a:r>
            <a:r>
              <a:rPr lang="en-US" dirty="0" smtClean="0"/>
              <a:t> object from an </a:t>
            </a:r>
            <a:r>
              <a:rPr lang="en-US" dirty="0" err="1" smtClean="0"/>
              <a:t>iterable</a:t>
            </a:r>
            <a:r>
              <a:rPr lang="en-US" dirty="0" smtClean="0"/>
              <a:t> object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We can iterate all items of an </a:t>
            </a:r>
            <a:r>
              <a:rPr lang="en-US" dirty="0" err="1" smtClean="0"/>
              <a:t>iterable</a:t>
            </a:r>
            <a:r>
              <a:rPr lang="en-US" dirty="0" smtClean="0"/>
              <a:t> object using for loop as well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For loop automatically create an </a:t>
            </a:r>
            <a:r>
              <a:rPr lang="en-US" dirty="0" err="1" smtClean="0"/>
              <a:t>Iterator</a:t>
            </a:r>
            <a:r>
              <a:rPr lang="en-US" dirty="0" smtClean="0"/>
              <a:t> object for an </a:t>
            </a:r>
            <a:r>
              <a:rPr lang="en-US" dirty="0" err="1" smtClean="0"/>
              <a:t>iterable</a:t>
            </a:r>
            <a:r>
              <a:rPr lang="en-US" dirty="0" smtClean="0"/>
              <a:t> object and call next()  </a:t>
            </a:r>
          </a:p>
          <a:p>
            <a:r>
              <a:rPr lang="en-US" dirty="0"/>
              <a:t> </a:t>
            </a:r>
            <a:r>
              <a:rPr lang="en-US" dirty="0" smtClean="0"/>
              <a:t>  method for iterating through all items 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To create an object/class as an </a:t>
            </a:r>
            <a:r>
              <a:rPr lang="en-US" dirty="0" err="1"/>
              <a:t>iterator</a:t>
            </a:r>
            <a:r>
              <a:rPr lang="en-US" dirty="0"/>
              <a:t> you have to implement the methods __</a:t>
            </a:r>
            <a:r>
              <a:rPr lang="en-US" dirty="0" err="1"/>
              <a:t>iter</a:t>
            </a:r>
            <a:r>
              <a:rPr lang="en-US" dirty="0"/>
              <a:t>__() and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__</a:t>
            </a:r>
            <a:r>
              <a:rPr lang="en-US" dirty="0"/>
              <a:t>next__() to your </a:t>
            </a:r>
            <a:r>
              <a:rPr lang="en-US" dirty="0" smtClean="0"/>
              <a:t>object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138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Python Iterators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Iterators</dc:title>
  <dc:creator>Yajuvendra</dc:creator>
  <cp:lastModifiedBy>Yajuvendra</cp:lastModifiedBy>
  <cp:revision>10</cp:revision>
  <dcterms:created xsi:type="dcterms:W3CDTF">2023-05-22T09:34:35Z</dcterms:created>
  <dcterms:modified xsi:type="dcterms:W3CDTF">2023-05-22T12:36:43Z</dcterms:modified>
</cp:coreProperties>
</file>