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10C9B0-14BE-4CD9-9F98-11F5CAE912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9A2B8F-91B7-4E79-8FE1-8A6FCD1315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306401-AFFE-4D8D-9F12-BB01BFC723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C559DD-C46F-46E9-A3E4-DB7471C898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795DFC-7F60-4443-ABC6-86F6C0B40E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3D4CF3-2022-4AA7-867A-89940E1AE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87208-A9A8-4D7A-82F1-459FEF61B6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4CB8D-758D-43FD-8B52-A9207FCA1D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545DA-6C59-44BE-ACAC-B5E6202242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117EA-E564-414F-97D0-71CF3DD7D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FCAD12-3232-42F8-9DE5-0C933EFFDB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15143F-DA48-4E73-A38E-EAF3005E2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94F1A8-6662-4CE8-B936-825C5EF4A2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Python Modules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531720" y="1298520"/>
            <a:ext cx="7208280" cy="25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Simply a module is a library of code ( Python Code file with extention .py )</a:t>
            </a:r>
            <a:endParaRPr b="0" lang="en-IN" sz="15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It’s contains set of functions you want to include in your applications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For Ex –  Saving following code in a file with name as mymodule.py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def greeting(name):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  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    print("Hello, " + name)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838080" y="3581280"/>
            <a:ext cx="7238520" cy="30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Use of an existing module in another python program…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For Ex –  Save following code in file with name UseOfExistingModule.py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import mymodule       # importing an existing module 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mymodule.greeting("Jonathan") # Calling of specific function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Note: A module function called as follow :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modulename.funtionname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Use of variables in modules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Box 2"/>
          <p:cNvSpPr/>
          <p:nvPr/>
        </p:nvSpPr>
        <p:spPr>
          <a:xfrm>
            <a:off x="176400" y="1161720"/>
            <a:ext cx="8283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A module can contain any type of variable 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Variable type can be : String , Array , List , Set , Tuple , Dictionary etc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TextBox 3"/>
          <p:cNvSpPr/>
          <p:nvPr/>
        </p:nvSpPr>
        <p:spPr>
          <a:xfrm>
            <a:off x="360000" y="1980000"/>
            <a:ext cx="56408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 For Ex - Save following  code in the file  as mymodule.py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person = {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 "name": "John",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 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 "age": 36,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 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 "country": "Norway"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180000" y="4320000"/>
            <a:ext cx="8000640" cy="21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#  Using above module in another program as follow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import mymodule</a:t>
            </a:r>
            <a:br>
              <a:rPr sz="1400"/>
            </a:b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a = mymodule.person["age"] # Accessing age property of person1 Dict. </a:t>
            </a: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print(a)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Output Will be  : 36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Naming And Python Modules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838080" y="990720"/>
            <a:ext cx="784836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#  You can give any name to the module file but it must have the file extension .py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#  You can create an alias when you import a module, by using the as keyword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0" name="TextBox 3"/>
          <p:cNvSpPr/>
          <p:nvPr/>
        </p:nvSpPr>
        <p:spPr>
          <a:xfrm>
            <a:off x="838080" y="1752480"/>
            <a:ext cx="7924320" cy="20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2060"/>
                </a:solidFill>
                <a:latin typeface="Calibri"/>
              </a:rPr>
              <a:t>#  For Ex – Create an alias for mymodule called 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mx</a:t>
            </a:r>
            <a:r>
              <a:rPr b="0" lang="en-US" sz="13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import mymodule as mx</a:t>
            </a:r>
            <a:br>
              <a:rPr sz="1300"/>
            </a:b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a = mx.person1["age"] # Use of alias name to call a module function</a:t>
            </a: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print(a)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output will be : 36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1" name="TextBox 5"/>
          <p:cNvSpPr/>
          <p:nvPr/>
        </p:nvSpPr>
        <p:spPr>
          <a:xfrm>
            <a:off x="838080" y="3886200"/>
            <a:ext cx="7317720" cy="30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2060"/>
                </a:solidFill>
                <a:latin typeface="Calibri"/>
              </a:rPr>
              <a:t>#  Using Built-In Modules : you can use built in module by importing them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2060"/>
                </a:solidFill>
                <a:latin typeface="Calibri"/>
              </a:rPr>
              <a:t>#  For Ex –  Import and use the </a:t>
            </a:r>
            <a:r>
              <a:rPr b="0" lang="en-US" sz="1300" spc="-1" strike="noStrike">
                <a:solidFill>
                  <a:srgbClr val="ff0000"/>
                </a:solidFill>
                <a:latin typeface="Calibri"/>
              </a:rPr>
              <a:t>platform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300" spc="-1" strike="noStrike">
                <a:solidFill>
                  <a:srgbClr val="002060"/>
                </a:solidFill>
                <a:latin typeface="Calibri"/>
              </a:rPr>
              <a:t>built in module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import platform        # platform is a built in module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x = platform.system() # Calling a function of built in module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</a:rPr>
              <a:t>print(x)     # This will print name of running OS on system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300" spc="-1" strike="noStrike">
                <a:solidFill>
                  <a:srgbClr val="002060"/>
                </a:solidFill>
                <a:latin typeface="Calibri"/>
              </a:rPr>
              <a:t>output will be  : Windows ( In Case of Windows OS )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Use the dir() Function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Box 2"/>
          <p:cNvSpPr/>
          <p:nvPr/>
        </p:nvSpPr>
        <p:spPr>
          <a:xfrm>
            <a:off x="279720" y="1295280"/>
            <a:ext cx="7113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This is a built in function </a:t>
            </a: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It is used to list out all the function / variables defined in a module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533520" y="1905120"/>
            <a:ext cx="698616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# For Ex – List out all the functions and variables  in platform module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import platform</a:t>
            </a:r>
            <a:br>
              <a:rPr sz="1400"/>
            </a:b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x = dir(platform) # Passing module name to list out its contents</a:t>
            </a: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</a:rPr>
              <a:t>print(x)   # To display contents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5" name="TextBox 4"/>
          <p:cNvSpPr/>
          <p:nvPr/>
        </p:nvSpPr>
        <p:spPr>
          <a:xfrm>
            <a:off x="609480" y="4114800"/>
            <a:ext cx="716724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Output Will be Like this 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['DEV_NULL', '_UNIXCONFDIR', 'WIN32_CLIENT_RELEASES', ‘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WIN32_SERVER_RELEASES', '__builtins__', '__cached__', '__copyright__',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" name="TextBox 5"/>
          <p:cNvSpPr/>
          <p:nvPr/>
        </p:nvSpPr>
        <p:spPr>
          <a:xfrm>
            <a:off x="609480" y="5715000"/>
            <a:ext cx="84542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Note * : dir() function can be use to list out contents of built in and user defined modules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Use of Import From Module Statement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Box 2"/>
          <p:cNvSpPr/>
          <p:nvPr/>
        </p:nvSpPr>
        <p:spPr>
          <a:xfrm>
            <a:off x="609480" y="838080"/>
            <a:ext cx="65106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you can import a specific part of the module using from key word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" name="TextBox 3"/>
          <p:cNvSpPr/>
          <p:nvPr/>
        </p:nvSpPr>
        <p:spPr>
          <a:xfrm>
            <a:off x="609480" y="1295280"/>
            <a:ext cx="6549480" cy="34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For Ex – First  Define a module as follow and save as mymodule.py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 This module define a function and a dictionary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def greeting(name):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  print("Hello, " + name)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person1 = {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  "name": "John",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  "age": 36,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  "country": "Norway"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}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609480" y="4724280"/>
            <a:ext cx="7772040" cy="18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#  Now importing only dictionary as follow in another program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from mymodule import person1  # importing person named dictionary only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</a:rPr>
              <a:t>print (person1["age"])   #  Note :  No use of module name to access dictionary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</a:rPr>
              <a:t>Output Will be : 36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LibreOffice/7.3.7.2$Linux_X86_64 LibreOffice_project/30$Build-2</Application>
  <AppVersion>15.0000</AppVersion>
  <Words>334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2023-05-24T12:46:28Z</dcterms:created>
  <dc:creator>Yajuvendra</dc:creator>
  <dc:description/>
  <dc:language>en-IN</dc:language>
  <cp:lastModifiedBy/>
  <dcterms:modified xsi:type="dcterms:W3CDTF">2023-05-25T10:26:15Z</dcterms:modified>
  <cp:revision>24</cp:revision>
  <dc:subject/>
  <dc:title>Python Modules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