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F239-1078-4B52-B3FE-E7479FAA9AF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D4B-C937-4D84-ABDA-86ECBCA16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F239-1078-4B52-B3FE-E7479FAA9AF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D4B-C937-4D84-ABDA-86ECBCA16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F239-1078-4B52-B3FE-E7479FAA9AF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D4B-C937-4D84-ABDA-86ECBCA16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F239-1078-4B52-B3FE-E7479FAA9AF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D4B-C937-4D84-ABDA-86ECBCA16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F239-1078-4B52-B3FE-E7479FAA9AF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D4B-C937-4D84-ABDA-86ECBCA16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F239-1078-4B52-B3FE-E7479FAA9AF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D4B-C937-4D84-ABDA-86ECBCA16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F239-1078-4B52-B3FE-E7479FAA9AF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D4B-C937-4D84-ABDA-86ECBCA16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F239-1078-4B52-B3FE-E7479FAA9AF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D4B-C937-4D84-ABDA-86ECBCA16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F239-1078-4B52-B3FE-E7479FAA9AF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D4B-C937-4D84-ABDA-86ECBCA16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F239-1078-4B52-B3FE-E7479FAA9AF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D4B-C937-4D84-ABDA-86ECBCA16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F239-1078-4B52-B3FE-E7479FAA9AF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D4B-C937-4D84-ABDA-86ECBCA16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FF239-1078-4B52-B3FE-E7479FAA9AF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A7D4B-C937-4D84-ABDA-86ECBCA163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Python </a:t>
            </a:r>
            <a:r>
              <a:rPr lang="en-US" sz="2800" b="1" dirty="0" smtClean="0">
                <a:solidFill>
                  <a:srgbClr val="002060"/>
                </a:solidFill>
              </a:rPr>
              <a:t>Math Module</a:t>
            </a:r>
            <a:r>
              <a:rPr lang="en-US" sz="2800" b="1" dirty="0">
                <a:solidFill>
                  <a:srgbClr val="002060"/>
                </a:solidFill>
              </a:rPr>
              <a:t/>
            </a:r>
            <a:br>
              <a:rPr lang="en-US" sz="2800" b="1" dirty="0">
                <a:solidFill>
                  <a:srgbClr val="002060"/>
                </a:solidFill>
              </a:rPr>
            </a:b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567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# It contains  a set of built-in functions and a math module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# Used to perform various mathematical tasks on numbers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209800"/>
            <a:ext cx="5576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# For Ex – Finding minimum and maximum value among 	 multiple numbers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>
                <a:solidFill>
                  <a:srgbClr val="C00000"/>
                </a:solidFill>
              </a:rPr>
              <a:t>= min(5, 10, 25</a:t>
            </a:r>
            <a:r>
              <a:rPr lang="en-US" dirty="0" smtClean="0">
                <a:solidFill>
                  <a:srgbClr val="C00000"/>
                </a:solidFill>
              </a:rPr>
              <a:t>)  # Use of built in math 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y </a:t>
            </a:r>
            <a:r>
              <a:rPr lang="en-US" dirty="0">
                <a:solidFill>
                  <a:srgbClr val="C00000"/>
                </a:solidFill>
              </a:rPr>
              <a:t>= max(5, 10, 25</a:t>
            </a:r>
            <a:r>
              <a:rPr lang="en-US" dirty="0" smtClean="0">
                <a:solidFill>
                  <a:srgbClr val="C00000"/>
                </a:solidFill>
              </a:rPr>
              <a:t>) #  Functions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print(x</a:t>
            </a:r>
            <a:r>
              <a:rPr lang="en-US" dirty="0">
                <a:solidFill>
                  <a:srgbClr val="C00000"/>
                </a:solidFill>
              </a:rPr>
              <a:t>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print(y</a:t>
            </a:r>
            <a:r>
              <a:rPr lang="en-US" dirty="0">
                <a:solidFill>
                  <a:srgbClr val="C00000"/>
                </a:solidFill>
              </a:rPr>
              <a:t>) 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output Will be :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		5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25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# For Ex – Getting Absolute ( Positive) and Power Values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>
                <a:solidFill>
                  <a:srgbClr val="C00000"/>
                </a:solidFill>
              </a:rPr>
              <a:t>= abs(-7.25)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print(x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	Output will be : 7.25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x = </a:t>
            </a:r>
            <a:r>
              <a:rPr lang="en-US" dirty="0" err="1">
                <a:solidFill>
                  <a:srgbClr val="C00000"/>
                </a:solidFill>
              </a:rPr>
              <a:t>pow</a:t>
            </a:r>
            <a:r>
              <a:rPr lang="en-US" dirty="0">
                <a:solidFill>
                  <a:srgbClr val="C00000"/>
                </a:solidFill>
              </a:rPr>
              <a:t>(4, 3)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print(x</a:t>
            </a:r>
            <a:r>
              <a:rPr lang="en-US" dirty="0">
                <a:solidFill>
                  <a:srgbClr val="C00000"/>
                </a:solidFill>
              </a:rPr>
              <a:t>) 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O</a:t>
            </a:r>
            <a:r>
              <a:rPr lang="en-US" dirty="0" smtClean="0">
                <a:solidFill>
                  <a:srgbClr val="002060"/>
                </a:solidFill>
              </a:rPr>
              <a:t>utput will be 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64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7338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# Use of math module functions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# For Ex - Calculating square root value of a number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import </a:t>
            </a:r>
            <a:r>
              <a:rPr lang="en-US" dirty="0">
                <a:solidFill>
                  <a:srgbClr val="C00000"/>
                </a:solidFill>
              </a:rPr>
              <a:t>math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x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>
                <a:solidFill>
                  <a:srgbClr val="C00000"/>
                </a:solidFill>
              </a:rPr>
              <a:t>math.sqrt</a:t>
            </a:r>
            <a:r>
              <a:rPr lang="en-US" dirty="0">
                <a:solidFill>
                  <a:srgbClr val="C00000"/>
                </a:solidFill>
              </a:rPr>
              <a:t>(64)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print(x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	Output will be : 8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# For Ex – Getting the upward and downward nearest integer value of a real number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import </a:t>
            </a:r>
            <a:r>
              <a:rPr lang="en-US" dirty="0">
                <a:solidFill>
                  <a:srgbClr val="C00000"/>
                </a:solidFill>
              </a:rPr>
              <a:t>math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x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>
                <a:solidFill>
                  <a:srgbClr val="C00000"/>
                </a:solidFill>
              </a:rPr>
              <a:t>math.ceil</a:t>
            </a:r>
            <a:r>
              <a:rPr lang="en-US" dirty="0">
                <a:solidFill>
                  <a:srgbClr val="C00000"/>
                </a:solidFill>
              </a:rPr>
              <a:t>(1.4</a:t>
            </a:r>
            <a:r>
              <a:rPr lang="en-US" dirty="0" smtClean="0">
                <a:solidFill>
                  <a:srgbClr val="C00000"/>
                </a:solidFill>
              </a:rPr>
              <a:t>)   # Will return upward nearest number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y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>
                <a:solidFill>
                  <a:srgbClr val="C00000"/>
                </a:solidFill>
              </a:rPr>
              <a:t>math.floor</a:t>
            </a:r>
            <a:r>
              <a:rPr lang="en-US" dirty="0">
                <a:solidFill>
                  <a:srgbClr val="C00000"/>
                </a:solidFill>
              </a:rPr>
              <a:t>(1.4</a:t>
            </a:r>
            <a:r>
              <a:rPr lang="en-US" dirty="0" smtClean="0">
                <a:solidFill>
                  <a:srgbClr val="C00000"/>
                </a:solidFill>
              </a:rPr>
              <a:t>) # Will return downward nearest number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print(x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print(y)</a:t>
            </a:r>
            <a:endParaRPr lang="en-US" dirty="0">
              <a:solidFill>
                <a:srgbClr val="C00000"/>
              </a:solidFill>
            </a:endParaRPr>
          </a:p>
          <a:p>
            <a:pPr lvl="2"/>
            <a:endParaRPr lang="en-US" dirty="0" smtClean="0"/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Output will be  </a:t>
            </a:r>
            <a:r>
              <a:rPr lang="en-US" dirty="0">
                <a:solidFill>
                  <a:srgbClr val="002060"/>
                </a:solidFill>
              </a:rPr>
              <a:t>: 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2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1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3810000"/>
            <a:ext cx="861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 # For Ex – Getting the value of PI Constant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import </a:t>
            </a:r>
            <a:r>
              <a:rPr lang="en-US" dirty="0">
                <a:solidFill>
                  <a:srgbClr val="C00000"/>
                </a:solidFill>
              </a:rPr>
              <a:t>math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x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>
                <a:solidFill>
                  <a:srgbClr val="C00000"/>
                </a:solidFill>
              </a:rPr>
              <a:t>math.pi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print(x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	Output will be  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3.141592653589793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Note *</a:t>
            </a:r>
            <a:r>
              <a:rPr lang="en-US" dirty="0" smtClean="0">
                <a:solidFill>
                  <a:srgbClr val="002060"/>
                </a:solidFill>
              </a:rPr>
              <a:t> : There are many more functions and constants available to use in math module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90</Words>
  <Application>Microsoft Office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Python Math Module 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Math Module</dc:title>
  <dc:creator>Yajuvendra</dc:creator>
  <cp:lastModifiedBy>Yajuvendra</cp:lastModifiedBy>
  <cp:revision>11</cp:revision>
  <dcterms:created xsi:type="dcterms:W3CDTF">2023-05-26T11:14:59Z</dcterms:created>
  <dcterms:modified xsi:type="dcterms:W3CDTF">2023-05-26T11:48:36Z</dcterms:modified>
</cp:coreProperties>
</file>