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939834-7F75-4F01-A862-7CFA5D445F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57F564-1F65-4D40-99ED-C46F93F3C6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C17DF3-63C7-4782-A546-5CD07CCD87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A75653-1662-4B5A-B6F3-1A9986B222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F214BF-DA9D-4F94-874C-E45CAB73A6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2DDB66-5E19-4434-B4EA-9BDDCF7907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443CBE-0736-4433-9F54-0CD5F900E9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51FF3A-5FC7-4571-A8F1-2151B8C2CD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7800" cy="52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47E591-35DF-4674-AE90-892B4F70A5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C32BD6-4737-44B8-AAA9-838F5B53A2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6AD907-1033-40FB-9FE3-E3E7B73EE0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AF3C96-2535-4C7F-8D38-F526E7C502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3250E5-E40F-4F49-96B5-0FE4B9A58F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7800" cy="121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Python Classes and Objects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42" name="TextBox 4"/>
          <p:cNvSpPr/>
          <p:nvPr/>
        </p:nvSpPr>
        <p:spPr>
          <a:xfrm>
            <a:off x="88920" y="762120"/>
            <a:ext cx="873036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Python is an object oriented programming language.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Almost everything in Python is an object, with its properties and methods.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class is a blueprint of creating an object (like a Constructor).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keyword to remember is “class” itself.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TextBox 6"/>
          <p:cNvSpPr/>
          <p:nvPr/>
        </p:nvSpPr>
        <p:spPr>
          <a:xfrm>
            <a:off x="75600" y="2971800"/>
            <a:ext cx="55562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For Ex – Creating a class with Name MyClass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 MyClass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 = 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Print created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print(MyClass)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&lt;class '__main__.MyClass'&gt;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7800" cy="68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Creating an Object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45" name="TextBox 2"/>
          <p:cNvSpPr/>
          <p:nvPr/>
        </p:nvSpPr>
        <p:spPr>
          <a:xfrm>
            <a:off x="762120" y="675720"/>
            <a:ext cx="7337160" cy="30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Create an object named p1, and print the value of x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MyClass: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x = 5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MyClass()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# Object creation using constructor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Accessing the property of an Object using the dot (.) notation.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print(p1.x)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 5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6" name="TextBox 3"/>
          <p:cNvSpPr/>
          <p:nvPr/>
        </p:nvSpPr>
        <p:spPr>
          <a:xfrm>
            <a:off x="762120" y="3733920"/>
            <a:ext cx="68562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Define an Empty class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7" name="TextBox 4"/>
          <p:cNvSpPr/>
          <p:nvPr/>
        </p:nvSpPr>
        <p:spPr>
          <a:xfrm>
            <a:off x="360000" y="4307400"/>
            <a:ext cx="863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class body can’t be empty , if we have nothing to define then need to use pass statement to ignore error message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540000" y="5189040"/>
            <a:ext cx="5537160" cy="21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 Defining an empty class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pass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1736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The __init__() Function and Classes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50" name="TextBox 2"/>
          <p:cNvSpPr/>
          <p:nvPr/>
        </p:nvSpPr>
        <p:spPr>
          <a:xfrm>
            <a:off x="0" y="878760"/>
            <a:ext cx="914292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All classes have a function called __init__()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It is always executed when an object is being created 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We can use it to assign values to object properties &amp;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To perform other necessary operations required at the time of object creation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1" name="TextBox 6"/>
          <p:cNvSpPr/>
          <p:nvPr/>
        </p:nvSpPr>
        <p:spPr>
          <a:xfrm>
            <a:off x="266400" y="2281320"/>
            <a:ext cx="8458920" cy="49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Create a class named Person, and use the __init__() function to assign values for name and age: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 def __init__(self, name, age):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self.name = name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Person("John", 36) 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print(p1.name)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print(p1.age)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John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36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600"/>
            </a:b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180000" y="1417320"/>
            <a:ext cx="8818560" cy="57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Person: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def __init__(self, name, age):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self.name = 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p1 = Person("John", 36)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print(p1.name)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print(p1.age)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Simply stated, self refers to an instance itself.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now, just know that when we want to refer to instance variables in the class, we need to add self in front of the variable names.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 addition, most methods in a class have self as the first parameter.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3" name="PlaceHolder 2"/>
          <p:cNvSpPr/>
          <p:nvPr/>
        </p:nvSpPr>
        <p:spPr>
          <a:xfrm>
            <a:off x="180000" y="0"/>
            <a:ext cx="82278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A word about ‘self’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7200" y="72000"/>
            <a:ext cx="822780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Object Methods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5" name="TextBox 3"/>
          <p:cNvSpPr/>
          <p:nvPr/>
        </p:nvSpPr>
        <p:spPr>
          <a:xfrm>
            <a:off x="380880" y="1066680"/>
            <a:ext cx="8227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 can contain methods for objects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" name="TextBox 4"/>
          <p:cNvSpPr/>
          <p:nvPr/>
        </p:nvSpPr>
        <p:spPr>
          <a:xfrm>
            <a:off x="180000" y="1600200"/>
            <a:ext cx="8818920" cy="52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For Ex – Defining a method that print a message on its call by object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 def __init__(self, name, age):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self.name = name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greeting(self):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    print("Hello my name is " + self.name)</a:t>
            </a:r>
            <a:br>
              <a:rPr sz="1600"/>
            </a:b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Person("John", 36)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p1.greeting()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 Hello my name is John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Note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 The </a:t>
            </a:r>
            <a:r>
              <a:rPr b="0" lang="en-US" sz="1600" spc="-1" strike="noStrike">
                <a:solidFill>
                  <a:srgbClr val="ff0000"/>
                </a:solidFill>
                <a:latin typeface="Calibri"/>
                <a:ea typeface="DejaVu Sans"/>
              </a:rPr>
              <a:t>self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parameter is a reference to the object of the class, and is used to        access properties of the object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Note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: First parameter of a method always refer to the current object , no matter what its name.</a:t>
            </a:r>
            <a:br>
              <a:rPr sz="1600"/>
            </a:b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Function and Method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360000" y="1737720"/>
            <a:ext cx="737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Function is usually understood as a standalone block of code.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540000" y="2340000"/>
            <a:ext cx="6478920" cy="21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m = lambda a, b: a * 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m(5, 5)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&lt;function &lt;lambda&gt; at 0x7f69cd84d280&gt;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360000" y="4077720"/>
            <a:ext cx="791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Method is understood as a funtion associated with a class or it’s object.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360000" y="360000"/>
            <a:ext cx="8638920" cy="444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Calc: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__init__(self, a, b):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self.a = 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self.b = 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add(self):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self.a + self.b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mul(self):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self.a * self.b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sub(self):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self.a - self.b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4320000" y="382680"/>
            <a:ext cx="3075120" cy="465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Modify and Deleting Object Properties</a:t>
            </a:r>
            <a:br>
              <a:rPr sz="2800"/>
            </a:br>
            <a:endParaRPr b="0" lang="en-IN" sz="2800" spc="-1" strike="noStrike">
              <a:latin typeface="Arial"/>
            </a:endParaRPr>
          </a:p>
        </p:txBody>
      </p:sp>
      <p:sp>
        <p:nvSpPr>
          <p:cNvPr id="64" name="TextBox 2"/>
          <p:cNvSpPr/>
          <p:nvPr/>
        </p:nvSpPr>
        <p:spPr>
          <a:xfrm>
            <a:off x="762120" y="1295280"/>
            <a:ext cx="7542000" cy="54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 For Ex – Modify the age of Object p1 to 40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__init__(self, name, age):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self.name = 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myfunc(self):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print("Hello my name is " + self.name)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Person("John", 36)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p1.age = 40  # Modify the age for object p1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del p1.name  # Deleting the name property for object p1 by using del keyword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print(p1.age)  # Output will be : 40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print(p1.name) #  Output  will be  : AttributeError: 'Person' object has no attribute ‘name'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63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Deleting an Object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685800" y="1143000"/>
            <a:ext cx="5416200" cy="62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An object can be deleted by using del key word as well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# For Ex - Delete the p1 object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 Person: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__init__(self, name, age):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self.name = 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self.age = age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 myfunc(self):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print("Hello my name is " + self.name)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p1 = Person("John", 36)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del p1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print(p1)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output :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NameError: 'p1' is not defined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Application>LibreOffice/7.3.7.2$Linux_X86_64 LibreOffice_project/30$Build-2</Application>
  <AppVersion>15.0000</AppVersion>
  <Words>452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2023-05-16T10:33:49Z</dcterms:created>
  <dc:creator>Yajuvendra</dc:creator>
  <dc:description/>
  <dc:language>en-IN</dc:language>
  <cp:lastModifiedBy/>
  <dcterms:modified xsi:type="dcterms:W3CDTF">2023-06-26T20:44:54Z</dcterms:modified>
  <cp:revision>70</cp:revision>
  <dc:subject/>
  <dc:title>Python Classes and Objects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6</vt:i4>
  </property>
</Properties>
</file>