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F3260B4-3CCC-4A30-87C6-78EF6092809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C2BE769-C550-4D62-9025-561C4C588BD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6315FAB-8C31-493F-86C7-67066D2441B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9C2F816-35CC-4E2B-AD4D-D169D7D8F09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5253D2F-237C-4F2E-A25C-E713AF92CAC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9CEE602-BBF9-4F46-B33B-C6F04DCE54B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18597C9-A654-455E-82A8-3416F24A10A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D0D5719-A400-4987-896C-17B857428C3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8B5475E-0754-454B-A8E5-2FA71A3F0FA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501CC8B-10CA-442C-9D28-28D6EEF8EA3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9FC84BD-996B-40E4-9C25-994554407F7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5A72445-7FB7-455A-A176-1271715F17F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EA6B11D-5986-4A71-8879-D70EF1B6A4C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68000"/>
          </a:bodyPr>
          <a:p>
            <a:pPr algn="ctr">
              <a:lnSpc>
                <a:spcPct val="100000"/>
              </a:lnSpc>
              <a:buNone/>
            </a:pPr>
            <a:r>
              <a:rPr b="1" lang="en-US" sz="3100" spc="-1" strike="noStrike">
                <a:solidFill>
                  <a:srgbClr val="002060"/>
                </a:solidFill>
                <a:latin typeface="Calibri"/>
              </a:rPr>
              <a:t>Python Inheritance</a:t>
            </a:r>
            <a:br>
              <a:rPr sz="3100"/>
            </a:br>
            <a:br>
              <a:rPr sz="4400"/>
            </a:br>
            <a:endParaRPr b="0" lang="en-US" sz="3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TextBox 4"/>
          <p:cNvSpPr/>
          <p:nvPr/>
        </p:nvSpPr>
        <p:spPr>
          <a:xfrm>
            <a:off x="224280" y="1260000"/>
            <a:ext cx="8775720" cy="130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1600" spc="-1" strike="noStrike">
                <a:solidFill>
                  <a:srgbClr val="002060"/>
                </a:solidFill>
                <a:latin typeface="Calibri"/>
              </a:rPr>
              <a:t>Inheritance</a:t>
            </a:r>
            <a:r>
              <a:rPr b="0" lang="en-US" sz="1600" spc="-1" strike="noStrike">
                <a:solidFill>
                  <a:srgbClr val="002060"/>
                </a:solidFill>
                <a:latin typeface="Calibri"/>
              </a:rPr>
              <a:t>  : It allows us to define a class that inherits all the methods and   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2060"/>
                </a:solidFill>
                <a:latin typeface="Calibri"/>
              </a:rPr>
              <a:t>   </a:t>
            </a:r>
            <a:r>
              <a:rPr b="0" lang="en-US" sz="1600" spc="-1" strike="noStrike">
                <a:solidFill>
                  <a:srgbClr val="002060"/>
                </a:solidFill>
                <a:latin typeface="Calibri"/>
              </a:rPr>
              <a:t>properties from another class.</a:t>
            </a:r>
            <a:endParaRPr b="0" lang="en-IN" sz="16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002060"/>
                </a:solidFill>
                <a:latin typeface="Calibri"/>
              </a:rPr>
              <a:t> </a:t>
            </a:r>
            <a:r>
              <a:rPr b="1" lang="en-US" sz="1600" spc="-1" strike="noStrike">
                <a:solidFill>
                  <a:srgbClr val="002060"/>
                </a:solidFill>
                <a:latin typeface="Calibri"/>
              </a:rPr>
              <a:t>Parent class /Base Class : </a:t>
            </a:r>
            <a:r>
              <a:rPr b="0" lang="en-US" sz="1600" spc="-1" strike="noStrike">
                <a:solidFill>
                  <a:srgbClr val="002060"/>
                </a:solidFill>
                <a:latin typeface="Calibri"/>
              </a:rPr>
              <a:t> Which methods and properties being inherited</a:t>
            </a:r>
            <a:endParaRPr b="0" lang="en-IN" sz="16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002060"/>
                </a:solidFill>
                <a:latin typeface="Calibri"/>
              </a:rPr>
              <a:t> </a:t>
            </a:r>
            <a:r>
              <a:rPr b="1" lang="en-US" sz="1600" spc="-1" strike="noStrike">
                <a:solidFill>
                  <a:srgbClr val="002060"/>
                </a:solidFill>
                <a:latin typeface="Calibri"/>
              </a:rPr>
              <a:t>Child Class</a:t>
            </a:r>
            <a:r>
              <a:rPr b="0" lang="en-US" sz="1600" spc="-1" strike="noStrike">
                <a:solidFill>
                  <a:srgbClr val="002060"/>
                </a:solidFill>
                <a:latin typeface="Calibri"/>
              </a:rPr>
              <a:t> </a:t>
            </a:r>
            <a:r>
              <a:rPr b="1" lang="en-US" sz="1600" spc="-1" strike="noStrike">
                <a:solidFill>
                  <a:srgbClr val="002060"/>
                </a:solidFill>
                <a:latin typeface="Calibri"/>
              </a:rPr>
              <a:t>/ Derived Class </a:t>
            </a:r>
            <a:r>
              <a:rPr b="0" lang="en-US" sz="1600" spc="-1" strike="noStrike">
                <a:solidFill>
                  <a:srgbClr val="002060"/>
                </a:solidFill>
                <a:latin typeface="Calibri"/>
              </a:rPr>
              <a:t>: Which inherits properites and method of other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2060"/>
                </a:solidFill>
                <a:latin typeface="Calibri"/>
              </a:rPr>
              <a:t>   </a:t>
            </a:r>
            <a:r>
              <a:rPr b="0" lang="en-US" sz="1600" spc="-1" strike="noStrike">
                <a:solidFill>
                  <a:srgbClr val="002060"/>
                </a:solidFill>
                <a:latin typeface="Calibri"/>
              </a:rPr>
              <a:t>class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43" name="TextBox 5"/>
          <p:cNvSpPr/>
          <p:nvPr/>
        </p:nvSpPr>
        <p:spPr>
          <a:xfrm>
            <a:off x="180000" y="3139560"/>
            <a:ext cx="8640000" cy="82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600" spc="-1" strike="noStrike">
                <a:solidFill>
                  <a:srgbClr val="002060"/>
                </a:solidFill>
                <a:latin typeface="Calibri"/>
              </a:rPr>
              <a:t>Any class can be a Parent Class</a:t>
            </a:r>
            <a:endParaRPr b="0" lang="en-IN" sz="16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2060"/>
                </a:solidFill>
                <a:latin typeface="Calibri"/>
              </a:rPr>
              <a:t> </a:t>
            </a:r>
            <a:r>
              <a:rPr b="0" lang="en-US" sz="1600" spc="-1" strike="noStrike">
                <a:solidFill>
                  <a:srgbClr val="002060"/>
                </a:solidFill>
                <a:latin typeface="Calibri"/>
              </a:rPr>
              <a:t>While defining a child class , we just need to pass the name of parent class  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2060"/>
                </a:solidFill>
                <a:latin typeface="Calibri"/>
              </a:rPr>
              <a:t>    </a:t>
            </a:r>
            <a:r>
              <a:rPr b="0" lang="en-US" sz="1600" spc="-1" strike="noStrike">
                <a:solidFill>
                  <a:srgbClr val="002060"/>
                </a:solidFill>
                <a:latin typeface="Calibri"/>
              </a:rPr>
              <a:t>as an argument 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44" name="TextBox 6"/>
          <p:cNvSpPr/>
          <p:nvPr/>
        </p:nvSpPr>
        <p:spPr>
          <a:xfrm>
            <a:off x="180000" y="4140000"/>
            <a:ext cx="8698680" cy="261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# </a:t>
            </a:r>
            <a:r>
              <a:rPr b="0" lang="en-US" sz="1600" spc="-1" strike="noStrike">
                <a:solidFill>
                  <a:srgbClr val="ff0000"/>
                </a:solidFill>
                <a:latin typeface="Calibri"/>
              </a:rPr>
              <a:t>__init__() Function and child class </a:t>
            </a:r>
            <a:r>
              <a:rPr b="0" lang="en-US" sz="1600" spc="-1" strike="noStrike">
                <a:solidFill>
                  <a:srgbClr val="002060"/>
                </a:solidFill>
                <a:latin typeface="Calibri"/>
              </a:rPr>
              <a:t>:  If we define __init__() function in child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2060"/>
                </a:solidFill>
                <a:latin typeface="Calibri"/>
              </a:rPr>
              <a:t>class then it will overide the functionality of inherited __init__() function of parent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2060"/>
                </a:solidFill>
                <a:latin typeface="Calibri"/>
              </a:rPr>
              <a:t>class 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2060"/>
                </a:solidFill>
                <a:latin typeface="Calibri"/>
              </a:rPr>
              <a:t># __init__() this function call automatically on object creation of child class.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2060"/>
                </a:solidFill>
                <a:latin typeface="Calibri"/>
              </a:rPr>
              <a:t>#  Note : we can explicity call parent class __init__() function inside the definition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2060"/>
                </a:solidFill>
                <a:latin typeface="Calibri"/>
              </a:rPr>
              <a:t>    </a:t>
            </a:r>
            <a:r>
              <a:rPr b="0" lang="en-US" sz="1600" spc="-1" strike="noStrike">
                <a:solidFill>
                  <a:srgbClr val="002060"/>
                </a:solidFill>
                <a:latin typeface="Calibri"/>
              </a:rPr>
              <a:t>of child class __init__() funciton as follow :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rgbClr val="ff0000"/>
                </a:solidFill>
                <a:latin typeface="Calibri"/>
              </a:rPr>
              <a:t>ParentClassName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.</a:t>
            </a:r>
            <a:r>
              <a:rPr b="0" lang="en-US" sz="1600" spc="-1" strike="noStrike">
                <a:solidFill>
                  <a:srgbClr val="002060"/>
                </a:solidFill>
                <a:latin typeface="Calibri"/>
              </a:rPr>
              <a:t>__init__()</a:t>
            </a: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2060"/>
                </a:solidFill>
                <a:latin typeface="Calibri"/>
              </a:rPr>
              <a:t>Use the super() Function in Child Class</a:t>
            </a:r>
            <a:br>
              <a:rPr sz="2800"/>
            </a:b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TextBox 2"/>
          <p:cNvSpPr/>
          <p:nvPr/>
        </p:nvSpPr>
        <p:spPr>
          <a:xfrm>
            <a:off x="533520" y="1371600"/>
            <a:ext cx="769572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2060"/>
                </a:solidFill>
                <a:latin typeface="Calibri"/>
              </a:rPr>
              <a:t># super() function is used to access any property and method of parent class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2060"/>
                </a:solidFill>
                <a:latin typeface="Calibri"/>
              </a:rPr>
              <a:t># We can add new properties and method  in child class as its own 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</TotalTime>
  <Application>LibreOffice/7.3.7.2$Linux_X86_64 LibreOffice_project/30$Build-2</Application>
  <AppVersion>15.0000</AppVersion>
  <Words>196</Words>
  <Paragraphs>23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2023-05-18T09:28:47Z</dcterms:created>
  <dc:creator>Yajuvendra</dc:creator>
  <dc:description/>
  <dc:language>en-IN</dc:language>
  <cp:lastModifiedBy/>
  <dcterms:modified xsi:type="dcterms:W3CDTF">2023-06-26T20:11:44Z</dcterms:modified>
  <cp:revision>13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2</vt:i4>
  </property>
</Properties>
</file>