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2C98-1DEC-4C94-B0FC-51811F0E773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5575-ACAB-4918-8AF4-7E46FCB5DE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2C98-1DEC-4C94-B0FC-51811F0E773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5575-ACAB-4918-8AF4-7E46FCB5DE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2C98-1DEC-4C94-B0FC-51811F0E773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5575-ACAB-4918-8AF4-7E46FCB5DE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2C98-1DEC-4C94-B0FC-51811F0E773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5575-ACAB-4918-8AF4-7E46FCB5DE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2C98-1DEC-4C94-B0FC-51811F0E773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5575-ACAB-4918-8AF4-7E46FCB5DE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2C98-1DEC-4C94-B0FC-51811F0E773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5575-ACAB-4918-8AF4-7E46FCB5DE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2C98-1DEC-4C94-B0FC-51811F0E773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5575-ACAB-4918-8AF4-7E46FCB5DE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2C98-1DEC-4C94-B0FC-51811F0E773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5575-ACAB-4918-8AF4-7E46FCB5DE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2C98-1DEC-4C94-B0FC-51811F0E773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5575-ACAB-4918-8AF4-7E46FCB5DE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2C98-1DEC-4C94-B0FC-51811F0E773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5575-ACAB-4918-8AF4-7E46FCB5DE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2C98-1DEC-4C94-B0FC-51811F0E773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5575-ACAB-4918-8AF4-7E46FCB5DE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42C98-1DEC-4C94-B0FC-51811F0E773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C5575-ACAB-4918-8AF4-7E46FCB5DE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Python and </a:t>
            </a:r>
            <a:r>
              <a:rPr lang="en-US" sz="2800" dirty="0" err="1" smtClean="0">
                <a:solidFill>
                  <a:srgbClr val="002060"/>
                </a:solidFill>
              </a:rPr>
              <a:t>DateTime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24000"/>
            <a:ext cx="7775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#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2060"/>
                </a:solidFill>
              </a:rPr>
              <a:t>There is no date data type in python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# To deal with date and time you need to use </a:t>
            </a:r>
            <a:r>
              <a:rPr lang="en-US" dirty="0" err="1" smtClean="0">
                <a:solidFill>
                  <a:srgbClr val="002060"/>
                </a:solidFill>
              </a:rPr>
              <a:t>DateTime</a:t>
            </a:r>
            <a:r>
              <a:rPr lang="en-US" dirty="0" smtClean="0">
                <a:solidFill>
                  <a:srgbClr val="002060"/>
                </a:solidFill>
              </a:rPr>
              <a:t> built in module of python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514600"/>
            <a:ext cx="90673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  #  For Ex -  Current date can be displayed as follow </a:t>
            </a:r>
          </a:p>
          <a:p>
            <a:endParaRPr lang="en-US" dirty="0"/>
          </a:p>
          <a:p>
            <a:pPr lvl="1"/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import </a:t>
            </a:r>
            <a:r>
              <a:rPr lang="en-US" dirty="0" err="1" smtClean="0">
                <a:solidFill>
                  <a:srgbClr val="C00000"/>
                </a:solidFill>
              </a:rPr>
              <a:t>datetime</a:t>
            </a:r>
            <a:r>
              <a:rPr lang="en-US" dirty="0" smtClean="0">
                <a:solidFill>
                  <a:srgbClr val="C00000"/>
                </a:solidFill>
              </a:rPr>
              <a:t> as </a:t>
            </a:r>
            <a:r>
              <a:rPr lang="en-US" dirty="0" err="1" smtClean="0">
                <a:solidFill>
                  <a:srgbClr val="C00000"/>
                </a:solidFill>
              </a:rPr>
              <a:t>dt</a:t>
            </a:r>
            <a:r>
              <a:rPr lang="en-US" dirty="0" smtClean="0">
                <a:solidFill>
                  <a:srgbClr val="C00000"/>
                </a:solidFill>
              </a:rPr>
              <a:t> # importing the module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	x = </a:t>
            </a:r>
            <a:r>
              <a:rPr lang="en-US" dirty="0" err="1" smtClean="0">
                <a:solidFill>
                  <a:srgbClr val="C00000"/>
                </a:solidFill>
              </a:rPr>
              <a:t>dt.datetime.now</a:t>
            </a:r>
            <a:r>
              <a:rPr lang="en-US" dirty="0" smtClean="0">
                <a:solidFill>
                  <a:srgbClr val="C00000"/>
                </a:solidFill>
              </a:rPr>
              <a:t>()   # Note :  </a:t>
            </a:r>
            <a:r>
              <a:rPr lang="en-US" dirty="0" err="1" smtClean="0">
                <a:solidFill>
                  <a:srgbClr val="C00000"/>
                </a:solidFill>
              </a:rPr>
              <a:t>datetime</a:t>
            </a:r>
            <a:r>
              <a:rPr lang="en-US" dirty="0" smtClean="0">
                <a:solidFill>
                  <a:srgbClr val="C00000"/>
                </a:solidFill>
              </a:rPr>
              <a:t> represent constructor  of </a:t>
            </a:r>
            <a:r>
              <a:rPr lang="en-US" dirty="0" err="1" smtClean="0">
                <a:solidFill>
                  <a:srgbClr val="C00000"/>
                </a:solidFill>
              </a:rPr>
              <a:t>datetime</a:t>
            </a:r>
            <a:r>
              <a:rPr lang="en-US" dirty="0" smtClean="0">
                <a:solidFill>
                  <a:srgbClr val="C00000"/>
                </a:solidFill>
              </a:rPr>
              <a:t> class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	print(x)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Output will be in following format  : </a:t>
            </a:r>
          </a:p>
          <a:p>
            <a:pPr lvl="1"/>
            <a:endParaRPr lang="en-US" dirty="0" smtClean="0">
              <a:solidFill>
                <a:srgbClr val="002060"/>
              </a:solidFill>
            </a:endParaRP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			2023-05-25 16:02:23.115559</a:t>
            </a:r>
          </a:p>
          <a:p>
            <a:pPr lvl="1"/>
            <a:endParaRPr lang="en-US" dirty="0" smtClean="0">
              <a:solidFill>
                <a:srgbClr val="002060"/>
              </a:solidFill>
            </a:endParaRP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	Note * : It contains year, month, day, hour, minute, second, and microsecond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2060"/>
                </a:solidFill>
              </a:rPr>
              <a:t>DateTime</a:t>
            </a:r>
            <a:r>
              <a:rPr lang="en-US" sz="2800" dirty="0" smtClean="0">
                <a:solidFill>
                  <a:srgbClr val="002060"/>
                </a:solidFill>
              </a:rPr>
              <a:t> module methods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3716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# There are many methods to give information about date object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981200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# For Ex – Getting the </a:t>
            </a:r>
            <a:r>
              <a:rPr lang="en-US" dirty="0">
                <a:solidFill>
                  <a:srgbClr val="002060"/>
                </a:solidFill>
              </a:rPr>
              <a:t>year and name of </a:t>
            </a:r>
            <a:r>
              <a:rPr lang="en-US" dirty="0" smtClean="0">
                <a:solidFill>
                  <a:srgbClr val="002060"/>
                </a:solidFill>
              </a:rPr>
              <a:t>weekday using current date object 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import </a:t>
            </a:r>
            <a:r>
              <a:rPr lang="en-US" dirty="0" err="1" smtClean="0">
                <a:solidFill>
                  <a:srgbClr val="C00000"/>
                </a:solidFill>
              </a:rPr>
              <a:t>datetime</a:t>
            </a:r>
            <a:r>
              <a:rPr lang="en-US" dirty="0" smtClean="0">
                <a:solidFill>
                  <a:srgbClr val="C00000"/>
                </a:solidFill>
              </a:rPr>
              <a:t> as </a:t>
            </a:r>
            <a:r>
              <a:rPr lang="en-US" dirty="0" err="1" smtClean="0">
                <a:solidFill>
                  <a:srgbClr val="C00000"/>
                </a:solidFill>
              </a:rPr>
              <a:t>dt</a:t>
            </a: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	x 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dirty="0" err="1" smtClean="0">
                <a:solidFill>
                  <a:srgbClr val="C00000"/>
                </a:solidFill>
              </a:rPr>
              <a:t>dt.datetime.now</a:t>
            </a:r>
            <a:r>
              <a:rPr lang="en-US" dirty="0" smtClean="0">
                <a:solidFill>
                  <a:srgbClr val="C00000"/>
                </a:solidFill>
              </a:rPr>
              <a:t>() # To get current date object</a:t>
            </a: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	print(</a:t>
            </a:r>
            <a:r>
              <a:rPr lang="en-US" dirty="0" err="1" smtClean="0">
                <a:solidFill>
                  <a:srgbClr val="C00000"/>
                </a:solidFill>
              </a:rPr>
              <a:t>x.year</a:t>
            </a:r>
            <a:r>
              <a:rPr lang="en-US" dirty="0" smtClean="0">
                <a:solidFill>
                  <a:srgbClr val="C00000"/>
                </a:solidFill>
              </a:rPr>
              <a:t>)  #  To display year</a:t>
            </a:r>
          </a:p>
          <a:p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	print(</a:t>
            </a:r>
            <a:r>
              <a:rPr lang="en-US" dirty="0" err="1" smtClean="0">
                <a:solidFill>
                  <a:srgbClr val="C00000"/>
                </a:solidFill>
              </a:rPr>
              <a:t>x.strftime</a:t>
            </a:r>
            <a:r>
              <a:rPr lang="en-US" dirty="0">
                <a:solidFill>
                  <a:srgbClr val="C00000"/>
                </a:solidFill>
              </a:rPr>
              <a:t>("%A")) </a:t>
            </a:r>
            <a:r>
              <a:rPr lang="en-US" dirty="0" smtClean="0">
                <a:solidFill>
                  <a:srgbClr val="C00000"/>
                </a:solidFill>
              </a:rPr>
              <a:t> # To display day name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Output will be like : 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		2023</a:t>
            </a: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		Thursday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Creating Date Objects</a:t>
            </a:r>
            <a:b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endParaRPr lang="en-US" sz="2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143000"/>
            <a:ext cx="84538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# you can create </a:t>
            </a:r>
            <a:r>
              <a:rPr lang="en-US" dirty="0">
                <a:solidFill>
                  <a:srgbClr val="002060"/>
                </a:solidFill>
              </a:rPr>
              <a:t>a </a:t>
            </a:r>
            <a:r>
              <a:rPr lang="en-US" dirty="0" smtClean="0">
                <a:solidFill>
                  <a:srgbClr val="002060"/>
                </a:solidFill>
              </a:rPr>
              <a:t>date object using </a:t>
            </a:r>
            <a:r>
              <a:rPr lang="en-US" dirty="0" err="1" smtClean="0">
                <a:solidFill>
                  <a:srgbClr val="002060"/>
                </a:solidFill>
              </a:rPr>
              <a:t>datetime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class constructor of </a:t>
            </a:r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dirty="0" err="1">
                <a:solidFill>
                  <a:srgbClr val="002060"/>
                </a:solidFill>
              </a:rPr>
              <a:t>datetime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module 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# And you have to pass three parameters  values :  year , month and day  in constructor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# The </a:t>
            </a:r>
            <a:r>
              <a:rPr lang="en-US" dirty="0" err="1">
                <a:solidFill>
                  <a:srgbClr val="002060"/>
                </a:solidFill>
              </a:rPr>
              <a:t>datetime</a:t>
            </a:r>
            <a:r>
              <a:rPr lang="en-US" dirty="0">
                <a:solidFill>
                  <a:srgbClr val="002060"/>
                </a:solidFill>
              </a:rPr>
              <a:t>() class also takes parameters for time and </a:t>
            </a:r>
            <a:r>
              <a:rPr lang="en-US" dirty="0" err="1">
                <a:solidFill>
                  <a:srgbClr val="002060"/>
                </a:solidFill>
              </a:rPr>
              <a:t>timezone</a:t>
            </a:r>
            <a:r>
              <a:rPr lang="en-US" dirty="0">
                <a:solidFill>
                  <a:srgbClr val="002060"/>
                </a:solidFill>
              </a:rPr>
              <a:t> 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 (</a:t>
            </a:r>
            <a:r>
              <a:rPr lang="en-US" dirty="0" err="1" smtClean="0">
                <a:solidFill>
                  <a:srgbClr val="002060"/>
                </a:solidFill>
              </a:rPr>
              <a:t>i.e</a:t>
            </a:r>
            <a:r>
              <a:rPr lang="en-US" dirty="0" smtClean="0">
                <a:solidFill>
                  <a:srgbClr val="002060"/>
                </a:solidFill>
              </a:rPr>
              <a:t> : hour</a:t>
            </a:r>
            <a:r>
              <a:rPr lang="en-US" dirty="0">
                <a:solidFill>
                  <a:srgbClr val="002060"/>
                </a:solidFill>
              </a:rPr>
              <a:t>, minute, second, microsecond, </a:t>
            </a:r>
            <a:r>
              <a:rPr lang="en-US" dirty="0" err="1">
                <a:solidFill>
                  <a:srgbClr val="002060"/>
                </a:solidFill>
              </a:rPr>
              <a:t>tzone</a:t>
            </a:r>
            <a:r>
              <a:rPr lang="en-US" dirty="0">
                <a:solidFill>
                  <a:srgbClr val="002060"/>
                </a:solidFill>
              </a:rPr>
              <a:t>), but they are optional, </a:t>
            </a:r>
            <a:r>
              <a:rPr lang="en-US" dirty="0" smtClean="0">
                <a:solidFill>
                  <a:srgbClr val="002060"/>
                </a:solidFill>
              </a:rPr>
              <a:t>and </a:t>
            </a:r>
            <a:r>
              <a:rPr lang="en-US" dirty="0">
                <a:solidFill>
                  <a:srgbClr val="002060"/>
                </a:solidFill>
              </a:rPr>
              <a:t>has a 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 default value </a:t>
            </a:r>
            <a:r>
              <a:rPr lang="en-US" dirty="0">
                <a:solidFill>
                  <a:srgbClr val="002060"/>
                </a:solidFill>
              </a:rPr>
              <a:t>of 0, (None for </a:t>
            </a:r>
            <a:r>
              <a:rPr lang="en-US" dirty="0" err="1">
                <a:solidFill>
                  <a:srgbClr val="002060"/>
                </a:solidFill>
              </a:rPr>
              <a:t>timezone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3581400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# For Ex – Creating a date object 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>
                <a:solidFill>
                  <a:srgbClr val="C00000"/>
                </a:solidFill>
              </a:rPr>
              <a:t>import </a:t>
            </a:r>
            <a:r>
              <a:rPr lang="en-US" dirty="0" err="1">
                <a:solidFill>
                  <a:srgbClr val="C00000"/>
                </a:solidFill>
              </a:rPr>
              <a:t>datetime</a:t>
            </a: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	x 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dirty="0" err="1">
                <a:solidFill>
                  <a:srgbClr val="C00000"/>
                </a:solidFill>
              </a:rPr>
              <a:t>datetime.datetime</a:t>
            </a:r>
            <a:r>
              <a:rPr lang="en-US" dirty="0">
                <a:solidFill>
                  <a:srgbClr val="C00000"/>
                </a:solidFill>
              </a:rPr>
              <a:t>(2020, 5, 17)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	print(x</a:t>
            </a:r>
            <a:r>
              <a:rPr lang="en-US" dirty="0">
                <a:solidFill>
                  <a:srgbClr val="C00000"/>
                </a:solidFill>
              </a:rPr>
              <a:t>) 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Output will be  </a:t>
            </a:r>
            <a:r>
              <a:rPr lang="en-US" dirty="0">
                <a:solidFill>
                  <a:srgbClr val="002060"/>
                </a:solidFill>
              </a:rPr>
              <a:t>: 2020-05-17 00:00:00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31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strftime</a:t>
            </a:r>
            <a:r>
              <a:rPr lang="en-US" sz="31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 Method</a:t>
            </a:r>
            <a:r>
              <a:rPr lang="en-US" b="1" dirty="0">
                <a:latin typeface="Arial" pitchFamily="34" charset="0"/>
                <a:cs typeface="Arial" pitchFamily="34" charset="0"/>
              </a:rPr>
              <a:t/>
            </a:r>
            <a:br>
              <a:rPr lang="en-US" b="1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73601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# This method is used for </a:t>
            </a:r>
            <a:r>
              <a:rPr lang="en-US" dirty="0">
                <a:solidFill>
                  <a:srgbClr val="002060"/>
                </a:solidFill>
              </a:rPr>
              <a:t>formatting date objects into readable strings.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# It takes </a:t>
            </a:r>
            <a:r>
              <a:rPr lang="en-US" dirty="0">
                <a:solidFill>
                  <a:srgbClr val="002060"/>
                </a:solidFill>
              </a:rPr>
              <a:t>one parameter, format, to specify the format of the returned </a:t>
            </a:r>
            <a:r>
              <a:rPr lang="en-US" dirty="0" smtClean="0">
                <a:solidFill>
                  <a:srgbClr val="002060"/>
                </a:solidFill>
              </a:rPr>
              <a:t>string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438400"/>
            <a:ext cx="830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# For Ex – Displaying the name of the month 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import </a:t>
            </a:r>
            <a:r>
              <a:rPr lang="en-US" dirty="0" err="1">
                <a:solidFill>
                  <a:srgbClr val="C00000"/>
                </a:solidFill>
              </a:rPr>
              <a:t>datetime</a:t>
            </a: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	x 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dirty="0" err="1">
                <a:solidFill>
                  <a:srgbClr val="C00000"/>
                </a:solidFill>
              </a:rPr>
              <a:t>datetime.datetime</a:t>
            </a:r>
            <a:r>
              <a:rPr lang="en-US" dirty="0">
                <a:solidFill>
                  <a:srgbClr val="C00000"/>
                </a:solidFill>
              </a:rPr>
              <a:t>(2018, 6, 1</a:t>
            </a:r>
            <a:r>
              <a:rPr lang="en-US" dirty="0" smtClean="0">
                <a:solidFill>
                  <a:srgbClr val="C00000"/>
                </a:solidFill>
              </a:rPr>
              <a:t>) # Creating a specific date object </a:t>
            </a: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	print(</a:t>
            </a:r>
            <a:r>
              <a:rPr lang="en-US" dirty="0" err="1" smtClean="0">
                <a:solidFill>
                  <a:srgbClr val="C00000"/>
                </a:solidFill>
              </a:rPr>
              <a:t>x.strftime</a:t>
            </a:r>
            <a:r>
              <a:rPr lang="en-US" dirty="0">
                <a:solidFill>
                  <a:srgbClr val="C00000"/>
                </a:solidFill>
              </a:rPr>
              <a:t>("%B")) </a:t>
            </a:r>
            <a:r>
              <a:rPr lang="en-US" dirty="0" smtClean="0">
                <a:solidFill>
                  <a:srgbClr val="C00000"/>
                </a:solidFill>
              </a:rPr>
              <a:t># Getting month information from date object 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	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002060"/>
                </a:solidFill>
              </a:rPr>
              <a:t>Output will be  </a:t>
            </a:r>
            <a:r>
              <a:rPr lang="en-US" dirty="0">
                <a:solidFill>
                  <a:srgbClr val="002060"/>
                </a:solidFill>
              </a:rPr>
              <a:t>: </a:t>
            </a:r>
            <a:r>
              <a:rPr lang="en-US" dirty="0" smtClean="0">
                <a:solidFill>
                  <a:srgbClr val="002060"/>
                </a:solidFill>
              </a:rPr>
              <a:t>June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381000"/>
            <a:ext cx="8307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 # Few Examples of format code to be pass in </a:t>
            </a:r>
            <a:r>
              <a:rPr lang="en-US" sz="2400" dirty="0" err="1" smtClean="0">
                <a:solidFill>
                  <a:srgbClr val="C00000"/>
                </a:solidFill>
              </a:rPr>
              <a:t>strftime</a:t>
            </a:r>
            <a:r>
              <a:rPr lang="en-US" sz="2400" dirty="0" smtClean="0">
                <a:solidFill>
                  <a:srgbClr val="C00000"/>
                </a:solidFill>
              </a:rPr>
              <a:t>()</a:t>
            </a:r>
            <a:r>
              <a:rPr lang="en-US" sz="2400" dirty="0" smtClean="0">
                <a:solidFill>
                  <a:srgbClr val="002060"/>
                </a:solidFill>
              </a:rPr>
              <a:t> method : 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219200"/>
            <a:ext cx="8534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Directives                                               Description                                       Example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2060"/>
                </a:solidFill>
              </a:rPr>
              <a:t>%a   			 Weekday</a:t>
            </a:r>
            <a:r>
              <a:rPr lang="en-US" dirty="0">
                <a:solidFill>
                  <a:srgbClr val="002060"/>
                </a:solidFill>
              </a:rPr>
              <a:t>, short </a:t>
            </a:r>
            <a:r>
              <a:rPr lang="en-US" dirty="0" smtClean="0">
                <a:solidFill>
                  <a:srgbClr val="002060"/>
                </a:solidFill>
              </a:rPr>
              <a:t>version                                Wed</a:t>
            </a:r>
          </a:p>
          <a:p>
            <a:r>
              <a:rPr lang="en-US" dirty="0">
                <a:solidFill>
                  <a:srgbClr val="002060"/>
                </a:solidFill>
              </a:rPr>
              <a:t>%</a:t>
            </a:r>
            <a:r>
              <a:rPr lang="en-US" dirty="0" smtClean="0">
                <a:solidFill>
                  <a:srgbClr val="002060"/>
                </a:solidFill>
              </a:rPr>
              <a:t>A                                                </a:t>
            </a:r>
            <a:r>
              <a:rPr lang="en-US" dirty="0">
                <a:solidFill>
                  <a:srgbClr val="002060"/>
                </a:solidFill>
              </a:rPr>
              <a:t>Weekday, full </a:t>
            </a:r>
            <a:r>
              <a:rPr lang="en-US" dirty="0" smtClean="0">
                <a:solidFill>
                  <a:srgbClr val="002060"/>
                </a:solidFill>
              </a:rPr>
              <a:t>version                                    Wednesday</a:t>
            </a:r>
          </a:p>
          <a:p>
            <a:r>
              <a:rPr lang="en-US" dirty="0">
                <a:solidFill>
                  <a:srgbClr val="002060"/>
                </a:solidFill>
              </a:rPr>
              <a:t>%</a:t>
            </a:r>
            <a:r>
              <a:rPr lang="en-US" dirty="0" smtClean="0">
                <a:solidFill>
                  <a:srgbClr val="002060"/>
                </a:solidFill>
              </a:rPr>
              <a:t>w                                               Weekday </a:t>
            </a:r>
            <a:r>
              <a:rPr lang="en-US" dirty="0">
                <a:solidFill>
                  <a:srgbClr val="002060"/>
                </a:solidFill>
              </a:rPr>
              <a:t>as a number 0-6, 0 is </a:t>
            </a:r>
            <a:r>
              <a:rPr lang="en-US" dirty="0" smtClean="0">
                <a:solidFill>
                  <a:srgbClr val="002060"/>
                </a:solidFill>
              </a:rPr>
              <a:t>Sunday      3</a:t>
            </a:r>
          </a:p>
          <a:p>
            <a:r>
              <a:rPr lang="en-US" dirty="0">
                <a:solidFill>
                  <a:srgbClr val="002060"/>
                </a:solidFill>
              </a:rPr>
              <a:t>%</a:t>
            </a:r>
            <a:r>
              <a:rPr lang="en-US" dirty="0" smtClean="0">
                <a:solidFill>
                  <a:srgbClr val="002060"/>
                </a:solidFill>
              </a:rPr>
              <a:t>d                                                </a:t>
            </a:r>
            <a:r>
              <a:rPr lang="en-US" dirty="0">
                <a:solidFill>
                  <a:srgbClr val="002060"/>
                </a:solidFill>
              </a:rPr>
              <a:t>Day of month </a:t>
            </a:r>
            <a:r>
              <a:rPr lang="en-US" dirty="0" smtClean="0">
                <a:solidFill>
                  <a:srgbClr val="002060"/>
                </a:solidFill>
              </a:rPr>
              <a:t>01-31                                      31</a:t>
            </a:r>
          </a:p>
          <a:p>
            <a:r>
              <a:rPr lang="en-US" dirty="0">
                <a:solidFill>
                  <a:srgbClr val="002060"/>
                </a:solidFill>
              </a:rPr>
              <a:t>%</a:t>
            </a:r>
            <a:r>
              <a:rPr lang="en-US" dirty="0" smtClean="0">
                <a:solidFill>
                  <a:srgbClr val="002060"/>
                </a:solidFill>
              </a:rPr>
              <a:t>b                                                </a:t>
            </a:r>
            <a:r>
              <a:rPr lang="en-US" dirty="0">
                <a:solidFill>
                  <a:srgbClr val="002060"/>
                </a:solidFill>
              </a:rPr>
              <a:t>Month name, short </a:t>
            </a:r>
            <a:r>
              <a:rPr lang="en-US" dirty="0" smtClean="0">
                <a:solidFill>
                  <a:srgbClr val="002060"/>
                </a:solidFill>
              </a:rPr>
              <a:t>version                         Dec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Note * : There are so many other formats available to use… 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222</Words>
  <Application>Microsoft Office PowerPoint</Application>
  <PresentationFormat>On-screen Show (4:3)</PresentationFormat>
  <Paragraphs>55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Python and DateTime</vt:lpstr>
      <vt:lpstr>DateTime module methods</vt:lpstr>
      <vt:lpstr>Creating Date Objects </vt:lpstr>
      <vt:lpstr>The strftime() Method 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and DateTime</dc:title>
  <dc:creator>Yajuvendra</dc:creator>
  <cp:lastModifiedBy>Yajuvendra</cp:lastModifiedBy>
  <cp:revision>26</cp:revision>
  <dcterms:created xsi:type="dcterms:W3CDTF">2023-05-25T11:23:07Z</dcterms:created>
  <dcterms:modified xsi:type="dcterms:W3CDTF">2023-05-25T13:23:05Z</dcterms:modified>
</cp:coreProperties>
</file>