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1D5412-8FD8-4D7B-B074-11005E8D437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926269-133F-4EDA-9CA1-BBDE1B61285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3C110D-15EE-40E9-994D-CE6E02112FF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FF3CB5-0DC7-4047-AA3D-8B442CBC988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1D52F4-5EA1-4202-9208-88CC85F473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A64298-B108-4D3A-8730-AC9A32F5CC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FAC81A-C53C-4A06-9652-FA628AA9BCE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2DFA55-F149-4781-822D-52FEA5336FB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77B0C5-B0D2-42ED-8ACB-EEC0B3E2DCB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16042B-73BF-46E6-A4AD-02E411BFD1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BC4252-C646-4967-A186-387B1119A0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BD8C8E-511C-4642-B2DB-62E5F956F6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7C2BB3-AB57-4E18-8AC4-326CB112445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91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2000"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Python Iterators</a:t>
            </a:r>
            <a:br>
              <a:rPr sz="2800"/>
            </a:b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Box 4"/>
          <p:cNvSpPr/>
          <p:nvPr/>
        </p:nvSpPr>
        <p:spPr>
          <a:xfrm>
            <a:off x="304920" y="1295280"/>
            <a:ext cx="8838720" cy="612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An iterator object is used to iterate through all items/values of a Itrable Object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To iterate we need to get Iterator object from Itrable Object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iter() and next() method are associated with Iterator object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String ,  Tuple ,  List , Set and Dictionaries all are iterable objects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There is built in iter() method ,that is used to get Iterator object from an iterable object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We can iterate all items of an iterable object using for loop as well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For loop automatically create an Iterator object for an iterable object and call next()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method for iterating through all items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To create an object/class as an iterator you have to implement the methods __iter__() and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__next__() to your object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Types of Inheritance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Application>LibreOffice/7.3.7.2$Linux_X86_64 LibreOffice_project/30$Build-2</Application>
  <AppVersion>15.0000</AppVersion>
  <Words>138</Words>
  <Paragraphs>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2023-05-22T09:34:35Z</dcterms:created>
  <dc:creator>Yajuvendra</dc:creator>
  <dc:description/>
  <dc:language>en-IN</dc:language>
  <cp:lastModifiedBy/>
  <dcterms:modified xsi:type="dcterms:W3CDTF">2023-06-26T20:44:35Z</dcterms:modified>
  <cp:revision>12</cp:revision>
  <dc:subject/>
  <dc:title>Python Iterators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</vt:i4>
  </property>
</Properties>
</file>