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6D8CB-2216-4374-A911-A5B507D8CA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3D2D14-556C-4611-ABD6-95C9883CDF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6556B-7849-4889-B69A-FA7AD1DF81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ADC926-B192-4E06-B8B8-DF0DB697CB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12A6D0-042D-4619-9715-BE57B1B74D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A0B2BC-F421-45E3-BF25-D8FEE607C4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42C291-52CB-4F73-9716-D2030A723C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9BABF8-E338-4941-BBE3-2173304D68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666B3A-5BA2-4DFB-BAA9-72B25A3677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82ACB8-6089-48F7-9C19-6E1A8D4A9A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71431C-CE4A-4794-B81E-B1AF99316A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AAC0A-FCA7-4714-BB26-10A9A16920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838A29-894C-42F6-A9B1-3F70417BD3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1597C5-09B7-490B-BD91-6551B2716B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B2BD0-30F2-4DE2-9DA6-A8C2A8EDD7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F675AD-D0FF-4186-AFB8-F51421EB58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61CDA3-8746-46AE-9D6F-1CEBFF717D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919A01-BFCD-46D1-A663-718529D14C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703E90-46F5-4D91-B895-F1EEEA255B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F0256E-0DD1-4A24-BB0B-53E0B35032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E4D6CC-A8EB-48D2-80C0-24E4026634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1E0766-745C-438C-AB7C-BAA0E2A0C3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EA888-8000-40CD-B1BC-7803282038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5B4E33-CE0A-4B7C-853D-88D83EF792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07C341-250A-424A-8C3A-55645A0986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7C07A0-CE55-4596-9FFA-DBDB3AAB99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Python and DateTime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Box 4"/>
          <p:cNvSpPr/>
          <p:nvPr/>
        </p:nvSpPr>
        <p:spPr>
          <a:xfrm>
            <a:off x="-896400" y="1080000"/>
            <a:ext cx="9544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There is no date data type in python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To deal with date and time you need to use DateTime built in module of python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TextBox 5"/>
          <p:cNvSpPr/>
          <p:nvPr/>
        </p:nvSpPr>
        <p:spPr>
          <a:xfrm>
            <a:off x="228600" y="2514600"/>
            <a:ext cx="90669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 For Ex -  Current date can be displayed as follow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import datetime as dt # importing the module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x = dt.datetime.now()   # Note :  datetime represent constructor  of datetime class 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print(x)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Output will be in following format  :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2023-05-25 16:02:23.115559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Note * : It contains year, month, day, hour, minute, second, and microsecond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DateTime module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762120" y="1371600"/>
            <a:ext cx="6705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There are many methods to give information about date object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762120" y="1981080"/>
            <a:ext cx="792432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For Ex – Getting the year and name of weekday using current date object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import datetime as dt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x = dt.datetime.now() # To get current date object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print(x.year)  #  To display year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print(x.strftime("%A"))  # To display day name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Output will be like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2023</a:t>
            </a:r>
            <a:br>
              <a:rPr sz="1800"/>
            </a:b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Thursday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Creating Date Objects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Box 3"/>
          <p:cNvSpPr/>
          <p:nvPr/>
        </p:nvSpPr>
        <p:spPr>
          <a:xfrm>
            <a:off x="533520" y="1143000"/>
            <a:ext cx="8453520" cy="24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you can create a date object using datetime class constructor of the datetime module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And you have to pass three parameters  values :  year , month and day  in constructor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The datetime() class also takes parameters for time and timezone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(i.e : hour, minute, second, microsecond, tzone), but they are optional, and has a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default value of 0, (None for timezone)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533520" y="3581280"/>
            <a:ext cx="81529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For Ex – Creating a date object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import datetime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x = datetime.datetime(2020, 5, 17)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print(x)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Output will be  : 2020-05-17 00:00:00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002060"/>
                </a:solidFill>
                <a:latin typeface="Arial"/>
              </a:rPr>
              <a:t>The strftime() Method</a:t>
            </a:r>
            <a:br>
              <a:rPr sz="4400"/>
            </a:b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2"/>
          <p:cNvSpPr/>
          <p:nvPr/>
        </p:nvSpPr>
        <p:spPr>
          <a:xfrm>
            <a:off x="1440" y="1371600"/>
            <a:ext cx="9044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This method is used for formatting date objects into readable strings.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It takes one parameter, format, to specify the format of the returned string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304920" y="2438280"/>
            <a:ext cx="83055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For Ex – Displaying the name of the month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import datetime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x = datetime.datetime(2018, 6, 1) # Creating a specific date object 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print(x.strftime("%B")) # Getting month information from date object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Output will be  : June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-460080" y="380880"/>
            <a:ext cx="10294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# Few Examples of format code to be pass in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strftime()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method :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7752960" cy="546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LibreOffice/7.3.7.2$Linux_X86_64 LibreOffice_project/30$Build-2</Application>
  <AppVersion>15.0000</AppVersion>
  <Words>222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2023-05-25T11:23:07Z</dcterms:created>
  <dc:creator>Yajuvendra</dc:creator>
  <dc:description/>
  <dc:language>en-IN</dc:language>
  <cp:lastModifiedBy/>
  <dcterms:modified xsi:type="dcterms:W3CDTF">2023-06-28T19:51:31Z</dcterms:modified>
  <cp:revision>31</cp:revision>
  <dc:subject/>
  <dc:title>Python and DateTime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