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BCA04-0BBA-40BB-9736-87EF56FFB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D9A56-E79F-46AE-8881-9DAEAB9424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2F954-ADEC-42BA-9A3E-486BEB8316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259EBA-5500-40B2-A42F-FF7E9971D0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4840F-DCB8-4228-820D-C55E99FD60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A098C-B4C2-4F1D-A229-88436F88EC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D44DC2-963A-499F-95E4-B30A546CEC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1F1B4-E357-4EB1-9A1E-698FD1FB0B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7C56F-1478-4C46-B6CE-A88F9D2ECE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34CB3B-6E9F-45D9-B5F4-90A84154DD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66553-E324-46B0-9D4E-A64B604A4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5B7A39-015E-46C5-8C76-4C141577C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95FC5-2947-49EC-A1EE-04771A690E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21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Python Classes and Objects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88920" y="762120"/>
            <a:ext cx="8730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an object oriented programming language.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Almost everything in Python is an object, with its properties and methods.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is a blueprint of creating an object (like a Constructor).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keyword to remember is “class” itself.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TextBox 6"/>
          <p:cNvSpPr/>
          <p:nvPr/>
        </p:nvSpPr>
        <p:spPr>
          <a:xfrm>
            <a:off x="75600" y="2971800"/>
            <a:ext cx="5556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Creating a class with Name MyClass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Print created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print(MyClass)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&lt;class '__main__.MyClass'&gt;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160" cy="6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Creating an Object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762120" y="675720"/>
            <a:ext cx="7337520" cy="30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an object named p1, and print the value of 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MyClass: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MyClass()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# Object creation using constructor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Accessing the property of an Object using the dot (.) notation.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print(p1.x)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762120" y="3733920"/>
            <a:ext cx="6856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 an Empty class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360000" y="4307400"/>
            <a:ext cx="863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body can’t be empty , if we have nothing to define then need to use pass statement to ignore error message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540000" y="5189040"/>
            <a:ext cx="5537520" cy="21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Defining an empty class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1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The __init__() Function and Classes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0" y="878760"/>
            <a:ext cx="914328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All classes have a function called __init__()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always executed when an object is being created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it to assign values to object properties &amp;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 perform other necessary operations required at the time of object creation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1" name="TextBox 6"/>
          <p:cNvSpPr/>
          <p:nvPr/>
        </p:nvSpPr>
        <p:spPr>
          <a:xfrm>
            <a:off x="540000" y="2514600"/>
            <a:ext cx="8459280" cy="49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 class named Person, and use the __init__() function to assign values for name and age: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John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180000" y="1417320"/>
            <a:ext cx="8818920" cy="57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print(p1.name)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print(p1.age)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Simply stated, self refers to an instance itself.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now, just know that when we want to refer to instance variables in the class, we need to add self in front of the variable names.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addition, most methods in a class have self as the first parameter.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3" name="PlaceHolder 2"/>
          <p:cNvSpPr/>
          <p:nvPr/>
        </p:nvSpPr>
        <p:spPr>
          <a:xfrm>
            <a:off x="180000" y="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A word about ‘self’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7200" y="72000"/>
            <a:ext cx="8228160" cy="86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Object Methods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380880" y="1066680"/>
            <a:ext cx="822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can contain methods for objects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180000" y="1600200"/>
            <a:ext cx="8819280" cy="52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Defining a method that print a message on its call by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print("Hello my name is " + self.name)</a:t>
            </a: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p1.myfunc()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Hello my name is John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 The </a:t>
            </a:r>
            <a:r>
              <a:rPr b="0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self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parameter is a reference to the object of the class, and is used to        access properties of the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: First parameter of a method always refer to the current object , no matter what its name.</a:t>
            </a:r>
            <a:br>
              <a:rPr sz="1600"/>
            </a:b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Function and 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360000" y="1737720"/>
            <a:ext cx="73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 is usually understood as a standalone block of code.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40000" y="2340000"/>
            <a:ext cx="647928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 = lambda a, b: a * 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m(5, 5)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&lt;function &lt;lambda&gt; at 0x7f69cd84d280&gt;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0000" y="4077720"/>
            <a:ext cx="79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 is understood as a funtion associated with a class or it’s object.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360000" y="360000"/>
            <a:ext cx="8639280" cy="44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Calc: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__init__(self, a, b):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self.a = 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self.b = 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+ self.b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mul(self):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* self.b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sub(self):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- self.b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320000" y="382680"/>
            <a:ext cx="3075480" cy="46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Modify and Deleting Object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Properties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762120" y="1295280"/>
            <a:ext cx="7542360" cy="54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For Ex – Modify the age of Object p1 to 40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p1.age = 40  # Modify the age for object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p1.name  # Deleting the name property for object p1 by using del keyword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 # Output will be : 40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 #  Output  will be  : AttributeError: 'Person' object has no attribute ‘name'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Deleting an Object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685800" y="1143000"/>
            <a:ext cx="5416560" cy="62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 object can be deleted by using del key word as well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- Delete the p1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NameError: 'p1' is not defined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LibreOffice/7.3.7.2$Linux_X86_64 LibreOffice_project/30$Build-2</Application>
  <AppVersion>15.0000</AppVersion>
  <Words>452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2023-05-16T10:33:49Z</dcterms:created>
  <dc:creator>Yajuvendra</dc:creator>
  <dc:description/>
  <dc:language>en-IN</dc:language>
  <cp:lastModifiedBy/>
  <dcterms:modified xsi:type="dcterms:W3CDTF">2023-06-07T21:42:13Z</dcterms:modified>
  <cp:revision>67</cp:revision>
  <dc:subject/>
  <dc:title>Python Classes and Objects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