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58C6FE-B4BE-4DAD-A01B-366661AA10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A04B8-5AB2-4A0A-A965-E0C89D9A70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E0540-A687-4209-BAA8-87FDCA4350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13C32-5DE8-4A24-BE45-EA9AFAC366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0426E-22E0-4984-A2C8-7B78020ABD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FBCB82-7A77-4431-8554-D8AF2DB2E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7B30B9-4F8C-45A3-BF05-62922E4D9E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29E39-0370-4D6D-AB96-D6ACBA1721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89E584-F209-41E7-93CF-8A204DD06A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FB6DEB-0406-4810-B129-60EB5DB753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65EAF-1365-4CAC-8AE5-EF6474D862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EB561-9FD4-4AF3-91ED-26DF1C7755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1524C-D665-4D3D-BC5B-8D2C0F8EDA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344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Python Modules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531720" y="1298520"/>
            <a:ext cx="7207920" cy="25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Simply a module is a library of code ( Python Code file with extention .py )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It’s contains set of functions you want to include in your applications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For Ex –  Saving following code in a file with name as mymodule.py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def greeting(name):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  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    print("Hello, " + name)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838080" y="3581280"/>
            <a:ext cx="7238160" cy="30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# Use of an existing module in another python program…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# For Ex –  Save following code in file with name UseOfExistingModule.py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import mymodule       # importing an existing module 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mymodule.greeting("Jonathan") # Calling of specific function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# Note: A module function called as follow :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modulename.funtionname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 of variables in modules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5" name="TextBox 2"/>
          <p:cNvSpPr/>
          <p:nvPr/>
        </p:nvSpPr>
        <p:spPr>
          <a:xfrm>
            <a:off x="108360" y="1161720"/>
            <a:ext cx="841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A module can contain any type of variable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Variable type can be : String , Array , List , Set , Tuple , Dictionary 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TextBox 3"/>
          <p:cNvSpPr/>
          <p:nvPr/>
        </p:nvSpPr>
        <p:spPr>
          <a:xfrm>
            <a:off x="360000" y="1980000"/>
            <a:ext cx="56404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#  For Ex - Save following  code in the file  as mymodule.py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person = {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"name": "John",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"age": 36,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"country": "Norway"</a:t>
            </a:r>
            <a:br>
              <a:rPr sz="1800"/>
            </a:b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180000" y="4320000"/>
            <a:ext cx="8000280" cy="21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#  Using above module in another program as follow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import mymodule</a:t>
            </a:r>
            <a:br>
              <a:rPr sz="1400"/>
            </a:b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a = mymodule.person["age"] # Accessing age property of person1 Dict. </a:t>
            </a: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print(a)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Output Will be  : 36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Naming And Python Modules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838080" y="990720"/>
            <a:ext cx="78480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#  You can give any name to the module file but it must have the file extension .py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#  You can create an alias when you import a module, by using the as keyword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0" name="TextBox 3"/>
          <p:cNvSpPr/>
          <p:nvPr/>
        </p:nvSpPr>
        <p:spPr>
          <a:xfrm>
            <a:off x="838080" y="1752480"/>
            <a:ext cx="792396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2060"/>
                </a:solidFill>
                <a:latin typeface="Calibri"/>
                <a:ea typeface="DejaVu Sans"/>
              </a:rPr>
              <a:t>#  For Ex – Create an alias for mymodule called 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mx</a:t>
            </a:r>
            <a:r>
              <a:rPr b="0" lang="en-US" sz="13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import mymodule as mx</a:t>
            </a:r>
            <a:br>
              <a:rPr sz="1300"/>
            </a:b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a = mx.person1["age"] # Use of alias name to call a module function</a:t>
            </a: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print(a)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output will be : 36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1" name="TextBox 5"/>
          <p:cNvSpPr/>
          <p:nvPr/>
        </p:nvSpPr>
        <p:spPr>
          <a:xfrm>
            <a:off x="838080" y="3886200"/>
            <a:ext cx="7317360" cy="30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2060"/>
                </a:solidFill>
                <a:latin typeface="Calibri"/>
                <a:ea typeface="DejaVu Sans"/>
              </a:rPr>
              <a:t>#  Using Built-In Modules : you can use built in module by importing them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2060"/>
                </a:solidFill>
                <a:latin typeface="Calibri"/>
                <a:ea typeface="DejaVu Sans"/>
              </a:rPr>
              <a:t>#  For Ex –  Import and use the </a:t>
            </a:r>
            <a:r>
              <a:rPr b="0" lang="en-US" sz="1300" spc="-1" strike="noStrike">
                <a:solidFill>
                  <a:srgbClr val="ff0000"/>
                </a:solidFill>
                <a:latin typeface="Calibri"/>
                <a:ea typeface="DejaVu Sans"/>
              </a:rPr>
              <a:t>platform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002060"/>
                </a:solidFill>
                <a:latin typeface="Calibri"/>
                <a:ea typeface="DejaVu Sans"/>
              </a:rPr>
              <a:t>built in module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import platform        # platform is a built in module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x = platform.system() # Calling a function of built in module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300"/>
            </a:b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c00000"/>
                </a:solidFill>
                <a:latin typeface="Calibri"/>
                <a:ea typeface="DejaVu Sans"/>
              </a:rPr>
              <a:t>print(x)     # This will print name of running OS on system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2060"/>
                </a:solidFill>
                <a:latin typeface="Calibri"/>
                <a:ea typeface="DejaVu Sans"/>
              </a:rPr>
              <a:t>output will be  : Windows ( In Case of Windows OS )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Use the dir() Function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53" name="TextBox 2"/>
          <p:cNvSpPr/>
          <p:nvPr/>
        </p:nvSpPr>
        <p:spPr>
          <a:xfrm>
            <a:off x="208080" y="1295280"/>
            <a:ext cx="7256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  <a:ea typeface="DejaVu Sans"/>
              </a:rPr>
              <a:t>This is a built in function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  <a:ea typeface="DejaVu Sans"/>
              </a:rPr>
              <a:t>It is used to list out all the function / variables defined in a module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533520" y="1905120"/>
            <a:ext cx="6985800" cy="19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# For Ex – List out all the functions and variables  in platform module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import platform</a:t>
            </a:r>
            <a:br>
              <a:rPr sz="1400"/>
            </a:b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x = dir(platform) # Passing module name to list out its contents</a:t>
            </a:r>
            <a:br>
              <a:rPr sz="1400"/>
            </a:b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print(x)   # To display contents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5" name="TextBox 4"/>
          <p:cNvSpPr/>
          <p:nvPr/>
        </p:nvSpPr>
        <p:spPr>
          <a:xfrm>
            <a:off x="609480" y="4114800"/>
            <a:ext cx="716688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Output Will be Like this 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['DEV_NULL', '_UNIXCONFDIR', 'WIN32_CLIENT_RELEASES', ‘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WIN32_SERVER_RELEASES', '__builtins__', '__cached__', '__copyright__',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TextBox 5"/>
          <p:cNvSpPr/>
          <p:nvPr/>
        </p:nvSpPr>
        <p:spPr>
          <a:xfrm>
            <a:off x="609480" y="5715000"/>
            <a:ext cx="8453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Note * : dir() function can be use to list out contents of built in and user defined modules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4000"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Use of Import From Module Statement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609480" y="838080"/>
            <a:ext cx="6510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2060"/>
                </a:solidFill>
                <a:latin typeface="Calibri"/>
                <a:ea typeface="DejaVu Sans"/>
              </a:rPr>
              <a:t>you can import a specific part of the module using from key word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TextBox 3"/>
          <p:cNvSpPr/>
          <p:nvPr/>
        </p:nvSpPr>
        <p:spPr>
          <a:xfrm>
            <a:off x="609480" y="1295280"/>
            <a:ext cx="6549120" cy="34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#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For Ex – First  Define a module as follow and save as mymodule.py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#  This module define a function and a dictionary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def greeting(name):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  print("Hello, " + name)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person1 = {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  "name": "John",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  "age": 36,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  "country": "Norway"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}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609480" y="4724280"/>
            <a:ext cx="7771680" cy="18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#  Now importing only dictionary as follow in another program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from mymodule import person1  # importing person named dictionary only</a:t>
            </a:r>
            <a:br>
              <a:rPr sz="1500"/>
            </a:br>
            <a:r>
              <a:rPr b="0" lang="en-US" sz="1500" spc="-1" strike="noStrike">
                <a:solidFill>
                  <a:srgbClr val="c00000"/>
                </a:solidFill>
                <a:latin typeface="Calibri"/>
                <a:ea typeface="DejaVu Sans"/>
              </a:rPr>
              <a:t>print (person1["age"])   #  Note :  No use of module name to access dictionary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2060"/>
                </a:solidFill>
                <a:latin typeface="Calibri"/>
                <a:ea typeface="DejaVu Sans"/>
              </a:rPr>
              <a:t>Output Will be : 36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Application>LibreOffice/7.3.7.2$Linux_X86_64 LibreOffice_project/30$Build-2</Application>
  <AppVersion>15.0000</AppVersion>
  <Words>334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2023-05-24T12:46:28Z</dcterms:created>
  <dc:creator>Yajuvendra</dc:creator>
  <dc:description/>
  <dc:language>en-IN</dc:language>
  <cp:lastModifiedBy/>
  <dcterms:modified xsi:type="dcterms:W3CDTF">2023-06-08T22:38:28Z</dcterms:modified>
  <cp:revision>25</cp:revision>
  <dc:subject/>
  <dc:title>Python Modules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