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F715C5-E38A-4E99-87A7-3414B0DF52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DA4391-7094-4F34-873F-FF0D2D0B27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BA535D-F5CD-4EC4-9CA5-4473DAFC2BE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AFF071-6A9A-4AA5-8FAB-8F53565DA30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16B363-457F-45CD-9B0F-2DFFB450C4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46648B-D2F9-48EF-89AC-DC077007DC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D84CF7-E4DC-4DF5-8C3A-9687A5F1F7D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EC2FB2-9E31-43C4-BD9A-6562D44A5F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E6EC90-D20D-4127-AB5D-EAC55AE872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A698BE-D314-444D-BB35-8258C99CB7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305EBC-C9C6-449A-BA2C-C5B6FC30F5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E60226-217E-4E55-A542-0DF26F711C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28C31A-0C57-49EB-A3A7-5ACC74BB208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21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Python Classes and Objects</a:t>
            </a:r>
            <a:br>
              <a:rPr sz="2800"/>
            </a:br>
            <a:endParaRPr b="0" lang="en-IN" sz="2800" spc="-1" strike="noStrike">
              <a:latin typeface="Arial"/>
            </a:endParaRPr>
          </a:p>
        </p:txBody>
      </p:sp>
      <p:sp>
        <p:nvSpPr>
          <p:cNvPr id="42" name="TextBox 4"/>
          <p:cNvSpPr/>
          <p:nvPr/>
        </p:nvSpPr>
        <p:spPr>
          <a:xfrm>
            <a:off x="304920" y="762120"/>
            <a:ext cx="853380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Python is an object oriented programming language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Almost everything in Python is an object, with its properties and methods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class is a blueprint of creating an object ( Like a Constructor 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3" name="TextBox 6"/>
          <p:cNvSpPr/>
          <p:nvPr/>
        </p:nvSpPr>
        <p:spPr>
          <a:xfrm>
            <a:off x="75600" y="2971800"/>
            <a:ext cx="555624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 For Ex – Creating a class with Name MyClass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class MyClass 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x = 5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 Print created class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print(MyClass)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output : &lt;class '__main__.MyClass'&gt;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880" cy="68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Creating an Object</a:t>
            </a:r>
            <a:br>
              <a:rPr sz="2800"/>
            </a:br>
            <a:endParaRPr b="0" lang="en-IN" sz="2800" spc="-1" strike="noStrike">
              <a:latin typeface="Arial"/>
            </a:endParaRPr>
          </a:p>
        </p:txBody>
      </p:sp>
      <p:sp>
        <p:nvSpPr>
          <p:cNvPr id="45" name="TextBox 2"/>
          <p:cNvSpPr/>
          <p:nvPr/>
        </p:nvSpPr>
        <p:spPr>
          <a:xfrm>
            <a:off x="762120" y="675720"/>
            <a:ext cx="6437880" cy="279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# Create an object named p1, and print the value of x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class MyClass: 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x = 5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p1 = MyClass()  # Object creation using constructor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print(p1.x) # Getting the property of an Object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output :  5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46" name="TextBox 3"/>
          <p:cNvSpPr/>
          <p:nvPr/>
        </p:nvSpPr>
        <p:spPr>
          <a:xfrm>
            <a:off x="762120" y="3733920"/>
            <a:ext cx="68572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Define an Empty class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47" name="TextBox 4"/>
          <p:cNvSpPr/>
          <p:nvPr/>
        </p:nvSpPr>
        <p:spPr>
          <a:xfrm>
            <a:off x="360000" y="4307400"/>
            <a:ext cx="86400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class body can’t be empty , if we have nothing to define then need to use pass statement to ignore error message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8" name="TextBox 5"/>
          <p:cNvSpPr/>
          <p:nvPr/>
        </p:nvSpPr>
        <p:spPr>
          <a:xfrm>
            <a:off x="762120" y="5181480"/>
            <a:ext cx="5866560" cy="24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#  Defining an empty class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class Person 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pass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1736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The __init__() Function and Classes</a:t>
            </a:r>
            <a:br>
              <a:rPr sz="2800"/>
            </a:br>
            <a:endParaRPr b="0" lang="en-IN" sz="2800" spc="-1" strike="noStrike">
              <a:latin typeface="Arial"/>
            </a:endParaRPr>
          </a:p>
        </p:txBody>
      </p:sp>
      <p:sp>
        <p:nvSpPr>
          <p:cNvPr id="50" name="TextBox 2"/>
          <p:cNvSpPr/>
          <p:nvPr/>
        </p:nvSpPr>
        <p:spPr>
          <a:xfrm>
            <a:off x="0" y="878760"/>
            <a:ext cx="9144000" cy="10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All classes have a function called __init__()</a:t>
            </a:r>
            <a:endParaRPr b="0" lang="en-IN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It is always executed when an object is being created </a:t>
            </a:r>
            <a:endParaRPr b="0" lang="en-IN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We can use it to assign values to object properties &amp;</a:t>
            </a:r>
            <a:endParaRPr b="0" lang="en-IN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To perform other necessary operations required at the time of object creation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51" name="TextBox 6"/>
          <p:cNvSpPr/>
          <p:nvPr/>
        </p:nvSpPr>
        <p:spPr>
          <a:xfrm>
            <a:off x="540000" y="2514600"/>
            <a:ext cx="8460000" cy="49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# Create a class named Person, and use the __init__() function to assign values for name and age: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class Person: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  def __init__(self, name, age):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    self.name = name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    self.age = age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p1 = Person("John", 36) </a:t>
            </a:r>
            <a:br>
              <a:rPr sz="1600"/>
            </a:b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print(p1.name)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print(p1.age)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output :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John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36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600"/>
            </a:b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 word about ‘self’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180000" y="1417320"/>
            <a:ext cx="8819640" cy="572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class Person: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creator = 'Ashish'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 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def __init__(self, name, age):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        </a:t>
            </a:r>
            <a:r>
              <a:rPr b="0" lang="en-IN" sz="1800" spc="-1" strike="noStrike">
                <a:latin typeface="Arial"/>
              </a:rPr>
              <a:t>self.name = name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        </a:t>
            </a:r>
            <a:r>
              <a:rPr b="0" lang="en-IN" sz="1800" spc="-1" strike="noStrike">
                <a:latin typeface="Arial"/>
              </a:rPr>
              <a:t>self.age = age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p1 = Person("John", 36)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print(p1.name)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print(p1.age)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Simply stated, self refers to an instance itself.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For now, just know that when we want to refer to instance variables in the class, we need to add self in front of the variable names.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In addition, most methods in a class have self as the first parameter.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7200" y="72000"/>
            <a:ext cx="8228880" cy="86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Object Methods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5" name="TextBox 3"/>
          <p:cNvSpPr/>
          <p:nvPr/>
        </p:nvSpPr>
        <p:spPr>
          <a:xfrm>
            <a:off x="380880" y="1066680"/>
            <a:ext cx="8228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Class can contain methods for objects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" name="TextBox 4"/>
          <p:cNvSpPr/>
          <p:nvPr/>
        </p:nvSpPr>
        <p:spPr>
          <a:xfrm>
            <a:off x="180000" y="1600200"/>
            <a:ext cx="8820000" cy="526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 For Ex – Defining a method that print a message on its call by object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class Person: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  def __init__(self, name, age):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    self.name = name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    self.age = age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def myfunc(self):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    print("Hello my name is " + self.name)</a:t>
            </a:r>
            <a:br>
              <a:rPr sz="1600"/>
            </a:b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p1 = Person("John", 36)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p1.myfunc()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output :  Hello my name is John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c00000"/>
                </a:solidFill>
                <a:latin typeface="Calibri"/>
                <a:ea typeface="DejaVu Sans"/>
              </a:rPr>
              <a:t>Note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 The </a:t>
            </a:r>
            <a:r>
              <a:rPr b="0" lang="en-US" sz="1600" spc="-1" strike="noStrike">
                <a:solidFill>
                  <a:srgbClr val="ff0000"/>
                </a:solidFill>
                <a:latin typeface="Calibri"/>
                <a:ea typeface="DejaVu Sans"/>
              </a:rPr>
              <a:t>self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parameter is a reference to the object of the class, and is used to        access properties of the object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c00000"/>
                </a:solidFill>
                <a:latin typeface="Calibri"/>
                <a:ea typeface="DejaVu Sans"/>
              </a:rPr>
              <a:t>Note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: First parameter of a method always refer to the current object , no matter what its name.</a:t>
            </a:r>
            <a:br>
              <a:rPr sz="1600"/>
            </a:b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Function and Method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360000" y="1737720"/>
            <a:ext cx="738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Function is usually understood as a standalone block of code.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540000" y="2340000"/>
            <a:ext cx="6480000" cy="21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&gt;&gt;&gt; m = lambda a, b: a * b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&gt;&gt;&gt; m(5, 5)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25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&gt;&gt;&gt; m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&lt;function &lt;lambda&gt; at 0x7f69cd84d280&gt;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&gt;&gt;&gt; 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360000" y="4077720"/>
            <a:ext cx="792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Method is understood as a funtion associated with a class or it’s object.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"/>
          <p:cNvSpPr txBox="1"/>
          <p:nvPr/>
        </p:nvSpPr>
        <p:spPr>
          <a:xfrm>
            <a:off x="360000" y="360000"/>
            <a:ext cx="8640000" cy="444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class Calc: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def __init__(self, a, b):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    </a:t>
            </a:r>
            <a:r>
              <a:rPr b="0" lang="en-IN" sz="1800" spc="-1" strike="noStrike">
                <a:latin typeface="Arial"/>
              </a:rPr>
              <a:t>self.a = a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    </a:t>
            </a:r>
            <a:r>
              <a:rPr b="0" lang="en-IN" sz="1800" spc="-1" strike="noStrike">
                <a:latin typeface="Arial"/>
              </a:rPr>
              <a:t>self.b = b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   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def add(self):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    </a:t>
            </a:r>
            <a:r>
              <a:rPr b="0" lang="en-IN" sz="1800" spc="-1" strike="noStrike">
                <a:latin typeface="Arial"/>
              </a:rPr>
              <a:t>return self.a + self.b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def mul(self):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    </a:t>
            </a:r>
            <a:r>
              <a:rPr b="0" lang="en-IN" sz="1800" spc="-1" strike="noStrike">
                <a:latin typeface="Arial"/>
              </a:rPr>
              <a:t>return self.a * self.b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def sub(self):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    </a:t>
            </a:r>
            <a:r>
              <a:rPr b="0" lang="en-IN" sz="1800" spc="-1" strike="noStrike">
                <a:latin typeface="Arial"/>
              </a:rPr>
              <a:t>return self.a - self.b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4320000" y="382680"/>
            <a:ext cx="3076200" cy="465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86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Modify and Deleting Object Properties</a:t>
            </a:r>
            <a:br>
              <a:rPr sz="2800"/>
            </a:br>
            <a:endParaRPr b="0" lang="en-IN" sz="2800" spc="-1" strike="noStrike">
              <a:latin typeface="Arial"/>
            </a:endParaRPr>
          </a:p>
        </p:txBody>
      </p:sp>
      <p:sp>
        <p:nvSpPr>
          <p:cNvPr id="64" name="TextBox 2"/>
          <p:cNvSpPr/>
          <p:nvPr/>
        </p:nvSpPr>
        <p:spPr>
          <a:xfrm>
            <a:off x="762120" y="1295280"/>
            <a:ext cx="7543080" cy="547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#  For Ex – Modify the age of Object p1 to 40 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class Person: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def __init__(self, name, age):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self.name = name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self.age = age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def myfunc(self):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print("Hello my name is " + self.name)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p1 = Person("John", 36)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p1.age = 40  # Modify the age for object p1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del p1.name  # Deleting the name property for object p1 by using del keyword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print(p1.age)  # Output will be : 40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print(p1.name) #  Output  will be  : AttributeError: 'Person' object has no attribute ‘name'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63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Deleting an Object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66" name="TextBox 5"/>
          <p:cNvSpPr/>
          <p:nvPr/>
        </p:nvSpPr>
        <p:spPr>
          <a:xfrm>
            <a:off x="685800" y="1143000"/>
            <a:ext cx="5417280" cy="62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An object can be deleted by using del key word as well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# For Ex - Delete the p1 object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class Person: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def __init__(self, name, age):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self.name = name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self.age = age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def myfunc(self):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print("Hello my name is " + self.name)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p1 = Person("John", 36)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del p1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print(p1)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output :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NameError: 'p1' is not defined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Application>LibreOffice/7.3.7.2$Linux_X86_64 LibreOffice_project/30$Build-2</Application>
  <AppVersion>15.0000</AppVersion>
  <Words>452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2023-05-16T10:33:49Z</dcterms:created>
  <dc:creator>Yajuvendra</dc:creator>
  <dc:description/>
  <dc:language>en-IN</dc:language>
  <cp:lastModifiedBy/>
  <dcterms:modified xsi:type="dcterms:W3CDTF">2023-05-17T19:57:11Z</dcterms:modified>
  <cp:revision>44</cp:revision>
  <dc:subject/>
  <dc:title>Python Classes and Objects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6</vt:i4>
  </property>
</Properties>
</file>