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3C99D-92F1-4A50-A00C-32C4BFAB3FF8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8C5F-2FD1-40DA-B262-7E7677ED3F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002060"/>
                </a:solidFill>
              </a:rPr>
              <a:t>Python </a:t>
            </a:r>
            <a:r>
              <a:rPr lang="en-US" sz="3100" b="1" dirty="0" smtClean="0">
                <a:solidFill>
                  <a:srgbClr val="002060"/>
                </a:solidFill>
              </a:rPr>
              <a:t>Inheritance</a:t>
            </a:r>
            <a:br>
              <a:rPr lang="en-US" sz="3100" b="1" dirty="0" smtClean="0">
                <a:solidFill>
                  <a:srgbClr val="002060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219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Inheritance</a:t>
            </a:r>
            <a:r>
              <a:rPr lang="en-US" dirty="0" smtClean="0">
                <a:solidFill>
                  <a:srgbClr val="002060"/>
                </a:solidFill>
              </a:rPr>
              <a:t>  : </a:t>
            </a:r>
            <a:r>
              <a:rPr lang="en-US" dirty="0" smtClean="0">
                <a:solidFill>
                  <a:srgbClr val="002060"/>
                </a:solidFill>
              </a:rPr>
              <a:t>It </a:t>
            </a:r>
            <a:r>
              <a:rPr lang="en-US" dirty="0" smtClean="0">
                <a:solidFill>
                  <a:srgbClr val="002060"/>
                </a:solidFill>
              </a:rPr>
              <a:t>allows </a:t>
            </a:r>
            <a:r>
              <a:rPr lang="en-US" dirty="0">
                <a:solidFill>
                  <a:srgbClr val="002060"/>
                </a:solidFill>
              </a:rPr>
              <a:t>us to define a class that inherits all the methods and </a:t>
            </a:r>
            <a:r>
              <a:rPr lang="en-US" dirty="0" smtClean="0">
                <a:solidFill>
                  <a:srgbClr val="002060"/>
                </a:solidFill>
              </a:rPr>
              <a:t>  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  </a:t>
            </a:r>
            <a:r>
              <a:rPr lang="en-US" dirty="0" smtClean="0">
                <a:solidFill>
                  <a:srgbClr val="002060"/>
                </a:solidFill>
              </a:rPr>
              <a:t>properties </a:t>
            </a:r>
            <a:r>
              <a:rPr lang="en-US" dirty="0">
                <a:solidFill>
                  <a:srgbClr val="002060"/>
                </a:solidFill>
              </a:rPr>
              <a:t>from another class.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 Parent class /Base Class : </a:t>
            </a:r>
            <a:r>
              <a:rPr lang="en-US" dirty="0" smtClean="0">
                <a:solidFill>
                  <a:srgbClr val="002060"/>
                </a:solidFill>
              </a:rPr>
              <a:t> Which methods and properties being inherited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Child Class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/ Derived Class </a:t>
            </a:r>
            <a:r>
              <a:rPr lang="en-US" dirty="0" smtClean="0">
                <a:solidFill>
                  <a:srgbClr val="002060"/>
                </a:solidFill>
              </a:rPr>
              <a:t>: Which inherits </a:t>
            </a:r>
            <a:r>
              <a:rPr lang="en-US" dirty="0" err="1" smtClean="0">
                <a:solidFill>
                  <a:srgbClr val="002060"/>
                </a:solidFill>
              </a:rPr>
              <a:t>properites</a:t>
            </a:r>
            <a:r>
              <a:rPr lang="en-US" dirty="0" smtClean="0">
                <a:solidFill>
                  <a:srgbClr val="002060"/>
                </a:solidFill>
              </a:rPr>
              <a:t> and method of othe</a:t>
            </a:r>
            <a:r>
              <a:rPr lang="en-US" dirty="0" smtClean="0">
                <a:solidFill>
                  <a:srgbClr val="002060"/>
                </a:solidFill>
              </a:rPr>
              <a:t>r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class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743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Any class can be a Parent Class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While defining a child class , we just need to pass the name of parent class   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as an argument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3733800"/>
            <a:ext cx="8116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</a:t>
            </a:r>
            <a:r>
              <a:rPr lang="en-US" dirty="0" smtClean="0">
                <a:solidFill>
                  <a:srgbClr val="FF0000"/>
                </a:solidFill>
              </a:rPr>
              <a:t>__</a:t>
            </a:r>
            <a:r>
              <a:rPr lang="en-US" dirty="0" smtClean="0">
                <a:solidFill>
                  <a:srgbClr val="FF0000"/>
                </a:solidFill>
              </a:rPr>
              <a:t>init__() </a:t>
            </a:r>
            <a:r>
              <a:rPr lang="en-US" dirty="0" smtClean="0">
                <a:solidFill>
                  <a:srgbClr val="FF0000"/>
                </a:solidFill>
              </a:rPr>
              <a:t>Function and child class </a:t>
            </a:r>
            <a:r>
              <a:rPr lang="en-US" dirty="0" smtClean="0">
                <a:solidFill>
                  <a:srgbClr val="002060"/>
                </a:solidFill>
              </a:rPr>
              <a:t>:  If we define __init__() function in child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class then it will </a:t>
            </a:r>
            <a:r>
              <a:rPr lang="en-US" dirty="0" err="1" smtClean="0">
                <a:solidFill>
                  <a:srgbClr val="002060"/>
                </a:solidFill>
              </a:rPr>
              <a:t>overide</a:t>
            </a:r>
            <a:r>
              <a:rPr lang="en-US" dirty="0" smtClean="0">
                <a:solidFill>
                  <a:srgbClr val="002060"/>
                </a:solidFill>
              </a:rPr>
              <a:t> the functionality of inherited __init__() function of parent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class 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__init__() this function call automatically on object creation of child class.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 Note : we can </a:t>
            </a:r>
            <a:r>
              <a:rPr lang="en-US" dirty="0" err="1" smtClean="0">
                <a:solidFill>
                  <a:srgbClr val="002060"/>
                </a:solidFill>
              </a:rPr>
              <a:t>explicity</a:t>
            </a:r>
            <a:r>
              <a:rPr lang="en-US" dirty="0" smtClean="0">
                <a:solidFill>
                  <a:srgbClr val="002060"/>
                </a:solidFill>
              </a:rPr>
              <a:t> call parent class __init__() function inside the definition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   of child class __init__() </a:t>
            </a:r>
            <a:r>
              <a:rPr lang="en-US" dirty="0" err="1" smtClean="0">
                <a:solidFill>
                  <a:srgbClr val="002060"/>
                </a:solidFill>
              </a:rPr>
              <a:t>funciton</a:t>
            </a:r>
            <a:r>
              <a:rPr lang="en-US" dirty="0" smtClean="0">
                <a:solidFill>
                  <a:srgbClr val="002060"/>
                </a:solidFill>
              </a:rPr>
              <a:t> as follow :</a:t>
            </a:r>
          </a:p>
          <a:p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>
                <a:solidFill>
                  <a:srgbClr val="FF0000"/>
                </a:solidFill>
              </a:rPr>
              <a:t>ParentClassName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rgbClr val="002060"/>
                </a:solidFill>
              </a:rPr>
              <a:t>__init</a:t>
            </a:r>
            <a:r>
              <a:rPr lang="en-US" dirty="0" smtClean="0">
                <a:solidFill>
                  <a:srgbClr val="002060"/>
                </a:solidFill>
              </a:rPr>
              <a:t>__()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Use the super() </a:t>
            </a:r>
            <a:r>
              <a:rPr lang="en-US" sz="2800" b="1" dirty="0" smtClean="0">
                <a:solidFill>
                  <a:srgbClr val="002060"/>
                </a:solidFill>
              </a:rPr>
              <a:t>Function in Child Class</a:t>
            </a:r>
            <a:r>
              <a:rPr lang="en-US" sz="2800" b="1" dirty="0" smtClean="0">
                <a:solidFill>
                  <a:srgbClr val="002060"/>
                </a:solidFill>
              </a:rPr>
              <a:t/>
            </a:r>
            <a:br>
              <a:rPr lang="en-US" sz="2800" b="1" dirty="0" smtClean="0">
                <a:solidFill>
                  <a:srgbClr val="002060"/>
                </a:solidFill>
              </a:rPr>
            </a:b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# super() function is used to access any property and method of parent class 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 We can add new properties and method  in child class as its own 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196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Python Inheritance  </vt:lpstr>
      <vt:lpstr>Use the super() Function in Child Class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Yajuvendra</dc:creator>
  <cp:lastModifiedBy>Yajuvendra</cp:lastModifiedBy>
  <cp:revision>11</cp:revision>
  <dcterms:created xsi:type="dcterms:W3CDTF">2023-05-18T09:28:47Z</dcterms:created>
  <dcterms:modified xsi:type="dcterms:W3CDTF">2023-05-19T11:46:55Z</dcterms:modified>
</cp:coreProperties>
</file>