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95" r:id="rId5"/>
    <p:sldId id="296" r:id="rId6"/>
    <p:sldId id="297" r:id="rId7"/>
    <p:sldId id="294" r:id="rId8"/>
    <p:sldId id="271" r:id="rId9"/>
    <p:sldId id="273" r:id="rId10"/>
    <p:sldId id="281" r:id="rId11"/>
    <p:sldId id="282" r:id="rId12"/>
    <p:sldId id="284" r:id="rId13"/>
    <p:sldId id="285" r:id="rId14"/>
    <p:sldId id="270" r:id="rId15"/>
    <p:sldId id="279" r:id="rId16"/>
    <p:sldId id="287" r:id="rId17"/>
    <p:sldId id="288" r:id="rId18"/>
    <p:sldId id="289" r:id="rId19"/>
    <p:sldId id="272" r:id="rId20"/>
    <p:sldId id="280" r:id="rId21"/>
    <p:sldId id="290" r:id="rId22"/>
    <p:sldId id="291" r:id="rId23"/>
    <p:sldId id="292" r:id="rId24"/>
    <p:sldId id="293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45" autoAdjust="0"/>
  </p:normalViewPr>
  <p:slideViewPr>
    <p:cSldViewPr>
      <p:cViewPr>
        <p:scale>
          <a:sx n="96" d="100"/>
          <a:sy n="96" d="100"/>
        </p:scale>
        <p:origin x="-73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BF646-5562-4347-B8ED-5C0BAEC35810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DB5027-4C02-4395-89B7-03395D4A321B}">
      <dgm:prSet phldrT="[Text]"/>
      <dgm:spPr/>
      <dgm:t>
        <a:bodyPr/>
        <a:lstStyle/>
        <a:p>
          <a:r>
            <a:rPr lang="en-US" dirty="0" smtClean="0"/>
            <a:t>70% M&amp;As fail to deliver on targets</a:t>
          </a:r>
          <a:endParaRPr lang="en-US" dirty="0"/>
        </a:p>
      </dgm:t>
    </dgm:pt>
    <dgm:pt modelId="{4D12DC6A-C192-4117-A3B6-3659BEB5309B}" type="parTrans" cxnId="{9769C346-3B15-4CD3-956A-31D567AC182B}">
      <dgm:prSet/>
      <dgm:spPr/>
      <dgm:t>
        <a:bodyPr/>
        <a:lstStyle/>
        <a:p>
          <a:endParaRPr lang="en-US"/>
        </a:p>
      </dgm:t>
    </dgm:pt>
    <dgm:pt modelId="{7959CD96-C8D5-420D-A0EE-002539453F39}" type="sibTrans" cxnId="{9769C346-3B15-4CD3-956A-31D567AC182B}">
      <dgm:prSet/>
      <dgm:spPr/>
      <dgm:t>
        <a:bodyPr/>
        <a:lstStyle/>
        <a:p>
          <a:endParaRPr lang="en-US"/>
        </a:p>
      </dgm:t>
    </dgm:pt>
    <dgm:pt modelId="{103CAA48-5E99-47AA-8992-546633C72037}">
      <dgm:prSet phldrT="[Text]"/>
      <dgm:spPr/>
      <dgm:t>
        <a:bodyPr/>
        <a:lstStyle/>
        <a:p>
          <a:r>
            <a:rPr lang="en-US" dirty="0" smtClean="0"/>
            <a:t>Business focus on Financial</a:t>
          </a:r>
          <a:endParaRPr lang="en-US" dirty="0"/>
        </a:p>
      </dgm:t>
    </dgm:pt>
    <dgm:pt modelId="{C9EDC46E-896C-47F8-89C6-B29937C7E83B}" type="parTrans" cxnId="{6DA09326-5C57-471E-A04D-8D085B546293}">
      <dgm:prSet/>
      <dgm:spPr/>
      <dgm:t>
        <a:bodyPr/>
        <a:lstStyle/>
        <a:p>
          <a:endParaRPr lang="en-US"/>
        </a:p>
      </dgm:t>
    </dgm:pt>
    <dgm:pt modelId="{4DA5127E-079D-4FB0-8B67-C5720011E8E3}" type="sibTrans" cxnId="{6DA09326-5C57-471E-A04D-8D085B546293}">
      <dgm:prSet/>
      <dgm:spPr/>
      <dgm:t>
        <a:bodyPr/>
        <a:lstStyle/>
        <a:p>
          <a:endParaRPr lang="en-US"/>
        </a:p>
      </dgm:t>
    </dgm:pt>
    <dgm:pt modelId="{1C38A358-91EA-4188-84B6-722C386C0D85}">
      <dgm:prSet phldrT="[Text]"/>
      <dgm:spPr/>
      <dgm:t>
        <a:bodyPr/>
        <a:lstStyle/>
        <a:p>
          <a:r>
            <a:rPr lang="en-US" dirty="0" smtClean="0"/>
            <a:t>M&amp;As are disruptive life events </a:t>
          </a:r>
          <a:endParaRPr lang="en-US" dirty="0"/>
        </a:p>
      </dgm:t>
    </dgm:pt>
    <dgm:pt modelId="{58222442-A3A9-4880-822C-BA89683DFD94}" type="parTrans" cxnId="{B263A99D-898B-4801-B60B-BD43A9BE7E85}">
      <dgm:prSet/>
      <dgm:spPr/>
      <dgm:t>
        <a:bodyPr/>
        <a:lstStyle/>
        <a:p>
          <a:endParaRPr lang="en-US"/>
        </a:p>
      </dgm:t>
    </dgm:pt>
    <dgm:pt modelId="{C8125735-D7D0-4248-AFFC-F6DDECE9D8E5}" type="sibTrans" cxnId="{B263A99D-898B-4801-B60B-BD43A9BE7E85}">
      <dgm:prSet/>
      <dgm:spPr/>
      <dgm:t>
        <a:bodyPr/>
        <a:lstStyle/>
        <a:p>
          <a:endParaRPr lang="en-US"/>
        </a:p>
      </dgm:t>
    </dgm:pt>
    <dgm:pt modelId="{8FF51F4B-08CA-432A-BC82-7C4EF454038A}">
      <dgm:prSet phldrT="[Text]"/>
      <dgm:spPr/>
      <dgm:t>
        <a:bodyPr/>
        <a:lstStyle/>
        <a:p>
          <a:r>
            <a:rPr lang="en-US" dirty="0" smtClean="0"/>
            <a:t>OB Focus on </a:t>
          </a:r>
          <a:r>
            <a:rPr lang="en-US" dirty="0" smtClean="0"/>
            <a:t>People</a:t>
          </a:r>
          <a:endParaRPr lang="en-US" dirty="0"/>
        </a:p>
      </dgm:t>
    </dgm:pt>
    <dgm:pt modelId="{62C4D20A-7FE8-4C46-AFB0-01756EE2A14B}" type="parTrans" cxnId="{B1488DEB-7F75-40B2-83BD-D3541C246138}">
      <dgm:prSet/>
      <dgm:spPr/>
      <dgm:t>
        <a:bodyPr/>
        <a:lstStyle/>
        <a:p>
          <a:endParaRPr lang="en-US"/>
        </a:p>
      </dgm:t>
    </dgm:pt>
    <dgm:pt modelId="{8BC53654-2BD3-4B85-B863-8505CA37443C}" type="sibTrans" cxnId="{B1488DEB-7F75-40B2-83BD-D3541C246138}">
      <dgm:prSet/>
      <dgm:spPr/>
      <dgm:t>
        <a:bodyPr/>
        <a:lstStyle/>
        <a:p>
          <a:endParaRPr lang="en-US"/>
        </a:p>
      </dgm:t>
    </dgm:pt>
    <dgm:pt modelId="{F31EB7BC-1ED2-4ED5-AFD8-308951BD9253}">
      <dgm:prSet phldrT="[Text]"/>
      <dgm:spPr/>
      <dgm:t>
        <a:bodyPr/>
        <a:lstStyle/>
        <a:p>
          <a:r>
            <a:rPr lang="en-US" dirty="0" smtClean="0"/>
            <a:t>Lost of identity</a:t>
          </a:r>
          <a:endParaRPr lang="en-US" dirty="0"/>
        </a:p>
      </dgm:t>
    </dgm:pt>
    <dgm:pt modelId="{2679DB73-D223-4256-AC17-EEC66D0DAB22}" type="parTrans" cxnId="{F977A308-38DC-4291-BF80-619F8FEE12C2}">
      <dgm:prSet/>
      <dgm:spPr/>
      <dgm:t>
        <a:bodyPr/>
        <a:lstStyle/>
        <a:p>
          <a:endParaRPr lang="en-US"/>
        </a:p>
      </dgm:t>
    </dgm:pt>
    <dgm:pt modelId="{721ACBDF-BAE6-4507-BACF-4B006AF8C11E}" type="sibTrans" cxnId="{F977A308-38DC-4291-BF80-619F8FEE12C2}">
      <dgm:prSet/>
      <dgm:spPr/>
      <dgm:t>
        <a:bodyPr/>
        <a:lstStyle/>
        <a:p>
          <a:endParaRPr lang="en-US"/>
        </a:p>
      </dgm:t>
    </dgm:pt>
    <dgm:pt modelId="{6177EAFC-77FD-433D-9A40-9470A98C918A}">
      <dgm:prSet phldrT="[Text]"/>
      <dgm:spPr/>
      <dgm:t>
        <a:bodyPr/>
        <a:lstStyle/>
        <a:p>
          <a:r>
            <a:rPr lang="en-US" dirty="0" smtClean="0"/>
            <a:t>Culture clash</a:t>
          </a:r>
          <a:endParaRPr lang="en-US" dirty="0"/>
        </a:p>
      </dgm:t>
    </dgm:pt>
    <dgm:pt modelId="{39041A2F-FF6C-4D1B-A7C6-589D196ABD59}" type="parTrans" cxnId="{7F1756F9-E6B6-4BC2-A5BC-FE5F6F5208C0}">
      <dgm:prSet/>
      <dgm:spPr/>
      <dgm:t>
        <a:bodyPr/>
        <a:lstStyle/>
        <a:p>
          <a:endParaRPr lang="en-US"/>
        </a:p>
      </dgm:t>
    </dgm:pt>
    <dgm:pt modelId="{B51E2A01-774C-49C3-91DF-A5B4A4C8E9A9}" type="sibTrans" cxnId="{7F1756F9-E6B6-4BC2-A5BC-FE5F6F5208C0}">
      <dgm:prSet/>
      <dgm:spPr/>
      <dgm:t>
        <a:bodyPr/>
        <a:lstStyle/>
        <a:p>
          <a:endParaRPr lang="en-US"/>
        </a:p>
      </dgm:t>
    </dgm:pt>
    <dgm:pt modelId="{F41C4CCF-BE91-4B9F-A346-D88270B77BDD}">
      <dgm:prSet phldrT="[Text]"/>
      <dgm:spPr/>
      <dgm:t>
        <a:bodyPr/>
        <a:lstStyle/>
        <a:p>
          <a:r>
            <a:rPr lang="en-US" dirty="0" smtClean="0"/>
            <a:t>Uncertainty / Stress</a:t>
          </a:r>
          <a:endParaRPr lang="en-US" dirty="0"/>
        </a:p>
      </dgm:t>
    </dgm:pt>
    <dgm:pt modelId="{DD128AE1-8621-47AD-8603-29E799365C38}" type="parTrans" cxnId="{7BF42A86-38D9-463A-B15D-5999E51A4561}">
      <dgm:prSet/>
      <dgm:spPr/>
      <dgm:t>
        <a:bodyPr/>
        <a:lstStyle/>
        <a:p>
          <a:endParaRPr lang="en-US"/>
        </a:p>
      </dgm:t>
    </dgm:pt>
    <dgm:pt modelId="{328E1085-9690-44D5-9C3C-694E47A294FC}" type="sibTrans" cxnId="{7BF42A86-38D9-463A-B15D-5999E51A4561}">
      <dgm:prSet/>
      <dgm:spPr/>
      <dgm:t>
        <a:bodyPr/>
        <a:lstStyle/>
        <a:p>
          <a:endParaRPr lang="en-US"/>
        </a:p>
      </dgm:t>
    </dgm:pt>
    <dgm:pt modelId="{3F9ABA94-6BDF-4A4D-A125-9BFA3300D0F9}" type="pres">
      <dgm:prSet presAssocID="{2ACBF646-5562-4347-B8ED-5C0BAEC358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06E1D08E-4B27-450E-B6C6-8C0F18CDE861}" type="pres">
      <dgm:prSet presAssocID="{C1DB5027-4C02-4395-89B7-03395D4A321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0F4CB-8458-42C5-80A2-2D4618C946E2}" type="pres">
      <dgm:prSet presAssocID="{C1DB5027-4C02-4395-89B7-03395D4A321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200A2-3C7B-4BF3-9937-B6243FB05648}" type="pres">
      <dgm:prSet presAssocID="{1C38A358-91EA-4188-84B6-722C386C0D8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E315E-E890-44F8-B036-3C19EAA4BEDB}" type="pres">
      <dgm:prSet presAssocID="{1C38A358-91EA-4188-84B6-722C386C0D8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F1725-755A-4762-A161-2392ECD27292}" type="presOf" srcId="{103CAA48-5E99-47AA-8992-546633C72037}" destId="{0E70F4CB-8458-42C5-80A2-2D4618C946E2}" srcOrd="0" destOrd="0" presId="urn:microsoft.com/office/officeart/2005/8/layout/vList2"/>
    <dgm:cxn modelId="{6DA09326-5C57-471E-A04D-8D085B546293}" srcId="{C1DB5027-4C02-4395-89B7-03395D4A321B}" destId="{103CAA48-5E99-47AA-8992-546633C72037}" srcOrd="0" destOrd="0" parTransId="{C9EDC46E-896C-47F8-89C6-B29937C7E83B}" sibTransId="{4DA5127E-079D-4FB0-8B67-C5720011E8E3}"/>
    <dgm:cxn modelId="{597B56DA-231D-4AE4-87F1-191764E72C68}" type="presOf" srcId="{F41C4CCF-BE91-4B9F-A346-D88270B77BDD}" destId="{C88E315E-E890-44F8-B036-3C19EAA4BEDB}" srcOrd="0" destOrd="2" presId="urn:microsoft.com/office/officeart/2005/8/layout/vList2"/>
    <dgm:cxn modelId="{61C702CC-26F5-44FC-9061-297E75EA0935}" type="presOf" srcId="{C1DB5027-4C02-4395-89B7-03395D4A321B}" destId="{06E1D08E-4B27-450E-B6C6-8C0F18CDE861}" srcOrd="0" destOrd="0" presId="urn:microsoft.com/office/officeart/2005/8/layout/vList2"/>
    <dgm:cxn modelId="{691CC8CD-0932-4F03-9C64-4699CBB17075}" type="presOf" srcId="{1C38A358-91EA-4188-84B6-722C386C0D85}" destId="{5F1200A2-3C7B-4BF3-9937-B6243FB05648}" srcOrd="0" destOrd="0" presId="urn:microsoft.com/office/officeart/2005/8/layout/vList2"/>
    <dgm:cxn modelId="{7F1756F9-E6B6-4BC2-A5BC-FE5F6F5208C0}" srcId="{1C38A358-91EA-4188-84B6-722C386C0D85}" destId="{6177EAFC-77FD-433D-9A40-9470A98C918A}" srcOrd="1" destOrd="0" parTransId="{39041A2F-FF6C-4D1B-A7C6-589D196ABD59}" sibTransId="{B51E2A01-774C-49C3-91DF-A5B4A4C8E9A9}"/>
    <dgm:cxn modelId="{FD972B3C-B713-43D7-A3AC-FD7CCE3E5EE4}" type="presOf" srcId="{F31EB7BC-1ED2-4ED5-AFD8-308951BD9253}" destId="{C88E315E-E890-44F8-B036-3C19EAA4BEDB}" srcOrd="0" destOrd="0" presId="urn:microsoft.com/office/officeart/2005/8/layout/vList2"/>
    <dgm:cxn modelId="{B4EB48CC-35F0-4E45-92B0-234768C7B373}" type="presOf" srcId="{8FF51F4B-08CA-432A-BC82-7C4EF454038A}" destId="{0E70F4CB-8458-42C5-80A2-2D4618C946E2}" srcOrd="0" destOrd="1" presId="urn:microsoft.com/office/officeart/2005/8/layout/vList2"/>
    <dgm:cxn modelId="{B263A99D-898B-4801-B60B-BD43A9BE7E85}" srcId="{2ACBF646-5562-4347-B8ED-5C0BAEC35810}" destId="{1C38A358-91EA-4188-84B6-722C386C0D85}" srcOrd="1" destOrd="0" parTransId="{58222442-A3A9-4880-822C-BA89683DFD94}" sibTransId="{C8125735-D7D0-4248-AFFC-F6DDECE9D8E5}"/>
    <dgm:cxn modelId="{9769C346-3B15-4CD3-956A-31D567AC182B}" srcId="{2ACBF646-5562-4347-B8ED-5C0BAEC35810}" destId="{C1DB5027-4C02-4395-89B7-03395D4A321B}" srcOrd="0" destOrd="0" parTransId="{4D12DC6A-C192-4117-A3B6-3659BEB5309B}" sibTransId="{7959CD96-C8D5-420D-A0EE-002539453F39}"/>
    <dgm:cxn modelId="{F977A308-38DC-4291-BF80-619F8FEE12C2}" srcId="{1C38A358-91EA-4188-84B6-722C386C0D85}" destId="{F31EB7BC-1ED2-4ED5-AFD8-308951BD9253}" srcOrd="0" destOrd="0" parTransId="{2679DB73-D223-4256-AC17-EEC66D0DAB22}" sibTransId="{721ACBDF-BAE6-4507-BACF-4B006AF8C11E}"/>
    <dgm:cxn modelId="{7BF42A86-38D9-463A-B15D-5999E51A4561}" srcId="{1C38A358-91EA-4188-84B6-722C386C0D85}" destId="{F41C4CCF-BE91-4B9F-A346-D88270B77BDD}" srcOrd="2" destOrd="0" parTransId="{DD128AE1-8621-47AD-8603-29E799365C38}" sibTransId="{328E1085-9690-44D5-9C3C-694E47A294FC}"/>
    <dgm:cxn modelId="{B5E2C4C7-86BC-4F9E-8272-904CC1CC5EA0}" type="presOf" srcId="{6177EAFC-77FD-433D-9A40-9470A98C918A}" destId="{C88E315E-E890-44F8-B036-3C19EAA4BEDB}" srcOrd="0" destOrd="1" presId="urn:microsoft.com/office/officeart/2005/8/layout/vList2"/>
    <dgm:cxn modelId="{B1488DEB-7F75-40B2-83BD-D3541C246138}" srcId="{C1DB5027-4C02-4395-89B7-03395D4A321B}" destId="{8FF51F4B-08CA-432A-BC82-7C4EF454038A}" srcOrd="1" destOrd="0" parTransId="{62C4D20A-7FE8-4C46-AFB0-01756EE2A14B}" sibTransId="{8BC53654-2BD3-4B85-B863-8505CA37443C}"/>
    <dgm:cxn modelId="{844FDD54-3752-4253-9A2B-8EE12A053CD0}" type="presOf" srcId="{2ACBF646-5562-4347-B8ED-5C0BAEC35810}" destId="{3F9ABA94-6BDF-4A4D-A125-9BFA3300D0F9}" srcOrd="0" destOrd="0" presId="urn:microsoft.com/office/officeart/2005/8/layout/vList2"/>
    <dgm:cxn modelId="{97DE8D16-C3F9-4B73-80A4-0A22E73B9308}" type="presParOf" srcId="{3F9ABA94-6BDF-4A4D-A125-9BFA3300D0F9}" destId="{06E1D08E-4B27-450E-B6C6-8C0F18CDE861}" srcOrd="0" destOrd="0" presId="urn:microsoft.com/office/officeart/2005/8/layout/vList2"/>
    <dgm:cxn modelId="{D95BA1F8-BD7F-4DF9-9132-90EC5E9F91B5}" type="presParOf" srcId="{3F9ABA94-6BDF-4A4D-A125-9BFA3300D0F9}" destId="{0E70F4CB-8458-42C5-80A2-2D4618C946E2}" srcOrd="1" destOrd="0" presId="urn:microsoft.com/office/officeart/2005/8/layout/vList2"/>
    <dgm:cxn modelId="{96390ADC-2B60-40D9-950B-8C77FAAE6AA8}" type="presParOf" srcId="{3F9ABA94-6BDF-4A4D-A125-9BFA3300D0F9}" destId="{5F1200A2-3C7B-4BF3-9937-B6243FB05648}" srcOrd="2" destOrd="0" presId="urn:microsoft.com/office/officeart/2005/8/layout/vList2"/>
    <dgm:cxn modelId="{7BE7983E-1096-4B61-B703-33BFA3BE1D2B}" type="presParOf" srcId="{3F9ABA94-6BDF-4A4D-A125-9BFA3300D0F9}" destId="{C88E315E-E890-44F8-B036-3C19EAA4BED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910F9E-C811-47F3-AA75-6B7D0DB1BDF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D8EC0E-31D8-40C1-B8CC-ABB62245D497}">
      <dgm:prSet phldrT="[Text]" custT="1"/>
      <dgm:spPr/>
      <dgm:t>
        <a:bodyPr/>
        <a:lstStyle/>
        <a:p>
          <a:r>
            <a:rPr lang="en-US" sz="2800" dirty="0" smtClean="0"/>
            <a:t>Create atmosphere of integration</a:t>
          </a:r>
          <a:endParaRPr lang="en-US" sz="2800" dirty="0"/>
        </a:p>
      </dgm:t>
    </dgm:pt>
    <dgm:pt modelId="{C71A99D3-C446-459C-AC0F-BC19009515CA}" type="parTrans" cxnId="{27ABA323-FD74-4503-B21D-9C43A6BA3824}">
      <dgm:prSet/>
      <dgm:spPr/>
      <dgm:t>
        <a:bodyPr/>
        <a:lstStyle/>
        <a:p>
          <a:endParaRPr lang="en-US"/>
        </a:p>
      </dgm:t>
    </dgm:pt>
    <dgm:pt modelId="{622B6677-024E-4FA1-8C58-13CCA81B8A67}" type="sibTrans" cxnId="{27ABA323-FD74-4503-B21D-9C43A6BA3824}">
      <dgm:prSet/>
      <dgm:spPr/>
      <dgm:t>
        <a:bodyPr/>
        <a:lstStyle/>
        <a:p>
          <a:endParaRPr lang="en-US"/>
        </a:p>
      </dgm:t>
    </dgm:pt>
    <dgm:pt modelId="{47D239FF-8A61-49E8-B994-D05E5F8B6AD0}">
      <dgm:prSet phldrT="[Text]" custT="1"/>
      <dgm:spPr/>
      <dgm:t>
        <a:bodyPr/>
        <a:lstStyle/>
        <a:p>
          <a:r>
            <a:rPr lang="en-US" sz="2800" dirty="0" smtClean="0"/>
            <a:t>Clarify Norms</a:t>
          </a:r>
          <a:endParaRPr lang="en-US" sz="2800" dirty="0"/>
        </a:p>
      </dgm:t>
    </dgm:pt>
    <dgm:pt modelId="{5C5A2EA7-0772-47A7-9FCB-E13656DAAB0A}" type="parTrans" cxnId="{4F2234F4-C88A-4FC4-A73F-A90C5D6D12A7}">
      <dgm:prSet/>
      <dgm:spPr/>
      <dgm:t>
        <a:bodyPr/>
        <a:lstStyle/>
        <a:p>
          <a:endParaRPr lang="en-US"/>
        </a:p>
      </dgm:t>
    </dgm:pt>
    <dgm:pt modelId="{14EE507D-A93A-4E9F-A0B8-0DAB1395ED69}" type="sibTrans" cxnId="{4F2234F4-C88A-4FC4-A73F-A90C5D6D12A7}">
      <dgm:prSet/>
      <dgm:spPr/>
      <dgm:t>
        <a:bodyPr/>
        <a:lstStyle/>
        <a:p>
          <a:endParaRPr lang="en-US"/>
        </a:p>
      </dgm:t>
    </dgm:pt>
    <dgm:pt modelId="{5C094BE4-DEDD-4DD0-9D33-033609A8DB0C}">
      <dgm:prSet phldrT="[Text]" custT="1"/>
      <dgm:spPr/>
      <dgm:t>
        <a:bodyPr/>
        <a:lstStyle/>
        <a:p>
          <a:r>
            <a:rPr lang="en-US" sz="2800" dirty="0" smtClean="0"/>
            <a:t>Build Trust</a:t>
          </a:r>
          <a:endParaRPr lang="en-US" sz="2800" dirty="0"/>
        </a:p>
      </dgm:t>
    </dgm:pt>
    <dgm:pt modelId="{1107DDA8-024F-49D2-8B4C-06ABE394D2A5}" type="parTrans" cxnId="{38947D73-F44A-46D9-9CDA-FE24BE975D72}">
      <dgm:prSet/>
      <dgm:spPr/>
      <dgm:t>
        <a:bodyPr/>
        <a:lstStyle/>
        <a:p>
          <a:endParaRPr lang="en-US"/>
        </a:p>
      </dgm:t>
    </dgm:pt>
    <dgm:pt modelId="{9D409CD3-7547-45C6-882E-E27A227DBAD0}" type="sibTrans" cxnId="{38947D73-F44A-46D9-9CDA-FE24BE975D72}">
      <dgm:prSet/>
      <dgm:spPr/>
      <dgm:t>
        <a:bodyPr/>
        <a:lstStyle/>
        <a:p>
          <a:endParaRPr lang="en-US"/>
        </a:p>
      </dgm:t>
    </dgm:pt>
    <dgm:pt modelId="{BC0D6C16-6F1F-47E7-95CE-0B7818416EEE}">
      <dgm:prSet phldrT="[Text]" custT="1"/>
      <dgm:spPr/>
      <dgm:t>
        <a:bodyPr/>
        <a:lstStyle/>
        <a:p>
          <a:r>
            <a:rPr lang="en-US" sz="2800" dirty="0" smtClean="0"/>
            <a:t>Communicate</a:t>
          </a:r>
          <a:endParaRPr lang="en-US" sz="2800" dirty="0"/>
        </a:p>
      </dgm:t>
    </dgm:pt>
    <dgm:pt modelId="{F9A208E1-3FE4-49A9-A718-4CC7E8D99D88}" type="parTrans" cxnId="{FA1ACAC8-E69D-4044-B9A6-2DAE003105EC}">
      <dgm:prSet/>
      <dgm:spPr/>
      <dgm:t>
        <a:bodyPr/>
        <a:lstStyle/>
        <a:p>
          <a:endParaRPr lang="en-US"/>
        </a:p>
      </dgm:t>
    </dgm:pt>
    <dgm:pt modelId="{1EE25357-B7A9-4E44-9019-5F25986B26DE}" type="sibTrans" cxnId="{FA1ACAC8-E69D-4044-B9A6-2DAE003105EC}">
      <dgm:prSet/>
      <dgm:spPr/>
      <dgm:t>
        <a:bodyPr/>
        <a:lstStyle/>
        <a:p>
          <a:endParaRPr lang="en-US"/>
        </a:p>
      </dgm:t>
    </dgm:pt>
    <dgm:pt modelId="{D07A2E83-8712-44F4-9074-16DEA82E454D}">
      <dgm:prSet phldrT="[Text]" custT="1"/>
      <dgm:spPr/>
      <dgm:t>
        <a:bodyPr/>
        <a:lstStyle/>
        <a:p>
          <a:r>
            <a:rPr lang="en-US" sz="2800" dirty="0" smtClean="0"/>
            <a:t>Prepare for Conflict</a:t>
          </a:r>
          <a:endParaRPr lang="en-US" sz="2800" dirty="0"/>
        </a:p>
      </dgm:t>
    </dgm:pt>
    <dgm:pt modelId="{1FC62DE4-291C-4EAA-9520-BD9A97254C7C}" type="parTrans" cxnId="{024D5FAB-7021-4537-96FA-660E9D2BA4B8}">
      <dgm:prSet/>
      <dgm:spPr/>
      <dgm:t>
        <a:bodyPr/>
        <a:lstStyle/>
        <a:p>
          <a:endParaRPr lang="en-US"/>
        </a:p>
      </dgm:t>
    </dgm:pt>
    <dgm:pt modelId="{35D39B4F-8DE6-4B9C-B4B4-4948136FE428}" type="sibTrans" cxnId="{024D5FAB-7021-4537-96FA-660E9D2BA4B8}">
      <dgm:prSet/>
      <dgm:spPr/>
      <dgm:t>
        <a:bodyPr/>
        <a:lstStyle/>
        <a:p>
          <a:endParaRPr lang="en-US"/>
        </a:p>
      </dgm:t>
    </dgm:pt>
    <dgm:pt modelId="{9D17CA6C-D95A-4141-B259-BC02EE001ADD}">
      <dgm:prSet phldrT="[Text]" custT="1"/>
      <dgm:spPr/>
      <dgm:t>
        <a:bodyPr/>
        <a:lstStyle/>
        <a:p>
          <a:r>
            <a:rPr lang="en-US" sz="2800" dirty="0" smtClean="0"/>
            <a:t>Equity</a:t>
          </a:r>
          <a:endParaRPr lang="en-US" sz="2800" dirty="0"/>
        </a:p>
      </dgm:t>
    </dgm:pt>
    <dgm:pt modelId="{785FB6AA-D67A-4A52-B302-8E382DD5F912}" type="parTrans" cxnId="{3D251624-D5F9-4E5F-B65D-566D73ABBF4B}">
      <dgm:prSet/>
      <dgm:spPr/>
      <dgm:t>
        <a:bodyPr/>
        <a:lstStyle/>
        <a:p>
          <a:endParaRPr lang="en-US"/>
        </a:p>
      </dgm:t>
    </dgm:pt>
    <dgm:pt modelId="{80C15FBE-92CD-463E-821C-5E5DEDE0971E}" type="sibTrans" cxnId="{3D251624-D5F9-4E5F-B65D-566D73ABBF4B}">
      <dgm:prSet/>
      <dgm:spPr/>
      <dgm:t>
        <a:bodyPr/>
        <a:lstStyle/>
        <a:p>
          <a:endParaRPr lang="en-US"/>
        </a:p>
      </dgm:t>
    </dgm:pt>
    <dgm:pt modelId="{9D3870F5-1379-4A2E-965A-2DFB2858EB50}" type="pres">
      <dgm:prSet presAssocID="{3A910F9E-C811-47F3-AA75-6B7D0DB1BDF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92DE174-DA80-4AB9-AB91-36377549BBF7}" type="pres">
      <dgm:prSet presAssocID="{AED8EC0E-31D8-40C1-B8CC-ABB62245D497}" presName="parentLin" presStyleCnt="0"/>
      <dgm:spPr/>
    </dgm:pt>
    <dgm:pt modelId="{11B3A64E-F688-4418-B417-896F01D79006}" type="pres">
      <dgm:prSet presAssocID="{AED8EC0E-31D8-40C1-B8CC-ABB62245D497}" presName="parentLeftMargin" presStyleLbl="node1" presStyleIdx="0" presStyleCnt="6"/>
      <dgm:spPr/>
      <dgm:t>
        <a:bodyPr/>
        <a:lstStyle/>
        <a:p>
          <a:endParaRPr lang="en-CA"/>
        </a:p>
      </dgm:t>
    </dgm:pt>
    <dgm:pt modelId="{C9121FBB-D834-4489-BE2C-DF9218D2A327}" type="pres">
      <dgm:prSet presAssocID="{AED8EC0E-31D8-40C1-B8CC-ABB62245D49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A6175-672D-4ADF-8CF9-3C1A384D11E1}" type="pres">
      <dgm:prSet presAssocID="{AED8EC0E-31D8-40C1-B8CC-ABB62245D497}" presName="negativeSpace" presStyleCnt="0"/>
      <dgm:spPr/>
    </dgm:pt>
    <dgm:pt modelId="{D356CF31-6571-424E-BC7B-DDB83820D798}" type="pres">
      <dgm:prSet presAssocID="{AED8EC0E-31D8-40C1-B8CC-ABB62245D497}" presName="childText" presStyleLbl="conFgAcc1" presStyleIdx="0" presStyleCnt="6">
        <dgm:presLayoutVars>
          <dgm:bulletEnabled val="1"/>
        </dgm:presLayoutVars>
      </dgm:prSet>
      <dgm:spPr/>
    </dgm:pt>
    <dgm:pt modelId="{E9F45277-7028-4A34-9EC9-E7D4DEA69334}" type="pres">
      <dgm:prSet presAssocID="{622B6677-024E-4FA1-8C58-13CCA81B8A67}" presName="spaceBetweenRectangles" presStyleCnt="0"/>
      <dgm:spPr/>
    </dgm:pt>
    <dgm:pt modelId="{BA6CC29F-6F1E-4834-8AE5-0002F98EED3F}" type="pres">
      <dgm:prSet presAssocID="{47D239FF-8A61-49E8-B994-D05E5F8B6AD0}" presName="parentLin" presStyleCnt="0"/>
      <dgm:spPr/>
    </dgm:pt>
    <dgm:pt modelId="{93ECED2B-CD36-49C4-9EC8-A6DAC6E849C3}" type="pres">
      <dgm:prSet presAssocID="{47D239FF-8A61-49E8-B994-D05E5F8B6AD0}" presName="parentLeftMargin" presStyleLbl="node1" presStyleIdx="0" presStyleCnt="6"/>
      <dgm:spPr/>
      <dgm:t>
        <a:bodyPr/>
        <a:lstStyle/>
        <a:p>
          <a:endParaRPr lang="en-CA"/>
        </a:p>
      </dgm:t>
    </dgm:pt>
    <dgm:pt modelId="{8DD3E270-0362-4ECE-8B29-52DDA30741DE}" type="pres">
      <dgm:prSet presAssocID="{47D239FF-8A61-49E8-B994-D05E5F8B6AD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4B19A-74FD-47B4-B016-4CE8D4177815}" type="pres">
      <dgm:prSet presAssocID="{47D239FF-8A61-49E8-B994-D05E5F8B6AD0}" presName="negativeSpace" presStyleCnt="0"/>
      <dgm:spPr/>
    </dgm:pt>
    <dgm:pt modelId="{14D420AC-5B84-4AFF-9605-720E69725F7C}" type="pres">
      <dgm:prSet presAssocID="{47D239FF-8A61-49E8-B994-D05E5F8B6AD0}" presName="childText" presStyleLbl="conFgAcc1" presStyleIdx="1" presStyleCnt="6">
        <dgm:presLayoutVars>
          <dgm:bulletEnabled val="1"/>
        </dgm:presLayoutVars>
      </dgm:prSet>
      <dgm:spPr/>
    </dgm:pt>
    <dgm:pt modelId="{921334D7-42D6-4FDC-8707-F8BBBA3C2148}" type="pres">
      <dgm:prSet presAssocID="{14EE507D-A93A-4E9F-A0B8-0DAB1395ED69}" presName="spaceBetweenRectangles" presStyleCnt="0"/>
      <dgm:spPr/>
    </dgm:pt>
    <dgm:pt modelId="{C5F50D99-9706-43B6-83F6-7BDD8737AE0C}" type="pres">
      <dgm:prSet presAssocID="{5C094BE4-DEDD-4DD0-9D33-033609A8DB0C}" presName="parentLin" presStyleCnt="0"/>
      <dgm:spPr/>
    </dgm:pt>
    <dgm:pt modelId="{C52860B9-F15A-497F-913A-CEC5EECF7A17}" type="pres">
      <dgm:prSet presAssocID="{5C094BE4-DEDD-4DD0-9D33-033609A8DB0C}" presName="parentLeftMargin" presStyleLbl="node1" presStyleIdx="1" presStyleCnt="6"/>
      <dgm:spPr/>
      <dgm:t>
        <a:bodyPr/>
        <a:lstStyle/>
        <a:p>
          <a:endParaRPr lang="en-CA"/>
        </a:p>
      </dgm:t>
    </dgm:pt>
    <dgm:pt modelId="{D1469B0F-E6E3-4D81-82C6-1E0300ED9AC9}" type="pres">
      <dgm:prSet presAssocID="{5C094BE4-DEDD-4DD0-9D33-033609A8DB0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84E5EA8-DEC2-4898-BF6A-1355F9AA003E}" type="pres">
      <dgm:prSet presAssocID="{5C094BE4-DEDD-4DD0-9D33-033609A8DB0C}" presName="negativeSpace" presStyleCnt="0"/>
      <dgm:spPr/>
    </dgm:pt>
    <dgm:pt modelId="{80BF5972-DAC8-4B47-822E-09E977268EE8}" type="pres">
      <dgm:prSet presAssocID="{5C094BE4-DEDD-4DD0-9D33-033609A8DB0C}" presName="childText" presStyleLbl="conFgAcc1" presStyleIdx="2" presStyleCnt="6">
        <dgm:presLayoutVars>
          <dgm:bulletEnabled val="1"/>
        </dgm:presLayoutVars>
      </dgm:prSet>
      <dgm:spPr/>
    </dgm:pt>
    <dgm:pt modelId="{134F3D3E-064B-45ED-A9A6-F214A7BCA0DF}" type="pres">
      <dgm:prSet presAssocID="{9D409CD3-7547-45C6-882E-E27A227DBAD0}" presName="spaceBetweenRectangles" presStyleCnt="0"/>
      <dgm:spPr/>
    </dgm:pt>
    <dgm:pt modelId="{4865A688-99F2-4B4F-8582-90292735B135}" type="pres">
      <dgm:prSet presAssocID="{BC0D6C16-6F1F-47E7-95CE-0B7818416EEE}" presName="parentLin" presStyleCnt="0"/>
      <dgm:spPr/>
    </dgm:pt>
    <dgm:pt modelId="{40B67C81-F661-42DA-84BE-2D47B75F7403}" type="pres">
      <dgm:prSet presAssocID="{BC0D6C16-6F1F-47E7-95CE-0B7818416EEE}" presName="parentLeftMargin" presStyleLbl="node1" presStyleIdx="2" presStyleCnt="6"/>
      <dgm:spPr/>
      <dgm:t>
        <a:bodyPr/>
        <a:lstStyle/>
        <a:p>
          <a:endParaRPr lang="en-CA"/>
        </a:p>
      </dgm:t>
    </dgm:pt>
    <dgm:pt modelId="{53F3217D-1476-4F9E-922F-6B2AD4D99534}" type="pres">
      <dgm:prSet presAssocID="{BC0D6C16-6F1F-47E7-95CE-0B7818416EE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EE88C68-99DF-4AA6-8DB2-D40FE78A7710}" type="pres">
      <dgm:prSet presAssocID="{BC0D6C16-6F1F-47E7-95CE-0B7818416EEE}" presName="negativeSpace" presStyleCnt="0"/>
      <dgm:spPr/>
    </dgm:pt>
    <dgm:pt modelId="{ED3A7A63-1743-4015-AFEC-CF7D88ADA923}" type="pres">
      <dgm:prSet presAssocID="{BC0D6C16-6F1F-47E7-95CE-0B7818416EEE}" presName="childText" presStyleLbl="conFgAcc1" presStyleIdx="3" presStyleCnt="6">
        <dgm:presLayoutVars>
          <dgm:bulletEnabled val="1"/>
        </dgm:presLayoutVars>
      </dgm:prSet>
      <dgm:spPr/>
    </dgm:pt>
    <dgm:pt modelId="{938929E5-4C85-45BC-802B-55D77C0566E5}" type="pres">
      <dgm:prSet presAssocID="{1EE25357-B7A9-4E44-9019-5F25986B26DE}" presName="spaceBetweenRectangles" presStyleCnt="0"/>
      <dgm:spPr/>
    </dgm:pt>
    <dgm:pt modelId="{95FFD4B9-D624-412F-8BED-C3A2AF5EDE9B}" type="pres">
      <dgm:prSet presAssocID="{D07A2E83-8712-44F4-9074-16DEA82E454D}" presName="parentLin" presStyleCnt="0"/>
      <dgm:spPr/>
    </dgm:pt>
    <dgm:pt modelId="{BE9E35B0-F146-4AC7-B60B-0A27CEFDB3F2}" type="pres">
      <dgm:prSet presAssocID="{D07A2E83-8712-44F4-9074-16DEA82E454D}" presName="parentLeftMargin" presStyleLbl="node1" presStyleIdx="3" presStyleCnt="6"/>
      <dgm:spPr/>
      <dgm:t>
        <a:bodyPr/>
        <a:lstStyle/>
        <a:p>
          <a:endParaRPr lang="en-CA"/>
        </a:p>
      </dgm:t>
    </dgm:pt>
    <dgm:pt modelId="{5692F1B5-D3D7-43A6-89E8-864F5DB67147}" type="pres">
      <dgm:prSet presAssocID="{D07A2E83-8712-44F4-9074-16DEA82E454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F7713-1E3C-44EA-8BE1-0A53E5A1987B}" type="pres">
      <dgm:prSet presAssocID="{D07A2E83-8712-44F4-9074-16DEA82E454D}" presName="negativeSpace" presStyleCnt="0"/>
      <dgm:spPr/>
    </dgm:pt>
    <dgm:pt modelId="{1BF2CDB2-07C0-409D-A542-50558524265A}" type="pres">
      <dgm:prSet presAssocID="{D07A2E83-8712-44F4-9074-16DEA82E454D}" presName="childText" presStyleLbl="conFgAcc1" presStyleIdx="4" presStyleCnt="6">
        <dgm:presLayoutVars>
          <dgm:bulletEnabled val="1"/>
        </dgm:presLayoutVars>
      </dgm:prSet>
      <dgm:spPr/>
    </dgm:pt>
    <dgm:pt modelId="{3DA974A8-0060-490C-B7E4-9054E4A76034}" type="pres">
      <dgm:prSet presAssocID="{35D39B4F-8DE6-4B9C-B4B4-4948136FE428}" presName="spaceBetweenRectangles" presStyleCnt="0"/>
      <dgm:spPr/>
    </dgm:pt>
    <dgm:pt modelId="{710FE609-4389-4A17-A922-AEA8E1DB2087}" type="pres">
      <dgm:prSet presAssocID="{9D17CA6C-D95A-4141-B259-BC02EE001ADD}" presName="parentLin" presStyleCnt="0"/>
      <dgm:spPr/>
    </dgm:pt>
    <dgm:pt modelId="{1BFB7995-031A-4C10-B56F-0D31A287FBD5}" type="pres">
      <dgm:prSet presAssocID="{9D17CA6C-D95A-4141-B259-BC02EE001ADD}" presName="parentLeftMargin" presStyleLbl="node1" presStyleIdx="4" presStyleCnt="6"/>
      <dgm:spPr/>
      <dgm:t>
        <a:bodyPr/>
        <a:lstStyle/>
        <a:p>
          <a:endParaRPr lang="en-CA"/>
        </a:p>
      </dgm:t>
    </dgm:pt>
    <dgm:pt modelId="{83CD6B6D-9F44-44A5-8331-5C94FFFA9543}" type="pres">
      <dgm:prSet presAssocID="{9D17CA6C-D95A-4141-B259-BC02EE001AD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585A3-4601-4CB5-A376-B78E519A149B}" type="pres">
      <dgm:prSet presAssocID="{9D17CA6C-D95A-4141-B259-BC02EE001ADD}" presName="negativeSpace" presStyleCnt="0"/>
      <dgm:spPr/>
    </dgm:pt>
    <dgm:pt modelId="{13913609-4DE5-4432-8A54-95B9135A1B72}" type="pres">
      <dgm:prSet presAssocID="{9D17CA6C-D95A-4141-B259-BC02EE001AD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D251624-D5F9-4E5F-B65D-566D73ABBF4B}" srcId="{3A910F9E-C811-47F3-AA75-6B7D0DB1BDFC}" destId="{9D17CA6C-D95A-4141-B259-BC02EE001ADD}" srcOrd="5" destOrd="0" parTransId="{785FB6AA-D67A-4A52-B302-8E382DD5F912}" sibTransId="{80C15FBE-92CD-463E-821C-5E5DEDE0971E}"/>
    <dgm:cxn modelId="{6D77D2F0-EB95-419A-9003-B02CD133AB90}" type="presOf" srcId="{AED8EC0E-31D8-40C1-B8CC-ABB62245D497}" destId="{C9121FBB-D834-4489-BE2C-DF9218D2A327}" srcOrd="1" destOrd="0" presId="urn:microsoft.com/office/officeart/2005/8/layout/list1"/>
    <dgm:cxn modelId="{DF719E5E-C216-4C1F-8230-7BEF5DF21870}" type="presOf" srcId="{D07A2E83-8712-44F4-9074-16DEA82E454D}" destId="{5692F1B5-D3D7-43A6-89E8-864F5DB67147}" srcOrd="1" destOrd="0" presId="urn:microsoft.com/office/officeart/2005/8/layout/list1"/>
    <dgm:cxn modelId="{49960BEB-F27D-4849-BDF4-2E29C87FE12A}" type="presOf" srcId="{47D239FF-8A61-49E8-B994-D05E5F8B6AD0}" destId="{8DD3E270-0362-4ECE-8B29-52DDA30741DE}" srcOrd="1" destOrd="0" presId="urn:microsoft.com/office/officeart/2005/8/layout/list1"/>
    <dgm:cxn modelId="{27ABA323-FD74-4503-B21D-9C43A6BA3824}" srcId="{3A910F9E-C811-47F3-AA75-6B7D0DB1BDFC}" destId="{AED8EC0E-31D8-40C1-B8CC-ABB62245D497}" srcOrd="0" destOrd="0" parTransId="{C71A99D3-C446-459C-AC0F-BC19009515CA}" sibTransId="{622B6677-024E-4FA1-8C58-13CCA81B8A67}"/>
    <dgm:cxn modelId="{75DDAEB8-114B-4C7D-9E8E-873CD8ABF897}" type="presOf" srcId="{D07A2E83-8712-44F4-9074-16DEA82E454D}" destId="{BE9E35B0-F146-4AC7-B60B-0A27CEFDB3F2}" srcOrd="0" destOrd="0" presId="urn:microsoft.com/office/officeart/2005/8/layout/list1"/>
    <dgm:cxn modelId="{D35F11C7-096C-49C6-91AD-0A5C44232C60}" type="presOf" srcId="{5C094BE4-DEDD-4DD0-9D33-033609A8DB0C}" destId="{C52860B9-F15A-497F-913A-CEC5EECF7A17}" srcOrd="0" destOrd="0" presId="urn:microsoft.com/office/officeart/2005/8/layout/list1"/>
    <dgm:cxn modelId="{024D5FAB-7021-4537-96FA-660E9D2BA4B8}" srcId="{3A910F9E-C811-47F3-AA75-6B7D0DB1BDFC}" destId="{D07A2E83-8712-44F4-9074-16DEA82E454D}" srcOrd="4" destOrd="0" parTransId="{1FC62DE4-291C-4EAA-9520-BD9A97254C7C}" sibTransId="{35D39B4F-8DE6-4B9C-B4B4-4948136FE428}"/>
    <dgm:cxn modelId="{EF99C341-65D4-442D-AF48-17722D152329}" type="presOf" srcId="{5C094BE4-DEDD-4DD0-9D33-033609A8DB0C}" destId="{D1469B0F-E6E3-4D81-82C6-1E0300ED9AC9}" srcOrd="1" destOrd="0" presId="urn:microsoft.com/office/officeart/2005/8/layout/list1"/>
    <dgm:cxn modelId="{B4FBDE58-1643-469D-BE57-01CD1E0F5980}" type="presOf" srcId="{BC0D6C16-6F1F-47E7-95CE-0B7818416EEE}" destId="{40B67C81-F661-42DA-84BE-2D47B75F7403}" srcOrd="0" destOrd="0" presId="urn:microsoft.com/office/officeart/2005/8/layout/list1"/>
    <dgm:cxn modelId="{FA1ACAC8-E69D-4044-B9A6-2DAE003105EC}" srcId="{3A910F9E-C811-47F3-AA75-6B7D0DB1BDFC}" destId="{BC0D6C16-6F1F-47E7-95CE-0B7818416EEE}" srcOrd="3" destOrd="0" parTransId="{F9A208E1-3FE4-49A9-A718-4CC7E8D99D88}" sibTransId="{1EE25357-B7A9-4E44-9019-5F25986B26DE}"/>
    <dgm:cxn modelId="{30E7D657-6F9A-4958-AEBA-3B4524E38B4C}" type="presOf" srcId="{47D239FF-8A61-49E8-B994-D05E5F8B6AD0}" destId="{93ECED2B-CD36-49C4-9EC8-A6DAC6E849C3}" srcOrd="0" destOrd="0" presId="urn:microsoft.com/office/officeart/2005/8/layout/list1"/>
    <dgm:cxn modelId="{71CD5352-45C5-4A42-8536-39593F81DB6E}" type="presOf" srcId="{9D17CA6C-D95A-4141-B259-BC02EE001ADD}" destId="{83CD6B6D-9F44-44A5-8331-5C94FFFA9543}" srcOrd="1" destOrd="0" presId="urn:microsoft.com/office/officeart/2005/8/layout/list1"/>
    <dgm:cxn modelId="{2B19DEDE-CD48-4345-8798-432CEC432360}" type="presOf" srcId="{AED8EC0E-31D8-40C1-B8CC-ABB62245D497}" destId="{11B3A64E-F688-4418-B417-896F01D79006}" srcOrd="0" destOrd="0" presId="urn:microsoft.com/office/officeart/2005/8/layout/list1"/>
    <dgm:cxn modelId="{38947D73-F44A-46D9-9CDA-FE24BE975D72}" srcId="{3A910F9E-C811-47F3-AA75-6B7D0DB1BDFC}" destId="{5C094BE4-DEDD-4DD0-9D33-033609A8DB0C}" srcOrd="2" destOrd="0" parTransId="{1107DDA8-024F-49D2-8B4C-06ABE394D2A5}" sibTransId="{9D409CD3-7547-45C6-882E-E27A227DBAD0}"/>
    <dgm:cxn modelId="{8BA4F8C5-B921-416F-B860-6F466573CCEA}" type="presOf" srcId="{BC0D6C16-6F1F-47E7-95CE-0B7818416EEE}" destId="{53F3217D-1476-4F9E-922F-6B2AD4D99534}" srcOrd="1" destOrd="0" presId="urn:microsoft.com/office/officeart/2005/8/layout/list1"/>
    <dgm:cxn modelId="{9B6F233B-4E76-4917-AD67-F675F2C04D34}" type="presOf" srcId="{9D17CA6C-D95A-4141-B259-BC02EE001ADD}" destId="{1BFB7995-031A-4C10-B56F-0D31A287FBD5}" srcOrd="0" destOrd="0" presId="urn:microsoft.com/office/officeart/2005/8/layout/list1"/>
    <dgm:cxn modelId="{1B2DDDE9-4238-4786-AD6A-E0B88DEE4790}" type="presOf" srcId="{3A910F9E-C811-47F3-AA75-6B7D0DB1BDFC}" destId="{9D3870F5-1379-4A2E-965A-2DFB2858EB50}" srcOrd="0" destOrd="0" presId="urn:microsoft.com/office/officeart/2005/8/layout/list1"/>
    <dgm:cxn modelId="{4F2234F4-C88A-4FC4-A73F-A90C5D6D12A7}" srcId="{3A910F9E-C811-47F3-AA75-6B7D0DB1BDFC}" destId="{47D239FF-8A61-49E8-B994-D05E5F8B6AD0}" srcOrd="1" destOrd="0" parTransId="{5C5A2EA7-0772-47A7-9FCB-E13656DAAB0A}" sibTransId="{14EE507D-A93A-4E9F-A0B8-0DAB1395ED69}"/>
    <dgm:cxn modelId="{2D57E5FE-8861-46C1-AEB6-34301097C0E5}" type="presParOf" srcId="{9D3870F5-1379-4A2E-965A-2DFB2858EB50}" destId="{992DE174-DA80-4AB9-AB91-36377549BBF7}" srcOrd="0" destOrd="0" presId="urn:microsoft.com/office/officeart/2005/8/layout/list1"/>
    <dgm:cxn modelId="{1BDFB85C-5B19-47ED-96B7-37995BEEBF1C}" type="presParOf" srcId="{992DE174-DA80-4AB9-AB91-36377549BBF7}" destId="{11B3A64E-F688-4418-B417-896F01D79006}" srcOrd="0" destOrd="0" presId="urn:microsoft.com/office/officeart/2005/8/layout/list1"/>
    <dgm:cxn modelId="{30B22F13-BA5F-4051-924B-E5F9325C16B0}" type="presParOf" srcId="{992DE174-DA80-4AB9-AB91-36377549BBF7}" destId="{C9121FBB-D834-4489-BE2C-DF9218D2A327}" srcOrd="1" destOrd="0" presId="urn:microsoft.com/office/officeart/2005/8/layout/list1"/>
    <dgm:cxn modelId="{E9A352CC-202C-480A-A265-2617C1831BDB}" type="presParOf" srcId="{9D3870F5-1379-4A2E-965A-2DFB2858EB50}" destId="{33EA6175-672D-4ADF-8CF9-3C1A384D11E1}" srcOrd="1" destOrd="0" presId="urn:microsoft.com/office/officeart/2005/8/layout/list1"/>
    <dgm:cxn modelId="{AB814A60-78DC-492B-8523-A2E92307B80A}" type="presParOf" srcId="{9D3870F5-1379-4A2E-965A-2DFB2858EB50}" destId="{D356CF31-6571-424E-BC7B-DDB83820D798}" srcOrd="2" destOrd="0" presId="urn:microsoft.com/office/officeart/2005/8/layout/list1"/>
    <dgm:cxn modelId="{C5476AA2-BD18-48FE-897E-0B2C8B5E5458}" type="presParOf" srcId="{9D3870F5-1379-4A2E-965A-2DFB2858EB50}" destId="{E9F45277-7028-4A34-9EC9-E7D4DEA69334}" srcOrd="3" destOrd="0" presId="urn:microsoft.com/office/officeart/2005/8/layout/list1"/>
    <dgm:cxn modelId="{C913737C-A735-4F13-B952-2DB6EDE48DB2}" type="presParOf" srcId="{9D3870F5-1379-4A2E-965A-2DFB2858EB50}" destId="{BA6CC29F-6F1E-4834-8AE5-0002F98EED3F}" srcOrd="4" destOrd="0" presId="urn:microsoft.com/office/officeart/2005/8/layout/list1"/>
    <dgm:cxn modelId="{C76117D1-4B43-4CB6-9822-C0DBDF62B650}" type="presParOf" srcId="{BA6CC29F-6F1E-4834-8AE5-0002F98EED3F}" destId="{93ECED2B-CD36-49C4-9EC8-A6DAC6E849C3}" srcOrd="0" destOrd="0" presId="urn:microsoft.com/office/officeart/2005/8/layout/list1"/>
    <dgm:cxn modelId="{C6112E3B-1921-4579-826D-92B0F1EFAD2D}" type="presParOf" srcId="{BA6CC29F-6F1E-4834-8AE5-0002F98EED3F}" destId="{8DD3E270-0362-4ECE-8B29-52DDA30741DE}" srcOrd="1" destOrd="0" presId="urn:microsoft.com/office/officeart/2005/8/layout/list1"/>
    <dgm:cxn modelId="{624E2073-D9A7-4BB3-BD78-284224981E27}" type="presParOf" srcId="{9D3870F5-1379-4A2E-965A-2DFB2858EB50}" destId="{D4A4B19A-74FD-47B4-B016-4CE8D4177815}" srcOrd="5" destOrd="0" presId="urn:microsoft.com/office/officeart/2005/8/layout/list1"/>
    <dgm:cxn modelId="{8FEA649D-B215-486E-8F03-80AA21E240A6}" type="presParOf" srcId="{9D3870F5-1379-4A2E-965A-2DFB2858EB50}" destId="{14D420AC-5B84-4AFF-9605-720E69725F7C}" srcOrd="6" destOrd="0" presId="urn:microsoft.com/office/officeart/2005/8/layout/list1"/>
    <dgm:cxn modelId="{1FCD6BBC-1E36-436F-BFC0-53D14F13BD75}" type="presParOf" srcId="{9D3870F5-1379-4A2E-965A-2DFB2858EB50}" destId="{921334D7-42D6-4FDC-8707-F8BBBA3C2148}" srcOrd="7" destOrd="0" presId="urn:microsoft.com/office/officeart/2005/8/layout/list1"/>
    <dgm:cxn modelId="{92635984-D05C-42F7-8364-242DEF3581BF}" type="presParOf" srcId="{9D3870F5-1379-4A2E-965A-2DFB2858EB50}" destId="{C5F50D99-9706-43B6-83F6-7BDD8737AE0C}" srcOrd="8" destOrd="0" presId="urn:microsoft.com/office/officeart/2005/8/layout/list1"/>
    <dgm:cxn modelId="{0370BF89-7E9A-4B54-81E7-3018D22AA738}" type="presParOf" srcId="{C5F50D99-9706-43B6-83F6-7BDD8737AE0C}" destId="{C52860B9-F15A-497F-913A-CEC5EECF7A17}" srcOrd="0" destOrd="0" presId="urn:microsoft.com/office/officeart/2005/8/layout/list1"/>
    <dgm:cxn modelId="{E006CF3D-28DC-45D1-A7F0-6FB2F9279F7F}" type="presParOf" srcId="{C5F50D99-9706-43B6-83F6-7BDD8737AE0C}" destId="{D1469B0F-E6E3-4D81-82C6-1E0300ED9AC9}" srcOrd="1" destOrd="0" presId="urn:microsoft.com/office/officeart/2005/8/layout/list1"/>
    <dgm:cxn modelId="{0FD8F594-107B-49CB-AAC2-6E43D1340348}" type="presParOf" srcId="{9D3870F5-1379-4A2E-965A-2DFB2858EB50}" destId="{C84E5EA8-DEC2-4898-BF6A-1355F9AA003E}" srcOrd="9" destOrd="0" presId="urn:microsoft.com/office/officeart/2005/8/layout/list1"/>
    <dgm:cxn modelId="{B79CEE36-11DA-467A-A8F4-F3BF863829EE}" type="presParOf" srcId="{9D3870F5-1379-4A2E-965A-2DFB2858EB50}" destId="{80BF5972-DAC8-4B47-822E-09E977268EE8}" srcOrd="10" destOrd="0" presId="urn:microsoft.com/office/officeart/2005/8/layout/list1"/>
    <dgm:cxn modelId="{0094B84D-6A25-4987-B825-64B95F2CACE1}" type="presParOf" srcId="{9D3870F5-1379-4A2E-965A-2DFB2858EB50}" destId="{134F3D3E-064B-45ED-A9A6-F214A7BCA0DF}" srcOrd="11" destOrd="0" presId="urn:microsoft.com/office/officeart/2005/8/layout/list1"/>
    <dgm:cxn modelId="{22851042-63BA-41E7-B6CD-724957743EAE}" type="presParOf" srcId="{9D3870F5-1379-4A2E-965A-2DFB2858EB50}" destId="{4865A688-99F2-4B4F-8582-90292735B135}" srcOrd="12" destOrd="0" presId="urn:microsoft.com/office/officeart/2005/8/layout/list1"/>
    <dgm:cxn modelId="{2898F6AD-4180-4005-9EFA-3D6B1E1C0A43}" type="presParOf" srcId="{4865A688-99F2-4B4F-8582-90292735B135}" destId="{40B67C81-F661-42DA-84BE-2D47B75F7403}" srcOrd="0" destOrd="0" presId="urn:microsoft.com/office/officeart/2005/8/layout/list1"/>
    <dgm:cxn modelId="{5EB5BB34-9659-4105-BE66-CC009FB3BB0E}" type="presParOf" srcId="{4865A688-99F2-4B4F-8582-90292735B135}" destId="{53F3217D-1476-4F9E-922F-6B2AD4D99534}" srcOrd="1" destOrd="0" presId="urn:microsoft.com/office/officeart/2005/8/layout/list1"/>
    <dgm:cxn modelId="{690DADE8-1C21-4DB9-99A3-D1874B0B4E6B}" type="presParOf" srcId="{9D3870F5-1379-4A2E-965A-2DFB2858EB50}" destId="{0EE88C68-99DF-4AA6-8DB2-D40FE78A7710}" srcOrd="13" destOrd="0" presId="urn:microsoft.com/office/officeart/2005/8/layout/list1"/>
    <dgm:cxn modelId="{A30DEE5E-288B-48FB-830B-485BC644BCBC}" type="presParOf" srcId="{9D3870F5-1379-4A2E-965A-2DFB2858EB50}" destId="{ED3A7A63-1743-4015-AFEC-CF7D88ADA923}" srcOrd="14" destOrd="0" presId="urn:microsoft.com/office/officeart/2005/8/layout/list1"/>
    <dgm:cxn modelId="{60C9C7A3-3D5F-4FE9-A560-57E3CB616619}" type="presParOf" srcId="{9D3870F5-1379-4A2E-965A-2DFB2858EB50}" destId="{938929E5-4C85-45BC-802B-55D77C0566E5}" srcOrd="15" destOrd="0" presId="urn:microsoft.com/office/officeart/2005/8/layout/list1"/>
    <dgm:cxn modelId="{FE686EA9-7191-4A6D-AB13-620F16E1188E}" type="presParOf" srcId="{9D3870F5-1379-4A2E-965A-2DFB2858EB50}" destId="{95FFD4B9-D624-412F-8BED-C3A2AF5EDE9B}" srcOrd="16" destOrd="0" presId="urn:microsoft.com/office/officeart/2005/8/layout/list1"/>
    <dgm:cxn modelId="{75CDC086-0E73-41F5-9951-DED9B07DA26E}" type="presParOf" srcId="{95FFD4B9-D624-412F-8BED-C3A2AF5EDE9B}" destId="{BE9E35B0-F146-4AC7-B60B-0A27CEFDB3F2}" srcOrd="0" destOrd="0" presId="urn:microsoft.com/office/officeart/2005/8/layout/list1"/>
    <dgm:cxn modelId="{B020F8B3-08A5-4880-BA70-BA503B6458E8}" type="presParOf" srcId="{95FFD4B9-D624-412F-8BED-C3A2AF5EDE9B}" destId="{5692F1B5-D3D7-43A6-89E8-864F5DB67147}" srcOrd="1" destOrd="0" presId="urn:microsoft.com/office/officeart/2005/8/layout/list1"/>
    <dgm:cxn modelId="{99878440-6386-4AFA-BE42-6CF9D437B893}" type="presParOf" srcId="{9D3870F5-1379-4A2E-965A-2DFB2858EB50}" destId="{EA4F7713-1E3C-44EA-8BE1-0A53E5A1987B}" srcOrd="17" destOrd="0" presId="urn:microsoft.com/office/officeart/2005/8/layout/list1"/>
    <dgm:cxn modelId="{3D994EA4-CA67-421F-9927-6B621379325C}" type="presParOf" srcId="{9D3870F5-1379-4A2E-965A-2DFB2858EB50}" destId="{1BF2CDB2-07C0-409D-A542-50558524265A}" srcOrd="18" destOrd="0" presId="urn:microsoft.com/office/officeart/2005/8/layout/list1"/>
    <dgm:cxn modelId="{50FDFD4E-14B1-4391-8F9F-37EF9CB066C1}" type="presParOf" srcId="{9D3870F5-1379-4A2E-965A-2DFB2858EB50}" destId="{3DA974A8-0060-490C-B7E4-9054E4A76034}" srcOrd="19" destOrd="0" presId="urn:microsoft.com/office/officeart/2005/8/layout/list1"/>
    <dgm:cxn modelId="{3FC5FCBF-A3FB-4078-8ECB-ED4A22C1DBE5}" type="presParOf" srcId="{9D3870F5-1379-4A2E-965A-2DFB2858EB50}" destId="{710FE609-4389-4A17-A922-AEA8E1DB2087}" srcOrd="20" destOrd="0" presId="urn:microsoft.com/office/officeart/2005/8/layout/list1"/>
    <dgm:cxn modelId="{E9FA8764-0B26-431A-A63A-2C9F1A96A27B}" type="presParOf" srcId="{710FE609-4389-4A17-A922-AEA8E1DB2087}" destId="{1BFB7995-031A-4C10-B56F-0D31A287FBD5}" srcOrd="0" destOrd="0" presId="urn:microsoft.com/office/officeart/2005/8/layout/list1"/>
    <dgm:cxn modelId="{FC0E3083-89DB-4188-9167-719073BE0D77}" type="presParOf" srcId="{710FE609-4389-4A17-A922-AEA8E1DB2087}" destId="{83CD6B6D-9F44-44A5-8331-5C94FFFA9543}" srcOrd="1" destOrd="0" presId="urn:microsoft.com/office/officeart/2005/8/layout/list1"/>
    <dgm:cxn modelId="{82194A1F-025C-4401-BF72-FF578BE6AB20}" type="presParOf" srcId="{9D3870F5-1379-4A2E-965A-2DFB2858EB50}" destId="{D69585A3-4601-4CB5-A376-B78E519A149B}" srcOrd="21" destOrd="0" presId="urn:microsoft.com/office/officeart/2005/8/layout/list1"/>
    <dgm:cxn modelId="{0CED74B9-2470-4E04-B59A-DF6F83188D1B}" type="presParOf" srcId="{9D3870F5-1379-4A2E-965A-2DFB2858EB50}" destId="{13913609-4DE5-4432-8A54-95B9135A1B7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22DA45-D02F-426B-ABCC-782B5DC574D2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53E0DD-CC09-4B28-8A4B-1B260160CB69}">
      <dgm:prSet phldrT="[Text]" custT="1"/>
      <dgm:spPr/>
      <dgm:t>
        <a:bodyPr/>
        <a:lstStyle/>
        <a:p>
          <a:r>
            <a:rPr lang="en-US" sz="2400" dirty="0" smtClean="0"/>
            <a:t>Find Difference</a:t>
          </a:r>
          <a:endParaRPr lang="en-US" sz="2400" dirty="0"/>
        </a:p>
      </dgm:t>
    </dgm:pt>
    <dgm:pt modelId="{F9059B4A-41BE-4857-9200-691B5E6CFA08}" type="parTrans" cxnId="{ECE6BC5F-CAE2-474F-9CC2-D9E2676E8123}">
      <dgm:prSet/>
      <dgm:spPr/>
      <dgm:t>
        <a:bodyPr/>
        <a:lstStyle/>
        <a:p>
          <a:endParaRPr lang="en-US"/>
        </a:p>
      </dgm:t>
    </dgm:pt>
    <dgm:pt modelId="{9667E90E-50CF-4F1D-99A5-A1787D0D846F}" type="sibTrans" cxnId="{ECE6BC5F-CAE2-474F-9CC2-D9E2676E8123}">
      <dgm:prSet/>
      <dgm:spPr/>
      <dgm:t>
        <a:bodyPr/>
        <a:lstStyle/>
        <a:p>
          <a:endParaRPr lang="en-US"/>
        </a:p>
      </dgm:t>
    </dgm:pt>
    <dgm:pt modelId="{4CAF6823-AD6E-4D7F-9CC2-266C2217DBD8}">
      <dgm:prSet phldrT="[Text]" custT="1"/>
      <dgm:spPr/>
      <dgm:t>
        <a:bodyPr/>
        <a:lstStyle/>
        <a:p>
          <a:r>
            <a:rPr lang="en-US" sz="2400" dirty="0" smtClean="0"/>
            <a:t>Explain Difference</a:t>
          </a:r>
          <a:endParaRPr lang="en-US" sz="2400" dirty="0"/>
        </a:p>
      </dgm:t>
    </dgm:pt>
    <dgm:pt modelId="{B1DA9CFB-3B17-4346-9402-0C7EA016F477}" type="parTrans" cxnId="{F120AD95-44BE-4A22-8327-595DC7DDF7C8}">
      <dgm:prSet/>
      <dgm:spPr/>
      <dgm:t>
        <a:bodyPr/>
        <a:lstStyle/>
        <a:p>
          <a:endParaRPr lang="en-US"/>
        </a:p>
      </dgm:t>
    </dgm:pt>
    <dgm:pt modelId="{4A317C11-FCE3-4411-9DFE-EB0FB5FE3BD1}" type="sibTrans" cxnId="{F120AD95-44BE-4A22-8327-595DC7DDF7C8}">
      <dgm:prSet/>
      <dgm:spPr/>
      <dgm:t>
        <a:bodyPr/>
        <a:lstStyle/>
        <a:p>
          <a:endParaRPr lang="en-US"/>
        </a:p>
      </dgm:t>
    </dgm:pt>
    <dgm:pt modelId="{557EE744-C8F3-4F24-95AB-334AD4E05DD2}">
      <dgm:prSet phldrT="[Text]" custT="1"/>
      <dgm:spPr/>
      <dgm:t>
        <a:bodyPr/>
        <a:lstStyle/>
        <a:p>
          <a:r>
            <a:rPr lang="en-US" sz="2400" dirty="0" smtClean="0"/>
            <a:t>Document findings</a:t>
          </a:r>
          <a:endParaRPr lang="en-US" sz="2400" dirty="0"/>
        </a:p>
      </dgm:t>
    </dgm:pt>
    <dgm:pt modelId="{4EEC9E55-8D42-4540-9605-74FA87F159F5}" type="parTrans" cxnId="{C00C8197-AB6C-4D69-B40B-1BDB1E436360}">
      <dgm:prSet/>
      <dgm:spPr/>
      <dgm:t>
        <a:bodyPr/>
        <a:lstStyle/>
        <a:p>
          <a:endParaRPr lang="en-US"/>
        </a:p>
      </dgm:t>
    </dgm:pt>
    <dgm:pt modelId="{F7164CC2-378F-402D-BFC4-0DFFA1B56A30}" type="sibTrans" cxnId="{C00C8197-AB6C-4D69-B40B-1BDB1E436360}">
      <dgm:prSet/>
      <dgm:spPr/>
      <dgm:t>
        <a:bodyPr/>
        <a:lstStyle/>
        <a:p>
          <a:endParaRPr lang="en-US"/>
        </a:p>
      </dgm:t>
    </dgm:pt>
    <dgm:pt modelId="{E4A53F0A-FAC5-499C-934C-38E0F8FD4EBD}">
      <dgm:prSet phldrT="[Text]" custT="1"/>
      <dgm:spPr/>
      <dgm:t>
        <a:bodyPr/>
        <a:lstStyle/>
        <a:p>
          <a:r>
            <a:rPr lang="en-US" sz="2400" dirty="0" smtClean="0"/>
            <a:t>Take action</a:t>
          </a:r>
          <a:endParaRPr lang="en-US" sz="2400" dirty="0"/>
        </a:p>
      </dgm:t>
    </dgm:pt>
    <dgm:pt modelId="{BA078184-94D1-478C-BED9-3CFCDD9A4759}" type="parTrans" cxnId="{5DBB2D7B-91FE-4F6D-A80A-1AC8698C3974}">
      <dgm:prSet/>
      <dgm:spPr/>
      <dgm:t>
        <a:bodyPr/>
        <a:lstStyle/>
        <a:p>
          <a:endParaRPr lang="en-US"/>
        </a:p>
      </dgm:t>
    </dgm:pt>
    <dgm:pt modelId="{B0FD705E-8242-4AA7-AD6E-79D1B623607A}" type="sibTrans" cxnId="{5DBB2D7B-91FE-4F6D-A80A-1AC8698C3974}">
      <dgm:prSet/>
      <dgm:spPr/>
      <dgm:t>
        <a:bodyPr/>
        <a:lstStyle/>
        <a:p>
          <a:endParaRPr lang="en-US"/>
        </a:p>
      </dgm:t>
    </dgm:pt>
    <dgm:pt modelId="{279395A2-C490-4683-B2DD-B2131754A92B}">
      <dgm:prSet phldrT="[Text]" custT="1"/>
      <dgm:spPr/>
      <dgm:t>
        <a:bodyPr/>
        <a:lstStyle/>
        <a:p>
          <a:r>
            <a:rPr lang="en-US" sz="2400" dirty="0" smtClean="0"/>
            <a:t>Revise technique</a:t>
          </a:r>
          <a:endParaRPr lang="en-US" sz="2400" dirty="0"/>
        </a:p>
      </dgm:t>
    </dgm:pt>
    <dgm:pt modelId="{06D9BDBC-A621-470A-85A0-E12CDD7A05AD}" type="parTrans" cxnId="{59FDD6B4-275D-4B92-B248-B2C92D9FC120}">
      <dgm:prSet/>
      <dgm:spPr/>
      <dgm:t>
        <a:bodyPr/>
        <a:lstStyle/>
        <a:p>
          <a:endParaRPr lang="en-US"/>
        </a:p>
      </dgm:t>
    </dgm:pt>
    <dgm:pt modelId="{70D724A6-ABCF-4668-99AE-E01EAD94AB87}" type="sibTrans" cxnId="{59FDD6B4-275D-4B92-B248-B2C92D9FC120}">
      <dgm:prSet/>
      <dgm:spPr/>
      <dgm:t>
        <a:bodyPr/>
        <a:lstStyle/>
        <a:p>
          <a:endParaRPr lang="en-US"/>
        </a:p>
      </dgm:t>
    </dgm:pt>
    <dgm:pt modelId="{1AB1B143-C038-43D2-B422-26FC84CC2CAD}">
      <dgm:prSet phldrT="[Text]" custT="1"/>
      <dgm:spPr/>
      <dgm:t>
        <a:bodyPr/>
        <a:lstStyle/>
        <a:p>
          <a:r>
            <a:rPr lang="en-US" sz="2400" smtClean="0"/>
            <a:t>Results </a:t>
          </a:r>
          <a:r>
            <a:rPr lang="en-US" sz="2400" dirty="0" smtClean="0"/>
            <a:t>Vs. Expected</a:t>
          </a:r>
          <a:endParaRPr lang="en-US" sz="2400" dirty="0"/>
        </a:p>
      </dgm:t>
    </dgm:pt>
    <dgm:pt modelId="{41123387-6E97-47A5-840C-25748B7A0C0E}" type="parTrans" cxnId="{2EA70386-97BD-4CFE-A023-F3DB1A5640A4}">
      <dgm:prSet/>
      <dgm:spPr/>
      <dgm:t>
        <a:bodyPr/>
        <a:lstStyle/>
        <a:p>
          <a:endParaRPr lang="en-US"/>
        </a:p>
      </dgm:t>
    </dgm:pt>
    <dgm:pt modelId="{002A735B-56A1-4DEF-A0BC-2BABE80B046F}" type="sibTrans" cxnId="{2EA70386-97BD-4CFE-A023-F3DB1A5640A4}">
      <dgm:prSet/>
      <dgm:spPr/>
      <dgm:t>
        <a:bodyPr/>
        <a:lstStyle/>
        <a:p>
          <a:endParaRPr lang="en-US"/>
        </a:p>
      </dgm:t>
    </dgm:pt>
    <dgm:pt modelId="{84FA7924-A6ED-46A0-A593-93C70E7D2BDB}">
      <dgm:prSet phldrT="[Text]" custT="1"/>
      <dgm:spPr/>
      <dgm:t>
        <a:bodyPr/>
        <a:lstStyle/>
        <a:p>
          <a:r>
            <a:rPr lang="en-US" sz="2400" dirty="0" smtClean="0"/>
            <a:t>Apply at next merger</a:t>
          </a:r>
          <a:endParaRPr lang="en-US" sz="2400" dirty="0"/>
        </a:p>
      </dgm:t>
    </dgm:pt>
    <dgm:pt modelId="{5A3FBC50-58D4-4A8D-A6E1-087341B0B25C}" type="parTrans" cxnId="{205C4C78-A577-4C30-84DD-BC0B9943FC74}">
      <dgm:prSet/>
      <dgm:spPr/>
      <dgm:t>
        <a:bodyPr/>
        <a:lstStyle/>
        <a:p>
          <a:endParaRPr lang="en-US"/>
        </a:p>
      </dgm:t>
    </dgm:pt>
    <dgm:pt modelId="{CA22DC38-AE57-4685-9286-32AB750998AF}" type="sibTrans" cxnId="{205C4C78-A577-4C30-84DD-BC0B9943FC74}">
      <dgm:prSet/>
      <dgm:spPr/>
      <dgm:t>
        <a:bodyPr/>
        <a:lstStyle/>
        <a:p>
          <a:endParaRPr lang="en-US"/>
        </a:p>
      </dgm:t>
    </dgm:pt>
    <dgm:pt modelId="{147C3D79-2A16-4283-8579-212EBD1C43D1}" type="pres">
      <dgm:prSet presAssocID="{B522DA45-D02F-426B-ABCC-782B5DC574D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4AD4756D-E291-4136-B96F-0B3354B6EA6B}" type="pres">
      <dgm:prSet presAssocID="{3453E0DD-CC09-4B28-8A4B-1B260160CB69}" presName="parentLin" presStyleCnt="0"/>
      <dgm:spPr/>
    </dgm:pt>
    <dgm:pt modelId="{3E37BC40-E080-41CA-BE82-5663AD34C6DF}" type="pres">
      <dgm:prSet presAssocID="{3453E0DD-CC09-4B28-8A4B-1B260160CB69}" presName="parentLeftMargin" presStyleLbl="node1" presStyleIdx="0" presStyleCnt="3"/>
      <dgm:spPr/>
      <dgm:t>
        <a:bodyPr/>
        <a:lstStyle/>
        <a:p>
          <a:endParaRPr lang="en-CA"/>
        </a:p>
      </dgm:t>
    </dgm:pt>
    <dgm:pt modelId="{9A400D1C-700E-48A8-B0FF-1BFB3D181A60}" type="pres">
      <dgm:prSet presAssocID="{3453E0DD-CC09-4B28-8A4B-1B260160CB6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449DF42-F212-4BAA-9D40-D8EDE0BBCF79}" type="pres">
      <dgm:prSet presAssocID="{3453E0DD-CC09-4B28-8A4B-1B260160CB69}" presName="negativeSpace" presStyleCnt="0"/>
      <dgm:spPr/>
    </dgm:pt>
    <dgm:pt modelId="{E0A94032-0E9E-404B-B83E-6FEFC8D85654}" type="pres">
      <dgm:prSet presAssocID="{3453E0DD-CC09-4B28-8A4B-1B260160CB6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85557FE-AB5C-42E6-A900-8F74F7125BBE}" type="pres">
      <dgm:prSet presAssocID="{9667E90E-50CF-4F1D-99A5-A1787D0D846F}" presName="spaceBetweenRectangles" presStyleCnt="0"/>
      <dgm:spPr/>
    </dgm:pt>
    <dgm:pt modelId="{40E03FDB-E512-4B33-B2D0-70E0C55F9302}" type="pres">
      <dgm:prSet presAssocID="{4CAF6823-AD6E-4D7F-9CC2-266C2217DBD8}" presName="parentLin" presStyleCnt="0"/>
      <dgm:spPr/>
    </dgm:pt>
    <dgm:pt modelId="{03008825-10F9-4E89-B06B-921AA5D79451}" type="pres">
      <dgm:prSet presAssocID="{4CAF6823-AD6E-4D7F-9CC2-266C2217DBD8}" presName="parentLeftMargin" presStyleLbl="node1" presStyleIdx="0" presStyleCnt="3"/>
      <dgm:spPr/>
      <dgm:t>
        <a:bodyPr/>
        <a:lstStyle/>
        <a:p>
          <a:endParaRPr lang="en-CA"/>
        </a:p>
      </dgm:t>
    </dgm:pt>
    <dgm:pt modelId="{74D44601-67EC-4CBD-AC2B-A4F5AC8ECB1B}" type="pres">
      <dgm:prSet presAssocID="{4CAF6823-AD6E-4D7F-9CC2-266C2217DB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B351F1D-42F3-4070-B525-9D5F26A564E5}" type="pres">
      <dgm:prSet presAssocID="{4CAF6823-AD6E-4D7F-9CC2-266C2217DBD8}" presName="negativeSpace" presStyleCnt="0"/>
      <dgm:spPr/>
    </dgm:pt>
    <dgm:pt modelId="{14A5909B-6B0A-4755-8411-D0A177C1504E}" type="pres">
      <dgm:prSet presAssocID="{4CAF6823-AD6E-4D7F-9CC2-266C2217DBD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8D63F90-7C1A-4D46-BC08-0DF4A0D4A839}" type="pres">
      <dgm:prSet presAssocID="{4A317C11-FCE3-4411-9DFE-EB0FB5FE3BD1}" presName="spaceBetweenRectangles" presStyleCnt="0"/>
      <dgm:spPr/>
    </dgm:pt>
    <dgm:pt modelId="{07EAABA7-A851-4FAC-85EE-875A44BF0C90}" type="pres">
      <dgm:prSet presAssocID="{E4A53F0A-FAC5-499C-934C-38E0F8FD4EBD}" presName="parentLin" presStyleCnt="0"/>
      <dgm:spPr/>
    </dgm:pt>
    <dgm:pt modelId="{EE239C99-7E65-46EB-8106-9346B703F511}" type="pres">
      <dgm:prSet presAssocID="{E4A53F0A-FAC5-499C-934C-38E0F8FD4EBD}" presName="parentLeftMargin" presStyleLbl="node1" presStyleIdx="1" presStyleCnt="3"/>
      <dgm:spPr/>
      <dgm:t>
        <a:bodyPr/>
        <a:lstStyle/>
        <a:p>
          <a:endParaRPr lang="en-CA"/>
        </a:p>
      </dgm:t>
    </dgm:pt>
    <dgm:pt modelId="{42696663-202E-4D70-ACCB-883C8BE87512}" type="pres">
      <dgm:prSet presAssocID="{E4A53F0A-FAC5-499C-934C-38E0F8FD4E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073F449-844C-4093-83BA-BFBA01F7761F}" type="pres">
      <dgm:prSet presAssocID="{E4A53F0A-FAC5-499C-934C-38E0F8FD4EBD}" presName="negativeSpace" presStyleCnt="0"/>
      <dgm:spPr/>
    </dgm:pt>
    <dgm:pt modelId="{B18032BA-FBDE-4A42-931D-1963CE8CF8D2}" type="pres">
      <dgm:prSet presAssocID="{E4A53F0A-FAC5-499C-934C-38E0F8FD4EB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20AD95-44BE-4A22-8327-595DC7DDF7C8}" srcId="{B522DA45-D02F-426B-ABCC-782B5DC574D2}" destId="{4CAF6823-AD6E-4D7F-9CC2-266C2217DBD8}" srcOrd="1" destOrd="0" parTransId="{B1DA9CFB-3B17-4346-9402-0C7EA016F477}" sibTransId="{4A317C11-FCE3-4411-9DFE-EB0FB5FE3BD1}"/>
    <dgm:cxn modelId="{59FDD6B4-275D-4B92-B248-B2C92D9FC120}" srcId="{E4A53F0A-FAC5-499C-934C-38E0F8FD4EBD}" destId="{279395A2-C490-4683-B2DD-B2131754A92B}" srcOrd="0" destOrd="0" parTransId="{06D9BDBC-A621-470A-85A0-E12CDD7A05AD}" sibTransId="{70D724A6-ABCF-4668-99AE-E01EAD94AB87}"/>
    <dgm:cxn modelId="{7EAB609E-0821-4A4F-9537-297A4378A774}" type="presOf" srcId="{4CAF6823-AD6E-4D7F-9CC2-266C2217DBD8}" destId="{74D44601-67EC-4CBD-AC2B-A4F5AC8ECB1B}" srcOrd="1" destOrd="0" presId="urn:microsoft.com/office/officeart/2005/8/layout/list1"/>
    <dgm:cxn modelId="{B5ABF637-DB4F-4C1B-B477-CEF8B2AC627D}" type="presOf" srcId="{B522DA45-D02F-426B-ABCC-782B5DC574D2}" destId="{147C3D79-2A16-4283-8579-212EBD1C43D1}" srcOrd="0" destOrd="0" presId="urn:microsoft.com/office/officeart/2005/8/layout/list1"/>
    <dgm:cxn modelId="{2EA70386-97BD-4CFE-A023-F3DB1A5640A4}" srcId="{3453E0DD-CC09-4B28-8A4B-1B260160CB69}" destId="{1AB1B143-C038-43D2-B422-26FC84CC2CAD}" srcOrd="0" destOrd="0" parTransId="{41123387-6E97-47A5-840C-25748B7A0C0E}" sibTransId="{002A735B-56A1-4DEF-A0BC-2BABE80B046F}"/>
    <dgm:cxn modelId="{5DBB2D7B-91FE-4F6D-A80A-1AC8698C3974}" srcId="{B522DA45-D02F-426B-ABCC-782B5DC574D2}" destId="{E4A53F0A-FAC5-499C-934C-38E0F8FD4EBD}" srcOrd="2" destOrd="0" parTransId="{BA078184-94D1-478C-BED9-3CFCDD9A4759}" sibTransId="{B0FD705E-8242-4AA7-AD6E-79D1B623607A}"/>
    <dgm:cxn modelId="{3932A5BB-6BC5-4BC8-A83B-FA756CEB99EF}" type="presOf" srcId="{E4A53F0A-FAC5-499C-934C-38E0F8FD4EBD}" destId="{EE239C99-7E65-46EB-8106-9346B703F511}" srcOrd="0" destOrd="0" presId="urn:microsoft.com/office/officeart/2005/8/layout/list1"/>
    <dgm:cxn modelId="{92942649-B7D2-4341-803B-5B7C003B8F8E}" type="presOf" srcId="{3453E0DD-CC09-4B28-8A4B-1B260160CB69}" destId="{9A400D1C-700E-48A8-B0FF-1BFB3D181A60}" srcOrd="1" destOrd="0" presId="urn:microsoft.com/office/officeart/2005/8/layout/list1"/>
    <dgm:cxn modelId="{205C4C78-A577-4C30-84DD-BC0B9943FC74}" srcId="{E4A53F0A-FAC5-499C-934C-38E0F8FD4EBD}" destId="{84FA7924-A6ED-46A0-A593-93C70E7D2BDB}" srcOrd="1" destOrd="0" parTransId="{5A3FBC50-58D4-4A8D-A6E1-087341B0B25C}" sibTransId="{CA22DC38-AE57-4685-9286-32AB750998AF}"/>
    <dgm:cxn modelId="{ECE6BC5F-CAE2-474F-9CC2-D9E2676E8123}" srcId="{B522DA45-D02F-426B-ABCC-782B5DC574D2}" destId="{3453E0DD-CC09-4B28-8A4B-1B260160CB69}" srcOrd="0" destOrd="0" parTransId="{F9059B4A-41BE-4857-9200-691B5E6CFA08}" sibTransId="{9667E90E-50CF-4F1D-99A5-A1787D0D846F}"/>
    <dgm:cxn modelId="{E738AB79-AD5C-4817-9C4F-61E2D71A499C}" type="presOf" srcId="{279395A2-C490-4683-B2DD-B2131754A92B}" destId="{B18032BA-FBDE-4A42-931D-1963CE8CF8D2}" srcOrd="0" destOrd="0" presId="urn:microsoft.com/office/officeart/2005/8/layout/list1"/>
    <dgm:cxn modelId="{C192253E-55E7-4586-B59E-EE26EFD9951C}" type="presOf" srcId="{1AB1B143-C038-43D2-B422-26FC84CC2CAD}" destId="{E0A94032-0E9E-404B-B83E-6FEFC8D85654}" srcOrd="0" destOrd="0" presId="urn:microsoft.com/office/officeart/2005/8/layout/list1"/>
    <dgm:cxn modelId="{B031127E-FBC5-466E-8E66-23905FD3D55C}" type="presOf" srcId="{84FA7924-A6ED-46A0-A593-93C70E7D2BDB}" destId="{B18032BA-FBDE-4A42-931D-1963CE8CF8D2}" srcOrd="0" destOrd="1" presId="urn:microsoft.com/office/officeart/2005/8/layout/list1"/>
    <dgm:cxn modelId="{643802A1-BBBF-4DE2-8AF8-6F6F05932E52}" type="presOf" srcId="{4CAF6823-AD6E-4D7F-9CC2-266C2217DBD8}" destId="{03008825-10F9-4E89-B06B-921AA5D79451}" srcOrd="0" destOrd="0" presId="urn:microsoft.com/office/officeart/2005/8/layout/list1"/>
    <dgm:cxn modelId="{C4B4C6B5-F3D3-4C6A-8E6F-A2A0C0167BBD}" type="presOf" srcId="{557EE744-C8F3-4F24-95AB-334AD4E05DD2}" destId="{14A5909B-6B0A-4755-8411-D0A177C1504E}" srcOrd="0" destOrd="0" presId="urn:microsoft.com/office/officeart/2005/8/layout/list1"/>
    <dgm:cxn modelId="{C00C8197-AB6C-4D69-B40B-1BDB1E436360}" srcId="{4CAF6823-AD6E-4D7F-9CC2-266C2217DBD8}" destId="{557EE744-C8F3-4F24-95AB-334AD4E05DD2}" srcOrd="0" destOrd="0" parTransId="{4EEC9E55-8D42-4540-9605-74FA87F159F5}" sibTransId="{F7164CC2-378F-402D-BFC4-0DFFA1B56A30}"/>
    <dgm:cxn modelId="{D5D6C342-E03D-46B6-89FA-422CF7218318}" type="presOf" srcId="{E4A53F0A-FAC5-499C-934C-38E0F8FD4EBD}" destId="{42696663-202E-4D70-ACCB-883C8BE87512}" srcOrd="1" destOrd="0" presId="urn:microsoft.com/office/officeart/2005/8/layout/list1"/>
    <dgm:cxn modelId="{07110BE4-DEEC-48C6-9EE0-7B5CC9B36675}" type="presOf" srcId="{3453E0DD-CC09-4B28-8A4B-1B260160CB69}" destId="{3E37BC40-E080-41CA-BE82-5663AD34C6DF}" srcOrd="0" destOrd="0" presId="urn:microsoft.com/office/officeart/2005/8/layout/list1"/>
    <dgm:cxn modelId="{0EC185D6-0BA2-45D3-BB51-D08B8F511FFD}" type="presParOf" srcId="{147C3D79-2A16-4283-8579-212EBD1C43D1}" destId="{4AD4756D-E291-4136-B96F-0B3354B6EA6B}" srcOrd="0" destOrd="0" presId="urn:microsoft.com/office/officeart/2005/8/layout/list1"/>
    <dgm:cxn modelId="{E0C54338-FD37-4D01-94BD-2ABB6F329FF4}" type="presParOf" srcId="{4AD4756D-E291-4136-B96F-0B3354B6EA6B}" destId="{3E37BC40-E080-41CA-BE82-5663AD34C6DF}" srcOrd="0" destOrd="0" presId="urn:microsoft.com/office/officeart/2005/8/layout/list1"/>
    <dgm:cxn modelId="{098D10A7-FC0B-46B4-BF00-803BD2A18194}" type="presParOf" srcId="{4AD4756D-E291-4136-B96F-0B3354B6EA6B}" destId="{9A400D1C-700E-48A8-B0FF-1BFB3D181A60}" srcOrd="1" destOrd="0" presId="urn:microsoft.com/office/officeart/2005/8/layout/list1"/>
    <dgm:cxn modelId="{FFCC60A0-F167-44E4-BC33-01EA74418FC3}" type="presParOf" srcId="{147C3D79-2A16-4283-8579-212EBD1C43D1}" destId="{8449DF42-F212-4BAA-9D40-D8EDE0BBCF79}" srcOrd="1" destOrd="0" presId="urn:microsoft.com/office/officeart/2005/8/layout/list1"/>
    <dgm:cxn modelId="{87D50670-1448-4B09-9ED2-F5F8BD3A4C3A}" type="presParOf" srcId="{147C3D79-2A16-4283-8579-212EBD1C43D1}" destId="{E0A94032-0E9E-404B-B83E-6FEFC8D85654}" srcOrd="2" destOrd="0" presId="urn:microsoft.com/office/officeart/2005/8/layout/list1"/>
    <dgm:cxn modelId="{66137801-2F58-4DCE-8843-DD0046002137}" type="presParOf" srcId="{147C3D79-2A16-4283-8579-212EBD1C43D1}" destId="{685557FE-AB5C-42E6-A900-8F74F7125BBE}" srcOrd="3" destOrd="0" presId="urn:microsoft.com/office/officeart/2005/8/layout/list1"/>
    <dgm:cxn modelId="{4A7E92FD-6EE6-461C-B67B-96DF9E4EFFBD}" type="presParOf" srcId="{147C3D79-2A16-4283-8579-212EBD1C43D1}" destId="{40E03FDB-E512-4B33-B2D0-70E0C55F9302}" srcOrd="4" destOrd="0" presId="urn:microsoft.com/office/officeart/2005/8/layout/list1"/>
    <dgm:cxn modelId="{88AC6D77-49E0-4022-A8B8-CD310BF13F29}" type="presParOf" srcId="{40E03FDB-E512-4B33-B2D0-70E0C55F9302}" destId="{03008825-10F9-4E89-B06B-921AA5D79451}" srcOrd="0" destOrd="0" presId="urn:microsoft.com/office/officeart/2005/8/layout/list1"/>
    <dgm:cxn modelId="{3A37585A-8B1C-4438-999E-74B813D34A80}" type="presParOf" srcId="{40E03FDB-E512-4B33-B2D0-70E0C55F9302}" destId="{74D44601-67EC-4CBD-AC2B-A4F5AC8ECB1B}" srcOrd="1" destOrd="0" presId="urn:microsoft.com/office/officeart/2005/8/layout/list1"/>
    <dgm:cxn modelId="{3A765511-DA18-44EF-91E4-46662A625A25}" type="presParOf" srcId="{147C3D79-2A16-4283-8579-212EBD1C43D1}" destId="{EB351F1D-42F3-4070-B525-9D5F26A564E5}" srcOrd="5" destOrd="0" presId="urn:microsoft.com/office/officeart/2005/8/layout/list1"/>
    <dgm:cxn modelId="{3C1EEA83-4B21-44A9-A256-30C934E36593}" type="presParOf" srcId="{147C3D79-2A16-4283-8579-212EBD1C43D1}" destId="{14A5909B-6B0A-4755-8411-D0A177C1504E}" srcOrd="6" destOrd="0" presId="urn:microsoft.com/office/officeart/2005/8/layout/list1"/>
    <dgm:cxn modelId="{E2C51268-B89E-4350-BA28-BCF825570074}" type="presParOf" srcId="{147C3D79-2A16-4283-8579-212EBD1C43D1}" destId="{98D63F90-7C1A-4D46-BC08-0DF4A0D4A839}" srcOrd="7" destOrd="0" presId="urn:microsoft.com/office/officeart/2005/8/layout/list1"/>
    <dgm:cxn modelId="{1AC19F3B-13EA-4129-B7E6-B769826652CA}" type="presParOf" srcId="{147C3D79-2A16-4283-8579-212EBD1C43D1}" destId="{07EAABA7-A851-4FAC-85EE-875A44BF0C90}" srcOrd="8" destOrd="0" presId="urn:microsoft.com/office/officeart/2005/8/layout/list1"/>
    <dgm:cxn modelId="{752560F3-32A3-46B0-91A1-E86C3B9E0ED5}" type="presParOf" srcId="{07EAABA7-A851-4FAC-85EE-875A44BF0C90}" destId="{EE239C99-7E65-46EB-8106-9346B703F511}" srcOrd="0" destOrd="0" presId="urn:microsoft.com/office/officeart/2005/8/layout/list1"/>
    <dgm:cxn modelId="{3002E240-F3B1-4039-B26F-0E6197657FB9}" type="presParOf" srcId="{07EAABA7-A851-4FAC-85EE-875A44BF0C90}" destId="{42696663-202E-4D70-ACCB-883C8BE87512}" srcOrd="1" destOrd="0" presId="urn:microsoft.com/office/officeart/2005/8/layout/list1"/>
    <dgm:cxn modelId="{285980E1-BB96-4F8B-9AD2-A6D796176705}" type="presParOf" srcId="{147C3D79-2A16-4283-8579-212EBD1C43D1}" destId="{9073F449-844C-4093-83BA-BFBA01F7761F}" srcOrd="9" destOrd="0" presId="urn:microsoft.com/office/officeart/2005/8/layout/list1"/>
    <dgm:cxn modelId="{DFABB6B4-AE73-46A2-9F5E-D17655224A01}" type="presParOf" srcId="{147C3D79-2A16-4283-8579-212EBD1C43D1}" destId="{B18032BA-FBDE-4A42-931D-1963CE8CF8D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9E2FB3-3887-45EA-88E6-4DCA5667BCE1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4B4197-EA4F-4370-A726-2E7E5C674AED}">
      <dgm:prSet phldrT="[Text]"/>
      <dgm:spPr/>
      <dgm:t>
        <a:bodyPr/>
        <a:lstStyle/>
        <a:p>
          <a:r>
            <a:rPr lang="en-US" dirty="0" smtClean="0"/>
            <a:t>Executives</a:t>
          </a:r>
          <a:endParaRPr lang="en-US" dirty="0"/>
        </a:p>
      </dgm:t>
    </dgm:pt>
    <dgm:pt modelId="{2D4203D8-43F8-48A0-9DF7-DFB873BEE2FE}" type="parTrans" cxnId="{D00A2E04-C809-40F4-8060-C638FB4A02E5}">
      <dgm:prSet/>
      <dgm:spPr/>
      <dgm:t>
        <a:bodyPr/>
        <a:lstStyle/>
        <a:p>
          <a:endParaRPr lang="en-US"/>
        </a:p>
      </dgm:t>
    </dgm:pt>
    <dgm:pt modelId="{CC6AD0AC-38C8-46D5-A561-B3FCE245630F}" type="sibTrans" cxnId="{D00A2E04-C809-40F4-8060-C638FB4A02E5}">
      <dgm:prSet/>
      <dgm:spPr/>
      <dgm:t>
        <a:bodyPr/>
        <a:lstStyle/>
        <a:p>
          <a:endParaRPr lang="en-US"/>
        </a:p>
      </dgm:t>
    </dgm:pt>
    <dgm:pt modelId="{F2BF71B7-28CB-4C73-9BC8-8D850C99F510}">
      <dgm:prSet phldrT="[Text]"/>
      <dgm:spPr/>
      <dgm:t>
        <a:bodyPr/>
        <a:lstStyle/>
        <a:p>
          <a:r>
            <a:rPr lang="en-US" dirty="0" smtClean="0"/>
            <a:t>High Salary</a:t>
          </a:r>
          <a:endParaRPr lang="en-US" dirty="0"/>
        </a:p>
      </dgm:t>
    </dgm:pt>
    <dgm:pt modelId="{2ABE78B9-0A07-414A-9D37-7B38A933C9FF}" type="parTrans" cxnId="{CFAA1D5C-83C7-4C30-90EE-526C453B0764}">
      <dgm:prSet/>
      <dgm:spPr/>
      <dgm:t>
        <a:bodyPr/>
        <a:lstStyle/>
        <a:p>
          <a:endParaRPr lang="en-US"/>
        </a:p>
      </dgm:t>
    </dgm:pt>
    <dgm:pt modelId="{2ED38826-62D2-45B5-89DE-93059C5E537F}" type="sibTrans" cxnId="{CFAA1D5C-83C7-4C30-90EE-526C453B0764}">
      <dgm:prSet/>
      <dgm:spPr/>
      <dgm:t>
        <a:bodyPr/>
        <a:lstStyle/>
        <a:p>
          <a:endParaRPr lang="en-US"/>
        </a:p>
      </dgm:t>
    </dgm:pt>
    <dgm:pt modelId="{AD0185F7-0DB3-4CBC-81B3-232BBEFECB99}">
      <dgm:prSet phldrT="[Text]"/>
      <dgm:spPr/>
      <dgm:t>
        <a:bodyPr/>
        <a:lstStyle/>
        <a:p>
          <a:r>
            <a:rPr lang="en-US" dirty="0" smtClean="0"/>
            <a:t>High corporate ROA</a:t>
          </a:r>
          <a:endParaRPr lang="en-US" dirty="0"/>
        </a:p>
      </dgm:t>
    </dgm:pt>
    <dgm:pt modelId="{183A505A-B275-4D20-9EAE-373AFF33250D}" type="parTrans" cxnId="{11AD777E-B2EB-4667-8BE5-0DA074BC5FCC}">
      <dgm:prSet/>
      <dgm:spPr/>
      <dgm:t>
        <a:bodyPr/>
        <a:lstStyle/>
        <a:p>
          <a:endParaRPr lang="en-US"/>
        </a:p>
      </dgm:t>
    </dgm:pt>
    <dgm:pt modelId="{26395E3E-6B54-4A6E-8127-D89FEA049FF9}" type="sibTrans" cxnId="{11AD777E-B2EB-4667-8BE5-0DA074BC5FCC}">
      <dgm:prSet/>
      <dgm:spPr/>
      <dgm:t>
        <a:bodyPr/>
        <a:lstStyle/>
        <a:p>
          <a:endParaRPr lang="en-US"/>
        </a:p>
      </dgm:t>
    </dgm:pt>
    <dgm:pt modelId="{E010D37C-CF02-462C-B630-167C6E7E0BB0}">
      <dgm:prSet phldrT="[Text]"/>
      <dgm:spPr/>
      <dgm:t>
        <a:bodyPr/>
        <a:lstStyle/>
        <a:p>
          <a:r>
            <a:rPr lang="en-US" dirty="0" smtClean="0"/>
            <a:t>Companies of comparable size</a:t>
          </a:r>
          <a:endParaRPr lang="en-US" dirty="0"/>
        </a:p>
      </dgm:t>
    </dgm:pt>
    <dgm:pt modelId="{FCAC47EA-7687-4281-A1F1-963E8DB04FCD}" type="parTrans" cxnId="{D5CF3A69-F10D-4A26-83D6-AB39B78AF782}">
      <dgm:prSet/>
      <dgm:spPr/>
      <dgm:t>
        <a:bodyPr/>
        <a:lstStyle/>
        <a:p>
          <a:endParaRPr lang="en-US"/>
        </a:p>
      </dgm:t>
    </dgm:pt>
    <dgm:pt modelId="{E5CA19F3-173C-46D8-9F06-F56A4653EA78}" type="sibTrans" cxnId="{D5CF3A69-F10D-4A26-83D6-AB39B78AF782}">
      <dgm:prSet/>
      <dgm:spPr/>
      <dgm:t>
        <a:bodyPr/>
        <a:lstStyle/>
        <a:p>
          <a:endParaRPr lang="en-US"/>
        </a:p>
      </dgm:t>
    </dgm:pt>
    <dgm:pt modelId="{32584479-2C5A-4257-A661-D1C8A368748B}" type="pres">
      <dgm:prSet presAssocID="{AA9E2FB3-3887-45EA-88E6-4DCA5667BCE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EE3FB92-4DEF-4CAD-985D-ED29D3AC0231}" type="pres">
      <dgm:prSet presAssocID="{F94B4197-EA4F-4370-A726-2E7E5C674AED}" presName="parentLin" presStyleCnt="0"/>
      <dgm:spPr/>
    </dgm:pt>
    <dgm:pt modelId="{BB3BE6CF-8F14-4205-8454-DB5E1A0033FD}" type="pres">
      <dgm:prSet presAssocID="{F94B4197-EA4F-4370-A726-2E7E5C674AED}" presName="parentLeftMargin" presStyleLbl="node1" presStyleIdx="0" presStyleCnt="1"/>
      <dgm:spPr/>
      <dgm:t>
        <a:bodyPr/>
        <a:lstStyle/>
        <a:p>
          <a:endParaRPr lang="en-CA"/>
        </a:p>
      </dgm:t>
    </dgm:pt>
    <dgm:pt modelId="{0313AB88-DEA8-4917-A0AE-2A8B8353FB89}" type="pres">
      <dgm:prSet presAssocID="{F94B4197-EA4F-4370-A726-2E7E5C674A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E147916-9436-4ED4-BFF2-D22D32A917D0}" type="pres">
      <dgm:prSet presAssocID="{F94B4197-EA4F-4370-A726-2E7E5C674AED}" presName="negativeSpace" presStyleCnt="0"/>
      <dgm:spPr/>
    </dgm:pt>
    <dgm:pt modelId="{78116EFD-A971-42F9-9762-112B4153839E}" type="pres">
      <dgm:prSet presAssocID="{F94B4197-EA4F-4370-A726-2E7E5C674AE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27B4BA-8740-4282-807E-3F56BFCFB524}" type="presOf" srcId="{F2BF71B7-28CB-4C73-9BC8-8D850C99F510}" destId="{78116EFD-A971-42F9-9762-112B4153839E}" srcOrd="0" destOrd="0" presId="urn:microsoft.com/office/officeart/2005/8/layout/list1"/>
    <dgm:cxn modelId="{D00A2E04-C809-40F4-8060-C638FB4A02E5}" srcId="{AA9E2FB3-3887-45EA-88E6-4DCA5667BCE1}" destId="{F94B4197-EA4F-4370-A726-2E7E5C674AED}" srcOrd="0" destOrd="0" parTransId="{2D4203D8-43F8-48A0-9DF7-DFB873BEE2FE}" sibTransId="{CC6AD0AC-38C8-46D5-A561-B3FCE245630F}"/>
    <dgm:cxn modelId="{37C540A2-8960-4628-8E79-751346E42BB1}" type="presOf" srcId="{F94B4197-EA4F-4370-A726-2E7E5C674AED}" destId="{0313AB88-DEA8-4917-A0AE-2A8B8353FB89}" srcOrd="1" destOrd="0" presId="urn:microsoft.com/office/officeart/2005/8/layout/list1"/>
    <dgm:cxn modelId="{CFAA1D5C-83C7-4C30-90EE-526C453B0764}" srcId="{F94B4197-EA4F-4370-A726-2E7E5C674AED}" destId="{F2BF71B7-28CB-4C73-9BC8-8D850C99F510}" srcOrd="0" destOrd="0" parTransId="{2ABE78B9-0A07-414A-9D37-7B38A933C9FF}" sibTransId="{2ED38826-62D2-45B5-89DE-93059C5E537F}"/>
    <dgm:cxn modelId="{C6334F6A-FE7D-49C3-AF8E-7E8CEC89F003}" type="presOf" srcId="{AD0185F7-0DB3-4CBC-81B3-232BBEFECB99}" destId="{78116EFD-A971-42F9-9762-112B4153839E}" srcOrd="0" destOrd="1" presId="urn:microsoft.com/office/officeart/2005/8/layout/list1"/>
    <dgm:cxn modelId="{E046614A-D3FF-4F86-A2C3-7B7D3D8238B8}" type="presOf" srcId="{F94B4197-EA4F-4370-A726-2E7E5C674AED}" destId="{BB3BE6CF-8F14-4205-8454-DB5E1A0033FD}" srcOrd="0" destOrd="0" presId="urn:microsoft.com/office/officeart/2005/8/layout/list1"/>
    <dgm:cxn modelId="{5B600810-83A7-49C6-9B76-0F4FCA1B785A}" type="presOf" srcId="{AA9E2FB3-3887-45EA-88E6-4DCA5667BCE1}" destId="{32584479-2C5A-4257-A661-D1C8A368748B}" srcOrd="0" destOrd="0" presId="urn:microsoft.com/office/officeart/2005/8/layout/list1"/>
    <dgm:cxn modelId="{11AD777E-B2EB-4667-8BE5-0DA074BC5FCC}" srcId="{F94B4197-EA4F-4370-A726-2E7E5C674AED}" destId="{AD0185F7-0DB3-4CBC-81B3-232BBEFECB99}" srcOrd="1" destOrd="0" parTransId="{183A505A-B275-4D20-9EAE-373AFF33250D}" sibTransId="{26395E3E-6B54-4A6E-8127-D89FEA049FF9}"/>
    <dgm:cxn modelId="{AA63A06F-339C-4413-8294-17BFEB23F5CB}" type="presOf" srcId="{E010D37C-CF02-462C-B630-167C6E7E0BB0}" destId="{78116EFD-A971-42F9-9762-112B4153839E}" srcOrd="0" destOrd="2" presId="urn:microsoft.com/office/officeart/2005/8/layout/list1"/>
    <dgm:cxn modelId="{D5CF3A69-F10D-4A26-83D6-AB39B78AF782}" srcId="{F94B4197-EA4F-4370-A726-2E7E5C674AED}" destId="{E010D37C-CF02-462C-B630-167C6E7E0BB0}" srcOrd="2" destOrd="0" parTransId="{FCAC47EA-7687-4281-A1F1-963E8DB04FCD}" sibTransId="{E5CA19F3-173C-46D8-9F06-F56A4653EA78}"/>
    <dgm:cxn modelId="{91C7F031-2B70-4AA3-B261-9B059B1CB137}" type="presParOf" srcId="{32584479-2C5A-4257-A661-D1C8A368748B}" destId="{CEE3FB92-4DEF-4CAD-985D-ED29D3AC0231}" srcOrd="0" destOrd="0" presId="urn:microsoft.com/office/officeart/2005/8/layout/list1"/>
    <dgm:cxn modelId="{200E0361-E526-41E3-AF9E-230D0FAB5EA5}" type="presParOf" srcId="{CEE3FB92-4DEF-4CAD-985D-ED29D3AC0231}" destId="{BB3BE6CF-8F14-4205-8454-DB5E1A0033FD}" srcOrd="0" destOrd="0" presId="urn:microsoft.com/office/officeart/2005/8/layout/list1"/>
    <dgm:cxn modelId="{40B0B7A9-64FF-41DA-9FE8-DBFD314C1CEC}" type="presParOf" srcId="{CEE3FB92-4DEF-4CAD-985D-ED29D3AC0231}" destId="{0313AB88-DEA8-4917-A0AE-2A8B8353FB89}" srcOrd="1" destOrd="0" presId="urn:microsoft.com/office/officeart/2005/8/layout/list1"/>
    <dgm:cxn modelId="{6002010C-8532-4BB9-AFFC-0481BF1E3E06}" type="presParOf" srcId="{32584479-2C5A-4257-A661-D1C8A368748B}" destId="{2E147916-9436-4ED4-BFF2-D22D32A917D0}" srcOrd="1" destOrd="0" presId="urn:microsoft.com/office/officeart/2005/8/layout/list1"/>
    <dgm:cxn modelId="{30AB6C54-EDFE-45FC-B949-8B1DC67C5D03}" type="presParOf" srcId="{32584479-2C5A-4257-A661-D1C8A368748B}" destId="{78116EFD-A971-42F9-9762-112B4153839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53481A3-417A-45AC-9DEA-2A8168F51135}" type="doc">
      <dgm:prSet loTypeId="urn:microsoft.com/office/officeart/2005/8/layout/hList3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DDF30A-7D74-42EC-9779-E7BC78197446}">
      <dgm:prSet phldrT="[Text]"/>
      <dgm:spPr/>
      <dgm:t>
        <a:bodyPr/>
        <a:lstStyle/>
        <a:p>
          <a:r>
            <a:rPr lang="en-US" dirty="0" smtClean="0"/>
            <a:t>Combination of 2 our of 3 Methods</a:t>
          </a:r>
          <a:endParaRPr lang="en-US" dirty="0"/>
        </a:p>
      </dgm:t>
    </dgm:pt>
    <dgm:pt modelId="{2DC63CC2-139D-4CBB-8EBF-B042F220D366}" type="parTrans" cxnId="{D947A4AA-1E96-4CEE-A1FE-7ED3AEBE7020}">
      <dgm:prSet/>
      <dgm:spPr/>
      <dgm:t>
        <a:bodyPr/>
        <a:lstStyle/>
        <a:p>
          <a:endParaRPr lang="en-US"/>
        </a:p>
      </dgm:t>
    </dgm:pt>
    <dgm:pt modelId="{2AF87746-7260-4326-A756-DE92E4062EEE}" type="sibTrans" cxnId="{D947A4AA-1E96-4CEE-A1FE-7ED3AEBE7020}">
      <dgm:prSet/>
      <dgm:spPr/>
      <dgm:t>
        <a:bodyPr/>
        <a:lstStyle/>
        <a:p>
          <a:endParaRPr lang="en-US"/>
        </a:p>
      </dgm:t>
    </dgm:pt>
    <dgm:pt modelId="{D5DE09DF-B4CF-45BC-BF48-BB92C4318B26}">
      <dgm:prSet phldrT="[Text]"/>
      <dgm:spPr/>
      <dgm:t>
        <a:bodyPr/>
        <a:lstStyle/>
        <a:p>
          <a:r>
            <a:rPr lang="en-US" dirty="0" smtClean="0"/>
            <a:t>Document &amp; Data Approach</a:t>
          </a:r>
          <a:endParaRPr lang="en-US" dirty="0"/>
        </a:p>
      </dgm:t>
    </dgm:pt>
    <dgm:pt modelId="{ED2C22C6-D086-4359-BF3E-EECC7DA9BA8D}" type="parTrans" cxnId="{E81A457A-D870-42BD-BA6E-7D7455D63143}">
      <dgm:prSet/>
      <dgm:spPr/>
      <dgm:t>
        <a:bodyPr/>
        <a:lstStyle/>
        <a:p>
          <a:endParaRPr lang="en-US"/>
        </a:p>
      </dgm:t>
    </dgm:pt>
    <dgm:pt modelId="{DD712FA2-26FB-47A2-A206-3EAA0012346C}" type="sibTrans" cxnId="{E81A457A-D870-42BD-BA6E-7D7455D63143}">
      <dgm:prSet/>
      <dgm:spPr/>
      <dgm:t>
        <a:bodyPr/>
        <a:lstStyle/>
        <a:p>
          <a:endParaRPr lang="en-US"/>
        </a:p>
      </dgm:t>
    </dgm:pt>
    <dgm:pt modelId="{0D25A118-51B0-44AE-A0D9-A07A5347BCFB}">
      <dgm:prSet phldrT="[Text]"/>
      <dgm:spPr/>
      <dgm:t>
        <a:bodyPr/>
        <a:lstStyle/>
        <a:p>
          <a:r>
            <a:rPr lang="en-US" dirty="0" smtClean="0"/>
            <a:t>Surveys</a:t>
          </a:r>
          <a:endParaRPr lang="en-US" dirty="0"/>
        </a:p>
      </dgm:t>
    </dgm:pt>
    <dgm:pt modelId="{5185D471-86D1-4CB2-B51A-8821B20B085F}" type="parTrans" cxnId="{6D1634E9-4126-425E-A8C4-0A48DDA2A1F7}">
      <dgm:prSet/>
      <dgm:spPr/>
      <dgm:t>
        <a:bodyPr/>
        <a:lstStyle/>
        <a:p>
          <a:endParaRPr lang="en-US"/>
        </a:p>
      </dgm:t>
    </dgm:pt>
    <dgm:pt modelId="{8392E848-6163-4CDD-83F9-6AD391613975}" type="sibTrans" cxnId="{6D1634E9-4126-425E-A8C4-0A48DDA2A1F7}">
      <dgm:prSet/>
      <dgm:spPr/>
      <dgm:t>
        <a:bodyPr/>
        <a:lstStyle/>
        <a:p>
          <a:endParaRPr lang="en-US"/>
        </a:p>
      </dgm:t>
    </dgm:pt>
    <dgm:pt modelId="{1F44104C-F519-4239-8245-AB09E2678C2F}">
      <dgm:prSet phldrT="[Text]"/>
      <dgm:spPr/>
      <dgm:t>
        <a:bodyPr/>
        <a:lstStyle/>
        <a:p>
          <a:r>
            <a:rPr lang="en-US" dirty="0" smtClean="0"/>
            <a:t>Social Network Mapping</a:t>
          </a:r>
          <a:endParaRPr lang="en-US" dirty="0"/>
        </a:p>
      </dgm:t>
    </dgm:pt>
    <dgm:pt modelId="{028F77C2-DD23-442D-9E98-C765E6D5BF31}" type="parTrans" cxnId="{2A36C44F-171A-4408-9FE1-6FFB42976649}">
      <dgm:prSet/>
      <dgm:spPr/>
      <dgm:t>
        <a:bodyPr/>
        <a:lstStyle/>
        <a:p>
          <a:endParaRPr lang="en-US"/>
        </a:p>
      </dgm:t>
    </dgm:pt>
    <dgm:pt modelId="{8131B03E-CF7C-4489-8E73-4E18D3CB78FF}" type="sibTrans" cxnId="{2A36C44F-171A-4408-9FE1-6FFB42976649}">
      <dgm:prSet/>
      <dgm:spPr/>
      <dgm:t>
        <a:bodyPr/>
        <a:lstStyle/>
        <a:p>
          <a:endParaRPr lang="en-US"/>
        </a:p>
      </dgm:t>
    </dgm:pt>
    <dgm:pt modelId="{B1527361-DCAE-4902-98B4-760FD80409B7}" type="pres">
      <dgm:prSet presAssocID="{F53481A3-417A-45AC-9DEA-2A8168F5113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A03A423B-20D5-40F5-B52A-A94C5C39B65B}" type="pres">
      <dgm:prSet presAssocID="{AFDDF30A-7D74-42EC-9779-E7BC78197446}" presName="roof" presStyleLbl="dkBgShp" presStyleIdx="0" presStyleCnt="2"/>
      <dgm:spPr/>
      <dgm:t>
        <a:bodyPr/>
        <a:lstStyle/>
        <a:p>
          <a:endParaRPr lang="en-US"/>
        </a:p>
      </dgm:t>
    </dgm:pt>
    <dgm:pt modelId="{7EB4E48E-7F99-4BCB-AF84-8A66E848FB5C}" type="pres">
      <dgm:prSet presAssocID="{AFDDF30A-7D74-42EC-9779-E7BC78197446}" presName="pillars" presStyleCnt="0"/>
      <dgm:spPr/>
    </dgm:pt>
    <dgm:pt modelId="{7792BE1F-9CD5-4772-9648-2C3546C1F0A3}" type="pres">
      <dgm:prSet presAssocID="{AFDDF30A-7D74-42EC-9779-E7BC78197446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3A71C-1F87-4671-AF18-9D8A8571D4D3}" type="pres">
      <dgm:prSet presAssocID="{0D25A118-51B0-44AE-A0D9-A07A5347BCFB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7180F-1DE6-41EC-94CD-2977279F3B1B}" type="pres">
      <dgm:prSet presAssocID="{1F44104C-F519-4239-8245-AB09E2678C2F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84F13-17E8-4EC2-B3D8-9582A0BE0DB2}" type="pres">
      <dgm:prSet presAssocID="{AFDDF30A-7D74-42EC-9779-E7BC78197446}" presName="base" presStyleLbl="dkBgShp" presStyleIdx="1" presStyleCnt="2"/>
      <dgm:spPr/>
    </dgm:pt>
  </dgm:ptLst>
  <dgm:cxnLst>
    <dgm:cxn modelId="{6D1634E9-4126-425E-A8C4-0A48DDA2A1F7}" srcId="{AFDDF30A-7D74-42EC-9779-E7BC78197446}" destId="{0D25A118-51B0-44AE-A0D9-A07A5347BCFB}" srcOrd="1" destOrd="0" parTransId="{5185D471-86D1-4CB2-B51A-8821B20B085F}" sibTransId="{8392E848-6163-4CDD-83F9-6AD391613975}"/>
    <dgm:cxn modelId="{D947A4AA-1E96-4CEE-A1FE-7ED3AEBE7020}" srcId="{F53481A3-417A-45AC-9DEA-2A8168F51135}" destId="{AFDDF30A-7D74-42EC-9779-E7BC78197446}" srcOrd="0" destOrd="0" parTransId="{2DC63CC2-139D-4CBB-8EBF-B042F220D366}" sibTransId="{2AF87746-7260-4326-A756-DE92E4062EEE}"/>
    <dgm:cxn modelId="{2A36C44F-171A-4408-9FE1-6FFB42976649}" srcId="{AFDDF30A-7D74-42EC-9779-E7BC78197446}" destId="{1F44104C-F519-4239-8245-AB09E2678C2F}" srcOrd="2" destOrd="0" parTransId="{028F77C2-DD23-442D-9E98-C765E6D5BF31}" sibTransId="{8131B03E-CF7C-4489-8E73-4E18D3CB78FF}"/>
    <dgm:cxn modelId="{B3317ED9-E13B-468A-91D6-F35ABA95791C}" type="presOf" srcId="{AFDDF30A-7D74-42EC-9779-E7BC78197446}" destId="{A03A423B-20D5-40F5-B52A-A94C5C39B65B}" srcOrd="0" destOrd="0" presId="urn:microsoft.com/office/officeart/2005/8/layout/hList3"/>
    <dgm:cxn modelId="{78E508FC-F30D-490F-AD68-D82D94F64586}" type="presOf" srcId="{D5DE09DF-B4CF-45BC-BF48-BB92C4318B26}" destId="{7792BE1F-9CD5-4772-9648-2C3546C1F0A3}" srcOrd="0" destOrd="0" presId="urn:microsoft.com/office/officeart/2005/8/layout/hList3"/>
    <dgm:cxn modelId="{BBBB33B5-1A4A-4290-A46D-5AA995DE231B}" type="presOf" srcId="{1F44104C-F519-4239-8245-AB09E2678C2F}" destId="{6FD7180F-1DE6-41EC-94CD-2977279F3B1B}" srcOrd="0" destOrd="0" presId="urn:microsoft.com/office/officeart/2005/8/layout/hList3"/>
    <dgm:cxn modelId="{E81A457A-D870-42BD-BA6E-7D7455D63143}" srcId="{AFDDF30A-7D74-42EC-9779-E7BC78197446}" destId="{D5DE09DF-B4CF-45BC-BF48-BB92C4318B26}" srcOrd="0" destOrd="0" parTransId="{ED2C22C6-D086-4359-BF3E-EECC7DA9BA8D}" sibTransId="{DD712FA2-26FB-47A2-A206-3EAA0012346C}"/>
    <dgm:cxn modelId="{9B6E8915-E712-4AE9-B862-CF6A810FA090}" type="presOf" srcId="{F53481A3-417A-45AC-9DEA-2A8168F51135}" destId="{B1527361-DCAE-4902-98B4-760FD80409B7}" srcOrd="0" destOrd="0" presId="urn:microsoft.com/office/officeart/2005/8/layout/hList3"/>
    <dgm:cxn modelId="{D7F8C4DE-8D95-4429-883E-08F6E4192DB0}" type="presOf" srcId="{0D25A118-51B0-44AE-A0D9-A07A5347BCFB}" destId="{BFA3A71C-1F87-4671-AF18-9D8A8571D4D3}" srcOrd="0" destOrd="0" presId="urn:microsoft.com/office/officeart/2005/8/layout/hList3"/>
    <dgm:cxn modelId="{795974A1-11AD-4DA0-A2A0-C19025F7E653}" type="presParOf" srcId="{B1527361-DCAE-4902-98B4-760FD80409B7}" destId="{A03A423B-20D5-40F5-B52A-A94C5C39B65B}" srcOrd="0" destOrd="0" presId="urn:microsoft.com/office/officeart/2005/8/layout/hList3"/>
    <dgm:cxn modelId="{7FA0141A-FB5B-445E-AAAB-917EF7F2F188}" type="presParOf" srcId="{B1527361-DCAE-4902-98B4-760FD80409B7}" destId="{7EB4E48E-7F99-4BCB-AF84-8A66E848FB5C}" srcOrd="1" destOrd="0" presId="urn:microsoft.com/office/officeart/2005/8/layout/hList3"/>
    <dgm:cxn modelId="{85C4A5CF-AD92-46ED-A4D1-0FE9E15DDAAF}" type="presParOf" srcId="{7EB4E48E-7F99-4BCB-AF84-8A66E848FB5C}" destId="{7792BE1F-9CD5-4772-9648-2C3546C1F0A3}" srcOrd="0" destOrd="0" presId="urn:microsoft.com/office/officeart/2005/8/layout/hList3"/>
    <dgm:cxn modelId="{EAE5754B-B192-4204-9245-6B6C3CBFC42F}" type="presParOf" srcId="{7EB4E48E-7F99-4BCB-AF84-8A66E848FB5C}" destId="{BFA3A71C-1F87-4671-AF18-9D8A8571D4D3}" srcOrd="1" destOrd="0" presId="urn:microsoft.com/office/officeart/2005/8/layout/hList3"/>
    <dgm:cxn modelId="{425D0873-B1AE-43EB-AFB3-48111CE6CFCE}" type="presParOf" srcId="{7EB4E48E-7F99-4BCB-AF84-8A66E848FB5C}" destId="{6FD7180F-1DE6-41EC-94CD-2977279F3B1B}" srcOrd="2" destOrd="0" presId="urn:microsoft.com/office/officeart/2005/8/layout/hList3"/>
    <dgm:cxn modelId="{92BC4720-08E7-49F7-96B7-ACEA46A2CFD0}" type="presParOf" srcId="{B1527361-DCAE-4902-98B4-760FD80409B7}" destId="{75384F13-17E8-4EC2-B3D8-9582A0BE0DB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213B13-8901-47F1-BDA6-15356EA06CD5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6CEC6E-A74C-4668-8C94-5CAB75DBFB6B}">
      <dgm:prSet phldrT="[Text]"/>
      <dgm:spPr/>
      <dgm:t>
        <a:bodyPr/>
        <a:lstStyle/>
        <a:p>
          <a:r>
            <a:rPr lang="en-US" dirty="0" smtClean="0"/>
            <a:t>Executives</a:t>
          </a:r>
          <a:endParaRPr lang="en-US" dirty="0"/>
        </a:p>
      </dgm:t>
    </dgm:pt>
    <dgm:pt modelId="{E8EEF948-986E-442A-92A8-1B15216D4F14}" type="parTrans" cxnId="{D2096948-45D6-4BB4-98C3-C9B3CEBC65A2}">
      <dgm:prSet/>
      <dgm:spPr/>
      <dgm:t>
        <a:bodyPr/>
        <a:lstStyle/>
        <a:p>
          <a:endParaRPr lang="en-US"/>
        </a:p>
      </dgm:t>
    </dgm:pt>
    <dgm:pt modelId="{071FB2F8-357A-4279-B039-F704C1B34D0D}" type="sibTrans" cxnId="{D2096948-45D6-4BB4-98C3-C9B3CEBC65A2}">
      <dgm:prSet/>
      <dgm:spPr/>
      <dgm:t>
        <a:bodyPr/>
        <a:lstStyle/>
        <a:p>
          <a:endParaRPr lang="en-US"/>
        </a:p>
      </dgm:t>
    </dgm:pt>
    <dgm:pt modelId="{4330FEAB-3DF3-4B2D-B3C5-915AAC048C5F}">
      <dgm:prSet phldrT="[Text]"/>
      <dgm:spPr/>
      <dgm:t>
        <a:bodyPr/>
        <a:lstStyle/>
        <a:p>
          <a:r>
            <a:rPr lang="en-US" dirty="0" smtClean="0"/>
            <a:t>Promotion Possibilities</a:t>
          </a:r>
          <a:endParaRPr lang="en-US" dirty="0"/>
        </a:p>
      </dgm:t>
    </dgm:pt>
    <dgm:pt modelId="{258F7A61-2885-405C-96D8-D43B1F55EC11}" type="parTrans" cxnId="{3D936166-72E0-4D4F-B73E-C3BFF4C708CD}">
      <dgm:prSet/>
      <dgm:spPr/>
      <dgm:t>
        <a:bodyPr/>
        <a:lstStyle/>
        <a:p>
          <a:endParaRPr lang="en-US"/>
        </a:p>
      </dgm:t>
    </dgm:pt>
    <dgm:pt modelId="{4702F00C-F944-4E4B-AD81-E62DA54485D8}" type="sibTrans" cxnId="{3D936166-72E0-4D4F-B73E-C3BFF4C708CD}">
      <dgm:prSet/>
      <dgm:spPr/>
      <dgm:t>
        <a:bodyPr/>
        <a:lstStyle/>
        <a:p>
          <a:endParaRPr lang="en-US"/>
        </a:p>
      </dgm:t>
    </dgm:pt>
    <dgm:pt modelId="{1773E280-BEB5-486C-B087-FC29262A9A02}">
      <dgm:prSet phldrT="[Text]"/>
      <dgm:spPr/>
      <dgm:t>
        <a:bodyPr/>
        <a:lstStyle/>
        <a:p>
          <a:r>
            <a:rPr lang="en-US" dirty="0" smtClean="0"/>
            <a:t>Workforce</a:t>
          </a:r>
          <a:endParaRPr lang="en-US" dirty="0"/>
        </a:p>
      </dgm:t>
    </dgm:pt>
    <dgm:pt modelId="{42889301-4CE9-479D-8154-4F14F67B1816}" type="parTrans" cxnId="{77CA008E-DBEC-4BA2-8553-D5DEBC64197A}">
      <dgm:prSet/>
      <dgm:spPr/>
      <dgm:t>
        <a:bodyPr/>
        <a:lstStyle/>
        <a:p>
          <a:endParaRPr lang="en-US"/>
        </a:p>
      </dgm:t>
    </dgm:pt>
    <dgm:pt modelId="{70396D3F-2596-40D8-97E2-4AB6A1403EB9}" type="sibTrans" cxnId="{77CA008E-DBEC-4BA2-8553-D5DEBC64197A}">
      <dgm:prSet/>
      <dgm:spPr/>
      <dgm:t>
        <a:bodyPr/>
        <a:lstStyle/>
        <a:p>
          <a:endParaRPr lang="en-US"/>
        </a:p>
      </dgm:t>
    </dgm:pt>
    <dgm:pt modelId="{BF947A9B-73DC-46CC-83E8-BF0954FDED10}">
      <dgm:prSet phldrT="[Text]"/>
      <dgm:spPr/>
      <dgm:t>
        <a:bodyPr/>
        <a:lstStyle/>
        <a:p>
          <a:r>
            <a:rPr lang="en-US" dirty="0" smtClean="0"/>
            <a:t>Address job security concerns</a:t>
          </a:r>
          <a:endParaRPr lang="en-US" dirty="0"/>
        </a:p>
      </dgm:t>
    </dgm:pt>
    <dgm:pt modelId="{E5B56ACA-20E2-473A-9F3B-CD39F265C871}" type="parTrans" cxnId="{779C4886-F573-4714-8D3E-FAC801191CCF}">
      <dgm:prSet/>
      <dgm:spPr/>
      <dgm:t>
        <a:bodyPr/>
        <a:lstStyle/>
        <a:p>
          <a:endParaRPr lang="en-US"/>
        </a:p>
      </dgm:t>
    </dgm:pt>
    <dgm:pt modelId="{C0DD666A-A1E3-4C2D-AFE9-05851E4ABFDC}" type="sibTrans" cxnId="{779C4886-F573-4714-8D3E-FAC801191CCF}">
      <dgm:prSet/>
      <dgm:spPr/>
      <dgm:t>
        <a:bodyPr/>
        <a:lstStyle/>
        <a:p>
          <a:endParaRPr lang="en-US"/>
        </a:p>
      </dgm:t>
    </dgm:pt>
    <dgm:pt modelId="{0AF20077-D72C-4C0D-B793-CADA9AF4F5EE}">
      <dgm:prSet phldrT="[Text]"/>
      <dgm:spPr/>
      <dgm:t>
        <a:bodyPr/>
        <a:lstStyle/>
        <a:p>
          <a:r>
            <a:rPr lang="en-US" dirty="0" smtClean="0"/>
            <a:t>Power shift from shareholders to managers</a:t>
          </a:r>
          <a:endParaRPr lang="en-US" dirty="0"/>
        </a:p>
      </dgm:t>
    </dgm:pt>
    <dgm:pt modelId="{8CC20F40-3AD6-485D-80DC-900EF344AD78}" type="parTrans" cxnId="{87C124A5-EBC1-4E25-AF26-4F8034934142}">
      <dgm:prSet/>
      <dgm:spPr/>
      <dgm:t>
        <a:bodyPr/>
        <a:lstStyle/>
        <a:p>
          <a:endParaRPr lang="en-US"/>
        </a:p>
      </dgm:t>
    </dgm:pt>
    <dgm:pt modelId="{6A33763C-C100-4698-B273-4C8F75931187}" type="sibTrans" cxnId="{87C124A5-EBC1-4E25-AF26-4F8034934142}">
      <dgm:prSet/>
      <dgm:spPr/>
      <dgm:t>
        <a:bodyPr/>
        <a:lstStyle/>
        <a:p>
          <a:endParaRPr lang="en-US"/>
        </a:p>
      </dgm:t>
    </dgm:pt>
    <dgm:pt modelId="{6B6F85BE-DD66-443B-AAB7-CBBA9DDDD0E8}">
      <dgm:prSet/>
      <dgm:spPr/>
      <dgm:t>
        <a:bodyPr/>
        <a:lstStyle/>
        <a:p>
          <a:r>
            <a:rPr lang="en-US" dirty="0" smtClean="0"/>
            <a:t>Parent CEO controls high share volume</a:t>
          </a:r>
          <a:endParaRPr lang="en-US" dirty="0"/>
        </a:p>
      </dgm:t>
    </dgm:pt>
    <dgm:pt modelId="{164A08A1-8A37-43D7-90B6-04BB87E75047}" type="parTrans" cxnId="{A2DD5A22-CF44-4DFC-BFA3-BD7594526799}">
      <dgm:prSet/>
      <dgm:spPr/>
      <dgm:t>
        <a:bodyPr/>
        <a:lstStyle/>
        <a:p>
          <a:endParaRPr lang="en-US"/>
        </a:p>
      </dgm:t>
    </dgm:pt>
    <dgm:pt modelId="{6239F9AD-1A10-4B47-9157-26A6244B205A}" type="sibTrans" cxnId="{A2DD5A22-CF44-4DFC-BFA3-BD7594526799}">
      <dgm:prSet/>
      <dgm:spPr/>
      <dgm:t>
        <a:bodyPr/>
        <a:lstStyle/>
        <a:p>
          <a:endParaRPr lang="en-US"/>
        </a:p>
      </dgm:t>
    </dgm:pt>
    <dgm:pt modelId="{6D96AB8A-5C1A-4A40-ACD1-D20FA2561650}" type="pres">
      <dgm:prSet presAssocID="{D6213B13-8901-47F1-BDA6-15356EA06C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AF26FF9-FE76-4AEA-A103-9E6DCDE321A1}" type="pres">
      <dgm:prSet presAssocID="{706CEC6E-A74C-4668-8C94-5CAB75DBFB6B}" presName="composite" presStyleCnt="0"/>
      <dgm:spPr/>
    </dgm:pt>
    <dgm:pt modelId="{0F1C920F-4366-4A62-9760-E0048F70F0DA}" type="pres">
      <dgm:prSet presAssocID="{706CEC6E-A74C-4668-8C94-5CAB75DBFB6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6D7B7EE-F345-4D71-BA7F-57472AA4B7D4}" type="pres">
      <dgm:prSet presAssocID="{706CEC6E-A74C-4668-8C94-5CAB75DBFB6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52FCC-DCBE-4AE8-AC65-1B37DA1544F6}" type="pres">
      <dgm:prSet presAssocID="{071FB2F8-357A-4279-B039-F704C1B34D0D}" presName="space" presStyleCnt="0"/>
      <dgm:spPr/>
    </dgm:pt>
    <dgm:pt modelId="{764A9BE9-DCC5-4F8C-B252-9AE6425205B6}" type="pres">
      <dgm:prSet presAssocID="{1773E280-BEB5-486C-B087-FC29262A9A02}" presName="composite" presStyleCnt="0"/>
      <dgm:spPr/>
    </dgm:pt>
    <dgm:pt modelId="{0D1AD175-096A-4717-B907-7556B99F42F4}" type="pres">
      <dgm:prSet presAssocID="{1773E280-BEB5-486C-B087-FC29262A9A0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054EF35-BB63-4EFA-B5EB-CFF8FDFA45E6}" type="pres">
      <dgm:prSet presAssocID="{1773E280-BEB5-486C-B087-FC29262A9A0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124A5-EBC1-4E25-AF26-4F8034934142}" srcId="{706CEC6E-A74C-4668-8C94-5CAB75DBFB6B}" destId="{0AF20077-D72C-4C0D-B793-CADA9AF4F5EE}" srcOrd="1" destOrd="0" parTransId="{8CC20F40-3AD6-485D-80DC-900EF344AD78}" sibTransId="{6A33763C-C100-4698-B273-4C8F75931187}"/>
    <dgm:cxn modelId="{A2DD5A22-CF44-4DFC-BFA3-BD7594526799}" srcId="{706CEC6E-A74C-4668-8C94-5CAB75DBFB6B}" destId="{6B6F85BE-DD66-443B-AAB7-CBBA9DDDD0E8}" srcOrd="2" destOrd="0" parTransId="{164A08A1-8A37-43D7-90B6-04BB87E75047}" sibTransId="{6239F9AD-1A10-4B47-9157-26A6244B205A}"/>
    <dgm:cxn modelId="{58F1EE5D-B4E8-4CF8-8B76-CAB3733AA6BA}" type="presOf" srcId="{1773E280-BEB5-486C-B087-FC29262A9A02}" destId="{0D1AD175-096A-4717-B907-7556B99F42F4}" srcOrd="0" destOrd="0" presId="urn:microsoft.com/office/officeart/2005/8/layout/hList1"/>
    <dgm:cxn modelId="{779C4886-F573-4714-8D3E-FAC801191CCF}" srcId="{1773E280-BEB5-486C-B087-FC29262A9A02}" destId="{BF947A9B-73DC-46CC-83E8-BF0954FDED10}" srcOrd="0" destOrd="0" parTransId="{E5B56ACA-20E2-473A-9F3B-CD39F265C871}" sibTransId="{C0DD666A-A1E3-4C2D-AFE9-05851E4ABFDC}"/>
    <dgm:cxn modelId="{3D936166-72E0-4D4F-B73E-C3BFF4C708CD}" srcId="{706CEC6E-A74C-4668-8C94-5CAB75DBFB6B}" destId="{4330FEAB-3DF3-4B2D-B3C5-915AAC048C5F}" srcOrd="0" destOrd="0" parTransId="{258F7A61-2885-405C-96D8-D43B1F55EC11}" sibTransId="{4702F00C-F944-4E4B-AD81-E62DA54485D8}"/>
    <dgm:cxn modelId="{7B9ECE55-A9B7-46D0-9300-A0DB17D68484}" type="presOf" srcId="{BF947A9B-73DC-46CC-83E8-BF0954FDED10}" destId="{1054EF35-BB63-4EFA-B5EB-CFF8FDFA45E6}" srcOrd="0" destOrd="0" presId="urn:microsoft.com/office/officeart/2005/8/layout/hList1"/>
    <dgm:cxn modelId="{93D10F53-1E1F-44FF-8BA5-48B4D2E7993B}" type="presOf" srcId="{706CEC6E-A74C-4668-8C94-5CAB75DBFB6B}" destId="{0F1C920F-4366-4A62-9760-E0048F70F0DA}" srcOrd="0" destOrd="0" presId="urn:microsoft.com/office/officeart/2005/8/layout/hList1"/>
    <dgm:cxn modelId="{1D8184AB-A336-4B4D-83CC-A9251DD42EE6}" type="presOf" srcId="{0AF20077-D72C-4C0D-B793-CADA9AF4F5EE}" destId="{36D7B7EE-F345-4D71-BA7F-57472AA4B7D4}" srcOrd="0" destOrd="1" presId="urn:microsoft.com/office/officeart/2005/8/layout/hList1"/>
    <dgm:cxn modelId="{F216FFE3-D140-4DE7-A5CD-BF89778653A8}" type="presOf" srcId="{4330FEAB-3DF3-4B2D-B3C5-915AAC048C5F}" destId="{36D7B7EE-F345-4D71-BA7F-57472AA4B7D4}" srcOrd="0" destOrd="0" presId="urn:microsoft.com/office/officeart/2005/8/layout/hList1"/>
    <dgm:cxn modelId="{D2096948-45D6-4BB4-98C3-C9B3CEBC65A2}" srcId="{D6213B13-8901-47F1-BDA6-15356EA06CD5}" destId="{706CEC6E-A74C-4668-8C94-5CAB75DBFB6B}" srcOrd="0" destOrd="0" parTransId="{E8EEF948-986E-442A-92A8-1B15216D4F14}" sibTransId="{071FB2F8-357A-4279-B039-F704C1B34D0D}"/>
    <dgm:cxn modelId="{1CFBD091-B42B-4FA9-8F82-A2554926CE33}" type="presOf" srcId="{D6213B13-8901-47F1-BDA6-15356EA06CD5}" destId="{6D96AB8A-5C1A-4A40-ACD1-D20FA2561650}" srcOrd="0" destOrd="0" presId="urn:microsoft.com/office/officeart/2005/8/layout/hList1"/>
    <dgm:cxn modelId="{77CA008E-DBEC-4BA2-8553-D5DEBC64197A}" srcId="{D6213B13-8901-47F1-BDA6-15356EA06CD5}" destId="{1773E280-BEB5-486C-B087-FC29262A9A02}" srcOrd="1" destOrd="0" parTransId="{42889301-4CE9-479D-8154-4F14F67B1816}" sibTransId="{70396D3F-2596-40D8-97E2-4AB6A1403EB9}"/>
    <dgm:cxn modelId="{9FF9EE95-407A-4B71-AF0C-3627707C43C6}" type="presOf" srcId="{6B6F85BE-DD66-443B-AAB7-CBBA9DDDD0E8}" destId="{36D7B7EE-F345-4D71-BA7F-57472AA4B7D4}" srcOrd="0" destOrd="2" presId="urn:microsoft.com/office/officeart/2005/8/layout/hList1"/>
    <dgm:cxn modelId="{DF21C81A-43BD-4CC2-BA88-5DE5E864ACBF}" type="presParOf" srcId="{6D96AB8A-5C1A-4A40-ACD1-D20FA2561650}" destId="{9AF26FF9-FE76-4AEA-A103-9E6DCDE321A1}" srcOrd="0" destOrd="0" presId="urn:microsoft.com/office/officeart/2005/8/layout/hList1"/>
    <dgm:cxn modelId="{2CD79B2F-A0C9-4FEA-922A-3DA2FD802811}" type="presParOf" srcId="{9AF26FF9-FE76-4AEA-A103-9E6DCDE321A1}" destId="{0F1C920F-4366-4A62-9760-E0048F70F0DA}" srcOrd="0" destOrd="0" presId="urn:microsoft.com/office/officeart/2005/8/layout/hList1"/>
    <dgm:cxn modelId="{9C0F95A6-5801-447D-8CF3-7EC217898D8C}" type="presParOf" srcId="{9AF26FF9-FE76-4AEA-A103-9E6DCDE321A1}" destId="{36D7B7EE-F345-4D71-BA7F-57472AA4B7D4}" srcOrd="1" destOrd="0" presId="urn:microsoft.com/office/officeart/2005/8/layout/hList1"/>
    <dgm:cxn modelId="{FB9C8665-67B2-4049-9C0E-F75CFD6624B5}" type="presParOf" srcId="{6D96AB8A-5C1A-4A40-ACD1-D20FA2561650}" destId="{DF252FCC-DCBE-4AE8-AC65-1B37DA1544F6}" srcOrd="1" destOrd="0" presId="urn:microsoft.com/office/officeart/2005/8/layout/hList1"/>
    <dgm:cxn modelId="{12A7831D-840B-4F04-9101-46081D106714}" type="presParOf" srcId="{6D96AB8A-5C1A-4A40-ACD1-D20FA2561650}" destId="{764A9BE9-DCC5-4F8C-B252-9AE6425205B6}" srcOrd="2" destOrd="0" presId="urn:microsoft.com/office/officeart/2005/8/layout/hList1"/>
    <dgm:cxn modelId="{67593C33-6884-44EB-A373-F08CB26471C3}" type="presParOf" srcId="{764A9BE9-DCC5-4F8C-B252-9AE6425205B6}" destId="{0D1AD175-096A-4717-B907-7556B99F42F4}" srcOrd="0" destOrd="0" presId="urn:microsoft.com/office/officeart/2005/8/layout/hList1"/>
    <dgm:cxn modelId="{CAB3683E-7734-49C2-B5EB-6D1177165431}" type="presParOf" srcId="{764A9BE9-DCC5-4F8C-B252-9AE6425205B6}" destId="{1054EF35-BB63-4EFA-B5EB-CFF8FDFA45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72217DC-A7B2-47EB-B0FC-B98D6D96E246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</dgm:pt>
    <dgm:pt modelId="{13BAC267-19A5-4879-A820-D76D19D9A8B0}">
      <dgm:prSet phldrT="[Text]"/>
      <dgm:spPr/>
      <dgm:t>
        <a:bodyPr/>
        <a:lstStyle/>
        <a:p>
          <a:r>
            <a:rPr lang="en-CA" dirty="0" smtClean="0"/>
            <a:t>Increase perceptions of OCB Dimensions</a:t>
          </a:r>
          <a:endParaRPr lang="en-CA" dirty="0"/>
        </a:p>
      </dgm:t>
    </dgm:pt>
    <dgm:pt modelId="{EE70C957-A280-41B5-A444-0CEBCFB5973A}" type="parTrans" cxnId="{3919A494-BB95-4FDB-800A-561E74093486}">
      <dgm:prSet/>
      <dgm:spPr/>
      <dgm:t>
        <a:bodyPr/>
        <a:lstStyle/>
        <a:p>
          <a:endParaRPr lang="en-CA"/>
        </a:p>
      </dgm:t>
    </dgm:pt>
    <dgm:pt modelId="{95A32D2B-2516-4D98-A6E7-F0DEBED92F4A}" type="sibTrans" cxnId="{3919A494-BB95-4FDB-800A-561E74093486}">
      <dgm:prSet/>
      <dgm:spPr/>
      <dgm:t>
        <a:bodyPr/>
        <a:lstStyle/>
        <a:p>
          <a:endParaRPr lang="en-CA"/>
        </a:p>
      </dgm:t>
    </dgm:pt>
    <dgm:pt modelId="{8B1702A3-64C2-4483-BB97-A20F986AC4ED}">
      <dgm:prSet phldrT="[Text]"/>
      <dgm:spPr/>
      <dgm:t>
        <a:bodyPr/>
        <a:lstStyle/>
        <a:p>
          <a:r>
            <a:rPr lang="en-CA" dirty="0" smtClean="0"/>
            <a:t>Increase OB through effective communication</a:t>
          </a:r>
          <a:endParaRPr lang="en-CA" dirty="0"/>
        </a:p>
      </dgm:t>
    </dgm:pt>
    <dgm:pt modelId="{81823F5B-42B5-4F57-BF04-D81511CFC3C1}" type="parTrans" cxnId="{5502BFE9-D620-4F82-BE5B-104399BC0CB0}">
      <dgm:prSet/>
      <dgm:spPr/>
      <dgm:t>
        <a:bodyPr/>
        <a:lstStyle/>
        <a:p>
          <a:endParaRPr lang="en-CA"/>
        </a:p>
      </dgm:t>
    </dgm:pt>
    <dgm:pt modelId="{6EE5E317-5020-454F-8FA4-7050C17C1A85}" type="sibTrans" cxnId="{5502BFE9-D620-4F82-BE5B-104399BC0CB0}">
      <dgm:prSet/>
      <dgm:spPr/>
      <dgm:t>
        <a:bodyPr/>
        <a:lstStyle/>
        <a:p>
          <a:endParaRPr lang="en-CA"/>
        </a:p>
      </dgm:t>
    </dgm:pt>
    <dgm:pt modelId="{72A2236F-2E4D-436A-8831-AD4C36D2BD6B}">
      <dgm:prSet phldrT="[Text]"/>
      <dgm:spPr/>
      <dgm:t>
        <a:bodyPr/>
        <a:lstStyle/>
        <a:p>
          <a:r>
            <a:rPr lang="en-CA" dirty="0" smtClean="0"/>
            <a:t>Increase Employee Happiness (Satisfaction)</a:t>
          </a:r>
          <a:endParaRPr lang="en-CA" dirty="0"/>
        </a:p>
      </dgm:t>
    </dgm:pt>
    <dgm:pt modelId="{B1B89B64-9C64-4DB5-9061-CE12944A1AB1}" type="parTrans" cxnId="{BCFFDA18-B3C1-42FC-B225-7071D1ECC70D}">
      <dgm:prSet/>
      <dgm:spPr/>
      <dgm:t>
        <a:bodyPr/>
        <a:lstStyle/>
        <a:p>
          <a:endParaRPr lang="en-CA"/>
        </a:p>
      </dgm:t>
    </dgm:pt>
    <dgm:pt modelId="{660B2263-CA02-4F65-AF4B-4308E21FB10A}" type="sibTrans" cxnId="{BCFFDA18-B3C1-42FC-B225-7071D1ECC70D}">
      <dgm:prSet/>
      <dgm:spPr/>
      <dgm:t>
        <a:bodyPr/>
        <a:lstStyle/>
        <a:p>
          <a:endParaRPr lang="en-CA"/>
        </a:p>
      </dgm:t>
    </dgm:pt>
    <dgm:pt modelId="{51C368A9-CBDF-44E4-8034-9C59987EC376}">
      <dgm:prSet phldrT="[Text]"/>
      <dgm:spPr/>
      <dgm:t>
        <a:bodyPr/>
        <a:lstStyle/>
        <a:p>
          <a:r>
            <a:rPr lang="en-CA" dirty="0" smtClean="0"/>
            <a:t>Increase employee loyalty and retention</a:t>
          </a:r>
          <a:endParaRPr lang="en-CA" dirty="0"/>
        </a:p>
      </dgm:t>
    </dgm:pt>
    <dgm:pt modelId="{CEB16C3C-2978-4557-BCB3-421DE6ACBB7B}" type="parTrans" cxnId="{D5BFBECC-E473-494F-9353-8AAA08926D93}">
      <dgm:prSet/>
      <dgm:spPr/>
      <dgm:t>
        <a:bodyPr/>
        <a:lstStyle/>
        <a:p>
          <a:endParaRPr lang="en-CA"/>
        </a:p>
      </dgm:t>
    </dgm:pt>
    <dgm:pt modelId="{DB098AFF-810A-4C3F-8277-686FB312FA60}" type="sibTrans" cxnId="{D5BFBECC-E473-494F-9353-8AAA08926D93}">
      <dgm:prSet/>
      <dgm:spPr/>
      <dgm:t>
        <a:bodyPr/>
        <a:lstStyle/>
        <a:p>
          <a:endParaRPr lang="en-CA"/>
        </a:p>
      </dgm:t>
    </dgm:pt>
    <dgm:pt modelId="{E29E2CB4-E450-4156-ACCD-1535AC88CA30}" type="pres">
      <dgm:prSet presAssocID="{872217DC-A7B2-47EB-B0FC-B98D6D96E246}" presName="CompostProcess" presStyleCnt="0">
        <dgm:presLayoutVars>
          <dgm:dir/>
          <dgm:resizeHandles val="exact"/>
        </dgm:presLayoutVars>
      </dgm:prSet>
      <dgm:spPr/>
    </dgm:pt>
    <dgm:pt modelId="{2FAA9048-3327-4A77-BD82-018F8F20A0AD}" type="pres">
      <dgm:prSet presAssocID="{872217DC-A7B2-47EB-B0FC-B98D6D96E246}" presName="arrow" presStyleLbl="bgShp" presStyleIdx="0" presStyleCnt="1"/>
      <dgm:spPr/>
    </dgm:pt>
    <dgm:pt modelId="{849C7404-C798-40B2-A7C8-27DF42A6AA5E}" type="pres">
      <dgm:prSet presAssocID="{872217DC-A7B2-47EB-B0FC-B98D6D96E246}" presName="linearProcess" presStyleCnt="0"/>
      <dgm:spPr/>
    </dgm:pt>
    <dgm:pt modelId="{53AAC168-C44A-4D3D-ABF2-C2ABE7FC5D21}" type="pres">
      <dgm:prSet presAssocID="{13BAC267-19A5-4879-A820-D76D19D9A8B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8767F90-4D11-438E-AAA7-0FC0AED63B88}" type="pres">
      <dgm:prSet presAssocID="{95A32D2B-2516-4D98-A6E7-F0DEBED92F4A}" presName="sibTrans" presStyleCnt="0"/>
      <dgm:spPr/>
    </dgm:pt>
    <dgm:pt modelId="{B161C78C-8391-4A1C-B17E-C78D152C36F9}" type="pres">
      <dgm:prSet presAssocID="{8B1702A3-64C2-4483-BB97-A20F986AC4E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70EB412-B1F2-42F3-A590-C993C05D1BAC}" type="pres">
      <dgm:prSet presAssocID="{6EE5E317-5020-454F-8FA4-7050C17C1A85}" presName="sibTrans" presStyleCnt="0"/>
      <dgm:spPr/>
    </dgm:pt>
    <dgm:pt modelId="{1F23848D-F71C-44A0-B0F3-3AAC66CCEEED}" type="pres">
      <dgm:prSet presAssocID="{72A2236F-2E4D-436A-8831-AD4C36D2BD6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F777945-8489-4D79-81E7-A77C0DB50C32}" type="pres">
      <dgm:prSet presAssocID="{660B2263-CA02-4F65-AF4B-4308E21FB10A}" presName="sibTrans" presStyleCnt="0"/>
      <dgm:spPr/>
    </dgm:pt>
    <dgm:pt modelId="{FE4EE813-ECDE-4F44-962A-BEBF4F4B3FE9}" type="pres">
      <dgm:prSet presAssocID="{51C368A9-CBDF-44E4-8034-9C59987EC376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5BFBECC-E473-494F-9353-8AAA08926D93}" srcId="{872217DC-A7B2-47EB-B0FC-B98D6D96E246}" destId="{51C368A9-CBDF-44E4-8034-9C59987EC376}" srcOrd="3" destOrd="0" parTransId="{CEB16C3C-2978-4557-BCB3-421DE6ACBB7B}" sibTransId="{DB098AFF-810A-4C3F-8277-686FB312FA60}"/>
    <dgm:cxn modelId="{BCFFDA18-B3C1-42FC-B225-7071D1ECC70D}" srcId="{872217DC-A7B2-47EB-B0FC-B98D6D96E246}" destId="{72A2236F-2E4D-436A-8831-AD4C36D2BD6B}" srcOrd="2" destOrd="0" parTransId="{B1B89B64-9C64-4DB5-9061-CE12944A1AB1}" sibTransId="{660B2263-CA02-4F65-AF4B-4308E21FB10A}"/>
    <dgm:cxn modelId="{D0172D82-3573-4F28-89DB-0520B62CA2D6}" type="presOf" srcId="{72A2236F-2E4D-436A-8831-AD4C36D2BD6B}" destId="{1F23848D-F71C-44A0-B0F3-3AAC66CCEEED}" srcOrd="0" destOrd="0" presId="urn:microsoft.com/office/officeart/2005/8/layout/hProcess9"/>
    <dgm:cxn modelId="{6111885E-B2F6-40C5-85F7-8DB69A6B5998}" type="presOf" srcId="{872217DC-A7B2-47EB-B0FC-B98D6D96E246}" destId="{E29E2CB4-E450-4156-ACCD-1535AC88CA30}" srcOrd="0" destOrd="0" presId="urn:microsoft.com/office/officeart/2005/8/layout/hProcess9"/>
    <dgm:cxn modelId="{EFD7A115-208F-4B60-9639-0BA24C0C6D94}" type="presOf" srcId="{8B1702A3-64C2-4483-BB97-A20F986AC4ED}" destId="{B161C78C-8391-4A1C-B17E-C78D152C36F9}" srcOrd="0" destOrd="0" presId="urn:microsoft.com/office/officeart/2005/8/layout/hProcess9"/>
    <dgm:cxn modelId="{3919A494-BB95-4FDB-800A-561E74093486}" srcId="{872217DC-A7B2-47EB-B0FC-B98D6D96E246}" destId="{13BAC267-19A5-4879-A820-D76D19D9A8B0}" srcOrd="0" destOrd="0" parTransId="{EE70C957-A280-41B5-A444-0CEBCFB5973A}" sibTransId="{95A32D2B-2516-4D98-A6E7-F0DEBED92F4A}"/>
    <dgm:cxn modelId="{823D1BC3-62DD-4939-AE26-0A4DEC52D3AF}" type="presOf" srcId="{13BAC267-19A5-4879-A820-D76D19D9A8B0}" destId="{53AAC168-C44A-4D3D-ABF2-C2ABE7FC5D21}" srcOrd="0" destOrd="0" presId="urn:microsoft.com/office/officeart/2005/8/layout/hProcess9"/>
    <dgm:cxn modelId="{EE500FE9-8CD1-4CFA-B995-4A3F66BF5438}" type="presOf" srcId="{51C368A9-CBDF-44E4-8034-9C59987EC376}" destId="{FE4EE813-ECDE-4F44-962A-BEBF4F4B3FE9}" srcOrd="0" destOrd="0" presId="urn:microsoft.com/office/officeart/2005/8/layout/hProcess9"/>
    <dgm:cxn modelId="{5502BFE9-D620-4F82-BE5B-104399BC0CB0}" srcId="{872217DC-A7B2-47EB-B0FC-B98D6D96E246}" destId="{8B1702A3-64C2-4483-BB97-A20F986AC4ED}" srcOrd="1" destOrd="0" parTransId="{81823F5B-42B5-4F57-BF04-D81511CFC3C1}" sibTransId="{6EE5E317-5020-454F-8FA4-7050C17C1A85}"/>
    <dgm:cxn modelId="{28AD92A3-B0B1-44D8-B11E-9422054266B3}" type="presParOf" srcId="{E29E2CB4-E450-4156-ACCD-1535AC88CA30}" destId="{2FAA9048-3327-4A77-BD82-018F8F20A0AD}" srcOrd="0" destOrd="0" presId="urn:microsoft.com/office/officeart/2005/8/layout/hProcess9"/>
    <dgm:cxn modelId="{ADA902EB-B0B6-4AA6-A93E-D2409AE9A176}" type="presParOf" srcId="{E29E2CB4-E450-4156-ACCD-1535AC88CA30}" destId="{849C7404-C798-40B2-A7C8-27DF42A6AA5E}" srcOrd="1" destOrd="0" presId="urn:microsoft.com/office/officeart/2005/8/layout/hProcess9"/>
    <dgm:cxn modelId="{027569BE-74A3-43F2-89EF-EBF8DDF5A33D}" type="presParOf" srcId="{849C7404-C798-40B2-A7C8-27DF42A6AA5E}" destId="{53AAC168-C44A-4D3D-ABF2-C2ABE7FC5D21}" srcOrd="0" destOrd="0" presId="urn:microsoft.com/office/officeart/2005/8/layout/hProcess9"/>
    <dgm:cxn modelId="{CB21216F-0EB3-4295-95BD-54498B487EEE}" type="presParOf" srcId="{849C7404-C798-40B2-A7C8-27DF42A6AA5E}" destId="{58767F90-4D11-438E-AAA7-0FC0AED63B88}" srcOrd="1" destOrd="0" presId="urn:microsoft.com/office/officeart/2005/8/layout/hProcess9"/>
    <dgm:cxn modelId="{467C6E60-5F15-43E1-BFD5-689CA322D464}" type="presParOf" srcId="{849C7404-C798-40B2-A7C8-27DF42A6AA5E}" destId="{B161C78C-8391-4A1C-B17E-C78D152C36F9}" srcOrd="2" destOrd="0" presId="urn:microsoft.com/office/officeart/2005/8/layout/hProcess9"/>
    <dgm:cxn modelId="{7699C32B-16FB-4389-9857-0B40A721CD45}" type="presParOf" srcId="{849C7404-C798-40B2-A7C8-27DF42A6AA5E}" destId="{470EB412-B1F2-42F3-A590-C993C05D1BAC}" srcOrd="3" destOrd="0" presId="urn:microsoft.com/office/officeart/2005/8/layout/hProcess9"/>
    <dgm:cxn modelId="{2EDEA043-D0A7-4039-8D25-4249A3560C2B}" type="presParOf" srcId="{849C7404-C798-40B2-A7C8-27DF42A6AA5E}" destId="{1F23848D-F71C-44A0-B0F3-3AAC66CCEEED}" srcOrd="4" destOrd="0" presId="urn:microsoft.com/office/officeart/2005/8/layout/hProcess9"/>
    <dgm:cxn modelId="{488E94D3-DA9C-4311-BADF-13BD2B63141E}" type="presParOf" srcId="{849C7404-C798-40B2-A7C8-27DF42A6AA5E}" destId="{FF777945-8489-4D79-81E7-A77C0DB50C32}" srcOrd="5" destOrd="0" presId="urn:microsoft.com/office/officeart/2005/8/layout/hProcess9"/>
    <dgm:cxn modelId="{9D480DEB-0287-48BB-930D-C3987B69ABD8}" type="presParOf" srcId="{849C7404-C798-40B2-A7C8-27DF42A6AA5E}" destId="{FE4EE813-ECDE-4F44-962A-BEBF4F4B3FE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39DEA7-9F64-462E-A80E-763EFA03004D}" type="doc">
      <dgm:prSet loTypeId="urn:microsoft.com/office/officeart/2005/8/layout/cycle7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AB76BE81-BD3C-43AF-BC5A-B23421EF0772}">
      <dgm:prSet phldrT="[Text]"/>
      <dgm:spPr/>
      <dgm:t>
        <a:bodyPr/>
        <a:lstStyle/>
        <a:p>
          <a:r>
            <a:rPr lang="en-CA" dirty="0" smtClean="0"/>
            <a:t>Communication</a:t>
          </a:r>
          <a:endParaRPr lang="en-CA" dirty="0"/>
        </a:p>
      </dgm:t>
    </dgm:pt>
    <dgm:pt modelId="{86237C5A-4352-4F5E-BC17-6782F702FC97}" type="parTrans" cxnId="{2D318263-E902-447A-B3DA-FB9BEEEEBB0D}">
      <dgm:prSet/>
      <dgm:spPr/>
      <dgm:t>
        <a:bodyPr/>
        <a:lstStyle/>
        <a:p>
          <a:endParaRPr lang="en-CA"/>
        </a:p>
      </dgm:t>
    </dgm:pt>
    <dgm:pt modelId="{6F67D96E-A9CF-4EC3-963B-A02F53565D2F}" type="sibTrans" cxnId="{2D318263-E902-447A-B3DA-FB9BEEEEBB0D}">
      <dgm:prSet/>
      <dgm:spPr/>
      <dgm:t>
        <a:bodyPr/>
        <a:lstStyle/>
        <a:p>
          <a:endParaRPr lang="en-CA" dirty="0"/>
        </a:p>
      </dgm:t>
    </dgm:pt>
    <dgm:pt modelId="{BFA7479E-5C4B-4182-8CE2-98184C5B1ABB}">
      <dgm:prSet phldrT="[Text]"/>
      <dgm:spPr/>
      <dgm:t>
        <a:bodyPr/>
        <a:lstStyle/>
        <a:p>
          <a:r>
            <a:rPr lang="en-CA" dirty="0" smtClean="0"/>
            <a:t>Organizational Commitment</a:t>
          </a:r>
          <a:endParaRPr lang="en-CA" dirty="0"/>
        </a:p>
      </dgm:t>
    </dgm:pt>
    <dgm:pt modelId="{C02F683A-3593-4111-BF01-B069453DB8EF}" type="parTrans" cxnId="{25AFF080-E6DC-45E7-9916-E08A188E78C8}">
      <dgm:prSet/>
      <dgm:spPr/>
      <dgm:t>
        <a:bodyPr/>
        <a:lstStyle/>
        <a:p>
          <a:endParaRPr lang="en-CA"/>
        </a:p>
      </dgm:t>
    </dgm:pt>
    <dgm:pt modelId="{8C7821C8-0642-4123-8456-1BBB6169B745}" type="sibTrans" cxnId="{25AFF080-E6DC-45E7-9916-E08A188E78C8}">
      <dgm:prSet/>
      <dgm:spPr/>
      <dgm:t>
        <a:bodyPr/>
        <a:lstStyle/>
        <a:p>
          <a:endParaRPr lang="en-CA" dirty="0"/>
        </a:p>
      </dgm:t>
    </dgm:pt>
    <dgm:pt modelId="{2B177703-D5A3-4841-9A3E-4A005A4014B2}">
      <dgm:prSet phldrT="[Text]"/>
      <dgm:spPr/>
      <dgm:t>
        <a:bodyPr/>
        <a:lstStyle/>
        <a:p>
          <a:r>
            <a:rPr lang="en-CA" dirty="0" smtClean="0"/>
            <a:t>Trust</a:t>
          </a:r>
          <a:endParaRPr lang="en-CA" dirty="0"/>
        </a:p>
      </dgm:t>
    </dgm:pt>
    <dgm:pt modelId="{B37B0FFD-FC0A-49D4-B5EA-FD6B2F582FC5}" type="parTrans" cxnId="{FE0AD689-46FE-46C6-8C46-7CF08FF9506B}">
      <dgm:prSet/>
      <dgm:spPr/>
      <dgm:t>
        <a:bodyPr/>
        <a:lstStyle/>
        <a:p>
          <a:endParaRPr lang="en-CA"/>
        </a:p>
      </dgm:t>
    </dgm:pt>
    <dgm:pt modelId="{6E65ADF0-F67E-4567-A13D-ACC4460D5312}" type="sibTrans" cxnId="{FE0AD689-46FE-46C6-8C46-7CF08FF9506B}">
      <dgm:prSet/>
      <dgm:spPr/>
      <dgm:t>
        <a:bodyPr/>
        <a:lstStyle/>
        <a:p>
          <a:endParaRPr lang="en-CA" dirty="0"/>
        </a:p>
      </dgm:t>
    </dgm:pt>
    <dgm:pt modelId="{6F0A0184-BB40-4416-9329-140585621952}" type="pres">
      <dgm:prSet presAssocID="{C339DEA7-9F64-462E-A80E-763EFA03004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F51044-D253-4B51-A53A-8FCB519BF9DF}" type="pres">
      <dgm:prSet presAssocID="{AB76BE81-BD3C-43AF-BC5A-B23421EF077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41FDE7F-E7B5-4B9C-8665-EA54C015FF7D}" type="pres">
      <dgm:prSet presAssocID="{6F67D96E-A9CF-4EC3-963B-A02F53565D2F}" presName="sibTrans" presStyleLbl="sibTrans2D1" presStyleIdx="0" presStyleCnt="3"/>
      <dgm:spPr/>
      <dgm:t>
        <a:bodyPr/>
        <a:lstStyle/>
        <a:p>
          <a:endParaRPr lang="en-CA"/>
        </a:p>
      </dgm:t>
    </dgm:pt>
    <dgm:pt modelId="{50D08717-52ED-4064-A439-B9E901EE2B03}" type="pres">
      <dgm:prSet presAssocID="{6F67D96E-A9CF-4EC3-963B-A02F53565D2F}" presName="connectorText" presStyleLbl="sibTrans2D1" presStyleIdx="0" presStyleCnt="3"/>
      <dgm:spPr/>
      <dgm:t>
        <a:bodyPr/>
        <a:lstStyle/>
        <a:p>
          <a:endParaRPr lang="en-CA"/>
        </a:p>
      </dgm:t>
    </dgm:pt>
    <dgm:pt modelId="{0A4097FE-945D-4981-A063-8D1E860D02D4}" type="pres">
      <dgm:prSet presAssocID="{BFA7479E-5C4B-4182-8CE2-98184C5B1A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6DCA3E4-91C0-450E-B9F5-C07182D1E5AC}" type="pres">
      <dgm:prSet presAssocID="{8C7821C8-0642-4123-8456-1BBB6169B745}" presName="sibTrans" presStyleLbl="sibTrans2D1" presStyleIdx="1" presStyleCnt="3"/>
      <dgm:spPr/>
      <dgm:t>
        <a:bodyPr/>
        <a:lstStyle/>
        <a:p>
          <a:endParaRPr lang="en-CA"/>
        </a:p>
      </dgm:t>
    </dgm:pt>
    <dgm:pt modelId="{DFCDCA81-3AC1-4441-B9A5-DE471536B8AB}" type="pres">
      <dgm:prSet presAssocID="{8C7821C8-0642-4123-8456-1BBB6169B745}" presName="connectorText" presStyleLbl="sibTrans2D1" presStyleIdx="1" presStyleCnt="3"/>
      <dgm:spPr/>
      <dgm:t>
        <a:bodyPr/>
        <a:lstStyle/>
        <a:p>
          <a:endParaRPr lang="en-CA"/>
        </a:p>
      </dgm:t>
    </dgm:pt>
    <dgm:pt modelId="{D71F8B90-5FB6-45FE-9C1B-7B3C43A6AA28}" type="pres">
      <dgm:prSet presAssocID="{2B177703-D5A3-4841-9A3E-4A005A4014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19C55EC-E053-4D57-91BE-8B0ADEC39F9C}" type="pres">
      <dgm:prSet presAssocID="{6E65ADF0-F67E-4567-A13D-ACC4460D5312}" presName="sibTrans" presStyleLbl="sibTrans2D1" presStyleIdx="2" presStyleCnt="3"/>
      <dgm:spPr/>
      <dgm:t>
        <a:bodyPr/>
        <a:lstStyle/>
        <a:p>
          <a:endParaRPr lang="en-CA"/>
        </a:p>
      </dgm:t>
    </dgm:pt>
    <dgm:pt modelId="{F36EFE26-637F-42B5-AFC8-CAD8DB3352EE}" type="pres">
      <dgm:prSet presAssocID="{6E65ADF0-F67E-4567-A13D-ACC4460D5312}" presName="connectorText" presStyleLbl="sibTrans2D1" presStyleIdx="2" presStyleCnt="3"/>
      <dgm:spPr/>
      <dgm:t>
        <a:bodyPr/>
        <a:lstStyle/>
        <a:p>
          <a:endParaRPr lang="en-CA"/>
        </a:p>
      </dgm:t>
    </dgm:pt>
  </dgm:ptLst>
  <dgm:cxnLst>
    <dgm:cxn modelId="{335DB536-3556-4A70-8BAE-D5998DE33F5F}" type="presOf" srcId="{6F67D96E-A9CF-4EC3-963B-A02F53565D2F}" destId="{50D08717-52ED-4064-A439-B9E901EE2B03}" srcOrd="1" destOrd="0" presId="urn:microsoft.com/office/officeart/2005/8/layout/cycle7"/>
    <dgm:cxn modelId="{C3F8486E-BBC8-4D86-84CE-33D2D99DBB68}" type="presOf" srcId="{BFA7479E-5C4B-4182-8CE2-98184C5B1ABB}" destId="{0A4097FE-945D-4981-A063-8D1E860D02D4}" srcOrd="0" destOrd="0" presId="urn:microsoft.com/office/officeart/2005/8/layout/cycle7"/>
    <dgm:cxn modelId="{25AFF080-E6DC-45E7-9916-E08A188E78C8}" srcId="{C339DEA7-9F64-462E-A80E-763EFA03004D}" destId="{BFA7479E-5C4B-4182-8CE2-98184C5B1ABB}" srcOrd="1" destOrd="0" parTransId="{C02F683A-3593-4111-BF01-B069453DB8EF}" sibTransId="{8C7821C8-0642-4123-8456-1BBB6169B745}"/>
    <dgm:cxn modelId="{379CEE05-81C9-4D16-8B9F-37C505B1C046}" type="presOf" srcId="{8C7821C8-0642-4123-8456-1BBB6169B745}" destId="{16DCA3E4-91C0-450E-B9F5-C07182D1E5AC}" srcOrd="0" destOrd="0" presId="urn:microsoft.com/office/officeart/2005/8/layout/cycle7"/>
    <dgm:cxn modelId="{94D85EE0-98D8-4616-BE9E-71A68974866A}" type="presOf" srcId="{8C7821C8-0642-4123-8456-1BBB6169B745}" destId="{DFCDCA81-3AC1-4441-B9A5-DE471536B8AB}" srcOrd="1" destOrd="0" presId="urn:microsoft.com/office/officeart/2005/8/layout/cycle7"/>
    <dgm:cxn modelId="{2D318263-E902-447A-B3DA-FB9BEEEEBB0D}" srcId="{C339DEA7-9F64-462E-A80E-763EFA03004D}" destId="{AB76BE81-BD3C-43AF-BC5A-B23421EF0772}" srcOrd="0" destOrd="0" parTransId="{86237C5A-4352-4F5E-BC17-6782F702FC97}" sibTransId="{6F67D96E-A9CF-4EC3-963B-A02F53565D2F}"/>
    <dgm:cxn modelId="{59ECA627-086C-419A-9AF9-D36CBC36C857}" type="presOf" srcId="{C339DEA7-9F64-462E-A80E-763EFA03004D}" destId="{6F0A0184-BB40-4416-9329-140585621952}" srcOrd="0" destOrd="0" presId="urn:microsoft.com/office/officeart/2005/8/layout/cycle7"/>
    <dgm:cxn modelId="{D9BBC3A0-A2DF-419F-BDAD-30F1DB05FF13}" type="presOf" srcId="{2B177703-D5A3-4841-9A3E-4A005A4014B2}" destId="{D71F8B90-5FB6-45FE-9C1B-7B3C43A6AA28}" srcOrd="0" destOrd="0" presId="urn:microsoft.com/office/officeart/2005/8/layout/cycle7"/>
    <dgm:cxn modelId="{D23DE828-7C06-4C89-A693-B18A6FEB0504}" type="presOf" srcId="{AB76BE81-BD3C-43AF-BC5A-B23421EF0772}" destId="{80F51044-D253-4B51-A53A-8FCB519BF9DF}" srcOrd="0" destOrd="0" presId="urn:microsoft.com/office/officeart/2005/8/layout/cycle7"/>
    <dgm:cxn modelId="{07A29830-DBB4-4E84-A09D-0006177B3B76}" type="presOf" srcId="{6E65ADF0-F67E-4567-A13D-ACC4460D5312}" destId="{619C55EC-E053-4D57-91BE-8B0ADEC39F9C}" srcOrd="0" destOrd="0" presId="urn:microsoft.com/office/officeart/2005/8/layout/cycle7"/>
    <dgm:cxn modelId="{A98E9D11-A96D-4820-B016-01F1C74215AD}" type="presOf" srcId="{6F67D96E-A9CF-4EC3-963B-A02F53565D2F}" destId="{D41FDE7F-E7B5-4B9C-8665-EA54C015FF7D}" srcOrd="0" destOrd="0" presId="urn:microsoft.com/office/officeart/2005/8/layout/cycle7"/>
    <dgm:cxn modelId="{B257CEC0-311A-4035-9D8C-860CD0ADBDEE}" type="presOf" srcId="{6E65ADF0-F67E-4567-A13D-ACC4460D5312}" destId="{F36EFE26-637F-42B5-AFC8-CAD8DB3352EE}" srcOrd="1" destOrd="0" presId="urn:microsoft.com/office/officeart/2005/8/layout/cycle7"/>
    <dgm:cxn modelId="{FE0AD689-46FE-46C6-8C46-7CF08FF9506B}" srcId="{C339DEA7-9F64-462E-A80E-763EFA03004D}" destId="{2B177703-D5A3-4841-9A3E-4A005A4014B2}" srcOrd="2" destOrd="0" parTransId="{B37B0FFD-FC0A-49D4-B5EA-FD6B2F582FC5}" sibTransId="{6E65ADF0-F67E-4567-A13D-ACC4460D5312}"/>
    <dgm:cxn modelId="{70C25A06-C2B4-49EF-BD6D-F89A4DD79442}" type="presParOf" srcId="{6F0A0184-BB40-4416-9329-140585621952}" destId="{80F51044-D253-4B51-A53A-8FCB519BF9DF}" srcOrd="0" destOrd="0" presId="urn:microsoft.com/office/officeart/2005/8/layout/cycle7"/>
    <dgm:cxn modelId="{5C02C9D0-FC50-4711-B775-FFE2EDF9BA1C}" type="presParOf" srcId="{6F0A0184-BB40-4416-9329-140585621952}" destId="{D41FDE7F-E7B5-4B9C-8665-EA54C015FF7D}" srcOrd="1" destOrd="0" presId="urn:microsoft.com/office/officeart/2005/8/layout/cycle7"/>
    <dgm:cxn modelId="{7D4A45E6-D84F-47B0-84AE-09F9ED83567C}" type="presParOf" srcId="{D41FDE7F-E7B5-4B9C-8665-EA54C015FF7D}" destId="{50D08717-52ED-4064-A439-B9E901EE2B03}" srcOrd="0" destOrd="0" presId="urn:microsoft.com/office/officeart/2005/8/layout/cycle7"/>
    <dgm:cxn modelId="{95EED67F-7FE8-41B5-BEEE-8BAC1035B4B7}" type="presParOf" srcId="{6F0A0184-BB40-4416-9329-140585621952}" destId="{0A4097FE-945D-4981-A063-8D1E860D02D4}" srcOrd="2" destOrd="0" presId="urn:microsoft.com/office/officeart/2005/8/layout/cycle7"/>
    <dgm:cxn modelId="{961E96CB-AC91-4F7C-9B33-90CAAC615B82}" type="presParOf" srcId="{6F0A0184-BB40-4416-9329-140585621952}" destId="{16DCA3E4-91C0-450E-B9F5-C07182D1E5AC}" srcOrd="3" destOrd="0" presId="urn:microsoft.com/office/officeart/2005/8/layout/cycle7"/>
    <dgm:cxn modelId="{D4188113-C037-453F-BAB3-DC326791788A}" type="presParOf" srcId="{16DCA3E4-91C0-450E-B9F5-C07182D1E5AC}" destId="{DFCDCA81-3AC1-4441-B9A5-DE471536B8AB}" srcOrd="0" destOrd="0" presId="urn:microsoft.com/office/officeart/2005/8/layout/cycle7"/>
    <dgm:cxn modelId="{9C176FC4-15E0-41A9-9C0F-8A2C67160F4B}" type="presParOf" srcId="{6F0A0184-BB40-4416-9329-140585621952}" destId="{D71F8B90-5FB6-45FE-9C1B-7B3C43A6AA28}" srcOrd="4" destOrd="0" presId="urn:microsoft.com/office/officeart/2005/8/layout/cycle7"/>
    <dgm:cxn modelId="{5F0E2BCE-EE49-428B-9EB1-AE1C5C6F8F2A}" type="presParOf" srcId="{6F0A0184-BB40-4416-9329-140585621952}" destId="{619C55EC-E053-4D57-91BE-8B0ADEC39F9C}" srcOrd="5" destOrd="0" presId="urn:microsoft.com/office/officeart/2005/8/layout/cycle7"/>
    <dgm:cxn modelId="{897CF748-E7E3-4A4B-8322-A48960C3DECF}" type="presParOf" srcId="{619C55EC-E053-4D57-91BE-8B0ADEC39F9C}" destId="{F36EFE26-637F-42B5-AFC8-CAD8DB3352E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28E773B-27C3-4296-A083-47FD3427E6CB}" type="doc">
      <dgm:prSet loTypeId="urn:microsoft.com/office/officeart/2005/8/layout/chevron2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E728B1CC-C5EF-4A17-BD36-F49C41275281}">
      <dgm:prSet phldrT="[Text]"/>
      <dgm:spPr/>
      <dgm:t>
        <a:bodyPr/>
        <a:lstStyle/>
        <a:p>
          <a:r>
            <a:rPr lang="en-CA" dirty="0" smtClean="0"/>
            <a:t>Strategize</a:t>
          </a:r>
          <a:endParaRPr lang="en-CA" dirty="0"/>
        </a:p>
      </dgm:t>
    </dgm:pt>
    <dgm:pt modelId="{72618949-932C-4763-98CF-404F7F90B167}" type="parTrans" cxnId="{16AE5C77-2A92-449B-A542-DCF21EFA9138}">
      <dgm:prSet/>
      <dgm:spPr/>
      <dgm:t>
        <a:bodyPr/>
        <a:lstStyle/>
        <a:p>
          <a:endParaRPr lang="en-CA"/>
        </a:p>
      </dgm:t>
    </dgm:pt>
    <dgm:pt modelId="{544278DA-940A-4313-9C66-180B5E322FA3}" type="sibTrans" cxnId="{16AE5C77-2A92-449B-A542-DCF21EFA9138}">
      <dgm:prSet/>
      <dgm:spPr/>
      <dgm:t>
        <a:bodyPr/>
        <a:lstStyle/>
        <a:p>
          <a:endParaRPr lang="en-CA"/>
        </a:p>
      </dgm:t>
    </dgm:pt>
    <dgm:pt modelId="{B69BDB53-8951-47D9-AA8D-764EF3BFE46B}">
      <dgm:prSet phldrT="[Text]"/>
      <dgm:spPr/>
      <dgm:t>
        <a:bodyPr/>
        <a:lstStyle/>
        <a:p>
          <a:r>
            <a:rPr lang="en-CA" dirty="0" smtClean="0"/>
            <a:t>Strategize and prepare a formal communication plan</a:t>
          </a:r>
          <a:endParaRPr lang="en-CA" dirty="0"/>
        </a:p>
      </dgm:t>
    </dgm:pt>
    <dgm:pt modelId="{A2BE5F1F-B988-4D5A-B0A5-E816D81AFFBF}" type="parTrans" cxnId="{A28A2FDF-CEED-4B5A-AFB8-375E329BC62B}">
      <dgm:prSet/>
      <dgm:spPr/>
      <dgm:t>
        <a:bodyPr/>
        <a:lstStyle/>
        <a:p>
          <a:endParaRPr lang="en-CA"/>
        </a:p>
      </dgm:t>
    </dgm:pt>
    <dgm:pt modelId="{54EB0BF4-7B4A-44A1-9AE4-069EEB9C6454}" type="sibTrans" cxnId="{A28A2FDF-CEED-4B5A-AFB8-375E329BC62B}">
      <dgm:prSet/>
      <dgm:spPr/>
      <dgm:t>
        <a:bodyPr/>
        <a:lstStyle/>
        <a:p>
          <a:endParaRPr lang="en-CA"/>
        </a:p>
      </dgm:t>
    </dgm:pt>
    <dgm:pt modelId="{146B75C0-B34F-4A90-8049-EA6626D424A4}">
      <dgm:prSet phldrT="[Text]"/>
      <dgm:spPr/>
      <dgm:t>
        <a:bodyPr/>
        <a:lstStyle/>
        <a:p>
          <a:r>
            <a:rPr lang="en-CA" dirty="0" smtClean="0"/>
            <a:t>Use a truthful approach at all times</a:t>
          </a:r>
          <a:endParaRPr lang="en-CA" dirty="0"/>
        </a:p>
      </dgm:t>
    </dgm:pt>
    <dgm:pt modelId="{1DCAD9E4-0497-4667-8D74-1D6BE1010096}" type="parTrans" cxnId="{0589782B-8343-4EE7-960F-9459383F40E7}">
      <dgm:prSet/>
      <dgm:spPr/>
      <dgm:t>
        <a:bodyPr/>
        <a:lstStyle/>
        <a:p>
          <a:endParaRPr lang="en-CA"/>
        </a:p>
      </dgm:t>
    </dgm:pt>
    <dgm:pt modelId="{590A5C1F-F519-4A80-A6CF-24290335C6E3}" type="sibTrans" cxnId="{0589782B-8343-4EE7-960F-9459383F40E7}">
      <dgm:prSet/>
      <dgm:spPr/>
      <dgm:t>
        <a:bodyPr/>
        <a:lstStyle/>
        <a:p>
          <a:endParaRPr lang="en-CA"/>
        </a:p>
      </dgm:t>
    </dgm:pt>
    <dgm:pt modelId="{B9436D15-A723-4B38-A7B7-74DD322856BE}">
      <dgm:prSet phldrT="[Text]"/>
      <dgm:spPr/>
      <dgm:t>
        <a:bodyPr/>
        <a:lstStyle/>
        <a:p>
          <a:r>
            <a:rPr lang="en-CA" dirty="0" smtClean="0"/>
            <a:t>Timing</a:t>
          </a:r>
          <a:endParaRPr lang="en-CA" dirty="0"/>
        </a:p>
      </dgm:t>
    </dgm:pt>
    <dgm:pt modelId="{83AEF255-91EF-4FDB-8BB8-4E1F8D0B8CD3}" type="parTrans" cxnId="{A05FBF13-BB79-4889-AE0F-14ECF34CDD0E}">
      <dgm:prSet/>
      <dgm:spPr/>
      <dgm:t>
        <a:bodyPr/>
        <a:lstStyle/>
        <a:p>
          <a:endParaRPr lang="en-CA"/>
        </a:p>
      </dgm:t>
    </dgm:pt>
    <dgm:pt modelId="{EDE00D72-CD90-45AA-A3B1-9D61A026311E}" type="sibTrans" cxnId="{A05FBF13-BB79-4889-AE0F-14ECF34CDD0E}">
      <dgm:prSet/>
      <dgm:spPr/>
      <dgm:t>
        <a:bodyPr/>
        <a:lstStyle/>
        <a:p>
          <a:endParaRPr lang="en-CA"/>
        </a:p>
      </dgm:t>
    </dgm:pt>
    <dgm:pt modelId="{E98A8793-9274-4731-8165-3DD1E091647D}">
      <dgm:prSet phldrT="[Text]"/>
      <dgm:spPr/>
      <dgm:t>
        <a:bodyPr/>
        <a:lstStyle/>
        <a:p>
          <a:r>
            <a:rPr lang="en-CA" dirty="0" smtClean="0"/>
            <a:t>Implement frequent communications</a:t>
          </a:r>
          <a:endParaRPr lang="en-CA" dirty="0"/>
        </a:p>
      </dgm:t>
    </dgm:pt>
    <dgm:pt modelId="{D7E71E27-4368-4F5B-8D2B-9EC87D537A94}" type="parTrans" cxnId="{F9F31463-A240-47DC-83E9-2D24CD1D46AA}">
      <dgm:prSet/>
      <dgm:spPr/>
      <dgm:t>
        <a:bodyPr/>
        <a:lstStyle/>
        <a:p>
          <a:endParaRPr lang="en-CA"/>
        </a:p>
      </dgm:t>
    </dgm:pt>
    <dgm:pt modelId="{128F2037-DA3C-4D59-8D6F-C3FACAF0B11E}" type="sibTrans" cxnId="{F9F31463-A240-47DC-83E9-2D24CD1D46AA}">
      <dgm:prSet/>
      <dgm:spPr/>
      <dgm:t>
        <a:bodyPr/>
        <a:lstStyle/>
        <a:p>
          <a:endParaRPr lang="en-CA"/>
        </a:p>
      </dgm:t>
    </dgm:pt>
    <dgm:pt modelId="{C48CE2FF-BDB8-45D8-BD69-71EEF2625751}">
      <dgm:prSet phldrT="[Text]"/>
      <dgm:spPr/>
      <dgm:t>
        <a:bodyPr/>
        <a:lstStyle/>
        <a:p>
          <a:r>
            <a:rPr lang="en-CA" dirty="0" smtClean="0"/>
            <a:t>Truth</a:t>
          </a:r>
          <a:endParaRPr lang="en-CA" dirty="0"/>
        </a:p>
      </dgm:t>
    </dgm:pt>
    <dgm:pt modelId="{CE2CB960-DF34-4501-9636-734F717970FB}" type="parTrans" cxnId="{62C327E1-B93F-4946-BA53-97BBBFD9821F}">
      <dgm:prSet/>
      <dgm:spPr/>
      <dgm:t>
        <a:bodyPr/>
        <a:lstStyle/>
        <a:p>
          <a:endParaRPr lang="en-CA"/>
        </a:p>
      </dgm:t>
    </dgm:pt>
    <dgm:pt modelId="{97C51983-BA76-4E5E-891A-FF9B41D74F03}" type="sibTrans" cxnId="{62C327E1-B93F-4946-BA53-97BBBFD9821F}">
      <dgm:prSet/>
      <dgm:spPr/>
      <dgm:t>
        <a:bodyPr/>
        <a:lstStyle/>
        <a:p>
          <a:endParaRPr lang="en-CA"/>
        </a:p>
      </dgm:t>
    </dgm:pt>
    <dgm:pt modelId="{7B40A9B6-E465-4469-9433-71DBA389E53E}">
      <dgm:prSet phldrT="[Text]"/>
      <dgm:spPr/>
      <dgm:t>
        <a:bodyPr/>
        <a:lstStyle/>
        <a:p>
          <a:r>
            <a:rPr lang="en-CA" dirty="0" smtClean="0"/>
            <a:t>Remain consistent</a:t>
          </a:r>
          <a:endParaRPr lang="en-CA" dirty="0"/>
        </a:p>
      </dgm:t>
    </dgm:pt>
    <dgm:pt modelId="{12079CF3-750E-4C8D-A55E-DE09C2751E08}" type="parTrans" cxnId="{48DC7D20-5867-45D9-9B7E-348CD6CE8094}">
      <dgm:prSet/>
      <dgm:spPr/>
      <dgm:t>
        <a:bodyPr/>
        <a:lstStyle/>
        <a:p>
          <a:endParaRPr lang="en-CA"/>
        </a:p>
      </dgm:t>
    </dgm:pt>
    <dgm:pt modelId="{A032CCCA-83D1-482A-9F4C-8126F01927F4}" type="sibTrans" cxnId="{48DC7D20-5867-45D9-9B7E-348CD6CE8094}">
      <dgm:prSet/>
      <dgm:spPr/>
      <dgm:t>
        <a:bodyPr/>
        <a:lstStyle/>
        <a:p>
          <a:endParaRPr lang="en-CA"/>
        </a:p>
      </dgm:t>
    </dgm:pt>
    <dgm:pt modelId="{698BF3D5-318E-475C-864E-5443E6D20392}">
      <dgm:prSet phldrT="[Text]"/>
      <dgm:spPr/>
      <dgm:t>
        <a:bodyPr/>
        <a:lstStyle/>
        <a:p>
          <a:r>
            <a:rPr lang="en-CA" dirty="0" smtClean="0"/>
            <a:t>Over-communicate </a:t>
          </a:r>
          <a:endParaRPr lang="en-CA" dirty="0"/>
        </a:p>
      </dgm:t>
    </dgm:pt>
    <dgm:pt modelId="{F1741921-5C70-44B0-B364-8891F85EE4EB}" type="parTrans" cxnId="{5E29E5CF-A80F-4978-96EE-9948E16FB904}">
      <dgm:prSet/>
      <dgm:spPr/>
      <dgm:t>
        <a:bodyPr/>
        <a:lstStyle/>
        <a:p>
          <a:endParaRPr lang="en-CA"/>
        </a:p>
      </dgm:t>
    </dgm:pt>
    <dgm:pt modelId="{44347D7E-CB02-497C-9284-96C3AB5D20AC}" type="sibTrans" cxnId="{5E29E5CF-A80F-4978-96EE-9948E16FB904}">
      <dgm:prSet/>
      <dgm:spPr/>
      <dgm:t>
        <a:bodyPr/>
        <a:lstStyle/>
        <a:p>
          <a:endParaRPr lang="en-CA"/>
        </a:p>
      </dgm:t>
    </dgm:pt>
    <dgm:pt modelId="{CD71D35D-5EEB-4911-A969-70B1A9518505}">
      <dgm:prSet phldrT="[Text]"/>
      <dgm:spPr/>
      <dgm:t>
        <a:bodyPr/>
        <a:lstStyle/>
        <a:p>
          <a:r>
            <a:rPr lang="en-CA" dirty="0" smtClean="0"/>
            <a:t>Reinforce</a:t>
          </a:r>
          <a:endParaRPr lang="en-CA" dirty="0"/>
        </a:p>
      </dgm:t>
    </dgm:pt>
    <dgm:pt modelId="{6FA77830-0336-4BCD-B761-7EE6800EB239}" type="parTrans" cxnId="{83675C5D-27EF-4BD1-AA38-7A45A8B166CC}">
      <dgm:prSet/>
      <dgm:spPr/>
      <dgm:t>
        <a:bodyPr/>
        <a:lstStyle/>
        <a:p>
          <a:endParaRPr lang="en-CA"/>
        </a:p>
      </dgm:t>
    </dgm:pt>
    <dgm:pt modelId="{9CBC1B20-1CBE-4A52-883F-EBD4ADABD78A}" type="sibTrans" cxnId="{83675C5D-27EF-4BD1-AA38-7A45A8B166CC}">
      <dgm:prSet/>
      <dgm:spPr/>
      <dgm:t>
        <a:bodyPr/>
        <a:lstStyle/>
        <a:p>
          <a:endParaRPr lang="en-CA"/>
        </a:p>
      </dgm:t>
    </dgm:pt>
    <dgm:pt modelId="{EF5E52AE-9B98-48F7-8C8B-29C59731E68B}">
      <dgm:prSet phldrT="[Text]"/>
      <dgm:spPr/>
      <dgm:t>
        <a:bodyPr/>
        <a:lstStyle/>
        <a:p>
          <a:r>
            <a:rPr lang="en-CA" dirty="0" smtClean="0"/>
            <a:t>Manage Change</a:t>
          </a:r>
          <a:endParaRPr lang="en-CA" dirty="0"/>
        </a:p>
      </dgm:t>
    </dgm:pt>
    <dgm:pt modelId="{5DB30290-6098-44FC-93E3-7E2D102BD804}" type="parTrans" cxnId="{82F0C4A7-F302-468C-9C65-A66CFF4DCF7F}">
      <dgm:prSet/>
      <dgm:spPr/>
      <dgm:t>
        <a:bodyPr/>
        <a:lstStyle/>
        <a:p>
          <a:endParaRPr lang="en-CA"/>
        </a:p>
      </dgm:t>
    </dgm:pt>
    <dgm:pt modelId="{C0348666-B1E1-4B8B-A35B-326916678FF5}" type="sibTrans" cxnId="{82F0C4A7-F302-468C-9C65-A66CFF4DCF7F}">
      <dgm:prSet/>
      <dgm:spPr/>
      <dgm:t>
        <a:bodyPr/>
        <a:lstStyle/>
        <a:p>
          <a:endParaRPr lang="en-CA"/>
        </a:p>
      </dgm:t>
    </dgm:pt>
    <dgm:pt modelId="{70AE2134-8F8D-48E7-A0F7-C26A66D4A41E}">
      <dgm:prSet phldrT="[Text]"/>
      <dgm:spPr/>
      <dgm:t>
        <a:bodyPr/>
        <a:lstStyle/>
        <a:p>
          <a:r>
            <a:rPr lang="en-CA" dirty="0" smtClean="0"/>
            <a:t>Use “Transition Teams”</a:t>
          </a:r>
          <a:endParaRPr lang="en-CA" dirty="0"/>
        </a:p>
      </dgm:t>
    </dgm:pt>
    <dgm:pt modelId="{C0B92821-A427-42C8-A2B5-011D7D2241A0}" type="parTrans" cxnId="{2E1B183C-D505-41EA-A2A6-26473853A5FC}">
      <dgm:prSet/>
      <dgm:spPr/>
      <dgm:t>
        <a:bodyPr/>
        <a:lstStyle/>
        <a:p>
          <a:endParaRPr lang="en-CA"/>
        </a:p>
      </dgm:t>
    </dgm:pt>
    <dgm:pt modelId="{97042DEE-A418-4635-A801-F0FE08AB6717}" type="sibTrans" cxnId="{2E1B183C-D505-41EA-A2A6-26473853A5FC}">
      <dgm:prSet/>
      <dgm:spPr/>
      <dgm:t>
        <a:bodyPr/>
        <a:lstStyle/>
        <a:p>
          <a:endParaRPr lang="en-CA"/>
        </a:p>
      </dgm:t>
    </dgm:pt>
    <dgm:pt modelId="{7439AE93-B315-4F5C-9D8B-DA36ABBCB479}" type="pres">
      <dgm:prSet presAssocID="{E28E773B-27C3-4296-A083-47FD3427E6C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42C2ED3-5E2D-4E6A-8937-45A92F745E5A}" type="pres">
      <dgm:prSet presAssocID="{E728B1CC-C5EF-4A17-BD36-F49C41275281}" presName="composite" presStyleCnt="0"/>
      <dgm:spPr/>
      <dgm:t>
        <a:bodyPr/>
        <a:lstStyle/>
        <a:p>
          <a:endParaRPr lang="en-US"/>
        </a:p>
      </dgm:t>
    </dgm:pt>
    <dgm:pt modelId="{DDEADD4F-9847-4782-AA4D-3F00143C4F89}" type="pres">
      <dgm:prSet presAssocID="{E728B1CC-C5EF-4A17-BD36-F49C4127528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1C92CE7-6F7D-4BE7-BC91-66F863678BEC}" type="pres">
      <dgm:prSet presAssocID="{E728B1CC-C5EF-4A17-BD36-F49C41275281}" presName="descendantText" presStyleLbl="alignAcc1" presStyleIdx="0" presStyleCnt="4" custLinFactNeighborX="44834" custLinFactNeighborY="-8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5307257-5631-4863-9E56-C067A73B8C33}" type="pres">
      <dgm:prSet presAssocID="{544278DA-940A-4313-9C66-180B5E322FA3}" presName="sp" presStyleCnt="0"/>
      <dgm:spPr/>
      <dgm:t>
        <a:bodyPr/>
        <a:lstStyle/>
        <a:p>
          <a:endParaRPr lang="en-US"/>
        </a:p>
      </dgm:t>
    </dgm:pt>
    <dgm:pt modelId="{AAA5FDE6-6318-40F2-9A9E-C874E4153D0D}" type="pres">
      <dgm:prSet presAssocID="{C48CE2FF-BDB8-45D8-BD69-71EEF2625751}" presName="composite" presStyleCnt="0"/>
      <dgm:spPr/>
      <dgm:t>
        <a:bodyPr/>
        <a:lstStyle/>
        <a:p>
          <a:endParaRPr lang="en-US"/>
        </a:p>
      </dgm:t>
    </dgm:pt>
    <dgm:pt modelId="{F8127424-AF6F-4603-8E1A-C9FE73E9D03B}" type="pres">
      <dgm:prSet presAssocID="{C48CE2FF-BDB8-45D8-BD69-71EEF262575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3A31806-5FE3-42EC-B8C1-50648B068538}" type="pres">
      <dgm:prSet presAssocID="{C48CE2FF-BDB8-45D8-BD69-71EEF262575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DFFAD15-954C-4347-BCB2-15881C2AEA1F}" type="pres">
      <dgm:prSet presAssocID="{97C51983-BA76-4E5E-891A-FF9B41D74F03}" presName="sp" presStyleCnt="0"/>
      <dgm:spPr/>
      <dgm:t>
        <a:bodyPr/>
        <a:lstStyle/>
        <a:p>
          <a:endParaRPr lang="en-US"/>
        </a:p>
      </dgm:t>
    </dgm:pt>
    <dgm:pt modelId="{9F9D44B2-6114-4587-9E87-65CCA28F97A3}" type="pres">
      <dgm:prSet presAssocID="{B9436D15-A723-4B38-A7B7-74DD322856BE}" presName="composite" presStyleCnt="0"/>
      <dgm:spPr/>
      <dgm:t>
        <a:bodyPr/>
        <a:lstStyle/>
        <a:p>
          <a:endParaRPr lang="en-US"/>
        </a:p>
      </dgm:t>
    </dgm:pt>
    <dgm:pt modelId="{2822D106-CF40-42B7-8C0A-60166C425249}" type="pres">
      <dgm:prSet presAssocID="{B9436D15-A723-4B38-A7B7-74DD322856B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C6FCA8A-68FA-4366-AF3B-8BAA9BA2A30F}" type="pres">
      <dgm:prSet presAssocID="{B9436D15-A723-4B38-A7B7-74DD322856B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B48162-E7F4-4A61-931F-F958D63E49AF}" type="pres">
      <dgm:prSet presAssocID="{EDE00D72-CD90-45AA-A3B1-9D61A026311E}" presName="sp" presStyleCnt="0"/>
      <dgm:spPr/>
      <dgm:t>
        <a:bodyPr/>
        <a:lstStyle/>
        <a:p>
          <a:endParaRPr lang="en-US"/>
        </a:p>
      </dgm:t>
    </dgm:pt>
    <dgm:pt modelId="{7A9C86BA-4401-4D65-B4A7-D5B37701BCD2}" type="pres">
      <dgm:prSet presAssocID="{CD71D35D-5EEB-4911-A969-70B1A9518505}" presName="composite" presStyleCnt="0"/>
      <dgm:spPr/>
      <dgm:t>
        <a:bodyPr/>
        <a:lstStyle/>
        <a:p>
          <a:endParaRPr lang="en-US"/>
        </a:p>
      </dgm:t>
    </dgm:pt>
    <dgm:pt modelId="{FE05F379-D64F-4379-AC39-338A3FE177F8}" type="pres">
      <dgm:prSet presAssocID="{CD71D35D-5EEB-4911-A969-70B1A951850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7EEA430-C128-435C-961C-1C9BB7CAD095}" type="pres">
      <dgm:prSet presAssocID="{CD71D35D-5EEB-4911-A969-70B1A951850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8DC7D20-5867-45D9-9B7E-348CD6CE8094}" srcId="{C48CE2FF-BDB8-45D8-BD69-71EEF2625751}" destId="{7B40A9B6-E465-4469-9433-71DBA389E53E}" srcOrd="1" destOrd="0" parTransId="{12079CF3-750E-4C8D-A55E-DE09C2751E08}" sibTransId="{A032CCCA-83D1-482A-9F4C-8126F01927F4}"/>
    <dgm:cxn modelId="{83675C5D-27EF-4BD1-AA38-7A45A8B166CC}" srcId="{E28E773B-27C3-4296-A083-47FD3427E6CB}" destId="{CD71D35D-5EEB-4911-A969-70B1A9518505}" srcOrd="3" destOrd="0" parTransId="{6FA77830-0336-4BCD-B761-7EE6800EB239}" sibTransId="{9CBC1B20-1CBE-4A52-883F-EBD4ADABD78A}"/>
    <dgm:cxn modelId="{F0895452-AC33-4700-88B7-8C4F3D56C831}" type="presOf" srcId="{B9436D15-A723-4B38-A7B7-74DD322856BE}" destId="{2822D106-CF40-42B7-8C0A-60166C425249}" srcOrd="0" destOrd="0" presId="urn:microsoft.com/office/officeart/2005/8/layout/chevron2"/>
    <dgm:cxn modelId="{9B6C97D6-ED75-4AD9-850A-3014B76AF44E}" type="presOf" srcId="{CD71D35D-5EEB-4911-A969-70B1A9518505}" destId="{FE05F379-D64F-4379-AC39-338A3FE177F8}" srcOrd="0" destOrd="0" presId="urn:microsoft.com/office/officeart/2005/8/layout/chevron2"/>
    <dgm:cxn modelId="{0589782B-8343-4EE7-960F-9459383F40E7}" srcId="{C48CE2FF-BDB8-45D8-BD69-71EEF2625751}" destId="{146B75C0-B34F-4A90-8049-EA6626D424A4}" srcOrd="0" destOrd="0" parTransId="{1DCAD9E4-0497-4667-8D74-1D6BE1010096}" sibTransId="{590A5C1F-F519-4A80-A6CF-24290335C6E3}"/>
    <dgm:cxn modelId="{2E1B183C-D505-41EA-A2A6-26473853A5FC}" srcId="{CD71D35D-5EEB-4911-A969-70B1A9518505}" destId="{70AE2134-8F8D-48E7-A0F7-C26A66D4A41E}" srcOrd="1" destOrd="0" parTransId="{C0B92821-A427-42C8-A2B5-011D7D2241A0}" sibTransId="{97042DEE-A418-4635-A801-F0FE08AB6717}"/>
    <dgm:cxn modelId="{50275F7D-6F28-44A5-982C-513418334925}" type="presOf" srcId="{146B75C0-B34F-4A90-8049-EA6626D424A4}" destId="{03A31806-5FE3-42EC-B8C1-50648B068538}" srcOrd="0" destOrd="0" presId="urn:microsoft.com/office/officeart/2005/8/layout/chevron2"/>
    <dgm:cxn modelId="{409B56A3-ED24-49E0-98CD-D8ED37072A29}" type="presOf" srcId="{7B40A9B6-E465-4469-9433-71DBA389E53E}" destId="{03A31806-5FE3-42EC-B8C1-50648B068538}" srcOrd="0" destOrd="1" presId="urn:microsoft.com/office/officeart/2005/8/layout/chevron2"/>
    <dgm:cxn modelId="{4C180D7A-80C4-4CEC-8123-2EDEBF24C30A}" type="presOf" srcId="{70AE2134-8F8D-48E7-A0F7-C26A66D4A41E}" destId="{E7EEA430-C128-435C-961C-1C9BB7CAD095}" srcOrd="0" destOrd="1" presId="urn:microsoft.com/office/officeart/2005/8/layout/chevron2"/>
    <dgm:cxn modelId="{62C327E1-B93F-4946-BA53-97BBBFD9821F}" srcId="{E28E773B-27C3-4296-A083-47FD3427E6CB}" destId="{C48CE2FF-BDB8-45D8-BD69-71EEF2625751}" srcOrd="1" destOrd="0" parTransId="{CE2CB960-DF34-4501-9636-734F717970FB}" sibTransId="{97C51983-BA76-4E5E-891A-FF9B41D74F03}"/>
    <dgm:cxn modelId="{B9BD759C-4B31-495F-80B2-E0F780594987}" type="presOf" srcId="{B69BDB53-8951-47D9-AA8D-764EF3BFE46B}" destId="{C1C92CE7-6F7D-4BE7-BC91-66F863678BEC}" srcOrd="0" destOrd="0" presId="urn:microsoft.com/office/officeart/2005/8/layout/chevron2"/>
    <dgm:cxn modelId="{2265F4F3-13BE-447F-B57E-153D5EC98D8D}" type="presOf" srcId="{E728B1CC-C5EF-4A17-BD36-F49C41275281}" destId="{DDEADD4F-9847-4782-AA4D-3F00143C4F89}" srcOrd="0" destOrd="0" presId="urn:microsoft.com/office/officeart/2005/8/layout/chevron2"/>
    <dgm:cxn modelId="{8E078512-9D2B-4E89-A658-236223E7258E}" type="presOf" srcId="{E98A8793-9274-4731-8165-3DD1E091647D}" destId="{7C6FCA8A-68FA-4366-AF3B-8BAA9BA2A30F}" srcOrd="0" destOrd="0" presId="urn:microsoft.com/office/officeart/2005/8/layout/chevron2"/>
    <dgm:cxn modelId="{EF07089D-3B32-4900-B823-95F77CDDEB19}" type="presOf" srcId="{C48CE2FF-BDB8-45D8-BD69-71EEF2625751}" destId="{F8127424-AF6F-4603-8E1A-C9FE73E9D03B}" srcOrd="0" destOrd="0" presId="urn:microsoft.com/office/officeart/2005/8/layout/chevron2"/>
    <dgm:cxn modelId="{5E29E5CF-A80F-4978-96EE-9948E16FB904}" srcId="{B9436D15-A723-4B38-A7B7-74DD322856BE}" destId="{698BF3D5-318E-475C-864E-5443E6D20392}" srcOrd="1" destOrd="0" parTransId="{F1741921-5C70-44B0-B364-8891F85EE4EB}" sibTransId="{44347D7E-CB02-497C-9284-96C3AB5D20AC}"/>
    <dgm:cxn modelId="{DC44B4EC-628C-4838-BE27-F1A3A5CDA8EE}" type="presOf" srcId="{EF5E52AE-9B98-48F7-8C8B-29C59731E68B}" destId="{E7EEA430-C128-435C-961C-1C9BB7CAD095}" srcOrd="0" destOrd="0" presId="urn:microsoft.com/office/officeart/2005/8/layout/chevron2"/>
    <dgm:cxn modelId="{FEEBAA4F-3BEB-4E99-A0E1-B7CD12C2AAF2}" type="presOf" srcId="{698BF3D5-318E-475C-864E-5443E6D20392}" destId="{7C6FCA8A-68FA-4366-AF3B-8BAA9BA2A30F}" srcOrd="0" destOrd="1" presId="urn:microsoft.com/office/officeart/2005/8/layout/chevron2"/>
    <dgm:cxn modelId="{16AE5C77-2A92-449B-A542-DCF21EFA9138}" srcId="{E28E773B-27C3-4296-A083-47FD3427E6CB}" destId="{E728B1CC-C5EF-4A17-BD36-F49C41275281}" srcOrd="0" destOrd="0" parTransId="{72618949-932C-4763-98CF-404F7F90B167}" sibTransId="{544278DA-940A-4313-9C66-180B5E322FA3}"/>
    <dgm:cxn modelId="{A05FBF13-BB79-4889-AE0F-14ECF34CDD0E}" srcId="{E28E773B-27C3-4296-A083-47FD3427E6CB}" destId="{B9436D15-A723-4B38-A7B7-74DD322856BE}" srcOrd="2" destOrd="0" parTransId="{83AEF255-91EF-4FDB-8BB8-4E1F8D0B8CD3}" sibTransId="{EDE00D72-CD90-45AA-A3B1-9D61A026311E}"/>
    <dgm:cxn modelId="{F9F31463-A240-47DC-83E9-2D24CD1D46AA}" srcId="{B9436D15-A723-4B38-A7B7-74DD322856BE}" destId="{E98A8793-9274-4731-8165-3DD1E091647D}" srcOrd="0" destOrd="0" parTransId="{D7E71E27-4368-4F5B-8D2B-9EC87D537A94}" sibTransId="{128F2037-DA3C-4D59-8D6F-C3FACAF0B11E}"/>
    <dgm:cxn modelId="{A28A2FDF-CEED-4B5A-AFB8-375E329BC62B}" srcId="{E728B1CC-C5EF-4A17-BD36-F49C41275281}" destId="{B69BDB53-8951-47D9-AA8D-764EF3BFE46B}" srcOrd="0" destOrd="0" parTransId="{A2BE5F1F-B988-4D5A-B0A5-E816D81AFFBF}" sibTransId="{54EB0BF4-7B4A-44A1-9AE4-069EEB9C6454}"/>
    <dgm:cxn modelId="{82F0C4A7-F302-468C-9C65-A66CFF4DCF7F}" srcId="{CD71D35D-5EEB-4911-A969-70B1A9518505}" destId="{EF5E52AE-9B98-48F7-8C8B-29C59731E68B}" srcOrd="0" destOrd="0" parTransId="{5DB30290-6098-44FC-93E3-7E2D102BD804}" sibTransId="{C0348666-B1E1-4B8B-A35B-326916678FF5}"/>
    <dgm:cxn modelId="{4A05935B-F180-4C25-8D0E-9FC817B9A83D}" type="presOf" srcId="{E28E773B-27C3-4296-A083-47FD3427E6CB}" destId="{7439AE93-B315-4F5C-9D8B-DA36ABBCB479}" srcOrd="0" destOrd="0" presId="urn:microsoft.com/office/officeart/2005/8/layout/chevron2"/>
    <dgm:cxn modelId="{9C416DB6-8EFF-4C1B-88CF-815F26C349C4}" type="presParOf" srcId="{7439AE93-B315-4F5C-9D8B-DA36ABBCB479}" destId="{C42C2ED3-5E2D-4E6A-8937-45A92F745E5A}" srcOrd="0" destOrd="0" presId="urn:microsoft.com/office/officeart/2005/8/layout/chevron2"/>
    <dgm:cxn modelId="{582816F3-BAA2-4372-A168-9CEA2A60FB47}" type="presParOf" srcId="{C42C2ED3-5E2D-4E6A-8937-45A92F745E5A}" destId="{DDEADD4F-9847-4782-AA4D-3F00143C4F89}" srcOrd="0" destOrd="0" presId="urn:microsoft.com/office/officeart/2005/8/layout/chevron2"/>
    <dgm:cxn modelId="{231A4DA9-45D8-4574-B08E-411FF5531C47}" type="presParOf" srcId="{C42C2ED3-5E2D-4E6A-8937-45A92F745E5A}" destId="{C1C92CE7-6F7D-4BE7-BC91-66F863678BEC}" srcOrd="1" destOrd="0" presId="urn:microsoft.com/office/officeart/2005/8/layout/chevron2"/>
    <dgm:cxn modelId="{66599777-47F9-4A10-A076-6C9A06A4E444}" type="presParOf" srcId="{7439AE93-B315-4F5C-9D8B-DA36ABBCB479}" destId="{05307257-5631-4863-9E56-C067A73B8C33}" srcOrd="1" destOrd="0" presId="urn:microsoft.com/office/officeart/2005/8/layout/chevron2"/>
    <dgm:cxn modelId="{AB485B7C-DE47-41A8-BAE4-256ACAE58343}" type="presParOf" srcId="{7439AE93-B315-4F5C-9D8B-DA36ABBCB479}" destId="{AAA5FDE6-6318-40F2-9A9E-C874E4153D0D}" srcOrd="2" destOrd="0" presId="urn:microsoft.com/office/officeart/2005/8/layout/chevron2"/>
    <dgm:cxn modelId="{8CFA8B00-9AF9-4E32-9A37-18966B1A0241}" type="presParOf" srcId="{AAA5FDE6-6318-40F2-9A9E-C874E4153D0D}" destId="{F8127424-AF6F-4603-8E1A-C9FE73E9D03B}" srcOrd="0" destOrd="0" presId="urn:microsoft.com/office/officeart/2005/8/layout/chevron2"/>
    <dgm:cxn modelId="{95C09274-2F53-4E4E-8C3D-82281F14D68B}" type="presParOf" srcId="{AAA5FDE6-6318-40F2-9A9E-C874E4153D0D}" destId="{03A31806-5FE3-42EC-B8C1-50648B068538}" srcOrd="1" destOrd="0" presId="urn:microsoft.com/office/officeart/2005/8/layout/chevron2"/>
    <dgm:cxn modelId="{50ECCE98-14A0-4DE9-8674-92833FBF25F1}" type="presParOf" srcId="{7439AE93-B315-4F5C-9D8B-DA36ABBCB479}" destId="{2DFFAD15-954C-4347-BCB2-15881C2AEA1F}" srcOrd="3" destOrd="0" presId="urn:microsoft.com/office/officeart/2005/8/layout/chevron2"/>
    <dgm:cxn modelId="{AF2C2AE0-4642-4099-A0D2-8E23B32943D5}" type="presParOf" srcId="{7439AE93-B315-4F5C-9D8B-DA36ABBCB479}" destId="{9F9D44B2-6114-4587-9E87-65CCA28F97A3}" srcOrd="4" destOrd="0" presId="urn:microsoft.com/office/officeart/2005/8/layout/chevron2"/>
    <dgm:cxn modelId="{4DE81994-8D3D-42EF-B49C-24CA6250B83C}" type="presParOf" srcId="{9F9D44B2-6114-4587-9E87-65CCA28F97A3}" destId="{2822D106-CF40-42B7-8C0A-60166C425249}" srcOrd="0" destOrd="0" presId="urn:microsoft.com/office/officeart/2005/8/layout/chevron2"/>
    <dgm:cxn modelId="{48D61EAF-7B43-4329-AB7A-FA3B07D1BE2E}" type="presParOf" srcId="{9F9D44B2-6114-4587-9E87-65CCA28F97A3}" destId="{7C6FCA8A-68FA-4366-AF3B-8BAA9BA2A30F}" srcOrd="1" destOrd="0" presId="urn:microsoft.com/office/officeart/2005/8/layout/chevron2"/>
    <dgm:cxn modelId="{065ACE69-041B-494C-8754-4D84CBF97665}" type="presParOf" srcId="{7439AE93-B315-4F5C-9D8B-DA36ABBCB479}" destId="{55B48162-E7F4-4A61-931F-F958D63E49AF}" srcOrd="5" destOrd="0" presId="urn:microsoft.com/office/officeart/2005/8/layout/chevron2"/>
    <dgm:cxn modelId="{995BAC9D-F582-4BD0-B417-E74678AEB6AD}" type="presParOf" srcId="{7439AE93-B315-4F5C-9D8B-DA36ABBCB479}" destId="{7A9C86BA-4401-4D65-B4A7-D5B37701BCD2}" srcOrd="6" destOrd="0" presId="urn:microsoft.com/office/officeart/2005/8/layout/chevron2"/>
    <dgm:cxn modelId="{232CD117-F16E-407A-BFA9-67C81B3C6745}" type="presParOf" srcId="{7A9C86BA-4401-4D65-B4A7-D5B37701BCD2}" destId="{FE05F379-D64F-4379-AC39-338A3FE177F8}" srcOrd="0" destOrd="0" presId="urn:microsoft.com/office/officeart/2005/8/layout/chevron2"/>
    <dgm:cxn modelId="{0939248D-87E7-4492-9227-5A3AA3B84F29}" type="presParOf" srcId="{7A9C86BA-4401-4D65-B4A7-D5B37701BCD2}" destId="{E7EEA430-C128-435C-961C-1C9BB7CAD0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085C8A5-A0DB-43E8-96BE-698F25DF636E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14BE75-80E9-4781-9B79-75EF576685F7}">
      <dgm:prSet phldrT="[Text]"/>
      <dgm:spPr/>
      <dgm:t>
        <a:bodyPr/>
        <a:lstStyle/>
        <a:p>
          <a:r>
            <a:rPr lang="en-US" dirty="0" smtClean="0"/>
            <a:t>Communication fragmentation causes</a:t>
          </a:r>
          <a:endParaRPr lang="en-US" dirty="0"/>
        </a:p>
      </dgm:t>
    </dgm:pt>
    <dgm:pt modelId="{92CF18CC-F28D-49E6-A59C-14E32C4415AD}" type="parTrans" cxnId="{733CE32C-9005-432D-BB70-910DDFC4A4AC}">
      <dgm:prSet/>
      <dgm:spPr/>
      <dgm:t>
        <a:bodyPr/>
        <a:lstStyle/>
        <a:p>
          <a:endParaRPr lang="en-US"/>
        </a:p>
      </dgm:t>
    </dgm:pt>
    <dgm:pt modelId="{297B6767-A060-44EF-9380-6D65761B4230}" type="sibTrans" cxnId="{733CE32C-9005-432D-BB70-910DDFC4A4AC}">
      <dgm:prSet/>
      <dgm:spPr/>
      <dgm:t>
        <a:bodyPr/>
        <a:lstStyle/>
        <a:p>
          <a:endParaRPr lang="en-US"/>
        </a:p>
      </dgm:t>
    </dgm:pt>
    <dgm:pt modelId="{662ECD93-24AD-45BE-9C1C-77E0DD5DB19F}">
      <dgm:prSet phldrT="[Text]"/>
      <dgm:spPr/>
      <dgm:t>
        <a:bodyPr/>
        <a:lstStyle/>
        <a:p>
          <a:r>
            <a:rPr lang="en-CA" dirty="0" smtClean="0"/>
            <a:t>Identify and select process information</a:t>
          </a:r>
          <a:endParaRPr lang="en-US" dirty="0"/>
        </a:p>
      </dgm:t>
    </dgm:pt>
    <dgm:pt modelId="{F4763806-61D0-4D9E-91B0-4AA8E940CB90}" type="parTrans" cxnId="{AA1D04B1-7E05-4A55-B9EE-D8EAEED48165}">
      <dgm:prSet/>
      <dgm:spPr/>
      <dgm:t>
        <a:bodyPr/>
        <a:lstStyle/>
        <a:p>
          <a:endParaRPr lang="en-US"/>
        </a:p>
      </dgm:t>
    </dgm:pt>
    <dgm:pt modelId="{F11DCEB4-4BDF-407E-8275-290A7F538792}" type="sibTrans" cxnId="{AA1D04B1-7E05-4A55-B9EE-D8EAEED48165}">
      <dgm:prSet/>
      <dgm:spPr/>
      <dgm:t>
        <a:bodyPr/>
        <a:lstStyle/>
        <a:p>
          <a:endParaRPr lang="en-US"/>
        </a:p>
      </dgm:t>
    </dgm:pt>
    <dgm:pt modelId="{CD0C163D-A5FD-4CAA-BC04-965518E4F071}">
      <dgm:prSet/>
      <dgm:spPr/>
      <dgm:t>
        <a:bodyPr/>
        <a:lstStyle/>
        <a:p>
          <a:r>
            <a:rPr lang="en-US" dirty="0" smtClean="0"/>
            <a:t>Mitigation Approaches</a:t>
          </a:r>
          <a:endParaRPr lang="en-US" dirty="0"/>
        </a:p>
      </dgm:t>
    </dgm:pt>
    <dgm:pt modelId="{F3F9CA00-31D8-4CBB-BB58-9504E80D1CE8}" type="parTrans" cxnId="{22249C7F-6B81-436B-A7F9-2ABA3DF6F18C}">
      <dgm:prSet/>
      <dgm:spPr/>
      <dgm:t>
        <a:bodyPr/>
        <a:lstStyle/>
        <a:p>
          <a:endParaRPr lang="en-US"/>
        </a:p>
      </dgm:t>
    </dgm:pt>
    <dgm:pt modelId="{0AB60F90-6019-4421-B31F-F681108DF5CF}" type="sibTrans" cxnId="{22249C7F-6B81-436B-A7F9-2ABA3DF6F18C}">
      <dgm:prSet/>
      <dgm:spPr/>
      <dgm:t>
        <a:bodyPr/>
        <a:lstStyle/>
        <a:p>
          <a:endParaRPr lang="en-US"/>
        </a:p>
      </dgm:t>
    </dgm:pt>
    <dgm:pt modelId="{A28418AC-34B1-49E8-B51D-780D45650962}">
      <dgm:prSet phldrT="[Text]"/>
      <dgm:spPr/>
      <dgm:t>
        <a:bodyPr/>
        <a:lstStyle/>
        <a:p>
          <a:r>
            <a:rPr lang="en-CA" smtClean="0"/>
            <a:t>Knowledge blind spots</a:t>
          </a:r>
          <a:endParaRPr lang="en-US" dirty="0"/>
        </a:p>
      </dgm:t>
    </dgm:pt>
    <dgm:pt modelId="{96EB7946-025E-4A0B-AD53-37C3E3F749B8}" type="parTrans" cxnId="{5D2F3A1A-B6E5-4EFA-85A2-90D67524BC50}">
      <dgm:prSet/>
      <dgm:spPr/>
      <dgm:t>
        <a:bodyPr/>
        <a:lstStyle/>
        <a:p>
          <a:endParaRPr lang="en-US"/>
        </a:p>
      </dgm:t>
    </dgm:pt>
    <dgm:pt modelId="{09C09855-4CB4-4546-9C5D-8401E75CEECF}" type="sibTrans" cxnId="{5D2F3A1A-B6E5-4EFA-85A2-90D67524BC50}">
      <dgm:prSet/>
      <dgm:spPr/>
      <dgm:t>
        <a:bodyPr/>
        <a:lstStyle/>
        <a:p>
          <a:endParaRPr lang="en-US"/>
        </a:p>
      </dgm:t>
    </dgm:pt>
    <dgm:pt modelId="{C9E38E00-D9CB-4A4A-B7BD-EB3618A3FD3F}">
      <dgm:prSet/>
      <dgm:spPr/>
      <dgm:t>
        <a:bodyPr/>
        <a:lstStyle/>
        <a:p>
          <a:r>
            <a:rPr lang="en-CA" dirty="0" smtClean="0"/>
            <a:t>Knowledge Mismatches</a:t>
          </a:r>
        </a:p>
      </dgm:t>
    </dgm:pt>
    <dgm:pt modelId="{99816F08-061F-4618-9F90-01A0A3CF3935}" type="parTrans" cxnId="{0E121EC0-627D-4D99-9213-8C90E45FA2CD}">
      <dgm:prSet/>
      <dgm:spPr/>
      <dgm:t>
        <a:bodyPr/>
        <a:lstStyle/>
        <a:p>
          <a:endParaRPr lang="en-US"/>
        </a:p>
      </dgm:t>
    </dgm:pt>
    <dgm:pt modelId="{97C9B61D-E851-4113-B482-F976C35E6150}" type="sibTrans" cxnId="{0E121EC0-627D-4D99-9213-8C90E45FA2CD}">
      <dgm:prSet/>
      <dgm:spPr/>
      <dgm:t>
        <a:bodyPr/>
        <a:lstStyle/>
        <a:p>
          <a:endParaRPr lang="en-US"/>
        </a:p>
      </dgm:t>
    </dgm:pt>
    <dgm:pt modelId="{D438C5D0-C536-4F46-BD74-AC4497B8C70D}">
      <dgm:prSet/>
      <dgm:spPr/>
      <dgm:t>
        <a:bodyPr/>
        <a:lstStyle/>
        <a:p>
          <a:r>
            <a:rPr lang="en-CA" smtClean="0"/>
            <a:t>Knowledge Jail</a:t>
          </a:r>
          <a:endParaRPr lang="en-CA" dirty="0"/>
        </a:p>
      </dgm:t>
    </dgm:pt>
    <dgm:pt modelId="{8C13CDDB-212D-44AF-AB42-5A725C6FC847}" type="parTrans" cxnId="{1422B0C8-7189-4C24-BCBA-10D54ED8C8BB}">
      <dgm:prSet/>
      <dgm:spPr/>
      <dgm:t>
        <a:bodyPr/>
        <a:lstStyle/>
        <a:p>
          <a:endParaRPr lang="en-US"/>
        </a:p>
      </dgm:t>
    </dgm:pt>
    <dgm:pt modelId="{82B10706-F86F-476A-A4FA-C46511E2F237}" type="sibTrans" cxnId="{1422B0C8-7189-4C24-BCBA-10D54ED8C8BB}">
      <dgm:prSet/>
      <dgm:spPr/>
      <dgm:t>
        <a:bodyPr/>
        <a:lstStyle/>
        <a:p>
          <a:endParaRPr lang="en-US"/>
        </a:p>
      </dgm:t>
    </dgm:pt>
    <dgm:pt modelId="{379BBEBD-19B6-467A-B363-3ABDF47619FF}">
      <dgm:prSet/>
      <dgm:spPr/>
      <dgm:t>
        <a:bodyPr/>
        <a:lstStyle/>
        <a:p>
          <a:r>
            <a:rPr lang="en-CA" dirty="0" smtClean="0"/>
            <a:t>Plan how information is collected</a:t>
          </a:r>
        </a:p>
      </dgm:t>
    </dgm:pt>
    <dgm:pt modelId="{86838EDE-D3F0-4188-8DB2-64D137078AB1}" type="parTrans" cxnId="{7DC26684-24F6-49B0-BA03-62E3E4A7D78A}">
      <dgm:prSet/>
      <dgm:spPr/>
      <dgm:t>
        <a:bodyPr/>
        <a:lstStyle/>
        <a:p>
          <a:endParaRPr lang="en-US"/>
        </a:p>
      </dgm:t>
    </dgm:pt>
    <dgm:pt modelId="{BF5A86E7-121D-4FDF-9FA9-FB87E5A7327E}" type="sibTrans" cxnId="{7DC26684-24F6-49B0-BA03-62E3E4A7D78A}">
      <dgm:prSet/>
      <dgm:spPr/>
      <dgm:t>
        <a:bodyPr/>
        <a:lstStyle/>
        <a:p>
          <a:endParaRPr lang="en-US"/>
        </a:p>
      </dgm:t>
    </dgm:pt>
    <dgm:pt modelId="{B73BE38F-6F7B-436C-A9C1-5A870581256F}">
      <dgm:prSet/>
      <dgm:spPr/>
      <dgm:t>
        <a:bodyPr/>
        <a:lstStyle/>
        <a:p>
          <a:r>
            <a:rPr lang="en-CA" dirty="0" smtClean="0"/>
            <a:t>Document information transfer</a:t>
          </a:r>
        </a:p>
      </dgm:t>
    </dgm:pt>
    <dgm:pt modelId="{43CC6B5C-DC14-4996-B440-B1FD0FAF867E}" type="parTrans" cxnId="{DB6EAA08-5D73-4A34-8B6B-16FBC5A2D574}">
      <dgm:prSet/>
      <dgm:spPr/>
      <dgm:t>
        <a:bodyPr/>
        <a:lstStyle/>
        <a:p>
          <a:endParaRPr lang="en-US"/>
        </a:p>
      </dgm:t>
    </dgm:pt>
    <dgm:pt modelId="{88B5FB93-B3C6-4B72-97D6-A98C6D4F3ED4}" type="sibTrans" cxnId="{DB6EAA08-5D73-4A34-8B6B-16FBC5A2D574}">
      <dgm:prSet/>
      <dgm:spPr/>
      <dgm:t>
        <a:bodyPr/>
        <a:lstStyle/>
        <a:p>
          <a:endParaRPr lang="en-US"/>
        </a:p>
      </dgm:t>
    </dgm:pt>
    <dgm:pt modelId="{E158372C-5D1D-40C7-A0AD-83173E2AA258}">
      <dgm:prSet/>
      <dgm:spPr/>
      <dgm:t>
        <a:bodyPr/>
        <a:lstStyle/>
        <a:p>
          <a:r>
            <a:rPr lang="en-CA" dirty="0" smtClean="0"/>
            <a:t>Translate into useful applications (e.g.: Framework)</a:t>
          </a:r>
        </a:p>
      </dgm:t>
    </dgm:pt>
    <dgm:pt modelId="{A951A0F6-DA62-468F-AF74-57238C0751CC}" type="parTrans" cxnId="{F5CC0A71-BA27-41A4-8D9A-F5211B5F590A}">
      <dgm:prSet/>
      <dgm:spPr/>
      <dgm:t>
        <a:bodyPr/>
        <a:lstStyle/>
        <a:p>
          <a:endParaRPr lang="en-US"/>
        </a:p>
      </dgm:t>
    </dgm:pt>
    <dgm:pt modelId="{2B93C14E-A15A-4907-A16A-ECB4983E3477}" type="sibTrans" cxnId="{F5CC0A71-BA27-41A4-8D9A-F5211B5F590A}">
      <dgm:prSet/>
      <dgm:spPr/>
      <dgm:t>
        <a:bodyPr/>
        <a:lstStyle/>
        <a:p>
          <a:endParaRPr lang="en-US"/>
        </a:p>
      </dgm:t>
    </dgm:pt>
    <dgm:pt modelId="{19969587-D4BE-41BD-A93F-2EE7E369E590}">
      <dgm:prSet/>
      <dgm:spPr/>
      <dgm:t>
        <a:bodyPr/>
        <a:lstStyle/>
        <a:p>
          <a:r>
            <a:rPr lang="en-CA" smtClean="0"/>
            <a:t>Reinforcement (e.g.: transition teams)</a:t>
          </a:r>
          <a:endParaRPr lang="en-CA" dirty="0" smtClean="0"/>
        </a:p>
      </dgm:t>
    </dgm:pt>
    <dgm:pt modelId="{4F485D8D-BDC2-43DB-9E32-EC9729C55AE3}" type="parTrans" cxnId="{7A7F3E9E-AC23-4282-AD92-ABAF3FC3B40F}">
      <dgm:prSet/>
      <dgm:spPr/>
      <dgm:t>
        <a:bodyPr/>
        <a:lstStyle/>
        <a:p>
          <a:endParaRPr lang="en-US"/>
        </a:p>
      </dgm:t>
    </dgm:pt>
    <dgm:pt modelId="{CBC541E7-3B68-4F99-8978-0BFA24A4E8BC}" type="sibTrans" cxnId="{7A7F3E9E-AC23-4282-AD92-ABAF3FC3B40F}">
      <dgm:prSet/>
      <dgm:spPr/>
      <dgm:t>
        <a:bodyPr/>
        <a:lstStyle/>
        <a:p>
          <a:endParaRPr lang="en-US"/>
        </a:p>
      </dgm:t>
    </dgm:pt>
    <dgm:pt modelId="{E561DE92-A49C-4AD4-B905-89D374F1639A}" type="pres">
      <dgm:prSet presAssocID="{B085C8A5-A0DB-43E8-96BE-698F25DF63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4AD36695-D4C3-4796-9394-C770E2E3A854}" type="pres">
      <dgm:prSet presAssocID="{CD14BE75-80E9-4781-9B79-75EF576685F7}" presName="parentLin" presStyleCnt="0"/>
      <dgm:spPr/>
    </dgm:pt>
    <dgm:pt modelId="{45B08230-1A27-47D8-B000-AFBD04B5A252}" type="pres">
      <dgm:prSet presAssocID="{CD14BE75-80E9-4781-9B79-75EF576685F7}" presName="parentLeftMargin" presStyleLbl="node1" presStyleIdx="0" presStyleCnt="2"/>
      <dgm:spPr/>
      <dgm:t>
        <a:bodyPr/>
        <a:lstStyle/>
        <a:p>
          <a:endParaRPr lang="en-CA"/>
        </a:p>
      </dgm:t>
    </dgm:pt>
    <dgm:pt modelId="{E43889B1-700C-4B4C-A811-9ED3C2A230B6}" type="pres">
      <dgm:prSet presAssocID="{CD14BE75-80E9-4781-9B79-75EF576685F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A5315-AC3A-4AFA-A286-49238B74B46C}" type="pres">
      <dgm:prSet presAssocID="{CD14BE75-80E9-4781-9B79-75EF576685F7}" presName="negativeSpace" presStyleCnt="0"/>
      <dgm:spPr/>
    </dgm:pt>
    <dgm:pt modelId="{130D563E-0BD9-4661-B7C4-5C1B180C511D}" type="pres">
      <dgm:prSet presAssocID="{CD14BE75-80E9-4781-9B79-75EF576685F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4D41B19-F2E7-4E8D-A3CC-4E19B400B6AB}" type="pres">
      <dgm:prSet presAssocID="{297B6767-A060-44EF-9380-6D65761B4230}" presName="spaceBetweenRectangles" presStyleCnt="0"/>
      <dgm:spPr/>
    </dgm:pt>
    <dgm:pt modelId="{FA2EAD64-49F9-431C-AAF6-D95A8BB70821}" type="pres">
      <dgm:prSet presAssocID="{CD0C163D-A5FD-4CAA-BC04-965518E4F071}" presName="parentLin" presStyleCnt="0"/>
      <dgm:spPr/>
    </dgm:pt>
    <dgm:pt modelId="{35861571-3438-4F0B-9235-D8E3185DC5C2}" type="pres">
      <dgm:prSet presAssocID="{CD0C163D-A5FD-4CAA-BC04-965518E4F071}" presName="parentLeftMargin" presStyleLbl="node1" presStyleIdx="0" presStyleCnt="2"/>
      <dgm:spPr/>
      <dgm:t>
        <a:bodyPr/>
        <a:lstStyle/>
        <a:p>
          <a:endParaRPr lang="en-CA"/>
        </a:p>
      </dgm:t>
    </dgm:pt>
    <dgm:pt modelId="{A3475C96-96FB-4E3F-A169-53090846CF6A}" type="pres">
      <dgm:prSet presAssocID="{CD0C163D-A5FD-4CAA-BC04-965518E4F07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F3D2E-CFB1-4450-87BE-1E42F4314104}" type="pres">
      <dgm:prSet presAssocID="{CD0C163D-A5FD-4CAA-BC04-965518E4F071}" presName="negativeSpace" presStyleCnt="0"/>
      <dgm:spPr/>
    </dgm:pt>
    <dgm:pt modelId="{B519A37A-A5B1-49B3-A399-B2B8E08B1E8F}" type="pres">
      <dgm:prSet presAssocID="{CD0C163D-A5FD-4CAA-BC04-965518E4F07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D04B1-7E05-4A55-B9EE-D8EAEED48165}" srcId="{CD0C163D-A5FD-4CAA-BC04-965518E4F071}" destId="{662ECD93-24AD-45BE-9C1C-77E0DD5DB19F}" srcOrd="0" destOrd="0" parTransId="{F4763806-61D0-4D9E-91B0-4AA8E940CB90}" sibTransId="{F11DCEB4-4BDF-407E-8275-290A7F538792}"/>
    <dgm:cxn modelId="{D0C3DAF8-2CC3-471C-BFE9-B01F84C6D94B}" type="presOf" srcId="{CD0C163D-A5FD-4CAA-BC04-965518E4F071}" destId="{35861571-3438-4F0B-9235-D8E3185DC5C2}" srcOrd="0" destOrd="0" presId="urn:microsoft.com/office/officeart/2005/8/layout/list1"/>
    <dgm:cxn modelId="{A9138885-E15C-4538-B6AC-4B1291AD40E6}" type="presOf" srcId="{A28418AC-34B1-49E8-B51D-780D45650962}" destId="{130D563E-0BD9-4661-B7C4-5C1B180C511D}" srcOrd="0" destOrd="0" presId="urn:microsoft.com/office/officeart/2005/8/layout/list1"/>
    <dgm:cxn modelId="{7DC26684-24F6-49B0-BA03-62E3E4A7D78A}" srcId="{CD0C163D-A5FD-4CAA-BC04-965518E4F071}" destId="{379BBEBD-19B6-467A-B363-3ABDF47619FF}" srcOrd="1" destOrd="0" parTransId="{86838EDE-D3F0-4188-8DB2-64D137078AB1}" sibTransId="{BF5A86E7-121D-4FDF-9FA9-FB87E5A7327E}"/>
    <dgm:cxn modelId="{DA308796-72E3-474F-BF0C-48C03A08348E}" type="presOf" srcId="{E158372C-5D1D-40C7-A0AD-83173E2AA258}" destId="{B519A37A-A5B1-49B3-A399-B2B8E08B1E8F}" srcOrd="0" destOrd="3" presId="urn:microsoft.com/office/officeart/2005/8/layout/list1"/>
    <dgm:cxn modelId="{0E121EC0-627D-4D99-9213-8C90E45FA2CD}" srcId="{CD14BE75-80E9-4781-9B79-75EF576685F7}" destId="{C9E38E00-D9CB-4A4A-B7BD-EB3618A3FD3F}" srcOrd="1" destOrd="0" parTransId="{99816F08-061F-4618-9F90-01A0A3CF3935}" sibTransId="{97C9B61D-E851-4113-B482-F976C35E6150}"/>
    <dgm:cxn modelId="{1F0A3034-4EC3-425C-B387-FA47BF5116CD}" type="presOf" srcId="{CD14BE75-80E9-4781-9B79-75EF576685F7}" destId="{E43889B1-700C-4B4C-A811-9ED3C2A230B6}" srcOrd="1" destOrd="0" presId="urn:microsoft.com/office/officeart/2005/8/layout/list1"/>
    <dgm:cxn modelId="{7A8F9CAD-6B18-414A-9E1D-268131D23A15}" type="presOf" srcId="{B085C8A5-A0DB-43E8-96BE-698F25DF636E}" destId="{E561DE92-A49C-4AD4-B905-89D374F1639A}" srcOrd="0" destOrd="0" presId="urn:microsoft.com/office/officeart/2005/8/layout/list1"/>
    <dgm:cxn modelId="{35585658-069E-401E-A655-AB8936EF4599}" type="presOf" srcId="{CD14BE75-80E9-4781-9B79-75EF576685F7}" destId="{45B08230-1A27-47D8-B000-AFBD04B5A252}" srcOrd="0" destOrd="0" presId="urn:microsoft.com/office/officeart/2005/8/layout/list1"/>
    <dgm:cxn modelId="{4E53D90C-05D6-422B-9F73-06C46BF9EF21}" type="presOf" srcId="{D438C5D0-C536-4F46-BD74-AC4497B8C70D}" destId="{130D563E-0BD9-4661-B7C4-5C1B180C511D}" srcOrd="0" destOrd="2" presId="urn:microsoft.com/office/officeart/2005/8/layout/list1"/>
    <dgm:cxn modelId="{FE24A557-871D-4ACA-893F-098841846C87}" type="presOf" srcId="{CD0C163D-A5FD-4CAA-BC04-965518E4F071}" destId="{A3475C96-96FB-4E3F-A169-53090846CF6A}" srcOrd="1" destOrd="0" presId="urn:microsoft.com/office/officeart/2005/8/layout/list1"/>
    <dgm:cxn modelId="{929BA4FD-E72F-4B1D-BC07-CE378FB52BB4}" type="presOf" srcId="{B73BE38F-6F7B-436C-A9C1-5A870581256F}" destId="{B519A37A-A5B1-49B3-A399-B2B8E08B1E8F}" srcOrd="0" destOrd="2" presId="urn:microsoft.com/office/officeart/2005/8/layout/list1"/>
    <dgm:cxn modelId="{F5CC0A71-BA27-41A4-8D9A-F5211B5F590A}" srcId="{CD0C163D-A5FD-4CAA-BC04-965518E4F071}" destId="{E158372C-5D1D-40C7-A0AD-83173E2AA258}" srcOrd="3" destOrd="0" parTransId="{A951A0F6-DA62-468F-AF74-57238C0751CC}" sibTransId="{2B93C14E-A15A-4907-A16A-ECB4983E3477}"/>
    <dgm:cxn modelId="{733CE32C-9005-432D-BB70-910DDFC4A4AC}" srcId="{B085C8A5-A0DB-43E8-96BE-698F25DF636E}" destId="{CD14BE75-80E9-4781-9B79-75EF576685F7}" srcOrd="0" destOrd="0" parTransId="{92CF18CC-F28D-49E6-A59C-14E32C4415AD}" sibTransId="{297B6767-A060-44EF-9380-6D65761B4230}"/>
    <dgm:cxn modelId="{22249C7F-6B81-436B-A7F9-2ABA3DF6F18C}" srcId="{B085C8A5-A0DB-43E8-96BE-698F25DF636E}" destId="{CD0C163D-A5FD-4CAA-BC04-965518E4F071}" srcOrd="1" destOrd="0" parTransId="{F3F9CA00-31D8-4CBB-BB58-9504E80D1CE8}" sibTransId="{0AB60F90-6019-4421-B31F-F681108DF5CF}"/>
    <dgm:cxn modelId="{DB6EAA08-5D73-4A34-8B6B-16FBC5A2D574}" srcId="{CD0C163D-A5FD-4CAA-BC04-965518E4F071}" destId="{B73BE38F-6F7B-436C-A9C1-5A870581256F}" srcOrd="2" destOrd="0" parTransId="{43CC6B5C-DC14-4996-B440-B1FD0FAF867E}" sibTransId="{88B5FB93-B3C6-4B72-97D6-A98C6D4F3ED4}"/>
    <dgm:cxn modelId="{8F42F877-28E5-4681-917F-B88856A4674E}" type="presOf" srcId="{662ECD93-24AD-45BE-9C1C-77E0DD5DB19F}" destId="{B519A37A-A5B1-49B3-A399-B2B8E08B1E8F}" srcOrd="0" destOrd="0" presId="urn:microsoft.com/office/officeart/2005/8/layout/list1"/>
    <dgm:cxn modelId="{AFF7B854-531D-4A92-B968-996A8BB5746E}" type="presOf" srcId="{C9E38E00-D9CB-4A4A-B7BD-EB3618A3FD3F}" destId="{130D563E-0BD9-4661-B7C4-5C1B180C511D}" srcOrd="0" destOrd="1" presId="urn:microsoft.com/office/officeart/2005/8/layout/list1"/>
    <dgm:cxn modelId="{B1E09627-873A-4BAB-AB28-13037DDD51CA}" type="presOf" srcId="{19969587-D4BE-41BD-A93F-2EE7E369E590}" destId="{B519A37A-A5B1-49B3-A399-B2B8E08B1E8F}" srcOrd="0" destOrd="4" presId="urn:microsoft.com/office/officeart/2005/8/layout/list1"/>
    <dgm:cxn modelId="{7A7F3E9E-AC23-4282-AD92-ABAF3FC3B40F}" srcId="{CD0C163D-A5FD-4CAA-BC04-965518E4F071}" destId="{19969587-D4BE-41BD-A93F-2EE7E369E590}" srcOrd="4" destOrd="0" parTransId="{4F485D8D-BDC2-43DB-9E32-EC9729C55AE3}" sibTransId="{CBC541E7-3B68-4F99-8978-0BFA24A4E8BC}"/>
    <dgm:cxn modelId="{1422B0C8-7189-4C24-BCBA-10D54ED8C8BB}" srcId="{CD14BE75-80E9-4781-9B79-75EF576685F7}" destId="{D438C5D0-C536-4F46-BD74-AC4497B8C70D}" srcOrd="2" destOrd="0" parTransId="{8C13CDDB-212D-44AF-AB42-5A725C6FC847}" sibTransId="{82B10706-F86F-476A-A4FA-C46511E2F237}"/>
    <dgm:cxn modelId="{EAC7C051-80D5-4949-B1BA-5C8177F8BECB}" type="presOf" srcId="{379BBEBD-19B6-467A-B363-3ABDF47619FF}" destId="{B519A37A-A5B1-49B3-A399-B2B8E08B1E8F}" srcOrd="0" destOrd="1" presId="urn:microsoft.com/office/officeart/2005/8/layout/list1"/>
    <dgm:cxn modelId="{5D2F3A1A-B6E5-4EFA-85A2-90D67524BC50}" srcId="{CD14BE75-80E9-4781-9B79-75EF576685F7}" destId="{A28418AC-34B1-49E8-B51D-780D45650962}" srcOrd="0" destOrd="0" parTransId="{96EB7946-025E-4A0B-AD53-37C3E3F749B8}" sibTransId="{09C09855-4CB4-4546-9C5D-8401E75CEECF}"/>
    <dgm:cxn modelId="{CD6C43F6-AEEC-4178-9275-0567276643E6}" type="presParOf" srcId="{E561DE92-A49C-4AD4-B905-89D374F1639A}" destId="{4AD36695-D4C3-4796-9394-C770E2E3A854}" srcOrd="0" destOrd="0" presId="urn:microsoft.com/office/officeart/2005/8/layout/list1"/>
    <dgm:cxn modelId="{73913CC8-C566-4D8D-BA2A-ABFDADC2133A}" type="presParOf" srcId="{4AD36695-D4C3-4796-9394-C770E2E3A854}" destId="{45B08230-1A27-47D8-B000-AFBD04B5A252}" srcOrd="0" destOrd="0" presId="urn:microsoft.com/office/officeart/2005/8/layout/list1"/>
    <dgm:cxn modelId="{6C785CE9-7736-4668-A0C4-279DC085BF09}" type="presParOf" srcId="{4AD36695-D4C3-4796-9394-C770E2E3A854}" destId="{E43889B1-700C-4B4C-A811-9ED3C2A230B6}" srcOrd="1" destOrd="0" presId="urn:microsoft.com/office/officeart/2005/8/layout/list1"/>
    <dgm:cxn modelId="{275CE7EE-33E7-425F-8592-36BA13DE7D18}" type="presParOf" srcId="{E561DE92-A49C-4AD4-B905-89D374F1639A}" destId="{EF0A5315-AC3A-4AFA-A286-49238B74B46C}" srcOrd="1" destOrd="0" presId="urn:microsoft.com/office/officeart/2005/8/layout/list1"/>
    <dgm:cxn modelId="{3EBAB31F-1C53-4C9C-9D27-ABAA4E1DED63}" type="presParOf" srcId="{E561DE92-A49C-4AD4-B905-89D374F1639A}" destId="{130D563E-0BD9-4661-B7C4-5C1B180C511D}" srcOrd="2" destOrd="0" presId="urn:microsoft.com/office/officeart/2005/8/layout/list1"/>
    <dgm:cxn modelId="{8AFB0264-11AE-4F81-867A-4767BEBF64F5}" type="presParOf" srcId="{E561DE92-A49C-4AD4-B905-89D374F1639A}" destId="{B4D41B19-F2E7-4E8D-A3CC-4E19B400B6AB}" srcOrd="3" destOrd="0" presId="urn:microsoft.com/office/officeart/2005/8/layout/list1"/>
    <dgm:cxn modelId="{D827753F-2D73-4B3F-ACC8-5201149B0A51}" type="presParOf" srcId="{E561DE92-A49C-4AD4-B905-89D374F1639A}" destId="{FA2EAD64-49F9-431C-AAF6-D95A8BB70821}" srcOrd="4" destOrd="0" presId="urn:microsoft.com/office/officeart/2005/8/layout/list1"/>
    <dgm:cxn modelId="{16F1F48B-43C4-4EA2-A080-747BDBF0A07C}" type="presParOf" srcId="{FA2EAD64-49F9-431C-AAF6-D95A8BB70821}" destId="{35861571-3438-4F0B-9235-D8E3185DC5C2}" srcOrd="0" destOrd="0" presId="urn:microsoft.com/office/officeart/2005/8/layout/list1"/>
    <dgm:cxn modelId="{B31A5CAE-92BA-45A6-BFCB-2805AE21ECBE}" type="presParOf" srcId="{FA2EAD64-49F9-431C-AAF6-D95A8BB70821}" destId="{A3475C96-96FB-4E3F-A169-53090846CF6A}" srcOrd="1" destOrd="0" presId="urn:microsoft.com/office/officeart/2005/8/layout/list1"/>
    <dgm:cxn modelId="{CC7D8071-0AD7-4007-A6E1-ED260F485CF0}" type="presParOf" srcId="{E561DE92-A49C-4AD4-B905-89D374F1639A}" destId="{0A4F3D2E-CFB1-4450-87BE-1E42F4314104}" srcOrd="5" destOrd="0" presId="urn:microsoft.com/office/officeart/2005/8/layout/list1"/>
    <dgm:cxn modelId="{5017957E-A376-4F05-9172-1879CD966CE0}" type="presParOf" srcId="{E561DE92-A49C-4AD4-B905-89D374F1639A}" destId="{B519A37A-A5B1-49B3-A399-B2B8E08B1E8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D96B0EB-F412-4A6A-A3F9-61D9527F35D9}" type="doc">
      <dgm:prSet loTypeId="urn:microsoft.com/office/officeart/2005/8/layout/pyramid4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FE03E0-3784-48C3-9FD5-822A4E72B0B8}">
      <dgm:prSet phldrT="[Text]"/>
      <dgm:spPr/>
      <dgm:t>
        <a:bodyPr/>
        <a:lstStyle/>
        <a:p>
          <a:r>
            <a:rPr lang="en-US" dirty="0" smtClean="0"/>
            <a:t>Culture/</a:t>
          </a:r>
        </a:p>
        <a:p>
          <a:r>
            <a:rPr lang="en-US" dirty="0" smtClean="0"/>
            <a:t>Identity</a:t>
          </a:r>
          <a:endParaRPr lang="en-US" dirty="0"/>
        </a:p>
      </dgm:t>
    </dgm:pt>
    <dgm:pt modelId="{E0B3DFE4-283C-451F-99C1-D7893712801C}" type="parTrans" cxnId="{2D2EEFE8-AA2A-4542-8A85-E362DEA23CBC}">
      <dgm:prSet/>
      <dgm:spPr/>
      <dgm:t>
        <a:bodyPr/>
        <a:lstStyle/>
        <a:p>
          <a:endParaRPr lang="en-US"/>
        </a:p>
      </dgm:t>
    </dgm:pt>
    <dgm:pt modelId="{0F8940E3-0386-4B55-8497-DFD4112FE255}" type="sibTrans" cxnId="{2D2EEFE8-AA2A-4542-8A85-E362DEA23CBC}">
      <dgm:prSet/>
      <dgm:spPr/>
      <dgm:t>
        <a:bodyPr/>
        <a:lstStyle/>
        <a:p>
          <a:endParaRPr lang="en-US"/>
        </a:p>
      </dgm:t>
    </dgm:pt>
    <dgm:pt modelId="{A63F78C4-E471-42DF-9EBD-BE2898467778}">
      <dgm:prSet phldrT="[Text]"/>
      <dgm:spPr/>
      <dgm:t>
        <a:bodyPr/>
        <a:lstStyle/>
        <a:p>
          <a:r>
            <a:rPr lang="en-US" dirty="0" smtClean="0"/>
            <a:t>Motivate</a:t>
          </a:r>
          <a:endParaRPr lang="en-US" dirty="0"/>
        </a:p>
      </dgm:t>
    </dgm:pt>
    <dgm:pt modelId="{CAA565E9-454D-43F0-BD41-A7495CC8840D}" type="parTrans" cxnId="{62BFAAEC-B4EB-4061-8B50-EC6511C31F91}">
      <dgm:prSet/>
      <dgm:spPr/>
      <dgm:t>
        <a:bodyPr/>
        <a:lstStyle/>
        <a:p>
          <a:endParaRPr lang="en-US"/>
        </a:p>
      </dgm:t>
    </dgm:pt>
    <dgm:pt modelId="{0D3F3103-6C70-47D6-B4FA-76DFF5BACA46}" type="sibTrans" cxnId="{62BFAAEC-B4EB-4061-8B50-EC6511C31F91}">
      <dgm:prSet/>
      <dgm:spPr/>
      <dgm:t>
        <a:bodyPr/>
        <a:lstStyle/>
        <a:p>
          <a:endParaRPr lang="en-US"/>
        </a:p>
      </dgm:t>
    </dgm:pt>
    <dgm:pt modelId="{8998AE6B-EF80-496E-B4E9-69D61AF2CF1C}">
      <dgm:prSet phldrT="[Text]"/>
      <dgm:spPr/>
      <dgm:t>
        <a:bodyPr/>
        <a:lstStyle/>
        <a:p>
          <a:r>
            <a:rPr lang="en-US" dirty="0" smtClean="0"/>
            <a:t>Communicate</a:t>
          </a:r>
          <a:endParaRPr lang="en-US" dirty="0"/>
        </a:p>
      </dgm:t>
    </dgm:pt>
    <dgm:pt modelId="{A2188FC5-060F-4028-8DF6-13E716F235AD}" type="parTrans" cxnId="{EC87C1A5-A0D9-4234-8379-7CFFA19E3FD8}">
      <dgm:prSet/>
      <dgm:spPr/>
      <dgm:t>
        <a:bodyPr/>
        <a:lstStyle/>
        <a:p>
          <a:endParaRPr lang="en-US"/>
        </a:p>
      </dgm:t>
    </dgm:pt>
    <dgm:pt modelId="{4043DD0B-82A6-4CF3-87BF-CE1C07276880}" type="sibTrans" cxnId="{EC87C1A5-A0D9-4234-8379-7CFFA19E3FD8}">
      <dgm:prSet/>
      <dgm:spPr/>
      <dgm:t>
        <a:bodyPr/>
        <a:lstStyle/>
        <a:p>
          <a:endParaRPr lang="en-US"/>
        </a:p>
      </dgm:t>
    </dgm:pt>
    <dgm:pt modelId="{AEEE99F3-DDDC-4C24-B092-544FF6E6EAAB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49101573-B500-4F12-A110-81E72DFD6B20}" type="parTrans" cxnId="{43320575-F050-4976-A5ED-84721844DB43}">
      <dgm:prSet/>
      <dgm:spPr/>
      <dgm:t>
        <a:bodyPr/>
        <a:lstStyle/>
        <a:p>
          <a:endParaRPr lang="en-US"/>
        </a:p>
      </dgm:t>
    </dgm:pt>
    <dgm:pt modelId="{08E93F22-69D9-470A-AD8D-F41C15B60255}" type="sibTrans" cxnId="{43320575-F050-4976-A5ED-84721844DB43}">
      <dgm:prSet/>
      <dgm:spPr/>
      <dgm:t>
        <a:bodyPr/>
        <a:lstStyle/>
        <a:p>
          <a:endParaRPr lang="en-US"/>
        </a:p>
      </dgm:t>
    </dgm:pt>
    <dgm:pt modelId="{B82941C3-B64E-4CF3-9FC7-E158B39FB541}" type="pres">
      <dgm:prSet presAssocID="{CD96B0EB-F412-4A6A-A3F9-61D9527F35D9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D6CDA48-3E77-4083-A6AC-D5CE79F14308}" type="pres">
      <dgm:prSet presAssocID="{CD96B0EB-F412-4A6A-A3F9-61D9527F35D9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DD7B3ED-9767-4C75-BC8D-A4944BBC7341}" type="pres">
      <dgm:prSet presAssocID="{CD96B0EB-F412-4A6A-A3F9-61D9527F35D9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19D9E-C6A2-4CA6-BA9D-BD83EAA0E096}" type="pres">
      <dgm:prSet presAssocID="{CD96B0EB-F412-4A6A-A3F9-61D9527F35D9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B9DCFFA-A3AB-4EDA-9E50-49A92ECCC354}" type="pres">
      <dgm:prSet presAssocID="{CD96B0EB-F412-4A6A-A3F9-61D9527F35D9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62BFAAEC-B4EB-4061-8B50-EC6511C31F91}" srcId="{CD96B0EB-F412-4A6A-A3F9-61D9527F35D9}" destId="{A63F78C4-E471-42DF-9EBD-BE2898467778}" srcOrd="1" destOrd="0" parTransId="{CAA565E9-454D-43F0-BD41-A7495CC8840D}" sibTransId="{0D3F3103-6C70-47D6-B4FA-76DFF5BACA46}"/>
    <dgm:cxn modelId="{5A3E991B-9D0B-42F6-A6AD-18650C4EAAF8}" type="presOf" srcId="{CFFE03E0-3784-48C3-9FD5-822A4E72B0B8}" destId="{DD6CDA48-3E77-4083-A6AC-D5CE79F14308}" srcOrd="0" destOrd="0" presId="urn:microsoft.com/office/officeart/2005/8/layout/pyramid4"/>
    <dgm:cxn modelId="{04481F69-1C63-45A9-91D2-5B39BC4D3D7F}" type="presOf" srcId="{AEEE99F3-DDDC-4C24-B092-544FF6E6EAAB}" destId="{0B9DCFFA-A3AB-4EDA-9E50-49A92ECCC354}" srcOrd="0" destOrd="0" presId="urn:microsoft.com/office/officeart/2005/8/layout/pyramid4"/>
    <dgm:cxn modelId="{845E4B21-27FC-48FE-80B1-EF61EE330D79}" type="presOf" srcId="{8998AE6B-EF80-496E-B4E9-69D61AF2CF1C}" destId="{76719D9E-C6A2-4CA6-BA9D-BD83EAA0E096}" srcOrd="0" destOrd="0" presId="urn:microsoft.com/office/officeart/2005/8/layout/pyramid4"/>
    <dgm:cxn modelId="{DDA0DD76-A5A3-450E-89EA-803733B6514F}" type="presOf" srcId="{CD96B0EB-F412-4A6A-A3F9-61D9527F35D9}" destId="{B82941C3-B64E-4CF3-9FC7-E158B39FB541}" srcOrd="0" destOrd="0" presId="urn:microsoft.com/office/officeart/2005/8/layout/pyramid4"/>
    <dgm:cxn modelId="{2D2EEFE8-AA2A-4542-8A85-E362DEA23CBC}" srcId="{CD96B0EB-F412-4A6A-A3F9-61D9527F35D9}" destId="{CFFE03E0-3784-48C3-9FD5-822A4E72B0B8}" srcOrd="0" destOrd="0" parTransId="{E0B3DFE4-283C-451F-99C1-D7893712801C}" sibTransId="{0F8940E3-0386-4B55-8497-DFD4112FE255}"/>
    <dgm:cxn modelId="{43320575-F050-4976-A5ED-84721844DB43}" srcId="{CD96B0EB-F412-4A6A-A3F9-61D9527F35D9}" destId="{AEEE99F3-DDDC-4C24-B092-544FF6E6EAAB}" srcOrd="3" destOrd="0" parTransId="{49101573-B500-4F12-A110-81E72DFD6B20}" sibTransId="{08E93F22-69D9-470A-AD8D-F41C15B60255}"/>
    <dgm:cxn modelId="{449A85FF-EF7C-4DB0-898F-A936AD3565F4}" type="presOf" srcId="{A63F78C4-E471-42DF-9EBD-BE2898467778}" destId="{5DD7B3ED-9767-4C75-BC8D-A4944BBC7341}" srcOrd="0" destOrd="0" presId="urn:microsoft.com/office/officeart/2005/8/layout/pyramid4"/>
    <dgm:cxn modelId="{EC87C1A5-A0D9-4234-8379-7CFFA19E3FD8}" srcId="{CD96B0EB-F412-4A6A-A3F9-61D9527F35D9}" destId="{8998AE6B-EF80-496E-B4E9-69D61AF2CF1C}" srcOrd="2" destOrd="0" parTransId="{A2188FC5-060F-4028-8DF6-13E716F235AD}" sibTransId="{4043DD0B-82A6-4CF3-87BF-CE1C07276880}"/>
    <dgm:cxn modelId="{DDEADFB8-8D82-4B5C-BFFB-DB7A20E1BC06}" type="presParOf" srcId="{B82941C3-B64E-4CF3-9FC7-E158B39FB541}" destId="{DD6CDA48-3E77-4083-A6AC-D5CE79F14308}" srcOrd="0" destOrd="0" presId="urn:microsoft.com/office/officeart/2005/8/layout/pyramid4"/>
    <dgm:cxn modelId="{98E766D8-478F-4C54-ABAF-930A7F853C48}" type="presParOf" srcId="{B82941C3-B64E-4CF3-9FC7-E158B39FB541}" destId="{5DD7B3ED-9767-4C75-BC8D-A4944BBC7341}" srcOrd="1" destOrd="0" presId="urn:microsoft.com/office/officeart/2005/8/layout/pyramid4"/>
    <dgm:cxn modelId="{0624A5F3-A57F-48F3-A8E0-CEED05620E8C}" type="presParOf" srcId="{B82941C3-B64E-4CF3-9FC7-E158B39FB541}" destId="{76719D9E-C6A2-4CA6-BA9D-BD83EAA0E096}" srcOrd="2" destOrd="0" presId="urn:microsoft.com/office/officeart/2005/8/layout/pyramid4"/>
    <dgm:cxn modelId="{57F05D84-A92E-42E4-95D7-ACD2431C449E}" type="presParOf" srcId="{B82941C3-B64E-4CF3-9FC7-E158B39FB541}" destId="{0B9DCFFA-A3AB-4EDA-9E50-49A92ECCC35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43290-BCB1-47F1-87C1-13F38666CC09}" type="doc">
      <dgm:prSet loTypeId="urn:microsoft.com/office/officeart/2005/8/layout/lProcess1" loCatId="process" qsTypeId="urn:microsoft.com/office/officeart/2005/8/quickstyle/simple3" qsCatId="simple" csTypeId="urn:microsoft.com/office/officeart/2005/8/colors/colorful2" csCatId="colorful" phldr="1"/>
      <dgm:spPr/>
    </dgm:pt>
    <dgm:pt modelId="{B3EF152E-B211-4269-B194-F47538CB12FB}">
      <dgm:prSet phldrT="[Text]" custT="1"/>
      <dgm:spPr/>
      <dgm:t>
        <a:bodyPr/>
        <a:lstStyle/>
        <a:p>
          <a:r>
            <a:rPr lang="en-US" sz="3200" dirty="0" smtClean="0"/>
            <a:t>Identity</a:t>
          </a:r>
        </a:p>
      </dgm:t>
    </dgm:pt>
    <dgm:pt modelId="{68F89453-0CEB-4FF0-B702-C15FA8488141}" type="parTrans" cxnId="{3119431F-02C9-46C5-9B0D-E99E6D5AA857}">
      <dgm:prSet/>
      <dgm:spPr/>
      <dgm:t>
        <a:bodyPr/>
        <a:lstStyle/>
        <a:p>
          <a:endParaRPr lang="en-US"/>
        </a:p>
      </dgm:t>
    </dgm:pt>
    <dgm:pt modelId="{8966DCCA-3898-4A4E-970F-5EF1A6F03DEA}" type="sibTrans" cxnId="{3119431F-02C9-46C5-9B0D-E99E6D5AA857}">
      <dgm:prSet/>
      <dgm:spPr/>
      <dgm:t>
        <a:bodyPr/>
        <a:lstStyle/>
        <a:p>
          <a:endParaRPr lang="en-US"/>
        </a:p>
      </dgm:t>
    </dgm:pt>
    <dgm:pt modelId="{D27F8858-77F9-41E1-A9FC-4BBB47F0F214}">
      <dgm:prSet phldrT="[Text]" custT="1"/>
      <dgm:spPr/>
      <dgm:t>
        <a:bodyPr/>
        <a:lstStyle/>
        <a:p>
          <a:r>
            <a:rPr lang="en-US" sz="3200" dirty="0" smtClean="0"/>
            <a:t>Motivation</a:t>
          </a:r>
          <a:endParaRPr lang="en-US" sz="3200" dirty="0"/>
        </a:p>
      </dgm:t>
    </dgm:pt>
    <dgm:pt modelId="{F111C324-61A4-4024-9EC6-98E2F5A9B628}" type="parTrans" cxnId="{F458D4ED-DE43-48F7-A122-8BDEAC100FD4}">
      <dgm:prSet/>
      <dgm:spPr/>
      <dgm:t>
        <a:bodyPr/>
        <a:lstStyle/>
        <a:p>
          <a:endParaRPr lang="en-US"/>
        </a:p>
      </dgm:t>
    </dgm:pt>
    <dgm:pt modelId="{D6E2A613-8D42-4FCA-9B2A-FDBD377CE4C7}" type="sibTrans" cxnId="{F458D4ED-DE43-48F7-A122-8BDEAC100FD4}">
      <dgm:prSet/>
      <dgm:spPr/>
      <dgm:t>
        <a:bodyPr/>
        <a:lstStyle/>
        <a:p>
          <a:endParaRPr lang="en-US"/>
        </a:p>
      </dgm:t>
    </dgm:pt>
    <dgm:pt modelId="{1095B220-DE9E-4949-8F51-0E65FCE18989}">
      <dgm:prSet custT="1"/>
      <dgm:spPr/>
      <dgm:t>
        <a:bodyPr/>
        <a:lstStyle/>
        <a:p>
          <a:r>
            <a:rPr lang="en-US" sz="3200" dirty="0" smtClean="0"/>
            <a:t>Process </a:t>
          </a:r>
        </a:p>
      </dgm:t>
    </dgm:pt>
    <dgm:pt modelId="{A9E3A916-6A80-4EB9-B6BC-B71E42CCABC0}" type="parTrans" cxnId="{8CC84801-A780-412F-8F56-E48B0E039CBC}">
      <dgm:prSet/>
      <dgm:spPr/>
      <dgm:t>
        <a:bodyPr/>
        <a:lstStyle/>
        <a:p>
          <a:endParaRPr lang="en-US"/>
        </a:p>
      </dgm:t>
    </dgm:pt>
    <dgm:pt modelId="{DD8D09FC-88BE-4526-97D1-89647EAF76B7}" type="sibTrans" cxnId="{8CC84801-A780-412F-8F56-E48B0E039CBC}">
      <dgm:prSet/>
      <dgm:spPr/>
      <dgm:t>
        <a:bodyPr/>
        <a:lstStyle/>
        <a:p>
          <a:endParaRPr lang="en-US"/>
        </a:p>
      </dgm:t>
    </dgm:pt>
    <dgm:pt modelId="{B245BF50-51DB-47EB-9D70-0FB9169BD8AE}">
      <dgm:prSet phldrT="[Text]" custT="1"/>
      <dgm:spPr/>
      <dgm:t>
        <a:bodyPr/>
        <a:lstStyle/>
        <a:p>
          <a:r>
            <a:rPr lang="en-US" sz="3200" dirty="0" smtClean="0"/>
            <a:t>Culture</a:t>
          </a:r>
        </a:p>
      </dgm:t>
    </dgm:pt>
    <dgm:pt modelId="{6101A21A-F2D0-4B58-9BA2-C0AFCD222BD1}" type="parTrans" cxnId="{B4209B65-8075-4935-80FF-8DF5D7EF6E02}">
      <dgm:prSet/>
      <dgm:spPr/>
      <dgm:t>
        <a:bodyPr/>
        <a:lstStyle/>
        <a:p>
          <a:endParaRPr lang="en-US"/>
        </a:p>
      </dgm:t>
    </dgm:pt>
    <dgm:pt modelId="{69DABEE0-0155-4721-8C96-5C8076015E0E}" type="sibTrans" cxnId="{B4209B65-8075-4935-80FF-8DF5D7EF6E02}">
      <dgm:prSet/>
      <dgm:spPr/>
      <dgm:t>
        <a:bodyPr/>
        <a:lstStyle/>
        <a:p>
          <a:endParaRPr lang="en-US"/>
        </a:p>
      </dgm:t>
    </dgm:pt>
    <dgm:pt modelId="{6CAF7E6C-1D35-4596-B46D-263C2E34F0F0}" type="pres">
      <dgm:prSet presAssocID="{AE943290-BCB1-47F1-87C1-13F38666CC09}" presName="Name0" presStyleCnt="0">
        <dgm:presLayoutVars>
          <dgm:dir/>
          <dgm:animLvl val="lvl"/>
          <dgm:resizeHandles val="exact"/>
        </dgm:presLayoutVars>
      </dgm:prSet>
      <dgm:spPr/>
    </dgm:pt>
    <dgm:pt modelId="{4622C3C1-A905-4C74-B49E-C065C58269FB}" type="pres">
      <dgm:prSet presAssocID="{B3EF152E-B211-4269-B194-F47538CB12FB}" presName="vertFlow" presStyleCnt="0"/>
      <dgm:spPr/>
    </dgm:pt>
    <dgm:pt modelId="{D7EF1BD8-8443-4223-8D45-872B70F87878}" type="pres">
      <dgm:prSet presAssocID="{B3EF152E-B211-4269-B194-F47538CB12FB}" presName="header" presStyleLbl="node1" presStyleIdx="0" presStyleCnt="4"/>
      <dgm:spPr/>
      <dgm:t>
        <a:bodyPr/>
        <a:lstStyle/>
        <a:p>
          <a:endParaRPr lang="en-US"/>
        </a:p>
      </dgm:t>
    </dgm:pt>
    <dgm:pt modelId="{B62D2AF0-4177-40BF-AA0A-10CED868EA9D}" type="pres">
      <dgm:prSet presAssocID="{B3EF152E-B211-4269-B194-F47538CB12FB}" presName="hSp" presStyleCnt="0"/>
      <dgm:spPr/>
    </dgm:pt>
    <dgm:pt modelId="{0953D860-C71D-4AF0-B0AE-3F0BCEA4026B}" type="pres">
      <dgm:prSet presAssocID="{B245BF50-51DB-47EB-9D70-0FB9169BD8AE}" presName="vertFlow" presStyleCnt="0"/>
      <dgm:spPr/>
    </dgm:pt>
    <dgm:pt modelId="{0A011F9A-257E-44F7-B7AF-D2F5B064E41A}" type="pres">
      <dgm:prSet presAssocID="{B245BF50-51DB-47EB-9D70-0FB9169BD8AE}" presName="header" presStyleLbl="node1" presStyleIdx="1" presStyleCnt="4"/>
      <dgm:spPr/>
      <dgm:t>
        <a:bodyPr/>
        <a:lstStyle/>
        <a:p>
          <a:endParaRPr lang="en-US"/>
        </a:p>
      </dgm:t>
    </dgm:pt>
    <dgm:pt modelId="{AE718893-5C91-4393-A1A8-4E0ADBE21E72}" type="pres">
      <dgm:prSet presAssocID="{B245BF50-51DB-47EB-9D70-0FB9169BD8AE}" presName="hSp" presStyleCnt="0"/>
      <dgm:spPr/>
    </dgm:pt>
    <dgm:pt modelId="{3BE1C3B4-0BCA-4860-BF5A-709536437436}" type="pres">
      <dgm:prSet presAssocID="{D27F8858-77F9-41E1-A9FC-4BBB47F0F214}" presName="vertFlow" presStyleCnt="0"/>
      <dgm:spPr/>
    </dgm:pt>
    <dgm:pt modelId="{6523C585-7169-4E86-AD6B-C8DA4F56AE64}" type="pres">
      <dgm:prSet presAssocID="{D27F8858-77F9-41E1-A9FC-4BBB47F0F214}" presName="header" presStyleLbl="node1" presStyleIdx="2" presStyleCnt="4"/>
      <dgm:spPr/>
      <dgm:t>
        <a:bodyPr/>
        <a:lstStyle/>
        <a:p>
          <a:endParaRPr lang="en-US"/>
        </a:p>
      </dgm:t>
    </dgm:pt>
    <dgm:pt modelId="{E12114C9-0324-4135-98D7-F51CE9B0D3C9}" type="pres">
      <dgm:prSet presAssocID="{D27F8858-77F9-41E1-A9FC-4BBB47F0F214}" presName="hSp" presStyleCnt="0"/>
      <dgm:spPr/>
    </dgm:pt>
    <dgm:pt modelId="{DE6F93AA-8B3B-4E37-A21A-01E65A894C2D}" type="pres">
      <dgm:prSet presAssocID="{1095B220-DE9E-4949-8F51-0E65FCE18989}" presName="vertFlow" presStyleCnt="0"/>
      <dgm:spPr/>
    </dgm:pt>
    <dgm:pt modelId="{1DA513F8-1C9B-4D3E-A7F9-5248B3D124AB}" type="pres">
      <dgm:prSet presAssocID="{1095B220-DE9E-4949-8F51-0E65FCE18989}" presName="header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67EF1E5E-019A-41ED-98AC-7ABE35F16316}" type="presOf" srcId="{B3EF152E-B211-4269-B194-F47538CB12FB}" destId="{D7EF1BD8-8443-4223-8D45-872B70F87878}" srcOrd="0" destOrd="0" presId="urn:microsoft.com/office/officeart/2005/8/layout/lProcess1"/>
    <dgm:cxn modelId="{DB26D8C4-DE35-4888-B658-6BF1F305ED23}" type="presOf" srcId="{AE943290-BCB1-47F1-87C1-13F38666CC09}" destId="{6CAF7E6C-1D35-4596-B46D-263C2E34F0F0}" srcOrd="0" destOrd="0" presId="urn:microsoft.com/office/officeart/2005/8/layout/lProcess1"/>
    <dgm:cxn modelId="{52CE9BFC-08B6-416A-A2B0-1A14B54DED05}" type="presOf" srcId="{D27F8858-77F9-41E1-A9FC-4BBB47F0F214}" destId="{6523C585-7169-4E86-AD6B-C8DA4F56AE64}" srcOrd="0" destOrd="0" presId="urn:microsoft.com/office/officeart/2005/8/layout/lProcess1"/>
    <dgm:cxn modelId="{F458D4ED-DE43-48F7-A122-8BDEAC100FD4}" srcId="{AE943290-BCB1-47F1-87C1-13F38666CC09}" destId="{D27F8858-77F9-41E1-A9FC-4BBB47F0F214}" srcOrd="2" destOrd="0" parTransId="{F111C324-61A4-4024-9EC6-98E2F5A9B628}" sibTransId="{D6E2A613-8D42-4FCA-9B2A-FDBD377CE4C7}"/>
    <dgm:cxn modelId="{B4209B65-8075-4935-80FF-8DF5D7EF6E02}" srcId="{AE943290-BCB1-47F1-87C1-13F38666CC09}" destId="{B245BF50-51DB-47EB-9D70-0FB9169BD8AE}" srcOrd="1" destOrd="0" parTransId="{6101A21A-F2D0-4B58-9BA2-C0AFCD222BD1}" sibTransId="{69DABEE0-0155-4721-8C96-5C8076015E0E}"/>
    <dgm:cxn modelId="{FAA14EE7-9C22-4F43-AAA3-CD6157BB5331}" type="presOf" srcId="{B245BF50-51DB-47EB-9D70-0FB9169BD8AE}" destId="{0A011F9A-257E-44F7-B7AF-D2F5B064E41A}" srcOrd="0" destOrd="0" presId="urn:microsoft.com/office/officeart/2005/8/layout/lProcess1"/>
    <dgm:cxn modelId="{8CC84801-A780-412F-8F56-E48B0E039CBC}" srcId="{AE943290-BCB1-47F1-87C1-13F38666CC09}" destId="{1095B220-DE9E-4949-8F51-0E65FCE18989}" srcOrd="3" destOrd="0" parTransId="{A9E3A916-6A80-4EB9-B6BC-B71E42CCABC0}" sibTransId="{DD8D09FC-88BE-4526-97D1-89647EAF76B7}"/>
    <dgm:cxn modelId="{4C5DD33C-828A-4A8F-B14F-F8F4388F1066}" type="presOf" srcId="{1095B220-DE9E-4949-8F51-0E65FCE18989}" destId="{1DA513F8-1C9B-4D3E-A7F9-5248B3D124AB}" srcOrd="0" destOrd="0" presId="urn:microsoft.com/office/officeart/2005/8/layout/lProcess1"/>
    <dgm:cxn modelId="{3119431F-02C9-46C5-9B0D-E99E6D5AA857}" srcId="{AE943290-BCB1-47F1-87C1-13F38666CC09}" destId="{B3EF152E-B211-4269-B194-F47538CB12FB}" srcOrd="0" destOrd="0" parTransId="{68F89453-0CEB-4FF0-B702-C15FA8488141}" sibTransId="{8966DCCA-3898-4A4E-970F-5EF1A6F03DEA}"/>
    <dgm:cxn modelId="{D821A18D-08ED-4AB9-BF38-22388E504A73}" type="presParOf" srcId="{6CAF7E6C-1D35-4596-B46D-263C2E34F0F0}" destId="{4622C3C1-A905-4C74-B49E-C065C58269FB}" srcOrd="0" destOrd="0" presId="urn:microsoft.com/office/officeart/2005/8/layout/lProcess1"/>
    <dgm:cxn modelId="{ACE8A320-9478-4383-8F36-715117753A12}" type="presParOf" srcId="{4622C3C1-A905-4C74-B49E-C065C58269FB}" destId="{D7EF1BD8-8443-4223-8D45-872B70F87878}" srcOrd="0" destOrd="0" presId="urn:microsoft.com/office/officeart/2005/8/layout/lProcess1"/>
    <dgm:cxn modelId="{0BC65358-3366-4731-9007-61D43AA2235E}" type="presParOf" srcId="{6CAF7E6C-1D35-4596-B46D-263C2E34F0F0}" destId="{B62D2AF0-4177-40BF-AA0A-10CED868EA9D}" srcOrd="1" destOrd="0" presId="urn:microsoft.com/office/officeart/2005/8/layout/lProcess1"/>
    <dgm:cxn modelId="{CCE2BBB1-6F27-440D-922F-93D2FBCF8D93}" type="presParOf" srcId="{6CAF7E6C-1D35-4596-B46D-263C2E34F0F0}" destId="{0953D860-C71D-4AF0-B0AE-3F0BCEA4026B}" srcOrd="2" destOrd="0" presId="urn:microsoft.com/office/officeart/2005/8/layout/lProcess1"/>
    <dgm:cxn modelId="{EBEAD20E-6E03-4FA4-B343-D6DA13C06B86}" type="presParOf" srcId="{0953D860-C71D-4AF0-B0AE-3F0BCEA4026B}" destId="{0A011F9A-257E-44F7-B7AF-D2F5B064E41A}" srcOrd="0" destOrd="0" presId="urn:microsoft.com/office/officeart/2005/8/layout/lProcess1"/>
    <dgm:cxn modelId="{2DFF05D3-1DF2-4E88-90D5-BE37A7EA362D}" type="presParOf" srcId="{6CAF7E6C-1D35-4596-B46D-263C2E34F0F0}" destId="{AE718893-5C91-4393-A1A8-4E0ADBE21E72}" srcOrd="3" destOrd="0" presId="urn:microsoft.com/office/officeart/2005/8/layout/lProcess1"/>
    <dgm:cxn modelId="{1615D017-53A1-4BE6-A519-8283B974F0F7}" type="presParOf" srcId="{6CAF7E6C-1D35-4596-B46D-263C2E34F0F0}" destId="{3BE1C3B4-0BCA-4860-BF5A-709536437436}" srcOrd="4" destOrd="0" presId="urn:microsoft.com/office/officeart/2005/8/layout/lProcess1"/>
    <dgm:cxn modelId="{2233D7F7-B388-4822-A768-A036DC98B60F}" type="presParOf" srcId="{3BE1C3B4-0BCA-4860-BF5A-709536437436}" destId="{6523C585-7169-4E86-AD6B-C8DA4F56AE64}" srcOrd="0" destOrd="0" presId="urn:microsoft.com/office/officeart/2005/8/layout/lProcess1"/>
    <dgm:cxn modelId="{61D289F3-D253-4C4D-A64A-7E2571A6B40C}" type="presParOf" srcId="{6CAF7E6C-1D35-4596-B46D-263C2E34F0F0}" destId="{E12114C9-0324-4135-98D7-F51CE9B0D3C9}" srcOrd="5" destOrd="0" presId="urn:microsoft.com/office/officeart/2005/8/layout/lProcess1"/>
    <dgm:cxn modelId="{32D2DEDA-A717-4AFD-8460-7A4B943A3510}" type="presParOf" srcId="{6CAF7E6C-1D35-4596-B46D-263C2E34F0F0}" destId="{DE6F93AA-8B3B-4E37-A21A-01E65A894C2D}" srcOrd="6" destOrd="0" presId="urn:microsoft.com/office/officeart/2005/8/layout/lProcess1"/>
    <dgm:cxn modelId="{C2174C7F-8F37-4229-8993-5360AA15AD39}" type="presParOf" srcId="{DE6F93AA-8B3B-4E37-A21A-01E65A894C2D}" destId="{1DA513F8-1C9B-4D3E-A7F9-5248B3D124AB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06664E-6485-45B7-9B8D-5205E01FE1FB}" type="doc">
      <dgm:prSet loTypeId="urn:microsoft.com/office/officeart/2005/8/layout/funnel1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4798AF-E8B5-4BDE-BFD0-5675109EDAC2}">
      <dgm:prSet phldrT="[Text]" custT="1"/>
      <dgm:spPr/>
      <dgm:t>
        <a:bodyPr/>
        <a:lstStyle/>
        <a:p>
          <a:r>
            <a:rPr lang="en-US" sz="1600" dirty="0" smtClean="0"/>
            <a:t>Work Place</a:t>
          </a:r>
          <a:endParaRPr lang="en-US" sz="1500" dirty="0"/>
        </a:p>
      </dgm:t>
    </dgm:pt>
    <dgm:pt modelId="{6627466B-C555-4634-9768-A33C2C089459}" type="parTrans" cxnId="{19898D16-070D-4B05-BC56-5F2F6662AC78}">
      <dgm:prSet/>
      <dgm:spPr/>
      <dgm:t>
        <a:bodyPr/>
        <a:lstStyle/>
        <a:p>
          <a:endParaRPr lang="en-US"/>
        </a:p>
      </dgm:t>
    </dgm:pt>
    <dgm:pt modelId="{B1A2A0BA-5611-4910-B96C-7D9232B69EB5}" type="sibTrans" cxnId="{19898D16-070D-4B05-BC56-5F2F6662AC78}">
      <dgm:prSet/>
      <dgm:spPr/>
      <dgm:t>
        <a:bodyPr/>
        <a:lstStyle/>
        <a:p>
          <a:endParaRPr lang="en-US"/>
        </a:p>
      </dgm:t>
    </dgm:pt>
    <dgm:pt modelId="{98C780C3-F7DD-4839-8438-55FFDAFF38C6}">
      <dgm:prSet phldrT="[Text]" custT="1"/>
      <dgm:spPr/>
      <dgm:t>
        <a:bodyPr/>
        <a:lstStyle/>
        <a:p>
          <a:r>
            <a:rPr lang="en-US" sz="1500" dirty="0" smtClean="0"/>
            <a:t>Family</a:t>
          </a:r>
          <a:endParaRPr lang="en-US" sz="1500" dirty="0"/>
        </a:p>
      </dgm:t>
    </dgm:pt>
    <dgm:pt modelId="{ACAD44B8-CE65-4268-A00D-87F9FF5CB170}" type="parTrans" cxnId="{78F5E06B-73D8-4BBE-83CA-93A8A39FC535}">
      <dgm:prSet/>
      <dgm:spPr/>
      <dgm:t>
        <a:bodyPr/>
        <a:lstStyle/>
        <a:p>
          <a:endParaRPr lang="en-US"/>
        </a:p>
      </dgm:t>
    </dgm:pt>
    <dgm:pt modelId="{660DAB48-06DD-41FC-959C-7CDE7543FA9B}" type="sibTrans" cxnId="{78F5E06B-73D8-4BBE-83CA-93A8A39FC535}">
      <dgm:prSet/>
      <dgm:spPr/>
      <dgm:t>
        <a:bodyPr/>
        <a:lstStyle/>
        <a:p>
          <a:endParaRPr lang="en-US"/>
        </a:p>
      </dgm:t>
    </dgm:pt>
    <dgm:pt modelId="{DD2E6ECC-6E69-4DC0-A345-BD17CC8BE211}">
      <dgm:prSet phldrT="[Text]" custT="1"/>
      <dgm:spPr/>
      <dgm:t>
        <a:bodyPr/>
        <a:lstStyle/>
        <a:p>
          <a:r>
            <a:rPr lang="en-US" sz="1600" dirty="0" smtClean="0"/>
            <a:t>Social Circles</a:t>
          </a:r>
          <a:endParaRPr lang="en-US" sz="1500" dirty="0"/>
        </a:p>
      </dgm:t>
    </dgm:pt>
    <dgm:pt modelId="{C57B790A-ED8A-40F7-928F-2CBADD6ADF18}" type="parTrans" cxnId="{6EFD7FCF-F13E-4D17-8AA1-FFF834B3A4BC}">
      <dgm:prSet/>
      <dgm:spPr/>
      <dgm:t>
        <a:bodyPr/>
        <a:lstStyle/>
        <a:p>
          <a:endParaRPr lang="en-US"/>
        </a:p>
      </dgm:t>
    </dgm:pt>
    <dgm:pt modelId="{33AB02E5-3F0A-48BE-8D10-4A5E30C4A81E}" type="sibTrans" cxnId="{6EFD7FCF-F13E-4D17-8AA1-FFF834B3A4BC}">
      <dgm:prSet/>
      <dgm:spPr/>
      <dgm:t>
        <a:bodyPr/>
        <a:lstStyle/>
        <a:p>
          <a:endParaRPr lang="en-US"/>
        </a:p>
      </dgm:t>
    </dgm:pt>
    <dgm:pt modelId="{EF3B4BFF-EB56-46DD-940E-1E753C64192B}">
      <dgm:prSet phldrT="[Text]" custT="1"/>
      <dgm:spPr/>
      <dgm:t>
        <a:bodyPr/>
        <a:lstStyle/>
        <a:p>
          <a:r>
            <a:rPr lang="en-US" sz="3600" dirty="0" smtClean="0"/>
            <a:t>Identity</a:t>
          </a:r>
          <a:endParaRPr lang="en-US" sz="1500" dirty="0"/>
        </a:p>
      </dgm:t>
    </dgm:pt>
    <dgm:pt modelId="{07F90CBF-C848-4D82-AC7D-F0DB4C7C422E}" type="parTrans" cxnId="{F7D8E5D5-7846-4E51-96C1-2FA12A7B3646}">
      <dgm:prSet/>
      <dgm:spPr/>
      <dgm:t>
        <a:bodyPr/>
        <a:lstStyle/>
        <a:p>
          <a:endParaRPr lang="en-US"/>
        </a:p>
      </dgm:t>
    </dgm:pt>
    <dgm:pt modelId="{80577765-77B6-4266-821D-1062C7B09BB6}" type="sibTrans" cxnId="{F7D8E5D5-7846-4E51-96C1-2FA12A7B3646}">
      <dgm:prSet/>
      <dgm:spPr/>
      <dgm:t>
        <a:bodyPr/>
        <a:lstStyle/>
        <a:p>
          <a:endParaRPr lang="en-US"/>
        </a:p>
      </dgm:t>
    </dgm:pt>
    <dgm:pt modelId="{6E358747-DFC2-4B8F-A106-50D166B2DDD4}" type="pres">
      <dgm:prSet presAssocID="{2006664E-6485-45B7-9B8D-5205E01FE1FB}" presName="Name0" presStyleCnt="0">
        <dgm:presLayoutVars>
          <dgm:chMax val="4"/>
          <dgm:resizeHandles val="exact"/>
        </dgm:presLayoutVars>
      </dgm:prSet>
      <dgm:spPr/>
    </dgm:pt>
    <dgm:pt modelId="{9A0154F6-CC1B-489D-A2A0-A6C1A5AB2F82}" type="pres">
      <dgm:prSet presAssocID="{2006664E-6485-45B7-9B8D-5205E01FE1FB}" presName="ellipse" presStyleLbl="trBgShp" presStyleIdx="0" presStyleCnt="1"/>
      <dgm:spPr/>
    </dgm:pt>
    <dgm:pt modelId="{5B66220F-124F-4B21-B0DE-5F5446CC9E1C}" type="pres">
      <dgm:prSet presAssocID="{2006664E-6485-45B7-9B8D-5205E01FE1FB}" presName="arrow1" presStyleLbl="fgShp" presStyleIdx="0" presStyleCnt="1"/>
      <dgm:spPr/>
    </dgm:pt>
    <dgm:pt modelId="{A6649A34-9E22-4FC6-AAFC-8BB85027DF00}" type="pres">
      <dgm:prSet presAssocID="{2006664E-6485-45B7-9B8D-5205E01FE1F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9930B-6F7C-4F38-B000-69BEDA980238}" type="pres">
      <dgm:prSet presAssocID="{98C780C3-F7DD-4839-8438-55FFDAFF38C6}" presName="item1" presStyleLbl="node1" presStyleIdx="0" presStyleCnt="3">
        <dgm:presLayoutVars>
          <dgm:bulletEnabled val="1"/>
        </dgm:presLayoutVars>
      </dgm:prSet>
      <dgm:spPr/>
    </dgm:pt>
    <dgm:pt modelId="{256EE366-B742-4273-992A-5EFE71E71C82}" type="pres">
      <dgm:prSet presAssocID="{DD2E6ECC-6E69-4DC0-A345-BD17CC8BE21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20D74-4AE8-4459-BF8D-868E516F2D77}" type="pres">
      <dgm:prSet presAssocID="{EF3B4BFF-EB56-46DD-940E-1E753C64192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302A2-D07A-422A-AD80-F87D5878894B}" type="pres">
      <dgm:prSet presAssocID="{2006664E-6485-45B7-9B8D-5205E01FE1FB}" presName="funnel" presStyleLbl="trAlignAcc1" presStyleIdx="0" presStyleCnt="1"/>
      <dgm:spPr/>
    </dgm:pt>
  </dgm:ptLst>
  <dgm:cxnLst>
    <dgm:cxn modelId="{78F5E06B-73D8-4BBE-83CA-93A8A39FC535}" srcId="{2006664E-6485-45B7-9B8D-5205E01FE1FB}" destId="{98C780C3-F7DD-4839-8438-55FFDAFF38C6}" srcOrd="1" destOrd="0" parTransId="{ACAD44B8-CE65-4268-A00D-87F9FF5CB170}" sibTransId="{660DAB48-06DD-41FC-959C-7CDE7543FA9B}"/>
    <dgm:cxn modelId="{CA82906C-F30A-4D13-8727-B52C072A640F}" type="presOf" srcId="{E04798AF-E8B5-4BDE-BFD0-5675109EDAC2}" destId="{4CD20D74-4AE8-4459-BF8D-868E516F2D77}" srcOrd="0" destOrd="0" presId="urn:microsoft.com/office/officeart/2005/8/layout/funnel1"/>
    <dgm:cxn modelId="{F7D8E5D5-7846-4E51-96C1-2FA12A7B3646}" srcId="{2006664E-6485-45B7-9B8D-5205E01FE1FB}" destId="{EF3B4BFF-EB56-46DD-940E-1E753C64192B}" srcOrd="3" destOrd="0" parTransId="{07F90CBF-C848-4D82-AC7D-F0DB4C7C422E}" sibTransId="{80577765-77B6-4266-821D-1062C7B09BB6}"/>
    <dgm:cxn modelId="{DB871528-DFA9-4FE1-B057-D2ACA44B0FBD}" type="presOf" srcId="{98C780C3-F7DD-4839-8438-55FFDAFF38C6}" destId="{256EE366-B742-4273-992A-5EFE71E71C82}" srcOrd="0" destOrd="0" presId="urn:microsoft.com/office/officeart/2005/8/layout/funnel1"/>
    <dgm:cxn modelId="{15B1AC3A-9460-4402-B62A-0B329A62B89F}" type="presOf" srcId="{EF3B4BFF-EB56-46DD-940E-1E753C64192B}" destId="{A6649A34-9E22-4FC6-AAFC-8BB85027DF00}" srcOrd="0" destOrd="0" presId="urn:microsoft.com/office/officeart/2005/8/layout/funnel1"/>
    <dgm:cxn modelId="{6EFD7FCF-F13E-4D17-8AA1-FFF834B3A4BC}" srcId="{2006664E-6485-45B7-9B8D-5205E01FE1FB}" destId="{DD2E6ECC-6E69-4DC0-A345-BD17CC8BE211}" srcOrd="2" destOrd="0" parTransId="{C57B790A-ED8A-40F7-928F-2CBADD6ADF18}" sibTransId="{33AB02E5-3F0A-48BE-8D10-4A5E30C4A81E}"/>
    <dgm:cxn modelId="{13720CE4-0083-4C44-9304-B380A0B82816}" type="presOf" srcId="{DD2E6ECC-6E69-4DC0-A345-BD17CC8BE211}" destId="{01B9930B-6F7C-4F38-B000-69BEDA980238}" srcOrd="0" destOrd="0" presId="urn:microsoft.com/office/officeart/2005/8/layout/funnel1"/>
    <dgm:cxn modelId="{19898D16-070D-4B05-BC56-5F2F6662AC78}" srcId="{2006664E-6485-45B7-9B8D-5205E01FE1FB}" destId="{E04798AF-E8B5-4BDE-BFD0-5675109EDAC2}" srcOrd="0" destOrd="0" parTransId="{6627466B-C555-4634-9768-A33C2C089459}" sibTransId="{B1A2A0BA-5611-4910-B96C-7D9232B69EB5}"/>
    <dgm:cxn modelId="{E6E56A9F-47F6-4F18-AB9F-203287A156BA}" type="presOf" srcId="{2006664E-6485-45B7-9B8D-5205E01FE1FB}" destId="{6E358747-DFC2-4B8F-A106-50D166B2DDD4}" srcOrd="0" destOrd="0" presId="urn:microsoft.com/office/officeart/2005/8/layout/funnel1"/>
    <dgm:cxn modelId="{F7944912-04BB-4193-8F95-BF3BE0D039E3}" type="presParOf" srcId="{6E358747-DFC2-4B8F-A106-50D166B2DDD4}" destId="{9A0154F6-CC1B-489D-A2A0-A6C1A5AB2F82}" srcOrd="0" destOrd="0" presId="urn:microsoft.com/office/officeart/2005/8/layout/funnel1"/>
    <dgm:cxn modelId="{5702E4F8-1524-4E92-8400-8BBAF8A21F43}" type="presParOf" srcId="{6E358747-DFC2-4B8F-A106-50D166B2DDD4}" destId="{5B66220F-124F-4B21-B0DE-5F5446CC9E1C}" srcOrd="1" destOrd="0" presId="urn:microsoft.com/office/officeart/2005/8/layout/funnel1"/>
    <dgm:cxn modelId="{8F75D029-DDFA-4B64-8B03-D7FF4BFC37A8}" type="presParOf" srcId="{6E358747-DFC2-4B8F-A106-50D166B2DDD4}" destId="{A6649A34-9E22-4FC6-AAFC-8BB85027DF00}" srcOrd="2" destOrd="0" presId="urn:microsoft.com/office/officeart/2005/8/layout/funnel1"/>
    <dgm:cxn modelId="{6629AAC5-2A2A-4DC1-8A37-709E0D46FD9B}" type="presParOf" srcId="{6E358747-DFC2-4B8F-A106-50D166B2DDD4}" destId="{01B9930B-6F7C-4F38-B000-69BEDA980238}" srcOrd="3" destOrd="0" presId="urn:microsoft.com/office/officeart/2005/8/layout/funnel1"/>
    <dgm:cxn modelId="{0377E0B9-3154-4C7E-A946-D0A49F4C351C}" type="presParOf" srcId="{6E358747-DFC2-4B8F-A106-50D166B2DDD4}" destId="{256EE366-B742-4273-992A-5EFE71E71C82}" srcOrd="4" destOrd="0" presId="urn:microsoft.com/office/officeart/2005/8/layout/funnel1"/>
    <dgm:cxn modelId="{377894C2-305F-495F-AAB0-20D4CE46049D}" type="presParOf" srcId="{6E358747-DFC2-4B8F-A106-50D166B2DDD4}" destId="{4CD20D74-4AE8-4459-BF8D-868E516F2D77}" srcOrd="5" destOrd="0" presId="urn:microsoft.com/office/officeart/2005/8/layout/funnel1"/>
    <dgm:cxn modelId="{1E96CD4B-265E-47A2-B427-180B410F94A4}" type="presParOf" srcId="{6E358747-DFC2-4B8F-A106-50D166B2DDD4}" destId="{45F302A2-D07A-422A-AD80-F87D5878894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881FE9-44C1-490F-B0A9-7080771074DF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14C17F-2506-4A73-A476-AA2E0A702C1B}">
      <dgm:prSet phldrT="[Text]" custT="1"/>
      <dgm:spPr/>
      <dgm:t>
        <a:bodyPr/>
        <a:lstStyle/>
        <a:p>
          <a:r>
            <a:rPr lang="en-US" sz="2000" dirty="0" smtClean="0"/>
            <a:t>Assimilation</a:t>
          </a:r>
          <a:endParaRPr lang="en-US" sz="2000" dirty="0"/>
        </a:p>
      </dgm:t>
    </dgm:pt>
    <dgm:pt modelId="{56FCFEDB-0AA4-4AE9-AA0F-6627F2293975}" type="parTrans" cxnId="{071C761F-634F-4EF9-A982-23135E1EC328}">
      <dgm:prSet/>
      <dgm:spPr/>
      <dgm:t>
        <a:bodyPr/>
        <a:lstStyle/>
        <a:p>
          <a:endParaRPr lang="en-US"/>
        </a:p>
      </dgm:t>
    </dgm:pt>
    <dgm:pt modelId="{CCAFF31E-2CBD-463E-B5CC-14556DF1F1DD}" type="sibTrans" cxnId="{071C761F-634F-4EF9-A982-23135E1EC328}">
      <dgm:prSet/>
      <dgm:spPr/>
      <dgm:t>
        <a:bodyPr/>
        <a:lstStyle/>
        <a:p>
          <a:endParaRPr lang="en-US"/>
        </a:p>
      </dgm:t>
    </dgm:pt>
    <dgm:pt modelId="{41065A81-5B5C-4DA8-B9AA-EDC6E4F3D49C}">
      <dgm:prSet phldrT="[Text]" custT="1"/>
      <dgm:spPr/>
      <dgm:t>
        <a:bodyPr/>
        <a:lstStyle/>
        <a:p>
          <a:r>
            <a:rPr lang="en-US" sz="2000" dirty="0" smtClean="0"/>
            <a:t>Confederation</a:t>
          </a:r>
          <a:endParaRPr lang="en-US" sz="2000" dirty="0"/>
        </a:p>
      </dgm:t>
    </dgm:pt>
    <dgm:pt modelId="{162D56A8-6B8F-4D42-BA91-1D7F08EBC7BD}" type="parTrans" cxnId="{D166C818-4342-46E2-8B5B-08E19B347363}">
      <dgm:prSet/>
      <dgm:spPr/>
      <dgm:t>
        <a:bodyPr/>
        <a:lstStyle/>
        <a:p>
          <a:endParaRPr lang="en-US"/>
        </a:p>
      </dgm:t>
    </dgm:pt>
    <dgm:pt modelId="{A67F4D62-5804-4231-B2CF-E7BA485F8A44}" type="sibTrans" cxnId="{D166C818-4342-46E2-8B5B-08E19B347363}">
      <dgm:prSet/>
      <dgm:spPr/>
      <dgm:t>
        <a:bodyPr/>
        <a:lstStyle/>
        <a:p>
          <a:endParaRPr lang="en-US"/>
        </a:p>
      </dgm:t>
    </dgm:pt>
    <dgm:pt modelId="{5B480F44-DEE1-48C2-8F78-00C5628E9278}">
      <dgm:prSet phldrT="[Text]" custT="1"/>
      <dgm:spPr/>
      <dgm:t>
        <a:bodyPr/>
        <a:lstStyle/>
        <a:p>
          <a:r>
            <a:rPr lang="en-US" sz="2000" dirty="0" smtClean="0"/>
            <a:t>Federation</a:t>
          </a:r>
          <a:endParaRPr lang="en-US" sz="2000" dirty="0"/>
        </a:p>
      </dgm:t>
    </dgm:pt>
    <dgm:pt modelId="{1D36796A-4FB9-4813-A4E5-CC9F91B5CCE0}" type="parTrans" cxnId="{83ED618D-74D3-4321-8107-670363C41528}">
      <dgm:prSet/>
      <dgm:spPr/>
      <dgm:t>
        <a:bodyPr/>
        <a:lstStyle/>
        <a:p>
          <a:endParaRPr lang="en-US"/>
        </a:p>
      </dgm:t>
    </dgm:pt>
    <dgm:pt modelId="{BDB2DC6C-8DB9-4D33-836A-B33A8C15E57B}" type="sibTrans" cxnId="{83ED618D-74D3-4321-8107-670363C41528}">
      <dgm:prSet/>
      <dgm:spPr/>
      <dgm:t>
        <a:bodyPr/>
        <a:lstStyle/>
        <a:p>
          <a:endParaRPr lang="en-US"/>
        </a:p>
      </dgm:t>
    </dgm:pt>
    <dgm:pt modelId="{E0588112-B8B5-4DEE-B665-0B61D5BAA4D1}">
      <dgm:prSet phldrT="[Text]" custT="1"/>
      <dgm:spPr/>
      <dgm:t>
        <a:bodyPr/>
        <a:lstStyle/>
        <a:p>
          <a:r>
            <a:rPr lang="en-CA" sz="2000" dirty="0" smtClean="0"/>
            <a:t>Metamorphosis</a:t>
          </a:r>
          <a:endParaRPr lang="en-US" sz="2000" dirty="0"/>
        </a:p>
      </dgm:t>
    </dgm:pt>
    <dgm:pt modelId="{9E581F59-7D22-416B-8FEC-4F39007D09E5}" type="parTrans" cxnId="{24015267-719D-48DA-9B2D-6C24721FE802}">
      <dgm:prSet/>
      <dgm:spPr/>
      <dgm:t>
        <a:bodyPr/>
        <a:lstStyle/>
        <a:p>
          <a:endParaRPr lang="en-US"/>
        </a:p>
      </dgm:t>
    </dgm:pt>
    <dgm:pt modelId="{94FECD79-AD83-4FD7-BD4D-F6C8997E44FE}" type="sibTrans" cxnId="{24015267-719D-48DA-9B2D-6C24721FE802}">
      <dgm:prSet/>
      <dgm:spPr/>
      <dgm:t>
        <a:bodyPr/>
        <a:lstStyle/>
        <a:p>
          <a:endParaRPr lang="en-US"/>
        </a:p>
      </dgm:t>
    </dgm:pt>
    <dgm:pt modelId="{CD76A81A-1A9F-411A-8C80-6848DC97D661}" type="pres">
      <dgm:prSet presAssocID="{4B881FE9-44C1-490F-B0A9-7080771074DF}" presName="matrix" presStyleCnt="0">
        <dgm:presLayoutVars>
          <dgm:chMax val="1"/>
          <dgm:dir/>
          <dgm:resizeHandles val="exact"/>
        </dgm:presLayoutVars>
      </dgm:prSet>
      <dgm:spPr/>
    </dgm:pt>
    <dgm:pt modelId="{9BF5AACF-F461-4DCD-BDFD-2FAE43B0B9E9}" type="pres">
      <dgm:prSet presAssocID="{4B881FE9-44C1-490F-B0A9-7080771074DF}" presName="diamond" presStyleLbl="bgShp" presStyleIdx="0" presStyleCnt="1" custScaleX="159076"/>
      <dgm:spPr/>
    </dgm:pt>
    <dgm:pt modelId="{57C6B380-EB3F-4A6B-9736-E3A3A46CF815}" type="pres">
      <dgm:prSet presAssocID="{4B881FE9-44C1-490F-B0A9-7080771074DF}" presName="quad1" presStyleLbl="node1" presStyleIdx="0" presStyleCnt="4" custScaleX="172001" custLinFactNeighborX="-34962" custLinFactNeighborY="-1039">
        <dgm:presLayoutVars>
          <dgm:chMax val="0"/>
          <dgm:chPref val="0"/>
          <dgm:bulletEnabled val="1"/>
        </dgm:presLayoutVars>
      </dgm:prSet>
      <dgm:spPr/>
    </dgm:pt>
    <dgm:pt modelId="{C9AA61A4-6332-4457-96AC-03B723CCDCE0}" type="pres">
      <dgm:prSet presAssocID="{4B881FE9-44C1-490F-B0A9-7080771074DF}" presName="quad2" presStyleLbl="node1" presStyleIdx="1" presStyleCnt="4" custScaleX="172001" custLinFactNeighborX="37981" custLinFactNeighborY="1981">
        <dgm:presLayoutVars>
          <dgm:chMax val="0"/>
          <dgm:chPref val="0"/>
          <dgm:bulletEnabled val="1"/>
        </dgm:presLayoutVars>
      </dgm:prSet>
      <dgm:spPr/>
    </dgm:pt>
    <dgm:pt modelId="{B52FF158-CA28-4A1D-B3BD-5BF8589CCA8F}" type="pres">
      <dgm:prSet presAssocID="{4B881FE9-44C1-490F-B0A9-7080771074DF}" presName="quad3" presStyleLbl="node1" presStyleIdx="2" presStyleCnt="4" custScaleX="172001" custLinFactNeighborX="-34962" custLinFactNeighborY="-10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D5A0D-024F-4AE5-8834-3C7BCF0D0A82}" type="pres">
      <dgm:prSet presAssocID="{4B881FE9-44C1-490F-B0A9-7080771074DF}" presName="quad4" presStyleLbl="node1" presStyleIdx="3" presStyleCnt="4" custScaleX="172001" custLinFactNeighborX="37981" custLinFactNeighborY="19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015267-719D-48DA-9B2D-6C24721FE802}" srcId="{4B881FE9-44C1-490F-B0A9-7080771074DF}" destId="{E0588112-B8B5-4DEE-B665-0B61D5BAA4D1}" srcOrd="3" destOrd="0" parTransId="{9E581F59-7D22-416B-8FEC-4F39007D09E5}" sibTransId="{94FECD79-AD83-4FD7-BD4D-F6C8997E44FE}"/>
    <dgm:cxn modelId="{68AD685C-D0B7-4515-B8B3-5C520F3B2D14}" type="presOf" srcId="{5B480F44-DEE1-48C2-8F78-00C5628E9278}" destId="{B52FF158-CA28-4A1D-B3BD-5BF8589CCA8F}" srcOrd="0" destOrd="0" presId="urn:microsoft.com/office/officeart/2005/8/layout/matrix3"/>
    <dgm:cxn modelId="{D166C818-4342-46E2-8B5B-08E19B347363}" srcId="{4B881FE9-44C1-490F-B0A9-7080771074DF}" destId="{41065A81-5B5C-4DA8-B9AA-EDC6E4F3D49C}" srcOrd="1" destOrd="0" parTransId="{162D56A8-6B8F-4D42-BA91-1D7F08EBC7BD}" sibTransId="{A67F4D62-5804-4231-B2CF-E7BA485F8A44}"/>
    <dgm:cxn modelId="{013B6956-46F9-466A-A823-104C0DF19236}" type="presOf" srcId="{4B881FE9-44C1-490F-B0A9-7080771074DF}" destId="{CD76A81A-1A9F-411A-8C80-6848DC97D661}" srcOrd="0" destOrd="0" presId="urn:microsoft.com/office/officeart/2005/8/layout/matrix3"/>
    <dgm:cxn modelId="{D9467299-C365-4C6B-BB73-8D18024C177D}" type="presOf" srcId="{9D14C17F-2506-4A73-A476-AA2E0A702C1B}" destId="{57C6B380-EB3F-4A6B-9736-E3A3A46CF815}" srcOrd="0" destOrd="0" presId="urn:microsoft.com/office/officeart/2005/8/layout/matrix3"/>
    <dgm:cxn modelId="{1B4C277A-9945-4016-8B25-F956F2CCFEDA}" type="presOf" srcId="{E0588112-B8B5-4DEE-B665-0B61D5BAA4D1}" destId="{FECD5A0D-024F-4AE5-8834-3C7BCF0D0A82}" srcOrd="0" destOrd="0" presId="urn:microsoft.com/office/officeart/2005/8/layout/matrix3"/>
    <dgm:cxn modelId="{071C761F-634F-4EF9-A982-23135E1EC328}" srcId="{4B881FE9-44C1-490F-B0A9-7080771074DF}" destId="{9D14C17F-2506-4A73-A476-AA2E0A702C1B}" srcOrd="0" destOrd="0" parTransId="{56FCFEDB-0AA4-4AE9-AA0F-6627F2293975}" sibTransId="{CCAFF31E-2CBD-463E-B5CC-14556DF1F1DD}"/>
    <dgm:cxn modelId="{08AF7CC3-0B2E-4539-976C-434F1C57836B}" type="presOf" srcId="{41065A81-5B5C-4DA8-B9AA-EDC6E4F3D49C}" destId="{C9AA61A4-6332-4457-96AC-03B723CCDCE0}" srcOrd="0" destOrd="0" presId="urn:microsoft.com/office/officeart/2005/8/layout/matrix3"/>
    <dgm:cxn modelId="{83ED618D-74D3-4321-8107-670363C41528}" srcId="{4B881FE9-44C1-490F-B0A9-7080771074DF}" destId="{5B480F44-DEE1-48C2-8F78-00C5628E9278}" srcOrd="2" destOrd="0" parTransId="{1D36796A-4FB9-4813-A4E5-CC9F91B5CCE0}" sibTransId="{BDB2DC6C-8DB9-4D33-836A-B33A8C15E57B}"/>
    <dgm:cxn modelId="{2813CEA5-20CF-441C-B6BA-7310FEF38F82}" type="presParOf" srcId="{CD76A81A-1A9F-411A-8C80-6848DC97D661}" destId="{9BF5AACF-F461-4DCD-BDFD-2FAE43B0B9E9}" srcOrd="0" destOrd="0" presId="urn:microsoft.com/office/officeart/2005/8/layout/matrix3"/>
    <dgm:cxn modelId="{5B347C88-2893-4B11-AE12-46CC3761A707}" type="presParOf" srcId="{CD76A81A-1A9F-411A-8C80-6848DC97D661}" destId="{57C6B380-EB3F-4A6B-9736-E3A3A46CF815}" srcOrd="1" destOrd="0" presId="urn:microsoft.com/office/officeart/2005/8/layout/matrix3"/>
    <dgm:cxn modelId="{F0AC63AC-3EDB-443E-805A-1B03BD955F96}" type="presParOf" srcId="{CD76A81A-1A9F-411A-8C80-6848DC97D661}" destId="{C9AA61A4-6332-4457-96AC-03B723CCDCE0}" srcOrd="2" destOrd="0" presId="urn:microsoft.com/office/officeart/2005/8/layout/matrix3"/>
    <dgm:cxn modelId="{D558AC93-1B0A-4742-84FA-0E5596BA8D32}" type="presParOf" srcId="{CD76A81A-1A9F-411A-8C80-6848DC97D661}" destId="{B52FF158-CA28-4A1D-B3BD-5BF8589CCA8F}" srcOrd="3" destOrd="0" presId="urn:microsoft.com/office/officeart/2005/8/layout/matrix3"/>
    <dgm:cxn modelId="{4E160E92-C28C-49D4-93C6-83A7FB5495F4}" type="presParOf" srcId="{CD76A81A-1A9F-411A-8C80-6848DC97D661}" destId="{FECD5A0D-024F-4AE5-8834-3C7BCF0D0A8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C31EE7-1591-4294-9DC1-098C1C0BFDBE}" type="doc">
      <dgm:prSet loTypeId="urn:microsoft.com/office/officeart/2005/8/layout/radial5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1E1DEF-A902-4CA4-AF1F-6C148F842140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100" smtClean="0"/>
            <a:t>Build Trust</a:t>
          </a:r>
          <a:endParaRPr lang="en-US" sz="1100" dirty="0" smtClean="0"/>
        </a:p>
      </dgm:t>
    </dgm:pt>
    <dgm:pt modelId="{E252591D-ACD4-4A54-BFD7-62858E4F5E7F}" type="parTrans" cxnId="{76F3B16E-D00D-4F13-AEB4-C28A63769380}">
      <dgm:prSet/>
      <dgm:spPr/>
      <dgm:t>
        <a:bodyPr/>
        <a:lstStyle/>
        <a:p>
          <a:endParaRPr lang="en-US"/>
        </a:p>
      </dgm:t>
    </dgm:pt>
    <dgm:pt modelId="{54ADDE89-F405-476D-AED7-8D1381078DC4}" type="sibTrans" cxnId="{76F3B16E-D00D-4F13-AEB4-C28A63769380}">
      <dgm:prSet/>
      <dgm:spPr/>
      <dgm:t>
        <a:bodyPr/>
        <a:lstStyle/>
        <a:p>
          <a:endParaRPr lang="en-US"/>
        </a:p>
      </dgm:t>
    </dgm:pt>
    <dgm:pt modelId="{5D13CF40-5066-48A0-AE5E-3A989D74A8AF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100" dirty="0" smtClean="0"/>
            <a:t>Justice</a:t>
          </a:r>
          <a:endParaRPr lang="en-US" sz="1100" dirty="0"/>
        </a:p>
      </dgm:t>
    </dgm:pt>
    <dgm:pt modelId="{B197C135-3721-4815-8A04-A18697B1CC00}" type="parTrans" cxnId="{2DB14ACE-22D2-4448-A8E8-D751BF1F307B}">
      <dgm:prSet/>
      <dgm:spPr/>
      <dgm:t>
        <a:bodyPr/>
        <a:lstStyle/>
        <a:p>
          <a:endParaRPr lang="en-US"/>
        </a:p>
      </dgm:t>
    </dgm:pt>
    <dgm:pt modelId="{20F42279-E3A5-4C3F-982F-A948A45E0861}" type="sibTrans" cxnId="{2DB14ACE-22D2-4448-A8E8-D751BF1F307B}">
      <dgm:prSet/>
      <dgm:spPr/>
      <dgm:t>
        <a:bodyPr/>
        <a:lstStyle/>
        <a:p>
          <a:endParaRPr lang="en-US"/>
        </a:p>
      </dgm:t>
    </dgm:pt>
    <dgm:pt modelId="{28824DAF-51E5-40F5-9B84-AE8B7C303CA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100" dirty="0" smtClean="0"/>
            <a:t>Sell Benefits</a:t>
          </a:r>
          <a:endParaRPr lang="en-US" sz="1100" dirty="0"/>
        </a:p>
      </dgm:t>
    </dgm:pt>
    <dgm:pt modelId="{8C3C6505-2FD7-4B09-BEED-32518472EA73}" type="sibTrans" cxnId="{93441775-E0DF-48B9-9FEC-2EF1AFAF7BBC}">
      <dgm:prSet/>
      <dgm:spPr/>
      <dgm:t>
        <a:bodyPr/>
        <a:lstStyle/>
        <a:p>
          <a:endParaRPr lang="en-US"/>
        </a:p>
      </dgm:t>
    </dgm:pt>
    <dgm:pt modelId="{377BD0A1-7F8E-43A4-B1A6-D47349B5667F}" type="parTrans" cxnId="{93441775-E0DF-48B9-9FEC-2EF1AFAF7BBC}">
      <dgm:prSet/>
      <dgm:spPr/>
      <dgm:t>
        <a:bodyPr/>
        <a:lstStyle/>
        <a:p>
          <a:endParaRPr lang="en-US"/>
        </a:p>
      </dgm:t>
    </dgm:pt>
    <dgm:pt modelId="{2103F561-417D-4B52-A2FE-FE21A447666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100" dirty="0" smtClean="0"/>
            <a:t>Stability</a:t>
          </a:r>
          <a:endParaRPr lang="en-US" sz="1100" dirty="0"/>
        </a:p>
      </dgm:t>
    </dgm:pt>
    <dgm:pt modelId="{6BDB1E6A-F837-4838-9AB7-1310906614D1}" type="parTrans" cxnId="{BB32A19F-F948-4B1F-855A-DAA3BDC9345D}">
      <dgm:prSet/>
      <dgm:spPr/>
      <dgm:t>
        <a:bodyPr/>
        <a:lstStyle/>
        <a:p>
          <a:endParaRPr lang="en-US"/>
        </a:p>
      </dgm:t>
    </dgm:pt>
    <dgm:pt modelId="{76C599D0-7824-42C4-9DE6-351C959FD432}" type="sibTrans" cxnId="{BB32A19F-F948-4B1F-855A-DAA3BDC9345D}">
      <dgm:prSet/>
      <dgm:spPr/>
      <dgm:t>
        <a:bodyPr/>
        <a:lstStyle/>
        <a:p>
          <a:endParaRPr lang="en-US"/>
        </a:p>
      </dgm:t>
    </dgm:pt>
    <dgm:pt modelId="{F37E46F7-DCB9-457C-AA0D-CBC67391B422}" type="pres">
      <dgm:prSet presAssocID="{DEC31EE7-1591-4294-9DC1-098C1C0BFDB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3B9986-16FF-4EDF-9B58-4DA098F7763C}" type="pres">
      <dgm:prSet presAssocID="{641E1DEF-A902-4CA4-AF1F-6C148F842140}" presName="centerShape" presStyleLbl="node0" presStyleIdx="0" presStyleCnt="1"/>
      <dgm:spPr/>
      <dgm:t>
        <a:bodyPr/>
        <a:lstStyle/>
        <a:p>
          <a:endParaRPr lang="en-US"/>
        </a:p>
      </dgm:t>
    </dgm:pt>
    <dgm:pt modelId="{B530312A-C0FE-4BA6-A067-3FED4B021122}" type="pres">
      <dgm:prSet presAssocID="{B197C135-3721-4815-8A04-A18697B1CC00}" presName="parTrans" presStyleLbl="sibTrans2D1" presStyleIdx="0" presStyleCnt="3"/>
      <dgm:spPr/>
      <dgm:t>
        <a:bodyPr/>
        <a:lstStyle/>
        <a:p>
          <a:endParaRPr lang="en-US"/>
        </a:p>
      </dgm:t>
    </dgm:pt>
    <dgm:pt modelId="{2FB7826A-E063-49B1-9303-EF5FEDD4EBBD}" type="pres">
      <dgm:prSet presAssocID="{B197C135-3721-4815-8A04-A18697B1CC0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9E6AFB8-F384-449E-AFBA-4C942B6C4C12}" type="pres">
      <dgm:prSet presAssocID="{5D13CF40-5066-48A0-AE5E-3A989D74A8A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9C3A1-EB9F-4C72-9C00-2EA3772C685B}" type="pres">
      <dgm:prSet presAssocID="{377BD0A1-7F8E-43A4-B1A6-D47349B5667F}" presName="parTrans" presStyleLbl="sibTrans2D1" presStyleIdx="1" presStyleCnt="3"/>
      <dgm:spPr/>
      <dgm:t>
        <a:bodyPr/>
        <a:lstStyle/>
        <a:p>
          <a:endParaRPr lang="en-US"/>
        </a:p>
      </dgm:t>
    </dgm:pt>
    <dgm:pt modelId="{6CA37639-EEC2-4BC5-8F7D-7DF19C61B8BF}" type="pres">
      <dgm:prSet presAssocID="{377BD0A1-7F8E-43A4-B1A6-D47349B5667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5BF5197-A815-45E5-BD0C-2750794E05DA}" type="pres">
      <dgm:prSet presAssocID="{28824DAF-51E5-40F5-9B84-AE8B7C303CA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8B231-507B-4C3B-A1CA-F391A7054DAC}" type="pres">
      <dgm:prSet presAssocID="{6BDB1E6A-F837-4838-9AB7-1310906614D1}" presName="parTrans" presStyleLbl="sibTrans2D1" presStyleIdx="2" presStyleCnt="3"/>
      <dgm:spPr/>
    </dgm:pt>
    <dgm:pt modelId="{078B20D8-16D3-4EAA-ABB6-92E4024E59A6}" type="pres">
      <dgm:prSet presAssocID="{6BDB1E6A-F837-4838-9AB7-1310906614D1}" presName="connectorText" presStyleLbl="sibTrans2D1" presStyleIdx="2" presStyleCnt="3"/>
      <dgm:spPr/>
    </dgm:pt>
    <dgm:pt modelId="{84F6F9C5-BA72-4E56-928A-5D9E0CA5843E}" type="pres">
      <dgm:prSet presAssocID="{2103F561-417D-4B52-A2FE-FE21A447666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770C74-07DF-4982-AA31-A09BC88F23AC}" type="presOf" srcId="{2103F561-417D-4B52-A2FE-FE21A4476661}" destId="{84F6F9C5-BA72-4E56-928A-5D9E0CA5843E}" srcOrd="0" destOrd="0" presId="urn:microsoft.com/office/officeart/2005/8/layout/radial5"/>
    <dgm:cxn modelId="{93441775-E0DF-48B9-9FEC-2EF1AFAF7BBC}" srcId="{641E1DEF-A902-4CA4-AF1F-6C148F842140}" destId="{28824DAF-51E5-40F5-9B84-AE8B7C303CA9}" srcOrd="1" destOrd="0" parTransId="{377BD0A1-7F8E-43A4-B1A6-D47349B5667F}" sibTransId="{8C3C6505-2FD7-4B09-BEED-32518472EA73}"/>
    <dgm:cxn modelId="{D59AE262-7C7E-4525-9B0B-DEA172B5CF48}" type="presOf" srcId="{641E1DEF-A902-4CA4-AF1F-6C148F842140}" destId="{E63B9986-16FF-4EDF-9B58-4DA098F7763C}" srcOrd="0" destOrd="0" presId="urn:microsoft.com/office/officeart/2005/8/layout/radial5"/>
    <dgm:cxn modelId="{7ADDDF1A-F538-458A-A6CB-ED558A7BDAEC}" type="presOf" srcId="{B197C135-3721-4815-8A04-A18697B1CC00}" destId="{B530312A-C0FE-4BA6-A067-3FED4B021122}" srcOrd="0" destOrd="0" presId="urn:microsoft.com/office/officeart/2005/8/layout/radial5"/>
    <dgm:cxn modelId="{76F3B16E-D00D-4F13-AEB4-C28A63769380}" srcId="{DEC31EE7-1591-4294-9DC1-098C1C0BFDBE}" destId="{641E1DEF-A902-4CA4-AF1F-6C148F842140}" srcOrd="0" destOrd="0" parTransId="{E252591D-ACD4-4A54-BFD7-62858E4F5E7F}" sibTransId="{54ADDE89-F405-476D-AED7-8D1381078DC4}"/>
    <dgm:cxn modelId="{C4F5CF9F-41F0-4531-8E79-FBB791566A2A}" type="presOf" srcId="{377BD0A1-7F8E-43A4-B1A6-D47349B5667F}" destId="{6CA37639-EEC2-4BC5-8F7D-7DF19C61B8BF}" srcOrd="1" destOrd="0" presId="urn:microsoft.com/office/officeart/2005/8/layout/radial5"/>
    <dgm:cxn modelId="{9577856F-930E-4E16-B82B-B7FEF85C4E36}" type="presOf" srcId="{6BDB1E6A-F837-4838-9AB7-1310906614D1}" destId="{7608B231-507B-4C3B-A1CA-F391A7054DAC}" srcOrd="0" destOrd="0" presId="urn:microsoft.com/office/officeart/2005/8/layout/radial5"/>
    <dgm:cxn modelId="{DB98F689-7479-415F-BE9A-FAA36A9029E4}" type="presOf" srcId="{377BD0A1-7F8E-43A4-B1A6-D47349B5667F}" destId="{DBD9C3A1-EB9F-4C72-9C00-2EA3772C685B}" srcOrd="0" destOrd="0" presId="urn:microsoft.com/office/officeart/2005/8/layout/radial5"/>
    <dgm:cxn modelId="{59DE792C-2E74-472B-9089-D3A95D36280B}" type="presOf" srcId="{28824DAF-51E5-40F5-9B84-AE8B7C303CA9}" destId="{45BF5197-A815-45E5-BD0C-2750794E05DA}" srcOrd="0" destOrd="0" presId="urn:microsoft.com/office/officeart/2005/8/layout/radial5"/>
    <dgm:cxn modelId="{8EFA915C-7AB0-4F95-A374-C43EA63A693B}" type="presOf" srcId="{5D13CF40-5066-48A0-AE5E-3A989D74A8AF}" destId="{59E6AFB8-F384-449E-AFBA-4C942B6C4C12}" srcOrd="0" destOrd="0" presId="urn:microsoft.com/office/officeart/2005/8/layout/radial5"/>
    <dgm:cxn modelId="{D974E2EA-7178-48C8-96ED-68888F676818}" type="presOf" srcId="{6BDB1E6A-F837-4838-9AB7-1310906614D1}" destId="{078B20D8-16D3-4EAA-ABB6-92E4024E59A6}" srcOrd="1" destOrd="0" presId="urn:microsoft.com/office/officeart/2005/8/layout/radial5"/>
    <dgm:cxn modelId="{BB32A19F-F948-4B1F-855A-DAA3BDC9345D}" srcId="{641E1DEF-A902-4CA4-AF1F-6C148F842140}" destId="{2103F561-417D-4B52-A2FE-FE21A4476661}" srcOrd="2" destOrd="0" parTransId="{6BDB1E6A-F837-4838-9AB7-1310906614D1}" sibTransId="{76C599D0-7824-42C4-9DE6-351C959FD432}"/>
    <dgm:cxn modelId="{405DFA68-C5A0-4275-B4A0-0EA06919E5FB}" type="presOf" srcId="{B197C135-3721-4815-8A04-A18697B1CC00}" destId="{2FB7826A-E063-49B1-9303-EF5FEDD4EBBD}" srcOrd="1" destOrd="0" presId="urn:microsoft.com/office/officeart/2005/8/layout/radial5"/>
    <dgm:cxn modelId="{8452300B-EA8C-443C-8C1E-5D3AC9FD22EB}" type="presOf" srcId="{DEC31EE7-1591-4294-9DC1-098C1C0BFDBE}" destId="{F37E46F7-DCB9-457C-AA0D-CBC67391B422}" srcOrd="0" destOrd="0" presId="urn:microsoft.com/office/officeart/2005/8/layout/radial5"/>
    <dgm:cxn modelId="{2DB14ACE-22D2-4448-A8E8-D751BF1F307B}" srcId="{641E1DEF-A902-4CA4-AF1F-6C148F842140}" destId="{5D13CF40-5066-48A0-AE5E-3A989D74A8AF}" srcOrd="0" destOrd="0" parTransId="{B197C135-3721-4815-8A04-A18697B1CC00}" sibTransId="{20F42279-E3A5-4C3F-982F-A948A45E0861}"/>
    <dgm:cxn modelId="{633044AB-E30D-4953-90D1-D4CF4D197759}" type="presParOf" srcId="{F37E46F7-DCB9-457C-AA0D-CBC67391B422}" destId="{E63B9986-16FF-4EDF-9B58-4DA098F7763C}" srcOrd="0" destOrd="0" presId="urn:microsoft.com/office/officeart/2005/8/layout/radial5"/>
    <dgm:cxn modelId="{AA8D2EF9-2DD4-4F1E-84AF-744118BFE199}" type="presParOf" srcId="{F37E46F7-DCB9-457C-AA0D-CBC67391B422}" destId="{B530312A-C0FE-4BA6-A067-3FED4B021122}" srcOrd="1" destOrd="0" presId="urn:microsoft.com/office/officeart/2005/8/layout/radial5"/>
    <dgm:cxn modelId="{7A455EA1-A041-4DCA-9B61-AB69BE461321}" type="presParOf" srcId="{B530312A-C0FE-4BA6-A067-3FED4B021122}" destId="{2FB7826A-E063-49B1-9303-EF5FEDD4EBBD}" srcOrd="0" destOrd="0" presId="urn:microsoft.com/office/officeart/2005/8/layout/radial5"/>
    <dgm:cxn modelId="{BBA1395B-2BF0-4C56-9950-4A3D40C2CFB1}" type="presParOf" srcId="{F37E46F7-DCB9-457C-AA0D-CBC67391B422}" destId="{59E6AFB8-F384-449E-AFBA-4C942B6C4C12}" srcOrd="2" destOrd="0" presId="urn:microsoft.com/office/officeart/2005/8/layout/radial5"/>
    <dgm:cxn modelId="{BD9CDE0C-55B6-45E2-AC98-F57F353B4319}" type="presParOf" srcId="{F37E46F7-DCB9-457C-AA0D-CBC67391B422}" destId="{DBD9C3A1-EB9F-4C72-9C00-2EA3772C685B}" srcOrd="3" destOrd="0" presId="urn:microsoft.com/office/officeart/2005/8/layout/radial5"/>
    <dgm:cxn modelId="{40260EC2-46DC-450C-9EF2-57591CC9FD0C}" type="presParOf" srcId="{DBD9C3A1-EB9F-4C72-9C00-2EA3772C685B}" destId="{6CA37639-EEC2-4BC5-8F7D-7DF19C61B8BF}" srcOrd="0" destOrd="0" presId="urn:microsoft.com/office/officeart/2005/8/layout/radial5"/>
    <dgm:cxn modelId="{88F2929D-975D-4FE8-8047-F4F68D7E4646}" type="presParOf" srcId="{F37E46F7-DCB9-457C-AA0D-CBC67391B422}" destId="{45BF5197-A815-45E5-BD0C-2750794E05DA}" srcOrd="4" destOrd="0" presId="urn:microsoft.com/office/officeart/2005/8/layout/radial5"/>
    <dgm:cxn modelId="{B6188FC7-6BF4-4A8C-BB9C-FAC9754456D3}" type="presParOf" srcId="{F37E46F7-DCB9-457C-AA0D-CBC67391B422}" destId="{7608B231-507B-4C3B-A1CA-F391A7054DAC}" srcOrd="5" destOrd="0" presId="urn:microsoft.com/office/officeart/2005/8/layout/radial5"/>
    <dgm:cxn modelId="{7CBEFA36-94F7-4940-B26C-55C93C7CF2D7}" type="presParOf" srcId="{7608B231-507B-4C3B-A1CA-F391A7054DAC}" destId="{078B20D8-16D3-4EAA-ABB6-92E4024E59A6}" srcOrd="0" destOrd="0" presId="urn:microsoft.com/office/officeart/2005/8/layout/radial5"/>
    <dgm:cxn modelId="{AD2C8737-E810-4540-BBCC-E06A5855E43F}" type="presParOf" srcId="{F37E46F7-DCB9-457C-AA0D-CBC67391B422}" destId="{84F6F9C5-BA72-4E56-928A-5D9E0CA5843E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65A244-D17C-4E6E-8E1A-097F7BB8B29E}" type="doc">
      <dgm:prSet loTypeId="urn:microsoft.com/office/officeart/2005/8/layout/vProcess5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2DB9C7-A200-4F1E-BAF3-0029D819F3D0}">
      <dgm:prSet phldrT="[Text]"/>
      <dgm:spPr/>
      <dgm:t>
        <a:bodyPr/>
        <a:lstStyle/>
        <a:p>
          <a:r>
            <a:rPr lang="en-US" dirty="0" smtClean="0"/>
            <a:t>Pre-Merger</a:t>
          </a:r>
          <a:endParaRPr lang="en-US" dirty="0"/>
        </a:p>
      </dgm:t>
    </dgm:pt>
    <dgm:pt modelId="{C6AE55ED-BFB2-4AE8-A80A-0FFF1997C418}" type="parTrans" cxnId="{1A2DE000-31FE-49CE-A943-F8205556C114}">
      <dgm:prSet/>
      <dgm:spPr/>
      <dgm:t>
        <a:bodyPr/>
        <a:lstStyle/>
        <a:p>
          <a:endParaRPr lang="en-US"/>
        </a:p>
      </dgm:t>
    </dgm:pt>
    <dgm:pt modelId="{86EFA3C4-7CDB-477B-A256-BD0B95794438}" type="sibTrans" cxnId="{1A2DE000-31FE-49CE-A943-F8205556C114}">
      <dgm:prSet/>
      <dgm:spPr/>
      <dgm:t>
        <a:bodyPr/>
        <a:lstStyle/>
        <a:p>
          <a:endParaRPr lang="en-US"/>
        </a:p>
      </dgm:t>
    </dgm:pt>
    <dgm:pt modelId="{00659883-B7F5-42E4-BE67-370210EA4EBE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FE9F27AD-9406-494A-B521-3885D8797D95}" type="parTrans" cxnId="{2D421327-BE45-4B53-B168-B12C79A538B3}">
      <dgm:prSet/>
      <dgm:spPr/>
      <dgm:t>
        <a:bodyPr/>
        <a:lstStyle/>
        <a:p>
          <a:endParaRPr lang="en-US"/>
        </a:p>
      </dgm:t>
    </dgm:pt>
    <dgm:pt modelId="{F8298DC2-A4A5-4F3B-B35A-CDB376D12397}" type="sibTrans" cxnId="{2D421327-BE45-4B53-B168-B12C79A538B3}">
      <dgm:prSet/>
      <dgm:spPr/>
      <dgm:t>
        <a:bodyPr/>
        <a:lstStyle/>
        <a:p>
          <a:endParaRPr lang="en-US"/>
        </a:p>
      </dgm:t>
    </dgm:pt>
    <dgm:pt modelId="{03BD305F-D80B-4AD5-BF94-FA4C111606CC}">
      <dgm:prSet phldrT="[Text]"/>
      <dgm:spPr/>
      <dgm:t>
        <a:bodyPr/>
        <a:lstStyle/>
        <a:p>
          <a:r>
            <a:rPr lang="en-US" dirty="0" smtClean="0"/>
            <a:t>Implementing</a:t>
          </a:r>
        </a:p>
      </dgm:t>
    </dgm:pt>
    <dgm:pt modelId="{85462F97-A2FB-47C0-AC68-95D9E420F07B}" type="parTrans" cxnId="{BA2CFB6E-F53A-4D52-84BC-A3AC176BCE92}">
      <dgm:prSet/>
      <dgm:spPr/>
      <dgm:t>
        <a:bodyPr/>
        <a:lstStyle/>
        <a:p>
          <a:endParaRPr lang="en-US"/>
        </a:p>
      </dgm:t>
    </dgm:pt>
    <dgm:pt modelId="{24F32BA6-A4F5-415F-897E-FFF2485AEF99}" type="sibTrans" cxnId="{BA2CFB6E-F53A-4D52-84BC-A3AC176BCE92}">
      <dgm:prSet/>
      <dgm:spPr/>
      <dgm:t>
        <a:bodyPr/>
        <a:lstStyle/>
        <a:p>
          <a:endParaRPr lang="en-US"/>
        </a:p>
      </dgm:t>
    </dgm:pt>
    <dgm:pt modelId="{44A57E39-1BBA-4E25-BA49-DC18FD2EABCA}">
      <dgm:prSet phldrT="[Text]"/>
      <dgm:spPr/>
      <dgm:t>
        <a:bodyPr/>
        <a:lstStyle/>
        <a:p>
          <a:r>
            <a:rPr lang="en-US" dirty="0" smtClean="0"/>
            <a:t>Reviewing</a:t>
          </a:r>
        </a:p>
      </dgm:t>
    </dgm:pt>
    <dgm:pt modelId="{6EC079C6-416E-4F3E-A05C-0973562ABACD}" type="parTrans" cxnId="{C24DF9A9-25DD-465E-AB97-A652D54F6E1A}">
      <dgm:prSet/>
      <dgm:spPr/>
      <dgm:t>
        <a:bodyPr/>
        <a:lstStyle/>
        <a:p>
          <a:endParaRPr lang="en-US"/>
        </a:p>
      </dgm:t>
    </dgm:pt>
    <dgm:pt modelId="{2BDE46F9-9A19-4601-8B28-52700ADB3C58}" type="sibTrans" cxnId="{C24DF9A9-25DD-465E-AB97-A652D54F6E1A}">
      <dgm:prSet/>
      <dgm:spPr/>
      <dgm:t>
        <a:bodyPr/>
        <a:lstStyle/>
        <a:p>
          <a:endParaRPr lang="en-US"/>
        </a:p>
      </dgm:t>
    </dgm:pt>
    <dgm:pt modelId="{13A429C8-D557-49BF-A4DA-062D402CB5EE}" type="pres">
      <dgm:prSet presAssocID="{9665A244-D17C-4E6E-8E1A-097F7BB8B29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BC2B1B4D-4065-4708-97AF-52CE8EB08483}" type="pres">
      <dgm:prSet presAssocID="{9665A244-D17C-4E6E-8E1A-097F7BB8B29E}" presName="dummyMaxCanvas" presStyleCnt="0">
        <dgm:presLayoutVars/>
      </dgm:prSet>
      <dgm:spPr/>
    </dgm:pt>
    <dgm:pt modelId="{144647F9-47A8-4DCD-BE2A-15C1A050E8A6}" type="pres">
      <dgm:prSet presAssocID="{9665A244-D17C-4E6E-8E1A-097F7BB8B29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4195A4-3FE4-4779-8E7D-7902F152B816}" type="pres">
      <dgm:prSet presAssocID="{9665A244-D17C-4E6E-8E1A-097F7BB8B29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0A84266-3284-4A50-BCE7-B3CCAEAE707C}" type="pres">
      <dgm:prSet presAssocID="{9665A244-D17C-4E6E-8E1A-097F7BB8B29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426512D-16A3-4A6F-8524-C4709908E713}" type="pres">
      <dgm:prSet presAssocID="{9665A244-D17C-4E6E-8E1A-097F7BB8B29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CDE799A-6E64-46AE-A220-6702E80DA444}" type="pres">
      <dgm:prSet presAssocID="{9665A244-D17C-4E6E-8E1A-097F7BB8B29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01176D0-45CF-4AA8-A4F7-EA63F9788F90}" type="pres">
      <dgm:prSet presAssocID="{9665A244-D17C-4E6E-8E1A-097F7BB8B29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8863F92-BAFA-4226-BF56-E87A573B2F5E}" type="pres">
      <dgm:prSet presAssocID="{9665A244-D17C-4E6E-8E1A-097F7BB8B29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F8D90E8-2AD7-497D-B2DB-842AB2BEC461}" type="pres">
      <dgm:prSet presAssocID="{9665A244-D17C-4E6E-8E1A-097F7BB8B29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50B7E6A-479D-4E28-9EC4-3EEF42B2C6AA}" type="pres">
      <dgm:prSet presAssocID="{9665A244-D17C-4E6E-8E1A-097F7BB8B29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2EC50CD-0096-44C0-BB86-3D4A7DC972C8}" type="pres">
      <dgm:prSet presAssocID="{9665A244-D17C-4E6E-8E1A-097F7BB8B29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FAAC1E7-B812-47B0-9C7B-77D4ECE6E14E}" type="pres">
      <dgm:prSet presAssocID="{9665A244-D17C-4E6E-8E1A-097F7BB8B29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7B5D961-8C3C-4B74-9F8B-B3C9C1968D97}" type="presOf" srcId="{86EFA3C4-7CDB-477B-A256-BD0B95794438}" destId="{FCDE799A-6E64-46AE-A220-6702E80DA444}" srcOrd="0" destOrd="0" presId="urn:microsoft.com/office/officeart/2005/8/layout/vProcess5"/>
    <dgm:cxn modelId="{7D35B3C9-DF53-49E9-9198-B99D754123D4}" type="presOf" srcId="{F8298DC2-A4A5-4F3B-B35A-CDB376D12397}" destId="{201176D0-45CF-4AA8-A4F7-EA63F9788F90}" srcOrd="0" destOrd="0" presId="urn:microsoft.com/office/officeart/2005/8/layout/vProcess5"/>
    <dgm:cxn modelId="{02F69F2C-60C3-4518-ADA7-4EE086680B34}" type="presOf" srcId="{00659883-B7F5-42E4-BE67-370210EA4EBE}" destId="{050B7E6A-479D-4E28-9EC4-3EEF42B2C6AA}" srcOrd="1" destOrd="0" presId="urn:microsoft.com/office/officeart/2005/8/layout/vProcess5"/>
    <dgm:cxn modelId="{77AF723C-F131-4393-8448-FA16A61E2323}" type="presOf" srcId="{44A57E39-1BBA-4E25-BA49-DC18FD2EABCA}" destId="{6FAAC1E7-B812-47B0-9C7B-77D4ECE6E14E}" srcOrd="1" destOrd="0" presId="urn:microsoft.com/office/officeart/2005/8/layout/vProcess5"/>
    <dgm:cxn modelId="{BA2CFB6E-F53A-4D52-84BC-A3AC176BCE92}" srcId="{9665A244-D17C-4E6E-8E1A-097F7BB8B29E}" destId="{03BD305F-D80B-4AD5-BF94-FA4C111606CC}" srcOrd="2" destOrd="0" parTransId="{85462F97-A2FB-47C0-AC68-95D9E420F07B}" sibTransId="{24F32BA6-A4F5-415F-897E-FFF2485AEF99}"/>
    <dgm:cxn modelId="{C24DF9A9-25DD-465E-AB97-A652D54F6E1A}" srcId="{9665A244-D17C-4E6E-8E1A-097F7BB8B29E}" destId="{44A57E39-1BBA-4E25-BA49-DC18FD2EABCA}" srcOrd="3" destOrd="0" parTransId="{6EC079C6-416E-4F3E-A05C-0973562ABACD}" sibTransId="{2BDE46F9-9A19-4601-8B28-52700ADB3C58}"/>
    <dgm:cxn modelId="{0B4C2688-0B88-43E2-9350-A0EA7B9BB535}" type="presOf" srcId="{9665A244-D17C-4E6E-8E1A-097F7BB8B29E}" destId="{13A429C8-D557-49BF-A4DA-062D402CB5EE}" srcOrd="0" destOrd="0" presId="urn:microsoft.com/office/officeart/2005/8/layout/vProcess5"/>
    <dgm:cxn modelId="{B5F47E0D-63F1-45A7-9B18-C4419423995F}" type="presOf" srcId="{03BD305F-D80B-4AD5-BF94-FA4C111606CC}" destId="{32EC50CD-0096-44C0-BB86-3D4A7DC972C8}" srcOrd="1" destOrd="0" presId="urn:microsoft.com/office/officeart/2005/8/layout/vProcess5"/>
    <dgm:cxn modelId="{FF455BD2-584A-4232-AE46-F84E2DC1A606}" type="presOf" srcId="{00659883-B7F5-42E4-BE67-370210EA4EBE}" destId="{4E4195A4-3FE4-4779-8E7D-7902F152B816}" srcOrd="0" destOrd="0" presId="urn:microsoft.com/office/officeart/2005/8/layout/vProcess5"/>
    <dgm:cxn modelId="{8944C150-7A29-435C-9EA2-A5F374216880}" type="presOf" srcId="{D82DB9C7-A200-4F1E-BAF3-0029D819F3D0}" destId="{4F8D90E8-2AD7-497D-B2DB-842AB2BEC461}" srcOrd="1" destOrd="0" presId="urn:microsoft.com/office/officeart/2005/8/layout/vProcess5"/>
    <dgm:cxn modelId="{2D421327-BE45-4B53-B168-B12C79A538B3}" srcId="{9665A244-D17C-4E6E-8E1A-097F7BB8B29E}" destId="{00659883-B7F5-42E4-BE67-370210EA4EBE}" srcOrd="1" destOrd="0" parTransId="{FE9F27AD-9406-494A-B521-3885D8797D95}" sibTransId="{F8298DC2-A4A5-4F3B-B35A-CDB376D12397}"/>
    <dgm:cxn modelId="{5C5E6BDD-B27D-45A1-91F3-4E85EAA8DED2}" type="presOf" srcId="{44A57E39-1BBA-4E25-BA49-DC18FD2EABCA}" destId="{B426512D-16A3-4A6F-8524-C4709908E713}" srcOrd="0" destOrd="0" presId="urn:microsoft.com/office/officeart/2005/8/layout/vProcess5"/>
    <dgm:cxn modelId="{EC90D433-1F80-401C-BA77-21398F8B4248}" type="presOf" srcId="{24F32BA6-A4F5-415F-897E-FFF2485AEF99}" destId="{08863F92-BAFA-4226-BF56-E87A573B2F5E}" srcOrd="0" destOrd="0" presId="urn:microsoft.com/office/officeart/2005/8/layout/vProcess5"/>
    <dgm:cxn modelId="{122C667B-965F-4EE2-A75B-3153F1E84B7E}" type="presOf" srcId="{D82DB9C7-A200-4F1E-BAF3-0029D819F3D0}" destId="{144647F9-47A8-4DCD-BE2A-15C1A050E8A6}" srcOrd="0" destOrd="0" presId="urn:microsoft.com/office/officeart/2005/8/layout/vProcess5"/>
    <dgm:cxn modelId="{1A2DE000-31FE-49CE-A943-F8205556C114}" srcId="{9665A244-D17C-4E6E-8E1A-097F7BB8B29E}" destId="{D82DB9C7-A200-4F1E-BAF3-0029D819F3D0}" srcOrd="0" destOrd="0" parTransId="{C6AE55ED-BFB2-4AE8-A80A-0FFF1997C418}" sibTransId="{86EFA3C4-7CDB-477B-A256-BD0B95794438}"/>
    <dgm:cxn modelId="{94CE0FD9-A5C0-4FF1-8F94-DDC654B9B4D3}" type="presOf" srcId="{03BD305F-D80B-4AD5-BF94-FA4C111606CC}" destId="{E0A84266-3284-4A50-BCE7-B3CCAEAE707C}" srcOrd="0" destOrd="0" presId="urn:microsoft.com/office/officeart/2005/8/layout/vProcess5"/>
    <dgm:cxn modelId="{A7B2DF7B-CEBE-4ED4-9CF4-C2B647E215A5}" type="presParOf" srcId="{13A429C8-D557-49BF-A4DA-062D402CB5EE}" destId="{BC2B1B4D-4065-4708-97AF-52CE8EB08483}" srcOrd="0" destOrd="0" presId="urn:microsoft.com/office/officeart/2005/8/layout/vProcess5"/>
    <dgm:cxn modelId="{D7D2F5A0-C27D-480A-A2A2-6986A795FC07}" type="presParOf" srcId="{13A429C8-D557-49BF-A4DA-062D402CB5EE}" destId="{144647F9-47A8-4DCD-BE2A-15C1A050E8A6}" srcOrd="1" destOrd="0" presId="urn:microsoft.com/office/officeart/2005/8/layout/vProcess5"/>
    <dgm:cxn modelId="{F8C4F358-C5C8-435A-BCC2-44EFCF1B1C39}" type="presParOf" srcId="{13A429C8-D557-49BF-A4DA-062D402CB5EE}" destId="{4E4195A4-3FE4-4779-8E7D-7902F152B816}" srcOrd="2" destOrd="0" presId="urn:microsoft.com/office/officeart/2005/8/layout/vProcess5"/>
    <dgm:cxn modelId="{48F6F24B-3614-4913-A1FF-3AFE6243EDC9}" type="presParOf" srcId="{13A429C8-D557-49BF-A4DA-062D402CB5EE}" destId="{E0A84266-3284-4A50-BCE7-B3CCAEAE707C}" srcOrd="3" destOrd="0" presId="urn:microsoft.com/office/officeart/2005/8/layout/vProcess5"/>
    <dgm:cxn modelId="{92766C4E-2DE5-4481-BE2B-F054AB978A46}" type="presParOf" srcId="{13A429C8-D557-49BF-A4DA-062D402CB5EE}" destId="{B426512D-16A3-4A6F-8524-C4709908E713}" srcOrd="4" destOrd="0" presId="urn:microsoft.com/office/officeart/2005/8/layout/vProcess5"/>
    <dgm:cxn modelId="{2D16FB18-14A2-4F35-A9DE-F81B9A45707A}" type="presParOf" srcId="{13A429C8-D557-49BF-A4DA-062D402CB5EE}" destId="{FCDE799A-6E64-46AE-A220-6702E80DA444}" srcOrd="5" destOrd="0" presId="urn:microsoft.com/office/officeart/2005/8/layout/vProcess5"/>
    <dgm:cxn modelId="{17C16C07-2C04-4388-A8A4-921EDCC5D39C}" type="presParOf" srcId="{13A429C8-D557-49BF-A4DA-062D402CB5EE}" destId="{201176D0-45CF-4AA8-A4F7-EA63F9788F90}" srcOrd="6" destOrd="0" presId="urn:microsoft.com/office/officeart/2005/8/layout/vProcess5"/>
    <dgm:cxn modelId="{4E8E3718-7438-4398-BCDB-6D44B5E28AF5}" type="presParOf" srcId="{13A429C8-D557-49BF-A4DA-062D402CB5EE}" destId="{08863F92-BAFA-4226-BF56-E87A573B2F5E}" srcOrd="7" destOrd="0" presId="urn:microsoft.com/office/officeart/2005/8/layout/vProcess5"/>
    <dgm:cxn modelId="{F4A93BDB-8FFE-4182-A824-91D0670B66F8}" type="presParOf" srcId="{13A429C8-D557-49BF-A4DA-062D402CB5EE}" destId="{4F8D90E8-2AD7-497D-B2DB-842AB2BEC461}" srcOrd="8" destOrd="0" presId="urn:microsoft.com/office/officeart/2005/8/layout/vProcess5"/>
    <dgm:cxn modelId="{2B97268F-09CA-4294-9188-337A7A42B44B}" type="presParOf" srcId="{13A429C8-D557-49BF-A4DA-062D402CB5EE}" destId="{050B7E6A-479D-4E28-9EC4-3EEF42B2C6AA}" srcOrd="9" destOrd="0" presId="urn:microsoft.com/office/officeart/2005/8/layout/vProcess5"/>
    <dgm:cxn modelId="{0C013258-CA8F-43DC-B3AB-5982F508B13D}" type="presParOf" srcId="{13A429C8-D557-49BF-A4DA-062D402CB5EE}" destId="{32EC50CD-0096-44C0-BB86-3D4A7DC972C8}" srcOrd="10" destOrd="0" presId="urn:microsoft.com/office/officeart/2005/8/layout/vProcess5"/>
    <dgm:cxn modelId="{FE0A68ED-BBB9-4617-B082-A5EA961ACFBE}" type="presParOf" srcId="{13A429C8-D557-49BF-A4DA-062D402CB5EE}" destId="{6FAAC1E7-B812-47B0-9C7B-77D4ECE6E14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619F9E-0BF7-47F0-AA86-182D8C16D0AD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D4AE75-7B4C-41D6-9255-A06507C2FDA6}">
      <dgm:prSet phldrT="[Text]"/>
      <dgm:spPr/>
      <dgm:t>
        <a:bodyPr/>
        <a:lstStyle/>
        <a:p>
          <a:r>
            <a:rPr lang="en-US" dirty="0" smtClean="0"/>
            <a:t>What is Culture?</a:t>
          </a:r>
          <a:endParaRPr lang="en-US" dirty="0"/>
        </a:p>
      </dgm:t>
    </dgm:pt>
    <dgm:pt modelId="{FB5E562B-8100-4AF3-82CD-3D3775132B76}" type="parTrans" cxnId="{FFDB95A4-DD4E-4DD8-9C9C-C9E23393EF94}">
      <dgm:prSet/>
      <dgm:spPr/>
      <dgm:t>
        <a:bodyPr/>
        <a:lstStyle/>
        <a:p>
          <a:endParaRPr lang="en-US"/>
        </a:p>
      </dgm:t>
    </dgm:pt>
    <dgm:pt modelId="{CA32F0D5-8A0A-4AC4-AF4C-844F5D3AE1AE}" type="sibTrans" cxnId="{FFDB95A4-DD4E-4DD8-9C9C-C9E23393EF94}">
      <dgm:prSet/>
      <dgm:spPr/>
      <dgm:t>
        <a:bodyPr/>
        <a:lstStyle/>
        <a:p>
          <a:endParaRPr lang="en-US"/>
        </a:p>
      </dgm:t>
    </dgm:pt>
    <dgm:pt modelId="{8FBAA87E-70DE-4EB9-A6E9-D460A61EC426}">
      <dgm:prSet phldrT="[Text]"/>
      <dgm:spPr/>
      <dgm:t>
        <a:bodyPr/>
        <a:lstStyle/>
        <a:p>
          <a:r>
            <a:rPr lang="en-US" dirty="0" smtClean="0"/>
            <a:t>Shared Meaning</a:t>
          </a:r>
          <a:endParaRPr lang="en-US" dirty="0"/>
        </a:p>
      </dgm:t>
    </dgm:pt>
    <dgm:pt modelId="{08263A17-E4CD-4CB2-B024-9AC59023786B}" type="parTrans" cxnId="{3C5FCF36-F896-4525-B59B-74578143763C}">
      <dgm:prSet/>
      <dgm:spPr/>
      <dgm:t>
        <a:bodyPr/>
        <a:lstStyle/>
        <a:p>
          <a:endParaRPr lang="en-US"/>
        </a:p>
      </dgm:t>
    </dgm:pt>
    <dgm:pt modelId="{E1D0751D-5B0D-4CBA-BAA3-45F68B689343}" type="sibTrans" cxnId="{3C5FCF36-F896-4525-B59B-74578143763C}">
      <dgm:prSet/>
      <dgm:spPr/>
      <dgm:t>
        <a:bodyPr/>
        <a:lstStyle/>
        <a:p>
          <a:endParaRPr lang="en-US"/>
        </a:p>
      </dgm:t>
    </dgm:pt>
    <dgm:pt modelId="{8793B381-BE1A-4BAE-A62C-21131C717933}">
      <dgm:prSet phldrT="[Text]"/>
      <dgm:spPr/>
      <dgm:t>
        <a:bodyPr/>
        <a:lstStyle/>
        <a:p>
          <a:r>
            <a:rPr lang="en-US" dirty="0" smtClean="0"/>
            <a:t>Why is it Important?</a:t>
          </a:r>
          <a:endParaRPr lang="en-US" dirty="0"/>
        </a:p>
      </dgm:t>
    </dgm:pt>
    <dgm:pt modelId="{EE2D230E-122E-4539-8BA4-0E6F92E8E680}" type="parTrans" cxnId="{98739F9A-9BD0-43B5-A71C-409CFC0F7C08}">
      <dgm:prSet/>
      <dgm:spPr/>
      <dgm:t>
        <a:bodyPr/>
        <a:lstStyle/>
        <a:p>
          <a:endParaRPr lang="en-US"/>
        </a:p>
      </dgm:t>
    </dgm:pt>
    <dgm:pt modelId="{0C7D6124-14BA-48E5-8BDE-92C007665991}" type="sibTrans" cxnId="{98739F9A-9BD0-43B5-A71C-409CFC0F7C08}">
      <dgm:prSet/>
      <dgm:spPr/>
      <dgm:t>
        <a:bodyPr/>
        <a:lstStyle/>
        <a:p>
          <a:endParaRPr lang="en-US"/>
        </a:p>
      </dgm:t>
    </dgm:pt>
    <dgm:pt modelId="{4C3AF2C3-52AE-483B-BBD7-6D33EF77AD40}">
      <dgm:prSet phldrT="[Text]"/>
      <dgm:spPr/>
      <dgm:t>
        <a:bodyPr/>
        <a:lstStyle/>
        <a:p>
          <a:r>
            <a:rPr lang="en-US" dirty="0" smtClean="0"/>
            <a:t>Conflict Avoidance</a:t>
          </a:r>
          <a:endParaRPr lang="en-US" dirty="0"/>
        </a:p>
      </dgm:t>
    </dgm:pt>
    <dgm:pt modelId="{6DA76AF5-1D33-411A-ABB4-CDC01EF8BEC3}" type="parTrans" cxnId="{3AF77578-B478-4C6D-86F5-D5AA88C8EB0E}">
      <dgm:prSet/>
      <dgm:spPr/>
      <dgm:t>
        <a:bodyPr/>
        <a:lstStyle/>
        <a:p>
          <a:endParaRPr lang="en-US"/>
        </a:p>
      </dgm:t>
    </dgm:pt>
    <dgm:pt modelId="{40487EA6-7ADA-4E0A-BF52-1ABFE90A461E}" type="sibTrans" cxnId="{3AF77578-B478-4C6D-86F5-D5AA88C8EB0E}">
      <dgm:prSet/>
      <dgm:spPr/>
      <dgm:t>
        <a:bodyPr/>
        <a:lstStyle/>
        <a:p>
          <a:endParaRPr lang="en-US"/>
        </a:p>
      </dgm:t>
    </dgm:pt>
    <dgm:pt modelId="{E09A2EDF-C948-448E-BF09-2D6629C1E24A}">
      <dgm:prSet phldrT="[Text]"/>
      <dgm:spPr/>
      <dgm:t>
        <a:bodyPr/>
        <a:lstStyle/>
        <a:p>
          <a:r>
            <a:rPr lang="en-US" dirty="0" smtClean="0"/>
            <a:t>Understand Norms and Expectations</a:t>
          </a:r>
          <a:endParaRPr lang="en-US" dirty="0"/>
        </a:p>
      </dgm:t>
    </dgm:pt>
    <dgm:pt modelId="{BA15C81F-5C5E-4A24-A4A9-3E4033121694}" type="parTrans" cxnId="{3B204D80-070E-4E2E-967B-F19F9F224695}">
      <dgm:prSet/>
      <dgm:spPr/>
      <dgm:t>
        <a:bodyPr/>
        <a:lstStyle/>
        <a:p>
          <a:endParaRPr lang="en-US"/>
        </a:p>
      </dgm:t>
    </dgm:pt>
    <dgm:pt modelId="{6FF0EF41-713B-4A1A-AECA-10B516F43F37}" type="sibTrans" cxnId="{3B204D80-070E-4E2E-967B-F19F9F224695}">
      <dgm:prSet/>
      <dgm:spPr/>
      <dgm:t>
        <a:bodyPr/>
        <a:lstStyle/>
        <a:p>
          <a:endParaRPr lang="en-US"/>
        </a:p>
      </dgm:t>
    </dgm:pt>
    <dgm:pt modelId="{4EFA36F5-C06C-4EDC-86A2-16630610DFCB}">
      <dgm:prSet phldrT="[Text]"/>
      <dgm:spPr/>
      <dgm:t>
        <a:bodyPr/>
        <a:lstStyle/>
        <a:p>
          <a:r>
            <a:rPr lang="en-US" dirty="0" smtClean="0"/>
            <a:t>Aligns Expectation</a:t>
          </a:r>
          <a:endParaRPr lang="en-US" dirty="0"/>
        </a:p>
      </dgm:t>
    </dgm:pt>
    <dgm:pt modelId="{7A68541A-2ACD-4BA6-8BC5-CCFF1AF4E2B2}" type="parTrans" cxnId="{CAD60E7F-2845-4A90-A554-A7593AAA0120}">
      <dgm:prSet/>
      <dgm:spPr/>
      <dgm:t>
        <a:bodyPr/>
        <a:lstStyle/>
        <a:p>
          <a:endParaRPr lang="en-US"/>
        </a:p>
      </dgm:t>
    </dgm:pt>
    <dgm:pt modelId="{AD76CA12-FC01-4F2D-B677-6271642A0F02}" type="sibTrans" cxnId="{CAD60E7F-2845-4A90-A554-A7593AAA0120}">
      <dgm:prSet/>
      <dgm:spPr/>
      <dgm:t>
        <a:bodyPr/>
        <a:lstStyle/>
        <a:p>
          <a:endParaRPr lang="en-US"/>
        </a:p>
      </dgm:t>
    </dgm:pt>
    <dgm:pt modelId="{974A3EE7-BDB0-435C-880B-6FE5C2DE3FE7}" type="pres">
      <dgm:prSet presAssocID="{9C619F9E-0BF7-47F0-AA86-182D8C16D0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64C6B1F-06B9-419D-8723-C863252C21E3}" type="pres">
      <dgm:prSet presAssocID="{DCD4AE75-7B4C-41D6-9255-A06507C2FDA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09230EE-A2A9-421A-9172-B3C24EB8FCEA}" type="pres">
      <dgm:prSet presAssocID="{DCD4AE75-7B4C-41D6-9255-A06507C2FDA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89AAA5A-1D67-41F8-AB51-2C2737E7E617}" type="pres">
      <dgm:prSet presAssocID="{8793B381-BE1A-4BAE-A62C-21131C71793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CE00819-E704-4DAB-967B-3B662DFA3AE9}" type="pres">
      <dgm:prSet presAssocID="{8793B381-BE1A-4BAE-A62C-21131C71793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D4819D-5E4C-41A1-AD1A-2062D1B8A4A0}" type="presOf" srcId="{9C619F9E-0BF7-47F0-AA86-182D8C16D0AD}" destId="{974A3EE7-BDB0-435C-880B-6FE5C2DE3FE7}" srcOrd="0" destOrd="0" presId="urn:microsoft.com/office/officeart/2005/8/layout/vList2"/>
    <dgm:cxn modelId="{646DCAEC-8052-4F45-B239-3A46384DD01A}" type="presOf" srcId="{4EFA36F5-C06C-4EDC-86A2-16630610DFCB}" destId="{DCE00819-E704-4DAB-967B-3B662DFA3AE9}" srcOrd="0" destOrd="1" presId="urn:microsoft.com/office/officeart/2005/8/layout/vList2"/>
    <dgm:cxn modelId="{9EC8B5B3-C849-4C94-A997-9E751F5B6EE4}" type="presOf" srcId="{DCD4AE75-7B4C-41D6-9255-A06507C2FDA6}" destId="{D64C6B1F-06B9-419D-8723-C863252C21E3}" srcOrd="0" destOrd="0" presId="urn:microsoft.com/office/officeart/2005/8/layout/vList2"/>
    <dgm:cxn modelId="{562241AD-72C6-4DB6-828A-E128ACE51354}" type="presOf" srcId="{8FBAA87E-70DE-4EB9-A6E9-D460A61EC426}" destId="{809230EE-A2A9-421A-9172-B3C24EB8FCEA}" srcOrd="0" destOrd="0" presId="urn:microsoft.com/office/officeart/2005/8/layout/vList2"/>
    <dgm:cxn modelId="{2F235D8C-1196-4B9C-B9ED-8544935DDCA2}" type="presOf" srcId="{4C3AF2C3-52AE-483B-BBD7-6D33EF77AD40}" destId="{DCE00819-E704-4DAB-967B-3B662DFA3AE9}" srcOrd="0" destOrd="0" presId="urn:microsoft.com/office/officeart/2005/8/layout/vList2"/>
    <dgm:cxn modelId="{3B204D80-070E-4E2E-967B-F19F9F224695}" srcId="{DCD4AE75-7B4C-41D6-9255-A06507C2FDA6}" destId="{E09A2EDF-C948-448E-BF09-2D6629C1E24A}" srcOrd="1" destOrd="0" parTransId="{BA15C81F-5C5E-4A24-A4A9-3E4033121694}" sibTransId="{6FF0EF41-713B-4A1A-AECA-10B516F43F37}"/>
    <dgm:cxn modelId="{3C5FCF36-F896-4525-B59B-74578143763C}" srcId="{DCD4AE75-7B4C-41D6-9255-A06507C2FDA6}" destId="{8FBAA87E-70DE-4EB9-A6E9-D460A61EC426}" srcOrd="0" destOrd="0" parTransId="{08263A17-E4CD-4CB2-B024-9AC59023786B}" sibTransId="{E1D0751D-5B0D-4CBA-BAA3-45F68B689343}"/>
    <dgm:cxn modelId="{FFDB95A4-DD4E-4DD8-9C9C-C9E23393EF94}" srcId="{9C619F9E-0BF7-47F0-AA86-182D8C16D0AD}" destId="{DCD4AE75-7B4C-41D6-9255-A06507C2FDA6}" srcOrd="0" destOrd="0" parTransId="{FB5E562B-8100-4AF3-82CD-3D3775132B76}" sibTransId="{CA32F0D5-8A0A-4AC4-AF4C-844F5D3AE1AE}"/>
    <dgm:cxn modelId="{557413D5-BAA5-454C-B245-C29F06645D74}" type="presOf" srcId="{8793B381-BE1A-4BAE-A62C-21131C717933}" destId="{189AAA5A-1D67-41F8-AB51-2C2737E7E617}" srcOrd="0" destOrd="0" presId="urn:microsoft.com/office/officeart/2005/8/layout/vList2"/>
    <dgm:cxn modelId="{CAD60E7F-2845-4A90-A554-A7593AAA0120}" srcId="{8793B381-BE1A-4BAE-A62C-21131C717933}" destId="{4EFA36F5-C06C-4EDC-86A2-16630610DFCB}" srcOrd="1" destOrd="0" parTransId="{7A68541A-2ACD-4BA6-8BC5-CCFF1AF4E2B2}" sibTransId="{AD76CA12-FC01-4F2D-B677-6271642A0F02}"/>
    <dgm:cxn modelId="{98739F9A-9BD0-43B5-A71C-409CFC0F7C08}" srcId="{9C619F9E-0BF7-47F0-AA86-182D8C16D0AD}" destId="{8793B381-BE1A-4BAE-A62C-21131C717933}" srcOrd="1" destOrd="0" parTransId="{EE2D230E-122E-4539-8BA4-0E6F92E8E680}" sibTransId="{0C7D6124-14BA-48E5-8BDE-92C007665991}"/>
    <dgm:cxn modelId="{3AF77578-B478-4C6D-86F5-D5AA88C8EB0E}" srcId="{8793B381-BE1A-4BAE-A62C-21131C717933}" destId="{4C3AF2C3-52AE-483B-BBD7-6D33EF77AD40}" srcOrd="0" destOrd="0" parTransId="{6DA76AF5-1D33-411A-ABB4-CDC01EF8BEC3}" sibTransId="{40487EA6-7ADA-4E0A-BF52-1ABFE90A461E}"/>
    <dgm:cxn modelId="{54A8F52A-4679-45F9-B918-A2EFA320F44D}" type="presOf" srcId="{E09A2EDF-C948-448E-BF09-2D6629C1E24A}" destId="{809230EE-A2A9-421A-9172-B3C24EB8FCEA}" srcOrd="0" destOrd="1" presId="urn:microsoft.com/office/officeart/2005/8/layout/vList2"/>
    <dgm:cxn modelId="{993CE1B0-5E5B-4BBE-BF80-9041674ED947}" type="presParOf" srcId="{974A3EE7-BDB0-435C-880B-6FE5C2DE3FE7}" destId="{D64C6B1F-06B9-419D-8723-C863252C21E3}" srcOrd="0" destOrd="0" presId="urn:microsoft.com/office/officeart/2005/8/layout/vList2"/>
    <dgm:cxn modelId="{242FFE24-7948-4A4D-AF96-1C81DED65F22}" type="presParOf" srcId="{974A3EE7-BDB0-435C-880B-6FE5C2DE3FE7}" destId="{809230EE-A2A9-421A-9172-B3C24EB8FCEA}" srcOrd="1" destOrd="0" presId="urn:microsoft.com/office/officeart/2005/8/layout/vList2"/>
    <dgm:cxn modelId="{3B6000D9-F0C6-4E1A-9855-94AEC6C5C0CC}" type="presParOf" srcId="{974A3EE7-BDB0-435C-880B-6FE5C2DE3FE7}" destId="{189AAA5A-1D67-41F8-AB51-2C2737E7E617}" srcOrd="2" destOrd="0" presId="urn:microsoft.com/office/officeart/2005/8/layout/vList2"/>
    <dgm:cxn modelId="{815969F4-ED6F-4F57-8348-DD7EAB0FB516}" type="presParOf" srcId="{974A3EE7-BDB0-435C-880B-6FE5C2DE3FE7}" destId="{DCE00819-E704-4DAB-967B-3B662DFA3AE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435DFE-74AC-4767-98D6-55B9F738CF1D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CD2625-8C0A-4B28-99C3-5887C70E9B4C}">
      <dgm:prSet phldrT="[Text]"/>
      <dgm:spPr/>
      <dgm:t>
        <a:bodyPr/>
        <a:lstStyle/>
        <a:p>
          <a:r>
            <a:rPr lang="en-US" dirty="0" smtClean="0"/>
            <a:t>Innovation</a:t>
          </a:r>
          <a:endParaRPr lang="en-US" dirty="0"/>
        </a:p>
      </dgm:t>
    </dgm:pt>
    <dgm:pt modelId="{973E4EE1-E452-4FE1-8BB5-C48423D2C81A}" type="parTrans" cxnId="{589FCC5C-E7A1-4973-85FC-C6C4FF42324A}">
      <dgm:prSet/>
      <dgm:spPr/>
      <dgm:t>
        <a:bodyPr/>
        <a:lstStyle/>
        <a:p>
          <a:endParaRPr lang="en-US"/>
        </a:p>
      </dgm:t>
    </dgm:pt>
    <dgm:pt modelId="{B2BA8508-4031-4819-878B-168A3F8E5B03}" type="sibTrans" cxnId="{589FCC5C-E7A1-4973-85FC-C6C4FF42324A}">
      <dgm:prSet/>
      <dgm:spPr/>
      <dgm:t>
        <a:bodyPr/>
        <a:lstStyle/>
        <a:p>
          <a:endParaRPr lang="en-US"/>
        </a:p>
      </dgm:t>
    </dgm:pt>
    <dgm:pt modelId="{01E087CA-A885-4ED3-AC19-820B2BF9E37D}">
      <dgm:prSet phldrT="[Text]"/>
      <dgm:spPr/>
      <dgm:t>
        <a:bodyPr/>
        <a:lstStyle/>
        <a:p>
          <a:r>
            <a:rPr lang="en-US" dirty="0" smtClean="0"/>
            <a:t>Relationships</a:t>
          </a:r>
          <a:endParaRPr lang="en-US" dirty="0"/>
        </a:p>
      </dgm:t>
    </dgm:pt>
    <dgm:pt modelId="{B46301C1-B79C-4C09-B599-FA53391894FD}" type="parTrans" cxnId="{888FA594-BA28-4060-8F03-F11D155E8D93}">
      <dgm:prSet/>
      <dgm:spPr/>
      <dgm:t>
        <a:bodyPr/>
        <a:lstStyle/>
        <a:p>
          <a:endParaRPr lang="en-US"/>
        </a:p>
      </dgm:t>
    </dgm:pt>
    <dgm:pt modelId="{3B13B492-949A-45C3-AC42-B3152FE4DFA6}" type="sibTrans" cxnId="{888FA594-BA28-4060-8F03-F11D155E8D93}">
      <dgm:prSet/>
      <dgm:spPr/>
      <dgm:t>
        <a:bodyPr/>
        <a:lstStyle/>
        <a:p>
          <a:endParaRPr lang="en-US"/>
        </a:p>
      </dgm:t>
    </dgm:pt>
    <dgm:pt modelId="{50A51323-234D-4A15-A89C-7BF101C38FF7}">
      <dgm:prSet/>
      <dgm:spPr/>
      <dgm:t>
        <a:bodyPr/>
        <a:lstStyle/>
        <a:p>
          <a:r>
            <a:rPr lang="en-US" dirty="0" smtClean="0"/>
            <a:t>Autonomy</a:t>
          </a:r>
          <a:endParaRPr lang="en-US" dirty="0"/>
        </a:p>
      </dgm:t>
    </dgm:pt>
    <dgm:pt modelId="{91DCA17D-5ED6-48B3-B556-07F519CF9FDA}" type="parTrans" cxnId="{E955B5B7-4B77-4CCE-97EE-85242B241705}">
      <dgm:prSet/>
      <dgm:spPr/>
      <dgm:t>
        <a:bodyPr/>
        <a:lstStyle/>
        <a:p>
          <a:endParaRPr lang="en-US"/>
        </a:p>
      </dgm:t>
    </dgm:pt>
    <dgm:pt modelId="{E3ED5731-9431-4900-A2DB-E7D5DC382448}" type="sibTrans" cxnId="{E955B5B7-4B77-4CCE-97EE-85242B241705}">
      <dgm:prSet/>
      <dgm:spPr/>
      <dgm:t>
        <a:bodyPr/>
        <a:lstStyle/>
        <a:p>
          <a:endParaRPr lang="en-US"/>
        </a:p>
      </dgm:t>
    </dgm:pt>
    <dgm:pt modelId="{644A7050-66E0-4B99-877B-93AB66B9CF80}">
      <dgm:prSet/>
      <dgm:spPr/>
      <dgm:t>
        <a:bodyPr/>
        <a:lstStyle/>
        <a:p>
          <a:r>
            <a:rPr lang="en-US" dirty="0" smtClean="0"/>
            <a:t>Performance / Reward</a:t>
          </a:r>
          <a:endParaRPr lang="en-US" dirty="0"/>
        </a:p>
      </dgm:t>
    </dgm:pt>
    <dgm:pt modelId="{ADFC52CE-591D-402B-BCEA-7ACD4E3573F6}" type="parTrans" cxnId="{F7D2DD8B-A119-4941-BD32-F1F4AE21AC97}">
      <dgm:prSet/>
      <dgm:spPr/>
      <dgm:t>
        <a:bodyPr/>
        <a:lstStyle/>
        <a:p>
          <a:endParaRPr lang="en-US"/>
        </a:p>
      </dgm:t>
    </dgm:pt>
    <dgm:pt modelId="{6C4C7058-0FDA-46B8-AC9B-CA5B97D65395}" type="sibTrans" cxnId="{F7D2DD8B-A119-4941-BD32-F1F4AE21AC97}">
      <dgm:prSet/>
      <dgm:spPr/>
      <dgm:t>
        <a:bodyPr/>
        <a:lstStyle/>
        <a:p>
          <a:endParaRPr lang="en-US"/>
        </a:p>
      </dgm:t>
    </dgm:pt>
    <dgm:pt modelId="{22DBD40A-6FF8-4A75-B5FF-E674A60D7597}">
      <dgm:prSet/>
      <dgm:spPr/>
      <dgm:t>
        <a:bodyPr/>
        <a:lstStyle/>
        <a:p>
          <a:r>
            <a:rPr lang="en-US" smtClean="0"/>
            <a:t>Risk</a:t>
          </a:r>
          <a:endParaRPr lang="en-US" dirty="0"/>
        </a:p>
      </dgm:t>
    </dgm:pt>
    <dgm:pt modelId="{B513D9C1-2DA2-4C93-B5FD-24C9A5BDB7EE}" type="parTrans" cxnId="{2C0B5BA1-A567-4F7C-B7E1-F14E03B78440}">
      <dgm:prSet/>
      <dgm:spPr/>
      <dgm:t>
        <a:bodyPr/>
        <a:lstStyle/>
        <a:p>
          <a:endParaRPr lang="en-US"/>
        </a:p>
      </dgm:t>
    </dgm:pt>
    <dgm:pt modelId="{4EF581C8-20CA-47A4-978A-9C8ADE260B53}" type="sibTrans" cxnId="{2C0B5BA1-A567-4F7C-B7E1-F14E03B78440}">
      <dgm:prSet/>
      <dgm:spPr/>
      <dgm:t>
        <a:bodyPr/>
        <a:lstStyle/>
        <a:p>
          <a:endParaRPr lang="en-US"/>
        </a:p>
      </dgm:t>
    </dgm:pt>
    <dgm:pt modelId="{10DE8CF9-05C2-43BA-9010-B61865EF3226}" type="pres">
      <dgm:prSet presAssocID="{DA435DFE-74AC-4767-98D6-55B9F738CF1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CA"/>
        </a:p>
      </dgm:t>
    </dgm:pt>
    <dgm:pt modelId="{31CF408C-48EC-4B8B-8D20-1FB0C6F76870}" type="pres">
      <dgm:prSet presAssocID="{DA435DFE-74AC-4767-98D6-55B9F738CF1D}" presName="Name1" presStyleCnt="0"/>
      <dgm:spPr/>
    </dgm:pt>
    <dgm:pt modelId="{5FA10B0D-38C2-492F-AB88-3E138770B6C7}" type="pres">
      <dgm:prSet presAssocID="{DA435DFE-74AC-4767-98D6-55B9F738CF1D}" presName="cycle" presStyleCnt="0"/>
      <dgm:spPr/>
    </dgm:pt>
    <dgm:pt modelId="{1F831193-6E08-4804-973B-370C819CBDC0}" type="pres">
      <dgm:prSet presAssocID="{DA435DFE-74AC-4767-98D6-55B9F738CF1D}" presName="srcNode" presStyleLbl="node1" presStyleIdx="0" presStyleCnt="5"/>
      <dgm:spPr/>
    </dgm:pt>
    <dgm:pt modelId="{33349C33-406B-4947-827D-77543E7EF039}" type="pres">
      <dgm:prSet presAssocID="{DA435DFE-74AC-4767-98D6-55B9F738CF1D}" presName="conn" presStyleLbl="parChTrans1D2" presStyleIdx="0" presStyleCnt="1"/>
      <dgm:spPr/>
      <dgm:t>
        <a:bodyPr/>
        <a:lstStyle/>
        <a:p>
          <a:endParaRPr lang="en-CA"/>
        </a:p>
      </dgm:t>
    </dgm:pt>
    <dgm:pt modelId="{36DEBB2E-6C61-4F6C-8A4D-ADC0FDBAE6E9}" type="pres">
      <dgm:prSet presAssocID="{DA435DFE-74AC-4767-98D6-55B9F738CF1D}" presName="extraNode" presStyleLbl="node1" presStyleIdx="0" presStyleCnt="5"/>
      <dgm:spPr/>
    </dgm:pt>
    <dgm:pt modelId="{BC0D8727-5048-45C9-AFC4-638FD975F35C}" type="pres">
      <dgm:prSet presAssocID="{DA435DFE-74AC-4767-98D6-55B9F738CF1D}" presName="dstNode" presStyleLbl="node1" presStyleIdx="0" presStyleCnt="5"/>
      <dgm:spPr/>
    </dgm:pt>
    <dgm:pt modelId="{EE089515-9038-40D6-A019-4CEC718D5F24}" type="pres">
      <dgm:prSet presAssocID="{B0CD2625-8C0A-4B28-99C3-5887C70E9B4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C8999-873C-4245-9E71-45763EA62AFD}" type="pres">
      <dgm:prSet presAssocID="{B0CD2625-8C0A-4B28-99C3-5887C70E9B4C}" presName="accent_1" presStyleCnt="0"/>
      <dgm:spPr/>
    </dgm:pt>
    <dgm:pt modelId="{BE1B754F-AA03-4150-B7AA-EEDA10B93A45}" type="pres">
      <dgm:prSet presAssocID="{B0CD2625-8C0A-4B28-99C3-5887C70E9B4C}" presName="accentRepeatNode" presStyleLbl="solidFgAcc1" presStyleIdx="0" presStyleCnt="5"/>
      <dgm:spPr/>
    </dgm:pt>
    <dgm:pt modelId="{C3A9B9DF-9DF4-4FAA-AAAF-8037BB1BB4FB}" type="pres">
      <dgm:prSet presAssocID="{01E087CA-A885-4ED3-AC19-820B2BF9E37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CCD42E2-E112-4071-91E6-ACDB1CA49B5C}" type="pres">
      <dgm:prSet presAssocID="{01E087CA-A885-4ED3-AC19-820B2BF9E37D}" presName="accent_2" presStyleCnt="0"/>
      <dgm:spPr/>
    </dgm:pt>
    <dgm:pt modelId="{01566EA6-0271-4805-AF90-4F8D35856D20}" type="pres">
      <dgm:prSet presAssocID="{01E087CA-A885-4ED3-AC19-820B2BF9E37D}" presName="accentRepeatNode" presStyleLbl="solidFgAcc1" presStyleIdx="1" presStyleCnt="5"/>
      <dgm:spPr/>
    </dgm:pt>
    <dgm:pt modelId="{16F84DAD-80CB-4E5A-A5BD-27FDC9119934}" type="pres">
      <dgm:prSet presAssocID="{50A51323-234D-4A15-A89C-7BF101C38FF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86DAEF9-C682-4B7B-94A9-106B4805061B}" type="pres">
      <dgm:prSet presAssocID="{50A51323-234D-4A15-A89C-7BF101C38FF7}" presName="accent_3" presStyleCnt="0"/>
      <dgm:spPr/>
    </dgm:pt>
    <dgm:pt modelId="{273D74FC-C56C-4C3F-A31D-20E1643BD0EF}" type="pres">
      <dgm:prSet presAssocID="{50A51323-234D-4A15-A89C-7BF101C38FF7}" presName="accentRepeatNode" presStyleLbl="solidFgAcc1" presStyleIdx="2" presStyleCnt="5"/>
      <dgm:spPr/>
    </dgm:pt>
    <dgm:pt modelId="{32C4329B-E44A-4AEB-815E-D9E7AEDCDC9A}" type="pres">
      <dgm:prSet presAssocID="{644A7050-66E0-4B99-877B-93AB66B9CF8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70CD45B-99C8-4310-8EB5-0C0BE36751E5}" type="pres">
      <dgm:prSet presAssocID="{644A7050-66E0-4B99-877B-93AB66B9CF80}" presName="accent_4" presStyleCnt="0"/>
      <dgm:spPr/>
    </dgm:pt>
    <dgm:pt modelId="{A5446B85-E5A4-4F86-BB1B-70ECEF8FE799}" type="pres">
      <dgm:prSet presAssocID="{644A7050-66E0-4B99-877B-93AB66B9CF80}" presName="accentRepeatNode" presStyleLbl="solidFgAcc1" presStyleIdx="3" presStyleCnt="5"/>
      <dgm:spPr/>
    </dgm:pt>
    <dgm:pt modelId="{86183D8D-EEDA-4B03-8BDF-C800C0716B34}" type="pres">
      <dgm:prSet presAssocID="{22DBD40A-6FF8-4A75-B5FF-E674A60D759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834963C-7C9D-4D06-BB22-0DF7942C3977}" type="pres">
      <dgm:prSet presAssocID="{22DBD40A-6FF8-4A75-B5FF-E674A60D7597}" presName="accent_5" presStyleCnt="0"/>
      <dgm:spPr/>
    </dgm:pt>
    <dgm:pt modelId="{7015F772-92F1-44BA-900E-C2166D053924}" type="pres">
      <dgm:prSet presAssocID="{22DBD40A-6FF8-4A75-B5FF-E674A60D7597}" presName="accentRepeatNode" presStyleLbl="solidFgAcc1" presStyleIdx="4" presStyleCnt="5"/>
      <dgm:spPr/>
    </dgm:pt>
  </dgm:ptLst>
  <dgm:cxnLst>
    <dgm:cxn modelId="{589FCC5C-E7A1-4973-85FC-C6C4FF42324A}" srcId="{DA435DFE-74AC-4767-98D6-55B9F738CF1D}" destId="{B0CD2625-8C0A-4B28-99C3-5887C70E9B4C}" srcOrd="0" destOrd="0" parTransId="{973E4EE1-E452-4FE1-8BB5-C48423D2C81A}" sibTransId="{B2BA8508-4031-4819-878B-168A3F8E5B03}"/>
    <dgm:cxn modelId="{E463C9F6-450D-4367-8B4E-A51C009D8DED}" type="presOf" srcId="{22DBD40A-6FF8-4A75-B5FF-E674A60D7597}" destId="{86183D8D-EEDA-4B03-8BDF-C800C0716B34}" srcOrd="0" destOrd="0" presId="urn:microsoft.com/office/officeart/2008/layout/VerticalCurvedList"/>
    <dgm:cxn modelId="{DFC6FBFE-4892-4AEC-B07D-253CBA83169B}" type="presOf" srcId="{50A51323-234D-4A15-A89C-7BF101C38FF7}" destId="{16F84DAD-80CB-4E5A-A5BD-27FDC9119934}" srcOrd="0" destOrd="0" presId="urn:microsoft.com/office/officeart/2008/layout/VerticalCurvedList"/>
    <dgm:cxn modelId="{2C0B5BA1-A567-4F7C-B7E1-F14E03B78440}" srcId="{DA435DFE-74AC-4767-98D6-55B9F738CF1D}" destId="{22DBD40A-6FF8-4A75-B5FF-E674A60D7597}" srcOrd="4" destOrd="0" parTransId="{B513D9C1-2DA2-4C93-B5FD-24C9A5BDB7EE}" sibTransId="{4EF581C8-20CA-47A4-978A-9C8ADE260B53}"/>
    <dgm:cxn modelId="{E955B5B7-4B77-4CCE-97EE-85242B241705}" srcId="{DA435DFE-74AC-4767-98D6-55B9F738CF1D}" destId="{50A51323-234D-4A15-A89C-7BF101C38FF7}" srcOrd="2" destOrd="0" parTransId="{91DCA17D-5ED6-48B3-B556-07F519CF9FDA}" sibTransId="{E3ED5731-9431-4900-A2DB-E7D5DC382448}"/>
    <dgm:cxn modelId="{A176B273-0D3F-46E1-B53C-4E9D235C0EFA}" type="presOf" srcId="{01E087CA-A885-4ED3-AC19-820B2BF9E37D}" destId="{C3A9B9DF-9DF4-4FAA-AAAF-8037BB1BB4FB}" srcOrd="0" destOrd="0" presId="urn:microsoft.com/office/officeart/2008/layout/VerticalCurvedList"/>
    <dgm:cxn modelId="{3CE0DBAC-0BE4-4CDE-A51A-96507EB95582}" type="presOf" srcId="{B2BA8508-4031-4819-878B-168A3F8E5B03}" destId="{33349C33-406B-4947-827D-77543E7EF039}" srcOrd="0" destOrd="0" presId="urn:microsoft.com/office/officeart/2008/layout/VerticalCurvedList"/>
    <dgm:cxn modelId="{F7D2DD8B-A119-4941-BD32-F1F4AE21AC97}" srcId="{DA435DFE-74AC-4767-98D6-55B9F738CF1D}" destId="{644A7050-66E0-4B99-877B-93AB66B9CF80}" srcOrd="3" destOrd="0" parTransId="{ADFC52CE-591D-402B-BCEA-7ACD4E3573F6}" sibTransId="{6C4C7058-0FDA-46B8-AC9B-CA5B97D65395}"/>
    <dgm:cxn modelId="{099854AC-D57F-492B-A942-13C6EF127A3E}" type="presOf" srcId="{B0CD2625-8C0A-4B28-99C3-5887C70E9B4C}" destId="{EE089515-9038-40D6-A019-4CEC718D5F24}" srcOrd="0" destOrd="0" presId="urn:microsoft.com/office/officeart/2008/layout/VerticalCurvedList"/>
    <dgm:cxn modelId="{39322030-3F9A-4CEF-90A0-9BE42914A3C2}" type="presOf" srcId="{DA435DFE-74AC-4767-98D6-55B9F738CF1D}" destId="{10DE8CF9-05C2-43BA-9010-B61865EF3226}" srcOrd="0" destOrd="0" presId="urn:microsoft.com/office/officeart/2008/layout/VerticalCurvedList"/>
    <dgm:cxn modelId="{888FA594-BA28-4060-8F03-F11D155E8D93}" srcId="{DA435DFE-74AC-4767-98D6-55B9F738CF1D}" destId="{01E087CA-A885-4ED3-AC19-820B2BF9E37D}" srcOrd="1" destOrd="0" parTransId="{B46301C1-B79C-4C09-B599-FA53391894FD}" sibTransId="{3B13B492-949A-45C3-AC42-B3152FE4DFA6}"/>
    <dgm:cxn modelId="{07A36F8B-0C35-463F-8DEE-D8BDEEFE31BD}" type="presOf" srcId="{644A7050-66E0-4B99-877B-93AB66B9CF80}" destId="{32C4329B-E44A-4AEB-815E-D9E7AEDCDC9A}" srcOrd="0" destOrd="0" presId="urn:microsoft.com/office/officeart/2008/layout/VerticalCurvedList"/>
    <dgm:cxn modelId="{63F4218E-5D99-4E1E-9348-E9B26D28F966}" type="presParOf" srcId="{10DE8CF9-05C2-43BA-9010-B61865EF3226}" destId="{31CF408C-48EC-4B8B-8D20-1FB0C6F76870}" srcOrd="0" destOrd="0" presId="urn:microsoft.com/office/officeart/2008/layout/VerticalCurvedList"/>
    <dgm:cxn modelId="{2267B5B4-EE4C-4978-BD49-4CEFB300E74D}" type="presParOf" srcId="{31CF408C-48EC-4B8B-8D20-1FB0C6F76870}" destId="{5FA10B0D-38C2-492F-AB88-3E138770B6C7}" srcOrd="0" destOrd="0" presId="urn:microsoft.com/office/officeart/2008/layout/VerticalCurvedList"/>
    <dgm:cxn modelId="{5146847A-428D-44B5-93EE-3319A9B8599A}" type="presParOf" srcId="{5FA10B0D-38C2-492F-AB88-3E138770B6C7}" destId="{1F831193-6E08-4804-973B-370C819CBDC0}" srcOrd="0" destOrd="0" presId="urn:microsoft.com/office/officeart/2008/layout/VerticalCurvedList"/>
    <dgm:cxn modelId="{43C7E07D-7DBC-424A-8474-592974CCC11A}" type="presParOf" srcId="{5FA10B0D-38C2-492F-AB88-3E138770B6C7}" destId="{33349C33-406B-4947-827D-77543E7EF039}" srcOrd="1" destOrd="0" presId="urn:microsoft.com/office/officeart/2008/layout/VerticalCurvedList"/>
    <dgm:cxn modelId="{B29DB355-F7B9-4547-99C6-F87766A4D1CC}" type="presParOf" srcId="{5FA10B0D-38C2-492F-AB88-3E138770B6C7}" destId="{36DEBB2E-6C61-4F6C-8A4D-ADC0FDBAE6E9}" srcOrd="2" destOrd="0" presId="urn:microsoft.com/office/officeart/2008/layout/VerticalCurvedList"/>
    <dgm:cxn modelId="{BE7C914C-D621-41E2-9889-6C59FE7FAAEC}" type="presParOf" srcId="{5FA10B0D-38C2-492F-AB88-3E138770B6C7}" destId="{BC0D8727-5048-45C9-AFC4-638FD975F35C}" srcOrd="3" destOrd="0" presId="urn:microsoft.com/office/officeart/2008/layout/VerticalCurvedList"/>
    <dgm:cxn modelId="{FB73A654-48F8-4A2E-A39E-35EE1DED0271}" type="presParOf" srcId="{31CF408C-48EC-4B8B-8D20-1FB0C6F76870}" destId="{EE089515-9038-40D6-A019-4CEC718D5F24}" srcOrd="1" destOrd="0" presId="urn:microsoft.com/office/officeart/2008/layout/VerticalCurvedList"/>
    <dgm:cxn modelId="{74C85F50-922C-4758-A414-F7318028DFFE}" type="presParOf" srcId="{31CF408C-48EC-4B8B-8D20-1FB0C6F76870}" destId="{282C8999-873C-4245-9E71-45763EA62AFD}" srcOrd="2" destOrd="0" presId="urn:microsoft.com/office/officeart/2008/layout/VerticalCurvedList"/>
    <dgm:cxn modelId="{DB270C77-9394-4F2F-B6D7-5C5948943B0F}" type="presParOf" srcId="{282C8999-873C-4245-9E71-45763EA62AFD}" destId="{BE1B754F-AA03-4150-B7AA-EEDA10B93A45}" srcOrd="0" destOrd="0" presId="urn:microsoft.com/office/officeart/2008/layout/VerticalCurvedList"/>
    <dgm:cxn modelId="{F172CE7A-14F2-477B-8003-1E0CD5FF2712}" type="presParOf" srcId="{31CF408C-48EC-4B8B-8D20-1FB0C6F76870}" destId="{C3A9B9DF-9DF4-4FAA-AAAF-8037BB1BB4FB}" srcOrd="3" destOrd="0" presId="urn:microsoft.com/office/officeart/2008/layout/VerticalCurvedList"/>
    <dgm:cxn modelId="{715302DD-DF08-40AC-83C8-02CD46C40A30}" type="presParOf" srcId="{31CF408C-48EC-4B8B-8D20-1FB0C6F76870}" destId="{2CCD42E2-E112-4071-91E6-ACDB1CA49B5C}" srcOrd="4" destOrd="0" presId="urn:microsoft.com/office/officeart/2008/layout/VerticalCurvedList"/>
    <dgm:cxn modelId="{6166F9EA-3790-4D42-8E47-FD45F187E390}" type="presParOf" srcId="{2CCD42E2-E112-4071-91E6-ACDB1CA49B5C}" destId="{01566EA6-0271-4805-AF90-4F8D35856D20}" srcOrd="0" destOrd="0" presId="urn:microsoft.com/office/officeart/2008/layout/VerticalCurvedList"/>
    <dgm:cxn modelId="{627FD406-D4E8-4DA3-90E1-4F1E234F8199}" type="presParOf" srcId="{31CF408C-48EC-4B8B-8D20-1FB0C6F76870}" destId="{16F84DAD-80CB-4E5A-A5BD-27FDC9119934}" srcOrd="5" destOrd="0" presId="urn:microsoft.com/office/officeart/2008/layout/VerticalCurvedList"/>
    <dgm:cxn modelId="{B35E343F-A2B3-4EFD-8FD7-1216A6364E5A}" type="presParOf" srcId="{31CF408C-48EC-4B8B-8D20-1FB0C6F76870}" destId="{686DAEF9-C682-4B7B-94A9-106B4805061B}" srcOrd="6" destOrd="0" presId="urn:microsoft.com/office/officeart/2008/layout/VerticalCurvedList"/>
    <dgm:cxn modelId="{3BD64278-948F-472F-8CFB-7A813F676E40}" type="presParOf" srcId="{686DAEF9-C682-4B7B-94A9-106B4805061B}" destId="{273D74FC-C56C-4C3F-A31D-20E1643BD0EF}" srcOrd="0" destOrd="0" presId="urn:microsoft.com/office/officeart/2008/layout/VerticalCurvedList"/>
    <dgm:cxn modelId="{EF54CE32-4B94-4143-86C2-71CD2C819FAE}" type="presParOf" srcId="{31CF408C-48EC-4B8B-8D20-1FB0C6F76870}" destId="{32C4329B-E44A-4AEB-815E-D9E7AEDCDC9A}" srcOrd="7" destOrd="0" presId="urn:microsoft.com/office/officeart/2008/layout/VerticalCurvedList"/>
    <dgm:cxn modelId="{ABA1BC1E-245C-4E99-B2B9-194807F380BC}" type="presParOf" srcId="{31CF408C-48EC-4B8B-8D20-1FB0C6F76870}" destId="{070CD45B-99C8-4310-8EB5-0C0BE36751E5}" srcOrd="8" destOrd="0" presId="urn:microsoft.com/office/officeart/2008/layout/VerticalCurvedList"/>
    <dgm:cxn modelId="{A56A4E87-EC0A-4DAA-BF49-1C7CBB623FA3}" type="presParOf" srcId="{070CD45B-99C8-4310-8EB5-0C0BE36751E5}" destId="{A5446B85-E5A4-4F86-BB1B-70ECEF8FE799}" srcOrd="0" destOrd="0" presId="urn:microsoft.com/office/officeart/2008/layout/VerticalCurvedList"/>
    <dgm:cxn modelId="{2E391AD4-A393-4240-B3B2-0320FC72366F}" type="presParOf" srcId="{31CF408C-48EC-4B8B-8D20-1FB0C6F76870}" destId="{86183D8D-EEDA-4B03-8BDF-C800C0716B34}" srcOrd="9" destOrd="0" presId="urn:microsoft.com/office/officeart/2008/layout/VerticalCurvedList"/>
    <dgm:cxn modelId="{A6C96D96-7471-4167-9BF9-32C3DFD80089}" type="presParOf" srcId="{31CF408C-48EC-4B8B-8D20-1FB0C6F76870}" destId="{1834963C-7C9D-4D06-BB22-0DF7942C3977}" srcOrd="10" destOrd="0" presId="urn:microsoft.com/office/officeart/2008/layout/VerticalCurvedList"/>
    <dgm:cxn modelId="{C6B40426-075A-448C-8D69-16E06D887C7A}" type="presParOf" srcId="{1834963C-7C9D-4D06-BB22-0DF7942C3977}" destId="{7015F772-92F1-44BA-900E-C2166D0539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E30E86-8F18-4CBE-815E-3F54191D4D90}" type="doc">
      <dgm:prSet loTypeId="urn:microsoft.com/office/officeart/2005/8/layout/process3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F5D884-0BA3-4678-B4EA-A13C51E83621}">
      <dgm:prSet phldrT="[Text]" custT="1"/>
      <dgm:spPr/>
      <dgm:t>
        <a:bodyPr/>
        <a:lstStyle/>
        <a:p>
          <a:r>
            <a:rPr lang="en-US" sz="2400" dirty="0" smtClean="0"/>
            <a:t>Object</a:t>
          </a:r>
          <a:endParaRPr lang="en-US" sz="2400" dirty="0"/>
        </a:p>
      </dgm:t>
    </dgm:pt>
    <dgm:pt modelId="{545928E2-2850-4C51-ADDF-1CF9EE877D9A}" type="parTrans" cxnId="{F1033D09-CF06-481E-8F5D-9FCEA355A2F9}">
      <dgm:prSet/>
      <dgm:spPr/>
      <dgm:t>
        <a:bodyPr/>
        <a:lstStyle/>
        <a:p>
          <a:endParaRPr lang="en-US"/>
        </a:p>
      </dgm:t>
    </dgm:pt>
    <dgm:pt modelId="{58B8B6D6-20DE-4F7C-A168-910832DB22AE}" type="sibTrans" cxnId="{F1033D09-CF06-481E-8F5D-9FCEA355A2F9}">
      <dgm:prSet/>
      <dgm:spPr/>
      <dgm:t>
        <a:bodyPr/>
        <a:lstStyle/>
        <a:p>
          <a:endParaRPr lang="en-US"/>
        </a:p>
      </dgm:t>
    </dgm:pt>
    <dgm:pt modelId="{5437EB05-E074-42D6-B5AC-CD721941E19C}">
      <dgm:prSet phldrT="[Text]"/>
      <dgm:spPr/>
      <dgm:t>
        <a:bodyPr/>
        <a:lstStyle/>
        <a:p>
          <a:r>
            <a:rPr lang="en-US" dirty="0" smtClean="0"/>
            <a:t>What dimension to integrate</a:t>
          </a:r>
          <a:endParaRPr lang="en-US" dirty="0"/>
        </a:p>
      </dgm:t>
    </dgm:pt>
    <dgm:pt modelId="{17727603-57C4-4023-B125-A83248F7919D}" type="parTrans" cxnId="{1C15D382-8398-40D9-8006-3A60D5A86A35}">
      <dgm:prSet/>
      <dgm:spPr/>
      <dgm:t>
        <a:bodyPr/>
        <a:lstStyle/>
        <a:p>
          <a:endParaRPr lang="en-US"/>
        </a:p>
      </dgm:t>
    </dgm:pt>
    <dgm:pt modelId="{9F5867EC-06F8-495B-BB0A-9740A30FC743}" type="sibTrans" cxnId="{1C15D382-8398-40D9-8006-3A60D5A86A35}">
      <dgm:prSet/>
      <dgm:spPr/>
      <dgm:t>
        <a:bodyPr/>
        <a:lstStyle/>
        <a:p>
          <a:endParaRPr lang="en-US"/>
        </a:p>
      </dgm:t>
    </dgm:pt>
    <dgm:pt modelId="{995CEB18-1BED-4101-9F3A-B9D681B1C2A2}">
      <dgm:prSet phldrT="[Text]" custT="1"/>
      <dgm:spPr/>
      <dgm:t>
        <a:bodyPr/>
        <a:lstStyle/>
        <a:p>
          <a:r>
            <a:rPr lang="en-US" sz="2400" dirty="0" smtClean="0"/>
            <a:t>Goal</a:t>
          </a:r>
          <a:endParaRPr lang="en-US" sz="2400" dirty="0"/>
        </a:p>
      </dgm:t>
    </dgm:pt>
    <dgm:pt modelId="{16C80B9F-66F0-4B88-A98A-470D7B4316B1}" type="parTrans" cxnId="{DC98CBD5-A0B5-4F87-9DF6-2942E7EAC0B8}">
      <dgm:prSet/>
      <dgm:spPr/>
      <dgm:t>
        <a:bodyPr/>
        <a:lstStyle/>
        <a:p>
          <a:endParaRPr lang="en-US"/>
        </a:p>
      </dgm:t>
    </dgm:pt>
    <dgm:pt modelId="{8E407E02-E15E-4458-BE24-0B9B0405962D}" type="sibTrans" cxnId="{DC98CBD5-A0B5-4F87-9DF6-2942E7EAC0B8}">
      <dgm:prSet/>
      <dgm:spPr/>
      <dgm:t>
        <a:bodyPr/>
        <a:lstStyle/>
        <a:p>
          <a:endParaRPr lang="en-US"/>
        </a:p>
      </dgm:t>
    </dgm:pt>
    <dgm:pt modelId="{2CAA209B-A77B-4C39-9CA7-94C9339C468D}">
      <dgm:prSet phldrT="[Text]"/>
      <dgm:spPr/>
      <dgm:t>
        <a:bodyPr/>
        <a:lstStyle/>
        <a:p>
          <a:r>
            <a:rPr lang="en-US" dirty="0" smtClean="0"/>
            <a:t>Clarify</a:t>
          </a:r>
          <a:endParaRPr lang="en-US" dirty="0"/>
        </a:p>
      </dgm:t>
    </dgm:pt>
    <dgm:pt modelId="{FDD1F310-3EE0-43A0-857D-C9D777B52F9D}" type="parTrans" cxnId="{E1E798AD-4AB4-4EB5-A4A8-3AE24B685991}">
      <dgm:prSet/>
      <dgm:spPr/>
      <dgm:t>
        <a:bodyPr/>
        <a:lstStyle/>
        <a:p>
          <a:endParaRPr lang="en-US"/>
        </a:p>
      </dgm:t>
    </dgm:pt>
    <dgm:pt modelId="{7EAE91BB-949B-4D3F-9C98-94F672C29EF4}" type="sibTrans" cxnId="{E1E798AD-4AB4-4EB5-A4A8-3AE24B685991}">
      <dgm:prSet/>
      <dgm:spPr/>
      <dgm:t>
        <a:bodyPr/>
        <a:lstStyle/>
        <a:p>
          <a:endParaRPr lang="en-US"/>
        </a:p>
      </dgm:t>
    </dgm:pt>
    <dgm:pt modelId="{59DE4353-04E8-4B12-8900-750D75C47597}">
      <dgm:prSet phldrT="[Text]" custT="1"/>
      <dgm:spPr/>
      <dgm:t>
        <a:bodyPr/>
        <a:lstStyle/>
        <a:p>
          <a:r>
            <a:rPr lang="en-US" sz="2400" dirty="0" smtClean="0"/>
            <a:t>Method</a:t>
          </a:r>
          <a:endParaRPr lang="en-US" sz="2400" dirty="0"/>
        </a:p>
      </dgm:t>
    </dgm:pt>
    <dgm:pt modelId="{E7782663-CE3B-48A0-884E-5B3EC9D17A09}" type="parTrans" cxnId="{9B87F872-DA16-417F-ABE9-01C24CA7987C}">
      <dgm:prSet/>
      <dgm:spPr/>
      <dgm:t>
        <a:bodyPr/>
        <a:lstStyle/>
        <a:p>
          <a:endParaRPr lang="en-US"/>
        </a:p>
      </dgm:t>
    </dgm:pt>
    <dgm:pt modelId="{C24A3C17-C80C-4718-A43E-FE522E5E581C}" type="sibTrans" cxnId="{9B87F872-DA16-417F-ABE9-01C24CA7987C}">
      <dgm:prSet/>
      <dgm:spPr/>
      <dgm:t>
        <a:bodyPr/>
        <a:lstStyle/>
        <a:p>
          <a:endParaRPr lang="en-US"/>
        </a:p>
      </dgm:t>
    </dgm:pt>
    <dgm:pt modelId="{CBEE7BDA-E5C3-4D35-A363-A2338E75A489}">
      <dgm:prSet phldrT="[Text]" custT="1"/>
      <dgm:spPr/>
      <dgm:t>
        <a:bodyPr/>
        <a:lstStyle/>
        <a:p>
          <a:r>
            <a:rPr lang="en-US" sz="2400" dirty="0" smtClean="0"/>
            <a:t>Budget</a:t>
          </a:r>
          <a:endParaRPr lang="en-US" sz="2400" dirty="0"/>
        </a:p>
      </dgm:t>
    </dgm:pt>
    <dgm:pt modelId="{AA0740E2-C515-4F3B-87B9-9574389E240A}" type="parTrans" cxnId="{19AC1D7E-B982-408B-B01F-E7A66BC60673}">
      <dgm:prSet/>
      <dgm:spPr/>
      <dgm:t>
        <a:bodyPr/>
        <a:lstStyle/>
        <a:p>
          <a:endParaRPr lang="en-US"/>
        </a:p>
      </dgm:t>
    </dgm:pt>
    <dgm:pt modelId="{10D99E46-B882-4408-84B0-63F65E7C7FE9}" type="sibTrans" cxnId="{19AC1D7E-B982-408B-B01F-E7A66BC60673}">
      <dgm:prSet/>
      <dgm:spPr/>
      <dgm:t>
        <a:bodyPr/>
        <a:lstStyle/>
        <a:p>
          <a:endParaRPr lang="en-US"/>
        </a:p>
      </dgm:t>
    </dgm:pt>
    <dgm:pt modelId="{C7347EA0-6947-435B-9A2A-A8153F549AC1}">
      <dgm:prSet phldrT="[Text]"/>
      <dgm:spPr/>
      <dgm:t>
        <a:bodyPr/>
        <a:lstStyle/>
        <a:p>
          <a:r>
            <a:rPr lang="en-US" dirty="0" smtClean="0"/>
            <a:t>Which ones</a:t>
          </a:r>
          <a:endParaRPr lang="en-US" dirty="0"/>
        </a:p>
      </dgm:t>
    </dgm:pt>
    <dgm:pt modelId="{C36366FB-AA73-4DAA-AA70-B54DE2D83643}" type="parTrans" cxnId="{B3D4745F-0148-4ED1-8385-555F4EBA9055}">
      <dgm:prSet/>
      <dgm:spPr/>
      <dgm:t>
        <a:bodyPr/>
        <a:lstStyle/>
        <a:p>
          <a:endParaRPr lang="en-US"/>
        </a:p>
      </dgm:t>
    </dgm:pt>
    <dgm:pt modelId="{F689F550-A552-4BFA-8EB6-FFEF17A2043A}" type="sibTrans" cxnId="{B3D4745F-0148-4ED1-8385-555F4EBA9055}">
      <dgm:prSet/>
      <dgm:spPr/>
      <dgm:t>
        <a:bodyPr/>
        <a:lstStyle/>
        <a:p>
          <a:endParaRPr lang="en-US"/>
        </a:p>
      </dgm:t>
    </dgm:pt>
    <dgm:pt modelId="{F577BFBC-724F-4758-91DD-00E4FCF86188}">
      <dgm:prSet phldrT="[Text]"/>
      <dgm:spPr/>
      <dgm:t>
        <a:bodyPr/>
        <a:lstStyle/>
        <a:p>
          <a:r>
            <a:rPr lang="en-US" dirty="0" smtClean="0"/>
            <a:t>Time Table</a:t>
          </a:r>
          <a:endParaRPr lang="en-US" dirty="0"/>
        </a:p>
      </dgm:t>
    </dgm:pt>
    <dgm:pt modelId="{4D11FE89-15F7-4013-8CF9-0B6FF2C57626}" type="parTrans" cxnId="{074E3995-57DD-4119-BCB3-DD9AAB78A2B3}">
      <dgm:prSet/>
      <dgm:spPr/>
      <dgm:t>
        <a:bodyPr/>
        <a:lstStyle/>
        <a:p>
          <a:endParaRPr lang="en-US"/>
        </a:p>
      </dgm:t>
    </dgm:pt>
    <dgm:pt modelId="{0EA898C8-0DA7-4391-8CC0-257F0AD4DB20}" type="sibTrans" cxnId="{074E3995-57DD-4119-BCB3-DD9AAB78A2B3}">
      <dgm:prSet/>
      <dgm:spPr/>
      <dgm:t>
        <a:bodyPr/>
        <a:lstStyle/>
        <a:p>
          <a:endParaRPr lang="en-US"/>
        </a:p>
      </dgm:t>
    </dgm:pt>
    <dgm:pt modelId="{12AA5D45-6574-489B-AC1E-69C614FBD63D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0F00FA73-87A4-4FDC-BE7B-C37330F8BB47}" type="parTrans" cxnId="{723AF3F4-4396-4414-B85C-A993F0383B10}">
      <dgm:prSet/>
      <dgm:spPr/>
      <dgm:t>
        <a:bodyPr/>
        <a:lstStyle/>
        <a:p>
          <a:endParaRPr lang="en-US"/>
        </a:p>
      </dgm:t>
    </dgm:pt>
    <dgm:pt modelId="{4290EE63-501A-4C57-A397-8574C22D7A06}" type="sibTrans" cxnId="{723AF3F4-4396-4414-B85C-A993F0383B10}">
      <dgm:prSet/>
      <dgm:spPr/>
      <dgm:t>
        <a:bodyPr/>
        <a:lstStyle/>
        <a:p>
          <a:endParaRPr lang="en-US"/>
        </a:p>
      </dgm:t>
    </dgm:pt>
    <dgm:pt modelId="{B0A72379-EB75-4D72-9E79-83DFEA4B0E6E}">
      <dgm:prSet phldrT="[Text]"/>
      <dgm:spPr/>
      <dgm:t>
        <a:bodyPr/>
        <a:lstStyle/>
        <a:p>
          <a:r>
            <a:rPr lang="en-US" dirty="0" smtClean="0"/>
            <a:t>Other items</a:t>
          </a:r>
          <a:endParaRPr lang="en-US" dirty="0"/>
        </a:p>
      </dgm:t>
    </dgm:pt>
    <dgm:pt modelId="{E170E5FB-522D-42DD-8752-9ED93EA9B918}" type="parTrans" cxnId="{F11ACBA2-1E33-4E4D-8F0B-F658625A36CD}">
      <dgm:prSet/>
      <dgm:spPr/>
      <dgm:t>
        <a:bodyPr/>
        <a:lstStyle/>
        <a:p>
          <a:endParaRPr lang="en-US"/>
        </a:p>
      </dgm:t>
    </dgm:pt>
    <dgm:pt modelId="{D6FA877E-2378-4CCB-9178-ADF20663A50C}" type="sibTrans" cxnId="{F11ACBA2-1E33-4E4D-8F0B-F658625A36CD}">
      <dgm:prSet/>
      <dgm:spPr/>
      <dgm:t>
        <a:bodyPr/>
        <a:lstStyle/>
        <a:p>
          <a:endParaRPr lang="en-US"/>
        </a:p>
      </dgm:t>
    </dgm:pt>
    <dgm:pt modelId="{900524FE-4D25-411B-877C-6C7348C6A45F}" type="pres">
      <dgm:prSet presAssocID="{E6E30E86-8F18-4CBE-815E-3F54191D4D9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061273B9-8660-4D81-AE38-C7B6FE7D106A}" type="pres">
      <dgm:prSet presAssocID="{DFF5D884-0BA3-4678-B4EA-A13C51E83621}" presName="composite" presStyleCnt="0"/>
      <dgm:spPr/>
    </dgm:pt>
    <dgm:pt modelId="{9C3E395D-B11A-4ABB-AA05-1239C2FCC256}" type="pres">
      <dgm:prSet presAssocID="{DFF5D884-0BA3-4678-B4EA-A13C51E83621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4805C72-141E-4CF6-8C9D-61F6C27AEE4F}" type="pres">
      <dgm:prSet presAssocID="{DFF5D884-0BA3-4678-B4EA-A13C51E83621}" presName="parSh" presStyleLbl="node1" presStyleIdx="0" presStyleCnt="4"/>
      <dgm:spPr/>
      <dgm:t>
        <a:bodyPr/>
        <a:lstStyle/>
        <a:p>
          <a:endParaRPr lang="en-CA"/>
        </a:p>
      </dgm:t>
    </dgm:pt>
    <dgm:pt modelId="{6220D701-8C9D-4F23-87EB-E7042DBB05A1}" type="pres">
      <dgm:prSet presAssocID="{DFF5D884-0BA3-4678-B4EA-A13C51E83621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983781C-02C7-490B-9DFB-50F9EF85DC96}" type="pres">
      <dgm:prSet presAssocID="{58B8B6D6-20DE-4F7C-A168-910832DB22AE}" presName="sibTrans" presStyleLbl="sibTrans2D1" presStyleIdx="0" presStyleCnt="3"/>
      <dgm:spPr/>
      <dgm:t>
        <a:bodyPr/>
        <a:lstStyle/>
        <a:p>
          <a:endParaRPr lang="en-CA"/>
        </a:p>
      </dgm:t>
    </dgm:pt>
    <dgm:pt modelId="{82B87218-CE87-45A3-995B-EC2FA34B375C}" type="pres">
      <dgm:prSet presAssocID="{58B8B6D6-20DE-4F7C-A168-910832DB22AE}" presName="connTx" presStyleLbl="sibTrans2D1" presStyleIdx="0" presStyleCnt="3"/>
      <dgm:spPr/>
      <dgm:t>
        <a:bodyPr/>
        <a:lstStyle/>
        <a:p>
          <a:endParaRPr lang="en-CA"/>
        </a:p>
      </dgm:t>
    </dgm:pt>
    <dgm:pt modelId="{B43D2DC2-E2AD-4722-ADBE-B972994E688F}" type="pres">
      <dgm:prSet presAssocID="{995CEB18-1BED-4101-9F3A-B9D681B1C2A2}" presName="composite" presStyleCnt="0"/>
      <dgm:spPr/>
    </dgm:pt>
    <dgm:pt modelId="{E64BE33F-0B0F-46ED-B65B-7B25FB03150F}" type="pres">
      <dgm:prSet presAssocID="{995CEB18-1BED-4101-9F3A-B9D681B1C2A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CE2B00-4BFA-43D8-9C79-92FAFCA658FA}" type="pres">
      <dgm:prSet presAssocID="{995CEB18-1BED-4101-9F3A-B9D681B1C2A2}" presName="parSh" presStyleLbl="node1" presStyleIdx="1" presStyleCnt="4"/>
      <dgm:spPr/>
      <dgm:t>
        <a:bodyPr/>
        <a:lstStyle/>
        <a:p>
          <a:endParaRPr lang="en-CA"/>
        </a:p>
      </dgm:t>
    </dgm:pt>
    <dgm:pt modelId="{DA99B0D2-C807-4A4E-8FA7-69ACEC506C63}" type="pres">
      <dgm:prSet presAssocID="{995CEB18-1BED-4101-9F3A-B9D681B1C2A2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EC5CDF-A8F6-41D6-AD9C-0DC348BDB197}" type="pres">
      <dgm:prSet presAssocID="{8E407E02-E15E-4458-BE24-0B9B0405962D}" presName="sibTrans" presStyleLbl="sibTrans2D1" presStyleIdx="1" presStyleCnt="3"/>
      <dgm:spPr/>
      <dgm:t>
        <a:bodyPr/>
        <a:lstStyle/>
        <a:p>
          <a:endParaRPr lang="en-CA"/>
        </a:p>
      </dgm:t>
    </dgm:pt>
    <dgm:pt modelId="{218771A7-EF1E-43CC-A1EF-222A03CF67C6}" type="pres">
      <dgm:prSet presAssocID="{8E407E02-E15E-4458-BE24-0B9B0405962D}" presName="connTx" presStyleLbl="sibTrans2D1" presStyleIdx="1" presStyleCnt="3"/>
      <dgm:spPr/>
      <dgm:t>
        <a:bodyPr/>
        <a:lstStyle/>
        <a:p>
          <a:endParaRPr lang="en-CA"/>
        </a:p>
      </dgm:t>
    </dgm:pt>
    <dgm:pt modelId="{C26367AA-6B41-4A0B-AE11-FC843474F544}" type="pres">
      <dgm:prSet presAssocID="{59DE4353-04E8-4B12-8900-750D75C47597}" presName="composite" presStyleCnt="0"/>
      <dgm:spPr/>
    </dgm:pt>
    <dgm:pt modelId="{6754D601-A483-4A57-A95F-D0CE9FF98703}" type="pres">
      <dgm:prSet presAssocID="{59DE4353-04E8-4B12-8900-750D75C47597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E22DD78-82FB-4B15-BE91-708D4E1F0CBF}" type="pres">
      <dgm:prSet presAssocID="{59DE4353-04E8-4B12-8900-750D75C47597}" presName="parSh" presStyleLbl="node1" presStyleIdx="2" presStyleCnt="4"/>
      <dgm:spPr/>
      <dgm:t>
        <a:bodyPr/>
        <a:lstStyle/>
        <a:p>
          <a:endParaRPr lang="en-CA"/>
        </a:p>
      </dgm:t>
    </dgm:pt>
    <dgm:pt modelId="{502544D8-1F53-4081-BB1D-FECD8BEA2587}" type="pres">
      <dgm:prSet presAssocID="{59DE4353-04E8-4B12-8900-750D75C47597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3106A-AA2D-4739-AA1D-166F74734818}" type="pres">
      <dgm:prSet presAssocID="{C24A3C17-C80C-4718-A43E-FE522E5E581C}" presName="sibTrans" presStyleLbl="sibTrans2D1" presStyleIdx="2" presStyleCnt="3"/>
      <dgm:spPr/>
      <dgm:t>
        <a:bodyPr/>
        <a:lstStyle/>
        <a:p>
          <a:endParaRPr lang="en-CA"/>
        </a:p>
      </dgm:t>
    </dgm:pt>
    <dgm:pt modelId="{151B0A8E-4F7E-4654-B00E-CBFC7E92C306}" type="pres">
      <dgm:prSet presAssocID="{C24A3C17-C80C-4718-A43E-FE522E5E581C}" presName="connTx" presStyleLbl="sibTrans2D1" presStyleIdx="2" presStyleCnt="3"/>
      <dgm:spPr/>
      <dgm:t>
        <a:bodyPr/>
        <a:lstStyle/>
        <a:p>
          <a:endParaRPr lang="en-CA"/>
        </a:p>
      </dgm:t>
    </dgm:pt>
    <dgm:pt modelId="{538575AE-1BA8-45F3-9A00-29F363190454}" type="pres">
      <dgm:prSet presAssocID="{CBEE7BDA-E5C3-4D35-A363-A2338E75A489}" presName="composite" presStyleCnt="0"/>
      <dgm:spPr/>
    </dgm:pt>
    <dgm:pt modelId="{395F864D-AFCA-476F-BC3E-2AFE61DB414B}" type="pres">
      <dgm:prSet presAssocID="{CBEE7BDA-E5C3-4D35-A363-A2338E75A489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4794A1-2338-4214-AB76-4183805D3CE8}" type="pres">
      <dgm:prSet presAssocID="{CBEE7BDA-E5C3-4D35-A363-A2338E75A489}" presName="parSh" presStyleLbl="node1" presStyleIdx="3" presStyleCnt="4"/>
      <dgm:spPr/>
      <dgm:t>
        <a:bodyPr/>
        <a:lstStyle/>
        <a:p>
          <a:endParaRPr lang="en-CA"/>
        </a:p>
      </dgm:t>
    </dgm:pt>
    <dgm:pt modelId="{8F04615F-7F82-4926-BB68-8A5589B7E158}" type="pres">
      <dgm:prSet presAssocID="{CBEE7BDA-E5C3-4D35-A363-A2338E75A489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9AC1D7E-B982-408B-B01F-E7A66BC60673}" srcId="{E6E30E86-8F18-4CBE-815E-3F54191D4D90}" destId="{CBEE7BDA-E5C3-4D35-A363-A2338E75A489}" srcOrd="3" destOrd="0" parTransId="{AA0740E2-C515-4F3B-87B9-9574389E240A}" sibTransId="{10D99E46-B882-4408-84B0-63F65E7C7FE9}"/>
    <dgm:cxn modelId="{E1E798AD-4AB4-4EB5-A4A8-3AE24B685991}" srcId="{995CEB18-1BED-4101-9F3A-B9D681B1C2A2}" destId="{2CAA209B-A77B-4C39-9CA7-94C9339C468D}" srcOrd="0" destOrd="0" parTransId="{FDD1F310-3EE0-43A0-857D-C9D777B52F9D}" sibTransId="{7EAE91BB-949B-4D3F-9C98-94F672C29EF4}"/>
    <dgm:cxn modelId="{F1033D09-CF06-481E-8F5D-9FCEA355A2F9}" srcId="{E6E30E86-8F18-4CBE-815E-3F54191D4D90}" destId="{DFF5D884-0BA3-4678-B4EA-A13C51E83621}" srcOrd="0" destOrd="0" parTransId="{545928E2-2850-4C51-ADDF-1CF9EE877D9A}" sibTransId="{58B8B6D6-20DE-4F7C-A168-910832DB22AE}"/>
    <dgm:cxn modelId="{DC98CBD5-A0B5-4F87-9DF6-2942E7EAC0B8}" srcId="{E6E30E86-8F18-4CBE-815E-3F54191D4D90}" destId="{995CEB18-1BED-4101-9F3A-B9D681B1C2A2}" srcOrd="1" destOrd="0" parTransId="{16C80B9F-66F0-4B88-A98A-470D7B4316B1}" sibTransId="{8E407E02-E15E-4458-BE24-0B9B0405962D}"/>
    <dgm:cxn modelId="{297939D4-49E5-4C24-92B0-067F6E66883B}" type="presOf" srcId="{59DE4353-04E8-4B12-8900-750D75C47597}" destId="{FE22DD78-82FB-4B15-BE91-708D4E1F0CBF}" srcOrd="1" destOrd="0" presId="urn:microsoft.com/office/officeart/2005/8/layout/process3"/>
    <dgm:cxn modelId="{0A41FCFF-D86C-4D15-A893-4B6F5CF485D3}" type="presOf" srcId="{8E407E02-E15E-4458-BE24-0B9B0405962D}" destId="{218771A7-EF1E-43CC-A1EF-222A03CF67C6}" srcOrd="1" destOrd="0" presId="urn:microsoft.com/office/officeart/2005/8/layout/process3"/>
    <dgm:cxn modelId="{9B87F872-DA16-417F-ABE9-01C24CA7987C}" srcId="{E6E30E86-8F18-4CBE-815E-3F54191D4D90}" destId="{59DE4353-04E8-4B12-8900-750D75C47597}" srcOrd="2" destOrd="0" parTransId="{E7782663-CE3B-48A0-884E-5B3EC9D17A09}" sibTransId="{C24A3C17-C80C-4718-A43E-FE522E5E581C}"/>
    <dgm:cxn modelId="{723AF3F4-4396-4414-B85C-A993F0383B10}" srcId="{CBEE7BDA-E5C3-4D35-A363-A2338E75A489}" destId="{12AA5D45-6574-489B-AC1E-69C614FBD63D}" srcOrd="0" destOrd="0" parTransId="{0F00FA73-87A4-4FDC-BE7B-C37330F8BB47}" sibTransId="{4290EE63-501A-4C57-A397-8574C22D7A06}"/>
    <dgm:cxn modelId="{F11ACBA2-1E33-4E4D-8F0B-F658625A36CD}" srcId="{CBEE7BDA-E5C3-4D35-A363-A2338E75A489}" destId="{B0A72379-EB75-4D72-9E79-83DFEA4B0E6E}" srcOrd="1" destOrd="0" parTransId="{E170E5FB-522D-42DD-8752-9ED93EA9B918}" sibTransId="{D6FA877E-2378-4CCB-9178-ADF20663A50C}"/>
    <dgm:cxn modelId="{0012094F-BD1E-4FA8-A891-9485156B3D7A}" type="presOf" srcId="{12AA5D45-6574-489B-AC1E-69C614FBD63D}" destId="{8F04615F-7F82-4926-BB68-8A5589B7E158}" srcOrd="0" destOrd="0" presId="urn:microsoft.com/office/officeart/2005/8/layout/process3"/>
    <dgm:cxn modelId="{1C15D382-8398-40D9-8006-3A60D5A86A35}" srcId="{DFF5D884-0BA3-4678-B4EA-A13C51E83621}" destId="{5437EB05-E074-42D6-B5AC-CD721941E19C}" srcOrd="0" destOrd="0" parTransId="{17727603-57C4-4023-B125-A83248F7919D}" sibTransId="{9F5867EC-06F8-495B-BB0A-9740A30FC743}"/>
    <dgm:cxn modelId="{2111640B-F2F6-4183-BA83-EE5A5A7A29D3}" type="presOf" srcId="{2CAA209B-A77B-4C39-9CA7-94C9339C468D}" destId="{DA99B0D2-C807-4A4E-8FA7-69ACEC506C63}" srcOrd="0" destOrd="0" presId="urn:microsoft.com/office/officeart/2005/8/layout/process3"/>
    <dgm:cxn modelId="{5C8BC3E9-95E9-45C4-B23E-FA3530E85619}" type="presOf" srcId="{58B8B6D6-20DE-4F7C-A168-910832DB22AE}" destId="{1983781C-02C7-490B-9DFB-50F9EF85DC96}" srcOrd="0" destOrd="0" presId="urn:microsoft.com/office/officeart/2005/8/layout/process3"/>
    <dgm:cxn modelId="{9D0395CF-3F63-45C1-B0FC-0883CD113DE9}" type="presOf" srcId="{8E407E02-E15E-4458-BE24-0B9B0405962D}" destId="{31EC5CDF-A8F6-41D6-AD9C-0DC348BDB197}" srcOrd="0" destOrd="0" presId="urn:microsoft.com/office/officeart/2005/8/layout/process3"/>
    <dgm:cxn modelId="{43918FDE-19E4-4005-8558-4C73C63B6C68}" type="presOf" srcId="{CBEE7BDA-E5C3-4D35-A363-A2338E75A489}" destId="{1A4794A1-2338-4214-AB76-4183805D3CE8}" srcOrd="1" destOrd="0" presId="urn:microsoft.com/office/officeart/2005/8/layout/process3"/>
    <dgm:cxn modelId="{A91C0AA5-5774-41F9-AA3C-4A98949B5668}" type="presOf" srcId="{CBEE7BDA-E5C3-4D35-A363-A2338E75A489}" destId="{395F864D-AFCA-476F-BC3E-2AFE61DB414B}" srcOrd="0" destOrd="0" presId="urn:microsoft.com/office/officeart/2005/8/layout/process3"/>
    <dgm:cxn modelId="{81E851A9-BFC8-4020-925B-5B98937F4621}" type="presOf" srcId="{C24A3C17-C80C-4718-A43E-FE522E5E581C}" destId="{151B0A8E-4F7E-4654-B00E-CBFC7E92C306}" srcOrd="1" destOrd="0" presId="urn:microsoft.com/office/officeart/2005/8/layout/process3"/>
    <dgm:cxn modelId="{074E3995-57DD-4119-BCB3-DD9AAB78A2B3}" srcId="{59DE4353-04E8-4B12-8900-750D75C47597}" destId="{F577BFBC-724F-4758-91DD-00E4FCF86188}" srcOrd="1" destOrd="0" parTransId="{4D11FE89-15F7-4013-8CF9-0B6FF2C57626}" sibTransId="{0EA898C8-0DA7-4391-8CC0-257F0AD4DB20}"/>
    <dgm:cxn modelId="{05E8F945-62C1-4FD9-82ED-6A4AF771A875}" type="presOf" srcId="{59DE4353-04E8-4B12-8900-750D75C47597}" destId="{6754D601-A483-4A57-A95F-D0CE9FF98703}" srcOrd="0" destOrd="0" presId="urn:microsoft.com/office/officeart/2005/8/layout/process3"/>
    <dgm:cxn modelId="{BFCAA247-2EFF-41A5-B643-BC4B1C536DB7}" type="presOf" srcId="{DFF5D884-0BA3-4678-B4EA-A13C51E83621}" destId="{9C3E395D-B11A-4ABB-AA05-1239C2FCC256}" srcOrd="0" destOrd="0" presId="urn:microsoft.com/office/officeart/2005/8/layout/process3"/>
    <dgm:cxn modelId="{687BD717-DB37-4C95-B493-93B6EE2D75D7}" type="presOf" srcId="{58B8B6D6-20DE-4F7C-A168-910832DB22AE}" destId="{82B87218-CE87-45A3-995B-EC2FA34B375C}" srcOrd="1" destOrd="0" presId="urn:microsoft.com/office/officeart/2005/8/layout/process3"/>
    <dgm:cxn modelId="{E0DCD755-50B2-4D60-8F46-E95593E19B8C}" type="presOf" srcId="{995CEB18-1BED-4101-9F3A-B9D681B1C2A2}" destId="{AACE2B00-4BFA-43D8-9C79-92FAFCA658FA}" srcOrd="1" destOrd="0" presId="urn:microsoft.com/office/officeart/2005/8/layout/process3"/>
    <dgm:cxn modelId="{B3D4745F-0148-4ED1-8385-555F4EBA9055}" srcId="{59DE4353-04E8-4B12-8900-750D75C47597}" destId="{C7347EA0-6947-435B-9A2A-A8153F549AC1}" srcOrd="0" destOrd="0" parTransId="{C36366FB-AA73-4DAA-AA70-B54DE2D83643}" sibTransId="{F689F550-A552-4BFA-8EB6-FFEF17A2043A}"/>
    <dgm:cxn modelId="{03D65E19-8843-40E0-817B-408481E53A5D}" type="presOf" srcId="{C24A3C17-C80C-4718-A43E-FE522E5E581C}" destId="{57C3106A-AA2D-4739-AA1D-166F74734818}" srcOrd="0" destOrd="0" presId="urn:microsoft.com/office/officeart/2005/8/layout/process3"/>
    <dgm:cxn modelId="{787DF3EC-FB77-4D18-92ED-01C864F64F1A}" type="presOf" srcId="{B0A72379-EB75-4D72-9E79-83DFEA4B0E6E}" destId="{8F04615F-7F82-4926-BB68-8A5589B7E158}" srcOrd="0" destOrd="1" presId="urn:microsoft.com/office/officeart/2005/8/layout/process3"/>
    <dgm:cxn modelId="{3AA9CEFC-B77D-4A24-A602-6CB1D3230E25}" type="presOf" srcId="{995CEB18-1BED-4101-9F3A-B9D681B1C2A2}" destId="{E64BE33F-0B0F-46ED-B65B-7B25FB03150F}" srcOrd="0" destOrd="0" presId="urn:microsoft.com/office/officeart/2005/8/layout/process3"/>
    <dgm:cxn modelId="{4D01B2DB-EE01-480F-906B-C4C4D0D58376}" type="presOf" srcId="{DFF5D884-0BA3-4678-B4EA-A13C51E83621}" destId="{94805C72-141E-4CF6-8C9D-61F6C27AEE4F}" srcOrd="1" destOrd="0" presId="urn:microsoft.com/office/officeart/2005/8/layout/process3"/>
    <dgm:cxn modelId="{B9DA49EA-6821-4465-9D2A-9FE1CEDE3E24}" type="presOf" srcId="{F577BFBC-724F-4758-91DD-00E4FCF86188}" destId="{502544D8-1F53-4081-BB1D-FECD8BEA2587}" srcOrd="0" destOrd="1" presId="urn:microsoft.com/office/officeart/2005/8/layout/process3"/>
    <dgm:cxn modelId="{47FE0051-A45A-46D6-B362-8E6EF4267F7C}" type="presOf" srcId="{C7347EA0-6947-435B-9A2A-A8153F549AC1}" destId="{502544D8-1F53-4081-BB1D-FECD8BEA2587}" srcOrd="0" destOrd="0" presId="urn:microsoft.com/office/officeart/2005/8/layout/process3"/>
    <dgm:cxn modelId="{44E5465E-FD7E-4BC5-97B6-1C0570702D65}" type="presOf" srcId="{E6E30E86-8F18-4CBE-815E-3F54191D4D90}" destId="{900524FE-4D25-411B-877C-6C7348C6A45F}" srcOrd="0" destOrd="0" presId="urn:microsoft.com/office/officeart/2005/8/layout/process3"/>
    <dgm:cxn modelId="{A4ADB286-DA0A-41A7-9061-846AB1DB248C}" type="presOf" srcId="{5437EB05-E074-42D6-B5AC-CD721941E19C}" destId="{6220D701-8C9D-4F23-87EB-E7042DBB05A1}" srcOrd="0" destOrd="0" presId="urn:microsoft.com/office/officeart/2005/8/layout/process3"/>
    <dgm:cxn modelId="{1CE256A9-55E0-4335-A139-DDE741D03A4C}" type="presParOf" srcId="{900524FE-4D25-411B-877C-6C7348C6A45F}" destId="{061273B9-8660-4D81-AE38-C7B6FE7D106A}" srcOrd="0" destOrd="0" presId="urn:microsoft.com/office/officeart/2005/8/layout/process3"/>
    <dgm:cxn modelId="{653D44CF-8EF7-4CE7-AAB5-6DCD1F4172E7}" type="presParOf" srcId="{061273B9-8660-4D81-AE38-C7B6FE7D106A}" destId="{9C3E395D-B11A-4ABB-AA05-1239C2FCC256}" srcOrd="0" destOrd="0" presId="urn:microsoft.com/office/officeart/2005/8/layout/process3"/>
    <dgm:cxn modelId="{30CF3AAA-B807-482C-A457-95D49362C3D1}" type="presParOf" srcId="{061273B9-8660-4D81-AE38-C7B6FE7D106A}" destId="{94805C72-141E-4CF6-8C9D-61F6C27AEE4F}" srcOrd="1" destOrd="0" presId="urn:microsoft.com/office/officeart/2005/8/layout/process3"/>
    <dgm:cxn modelId="{E6B09218-64AC-4675-843F-AF0D9B03AD0D}" type="presParOf" srcId="{061273B9-8660-4D81-AE38-C7B6FE7D106A}" destId="{6220D701-8C9D-4F23-87EB-E7042DBB05A1}" srcOrd="2" destOrd="0" presId="urn:microsoft.com/office/officeart/2005/8/layout/process3"/>
    <dgm:cxn modelId="{6CCAEDE9-263D-4248-87AC-AD7F9C67022F}" type="presParOf" srcId="{900524FE-4D25-411B-877C-6C7348C6A45F}" destId="{1983781C-02C7-490B-9DFB-50F9EF85DC96}" srcOrd="1" destOrd="0" presId="urn:microsoft.com/office/officeart/2005/8/layout/process3"/>
    <dgm:cxn modelId="{748E834A-215F-4D85-9B31-6F71E511020A}" type="presParOf" srcId="{1983781C-02C7-490B-9DFB-50F9EF85DC96}" destId="{82B87218-CE87-45A3-995B-EC2FA34B375C}" srcOrd="0" destOrd="0" presId="urn:microsoft.com/office/officeart/2005/8/layout/process3"/>
    <dgm:cxn modelId="{65F22A33-1D73-4FA0-9F93-A4924F8317E6}" type="presParOf" srcId="{900524FE-4D25-411B-877C-6C7348C6A45F}" destId="{B43D2DC2-E2AD-4722-ADBE-B972994E688F}" srcOrd="2" destOrd="0" presId="urn:microsoft.com/office/officeart/2005/8/layout/process3"/>
    <dgm:cxn modelId="{948268B0-3CE3-4CC2-814E-A5A48E2E43D1}" type="presParOf" srcId="{B43D2DC2-E2AD-4722-ADBE-B972994E688F}" destId="{E64BE33F-0B0F-46ED-B65B-7B25FB03150F}" srcOrd="0" destOrd="0" presId="urn:microsoft.com/office/officeart/2005/8/layout/process3"/>
    <dgm:cxn modelId="{EDB2DB2D-7870-421A-BD71-02283DCDC097}" type="presParOf" srcId="{B43D2DC2-E2AD-4722-ADBE-B972994E688F}" destId="{AACE2B00-4BFA-43D8-9C79-92FAFCA658FA}" srcOrd="1" destOrd="0" presId="urn:microsoft.com/office/officeart/2005/8/layout/process3"/>
    <dgm:cxn modelId="{A3D8ABD2-62D2-4F5F-8CC3-97A8A5FAF875}" type="presParOf" srcId="{B43D2DC2-E2AD-4722-ADBE-B972994E688F}" destId="{DA99B0D2-C807-4A4E-8FA7-69ACEC506C63}" srcOrd="2" destOrd="0" presId="urn:microsoft.com/office/officeart/2005/8/layout/process3"/>
    <dgm:cxn modelId="{04149D6B-67F6-473C-8B92-B953FF6653EB}" type="presParOf" srcId="{900524FE-4D25-411B-877C-6C7348C6A45F}" destId="{31EC5CDF-A8F6-41D6-AD9C-0DC348BDB197}" srcOrd="3" destOrd="0" presId="urn:microsoft.com/office/officeart/2005/8/layout/process3"/>
    <dgm:cxn modelId="{C8571CE1-A8B3-49CF-A744-6BB3F5399511}" type="presParOf" srcId="{31EC5CDF-A8F6-41D6-AD9C-0DC348BDB197}" destId="{218771A7-EF1E-43CC-A1EF-222A03CF67C6}" srcOrd="0" destOrd="0" presId="urn:microsoft.com/office/officeart/2005/8/layout/process3"/>
    <dgm:cxn modelId="{C74C7C68-A13B-488E-8B89-CC87DF1C1866}" type="presParOf" srcId="{900524FE-4D25-411B-877C-6C7348C6A45F}" destId="{C26367AA-6B41-4A0B-AE11-FC843474F544}" srcOrd="4" destOrd="0" presId="urn:microsoft.com/office/officeart/2005/8/layout/process3"/>
    <dgm:cxn modelId="{A4E20911-02ED-4F91-90C3-21ADEA3221CD}" type="presParOf" srcId="{C26367AA-6B41-4A0B-AE11-FC843474F544}" destId="{6754D601-A483-4A57-A95F-D0CE9FF98703}" srcOrd="0" destOrd="0" presId="urn:microsoft.com/office/officeart/2005/8/layout/process3"/>
    <dgm:cxn modelId="{EDD89D50-FCB1-4123-80A0-A4FCCB57026A}" type="presParOf" srcId="{C26367AA-6B41-4A0B-AE11-FC843474F544}" destId="{FE22DD78-82FB-4B15-BE91-708D4E1F0CBF}" srcOrd="1" destOrd="0" presId="urn:microsoft.com/office/officeart/2005/8/layout/process3"/>
    <dgm:cxn modelId="{8AD9A647-0A70-44DC-8EB0-40F98FEC3C67}" type="presParOf" srcId="{C26367AA-6B41-4A0B-AE11-FC843474F544}" destId="{502544D8-1F53-4081-BB1D-FECD8BEA2587}" srcOrd="2" destOrd="0" presId="urn:microsoft.com/office/officeart/2005/8/layout/process3"/>
    <dgm:cxn modelId="{39362A7B-13A9-4286-9853-EC882064B428}" type="presParOf" srcId="{900524FE-4D25-411B-877C-6C7348C6A45F}" destId="{57C3106A-AA2D-4739-AA1D-166F74734818}" srcOrd="5" destOrd="0" presId="urn:microsoft.com/office/officeart/2005/8/layout/process3"/>
    <dgm:cxn modelId="{90738DD5-A401-4B02-BAA1-C181D380CF87}" type="presParOf" srcId="{57C3106A-AA2D-4739-AA1D-166F74734818}" destId="{151B0A8E-4F7E-4654-B00E-CBFC7E92C306}" srcOrd="0" destOrd="0" presId="urn:microsoft.com/office/officeart/2005/8/layout/process3"/>
    <dgm:cxn modelId="{80FDF361-F2F4-4EFF-8163-2E32D05C1BE0}" type="presParOf" srcId="{900524FE-4D25-411B-877C-6C7348C6A45F}" destId="{538575AE-1BA8-45F3-9A00-29F363190454}" srcOrd="6" destOrd="0" presId="urn:microsoft.com/office/officeart/2005/8/layout/process3"/>
    <dgm:cxn modelId="{3EEC9D08-DE52-4EE1-B005-D539EE4B9FCD}" type="presParOf" srcId="{538575AE-1BA8-45F3-9A00-29F363190454}" destId="{395F864D-AFCA-476F-BC3E-2AFE61DB414B}" srcOrd="0" destOrd="0" presId="urn:microsoft.com/office/officeart/2005/8/layout/process3"/>
    <dgm:cxn modelId="{CCE08B3A-C20C-43BE-9674-26B89E05231C}" type="presParOf" srcId="{538575AE-1BA8-45F3-9A00-29F363190454}" destId="{1A4794A1-2338-4214-AB76-4183805D3CE8}" srcOrd="1" destOrd="0" presId="urn:microsoft.com/office/officeart/2005/8/layout/process3"/>
    <dgm:cxn modelId="{3F68DBF3-FD93-46F2-842A-97591F66176A}" type="presParOf" srcId="{538575AE-1BA8-45F3-9A00-29F363190454}" destId="{8F04615F-7F82-4926-BB68-8A5589B7E15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1D08E-4B27-450E-B6C6-8C0F18CDE861}">
      <dsp:nvSpPr>
        <dsp:cNvPr id="0" name=""/>
        <dsp:cNvSpPr/>
      </dsp:nvSpPr>
      <dsp:spPr>
        <a:xfrm>
          <a:off x="0" y="54369"/>
          <a:ext cx="8229600" cy="6388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70% M&amp;As fail to deliver on targets</a:t>
          </a:r>
          <a:endParaRPr lang="en-US" sz="2800" kern="1200" dirty="0"/>
        </a:p>
      </dsp:txBody>
      <dsp:txXfrm>
        <a:off x="31185" y="85554"/>
        <a:ext cx="8167230" cy="576449"/>
      </dsp:txXfrm>
    </dsp:sp>
    <dsp:sp modelId="{0E70F4CB-8458-42C5-80A2-2D4618C946E2}">
      <dsp:nvSpPr>
        <dsp:cNvPr id="0" name=""/>
        <dsp:cNvSpPr/>
      </dsp:nvSpPr>
      <dsp:spPr>
        <a:xfrm>
          <a:off x="0" y="693189"/>
          <a:ext cx="8229600" cy="710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Business focus on Financial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OB Focus on </a:t>
          </a:r>
          <a:r>
            <a:rPr lang="en-US" sz="2200" kern="1200" dirty="0" smtClean="0"/>
            <a:t>People</a:t>
          </a:r>
          <a:endParaRPr lang="en-US" sz="2200" kern="1200" dirty="0"/>
        </a:p>
      </dsp:txBody>
      <dsp:txXfrm>
        <a:off x="0" y="693189"/>
        <a:ext cx="8229600" cy="710010"/>
      </dsp:txXfrm>
    </dsp:sp>
    <dsp:sp modelId="{5F1200A2-3C7B-4BF3-9937-B6243FB05648}">
      <dsp:nvSpPr>
        <dsp:cNvPr id="0" name=""/>
        <dsp:cNvSpPr/>
      </dsp:nvSpPr>
      <dsp:spPr>
        <a:xfrm>
          <a:off x="0" y="1403199"/>
          <a:ext cx="8229600" cy="638819"/>
        </a:xfrm>
        <a:prstGeom prst="roundRect">
          <a:avLst/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M&amp;As are disruptive life events </a:t>
          </a:r>
          <a:endParaRPr lang="en-US" sz="2800" kern="1200" dirty="0"/>
        </a:p>
      </dsp:txBody>
      <dsp:txXfrm>
        <a:off x="31185" y="1434384"/>
        <a:ext cx="8167230" cy="576449"/>
      </dsp:txXfrm>
    </dsp:sp>
    <dsp:sp modelId="{C88E315E-E890-44F8-B036-3C19EAA4BEDB}">
      <dsp:nvSpPr>
        <dsp:cNvPr id="0" name=""/>
        <dsp:cNvSpPr/>
      </dsp:nvSpPr>
      <dsp:spPr>
        <a:xfrm>
          <a:off x="0" y="2042019"/>
          <a:ext cx="8229600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Lost of identity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Culture clash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Uncertainty / Stress</a:t>
          </a:r>
          <a:endParaRPr lang="en-US" sz="2200" kern="1200" dirty="0"/>
        </a:p>
      </dsp:txBody>
      <dsp:txXfrm>
        <a:off x="0" y="2042019"/>
        <a:ext cx="8229600" cy="10722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6CF31-6571-424E-BC7B-DDB83820D798}">
      <dsp:nvSpPr>
        <dsp:cNvPr id="0" name=""/>
        <dsp:cNvSpPr/>
      </dsp:nvSpPr>
      <dsp:spPr>
        <a:xfrm>
          <a:off x="0" y="279504"/>
          <a:ext cx="8229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21FBB-D834-4489-BE2C-DF9218D2A327}">
      <dsp:nvSpPr>
        <dsp:cNvPr id="0" name=""/>
        <dsp:cNvSpPr/>
      </dsp:nvSpPr>
      <dsp:spPr>
        <a:xfrm>
          <a:off x="411480" y="117144"/>
          <a:ext cx="5760720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Create atmosphere of integration</a:t>
          </a:r>
          <a:endParaRPr lang="en-US" sz="2800" kern="1200" dirty="0"/>
        </a:p>
      </dsp:txBody>
      <dsp:txXfrm>
        <a:off x="427332" y="132996"/>
        <a:ext cx="5729016" cy="293016"/>
      </dsp:txXfrm>
    </dsp:sp>
    <dsp:sp modelId="{14D420AC-5B84-4AFF-9605-720E69725F7C}">
      <dsp:nvSpPr>
        <dsp:cNvPr id="0" name=""/>
        <dsp:cNvSpPr/>
      </dsp:nvSpPr>
      <dsp:spPr>
        <a:xfrm>
          <a:off x="0" y="778464"/>
          <a:ext cx="8229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813441"/>
              <a:satOff val="1047"/>
              <a:lumOff val="-1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3E270-0362-4ECE-8B29-52DDA30741DE}">
      <dsp:nvSpPr>
        <dsp:cNvPr id="0" name=""/>
        <dsp:cNvSpPr/>
      </dsp:nvSpPr>
      <dsp:spPr>
        <a:xfrm>
          <a:off x="411480" y="616104"/>
          <a:ext cx="5760720" cy="324720"/>
        </a:xfrm>
        <a:prstGeom prst="roundRect">
          <a:avLst/>
        </a:prstGeom>
        <a:solidFill>
          <a:schemeClr val="accent2">
            <a:hueOff val="-1813441"/>
            <a:satOff val="1047"/>
            <a:lumOff val="-19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Clarify Norms</a:t>
          </a:r>
          <a:endParaRPr lang="en-US" sz="2800" kern="1200" dirty="0"/>
        </a:p>
      </dsp:txBody>
      <dsp:txXfrm>
        <a:off x="427332" y="631956"/>
        <a:ext cx="5729016" cy="293016"/>
      </dsp:txXfrm>
    </dsp:sp>
    <dsp:sp modelId="{80BF5972-DAC8-4B47-822E-09E977268EE8}">
      <dsp:nvSpPr>
        <dsp:cNvPr id="0" name=""/>
        <dsp:cNvSpPr/>
      </dsp:nvSpPr>
      <dsp:spPr>
        <a:xfrm>
          <a:off x="0" y="1277425"/>
          <a:ext cx="8229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626881"/>
              <a:satOff val="2094"/>
              <a:lumOff val="-3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69B0F-E6E3-4D81-82C6-1E0300ED9AC9}">
      <dsp:nvSpPr>
        <dsp:cNvPr id="0" name=""/>
        <dsp:cNvSpPr/>
      </dsp:nvSpPr>
      <dsp:spPr>
        <a:xfrm>
          <a:off x="411480" y="1115064"/>
          <a:ext cx="5760720" cy="324720"/>
        </a:xfrm>
        <a:prstGeom prst="roundRect">
          <a:avLst/>
        </a:prstGeom>
        <a:solidFill>
          <a:schemeClr val="accent2">
            <a:hueOff val="-3626881"/>
            <a:satOff val="2094"/>
            <a:lumOff val="-3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Build Trust</a:t>
          </a:r>
          <a:endParaRPr lang="en-US" sz="2800" kern="1200" dirty="0"/>
        </a:p>
      </dsp:txBody>
      <dsp:txXfrm>
        <a:off x="427332" y="1130916"/>
        <a:ext cx="5729016" cy="293016"/>
      </dsp:txXfrm>
    </dsp:sp>
    <dsp:sp modelId="{ED3A7A63-1743-4015-AFEC-CF7D88ADA923}">
      <dsp:nvSpPr>
        <dsp:cNvPr id="0" name=""/>
        <dsp:cNvSpPr/>
      </dsp:nvSpPr>
      <dsp:spPr>
        <a:xfrm>
          <a:off x="0" y="1776385"/>
          <a:ext cx="8229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440322"/>
              <a:satOff val="3142"/>
              <a:lumOff val="-5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3217D-1476-4F9E-922F-6B2AD4D99534}">
      <dsp:nvSpPr>
        <dsp:cNvPr id="0" name=""/>
        <dsp:cNvSpPr/>
      </dsp:nvSpPr>
      <dsp:spPr>
        <a:xfrm>
          <a:off x="411480" y="1614025"/>
          <a:ext cx="5760720" cy="324720"/>
        </a:xfrm>
        <a:prstGeom prst="roundRect">
          <a:avLst/>
        </a:prstGeom>
        <a:solidFill>
          <a:schemeClr val="accent2">
            <a:hueOff val="-5440322"/>
            <a:satOff val="3142"/>
            <a:lumOff val="-57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Communicate</a:t>
          </a:r>
          <a:endParaRPr lang="en-US" sz="2800" kern="1200" dirty="0"/>
        </a:p>
      </dsp:txBody>
      <dsp:txXfrm>
        <a:off x="427332" y="1629877"/>
        <a:ext cx="5729016" cy="293016"/>
      </dsp:txXfrm>
    </dsp:sp>
    <dsp:sp modelId="{1BF2CDB2-07C0-409D-A542-50558524265A}">
      <dsp:nvSpPr>
        <dsp:cNvPr id="0" name=""/>
        <dsp:cNvSpPr/>
      </dsp:nvSpPr>
      <dsp:spPr>
        <a:xfrm>
          <a:off x="0" y="2275345"/>
          <a:ext cx="8229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253762"/>
              <a:satOff val="4189"/>
              <a:lumOff val="-7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2F1B5-D3D7-43A6-89E8-864F5DB67147}">
      <dsp:nvSpPr>
        <dsp:cNvPr id="0" name=""/>
        <dsp:cNvSpPr/>
      </dsp:nvSpPr>
      <dsp:spPr>
        <a:xfrm>
          <a:off x="411480" y="2112985"/>
          <a:ext cx="5760720" cy="324720"/>
        </a:xfrm>
        <a:prstGeom prst="roundRect">
          <a:avLst/>
        </a:prstGeom>
        <a:solidFill>
          <a:schemeClr val="accent2">
            <a:hueOff val="-7253762"/>
            <a:satOff val="4189"/>
            <a:lumOff val="-7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Prepare for Conflict</a:t>
          </a:r>
          <a:endParaRPr lang="en-US" sz="2800" kern="1200" dirty="0"/>
        </a:p>
      </dsp:txBody>
      <dsp:txXfrm>
        <a:off x="427332" y="2128837"/>
        <a:ext cx="5729016" cy="293016"/>
      </dsp:txXfrm>
    </dsp:sp>
    <dsp:sp modelId="{13913609-4DE5-4432-8A54-95B9135A1B72}">
      <dsp:nvSpPr>
        <dsp:cNvPr id="0" name=""/>
        <dsp:cNvSpPr/>
      </dsp:nvSpPr>
      <dsp:spPr>
        <a:xfrm>
          <a:off x="0" y="2774304"/>
          <a:ext cx="8229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2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D6B6D-9F44-44A5-8331-5C94FFFA9543}">
      <dsp:nvSpPr>
        <dsp:cNvPr id="0" name=""/>
        <dsp:cNvSpPr/>
      </dsp:nvSpPr>
      <dsp:spPr>
        <a:xfrm>
          <a:off x="411480" y="2611945"/>
          <a:ext cx="5760720" cy="324720"/>
        </a:xfrm>
        <a:prstGeom prst="roundRect">
          <a:avLst/>
        </a:prstGeom>
        <a:solidFill>
          <a:schemeClr val="accent2">
            <a:hueOff val="-9067202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Equity</a:t>
          </a:r>
          <a:endParaRPr lang="en-US" sz="2800" kern="1200" dirty="0"/>
        </a:p>
      </dsp:txBody>
      <dsp:txXfrm>
        <a:off x="427332" y="2627797"/>
        <a:ext cx="5729016" cy="2930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94032-0E9E-404B-B83E-6FEFC8D85654}">
      <dsp:nvSpPr>
        <dsp:cNvPr id="0" name=""/>
        <dsp:cNvSpPr/>
      </dsp:nvSpPr>
      <dsp:spPr>
        <a:xfrm>
          <a:off x="0" y="179019"/>
          <a:ext cx="8229600" cy="727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Results </a:t>
          </a:r>
          <a:r>
            <a:rPr lang="en-US" sz="2400" kern="1200" dirty="0" smtClean="0"/>
            <a:t>Vs. Expected</a:t>
          </a:r>
          <a:endParaRPr lang="en-US" sz="2400" kern="1200" dirty="0"/>
        </a:p>
      </dsp:txBody>
      <dsp:txXfrm>
        <a:off x="0" y="179019"/>
        <a:ext cx="8229600" cy="727650"/>
      </dsp:txXfrm>
    </dsp:sp>
    <dsp:sp modelId="{9A400D1C-700E-48A8-B0FF-1BFB3D181A60}">
      <dsp:nvSpPr>
        <dsp:cNvPr id="0" name=""/>
        <dsp:cNvSpPr/>
      </dsp:nvSpPr>
      <dsp:spPr>
        <a:xfrm>
          <a:off x="411480" y="16659"/>
          <a:ext cx="5760720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Find Difference</a:t>
          </a:r>
          <a:endParaRPr lang="en-US" sz="2400" kern="1200" dirty="0"/>
        </a:p>
      </dsp:txBody>
      <dsp:txXfrm>
        <a:off x="427332" y="32511"/>
        <a:ext cx="5729016" cy="293016"/>
      </dsp:txXfrm>
    </dsp:sp>
    <dsp:sp modelId="{14A5909B-6B0A-4755-8411-D0A177C1504E}">
      <dsp:nvSpPr>
        <dsp:cNvPr id="0" name=""/>
        <dsp:cNvSpPr/>
      </dsp:nvSpPr>
      <dsp:spPr>
        <a:xfrm>
          <a:off x="0" y="1128429"/>
          <a:ext cx="8229600" cy="727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533601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Document findings</a:t>
          </a:r>
          <a:endParaRPr lang="en-US" sz="2400" kern="1200" dirty="0"/>
        </a:p>
      </dsp:txBody>
      <dsp:txXfrm>
        <a:off x="0" y="1128429"/>
        <a:ext cx="8229600" cy="727650"/>
      </dsp:txXfrm>
    </dsp:sp>
    <dsp:sp modelId="{74D44601-67EC-4CBD-AC2B-A4F5AC8ECB1B}">
      <dsp:nvSpPr>
        <dsp:cNvPr id="0" name=""/>
        <dsp:cNvSpPr/>
      </dsp:nvSpPr>
      <dsp:spPr>
        <a:xfrm>
          <a:off x="411480" y="966069"/>
          <a:ext cx="5760720" cy="324720"/>
        </a:xfrm>
        <a:prstGeom prst="roundRect">
          <a:avLst/>
        </a:prstGeom>
        <a:gradFill rotWithShape="0">
          <a:gsLst>
            <a:gs pos="0">
              <a:schemeClr val="accent2">
                <a:hueOff val="-4533601"/>
                <a:satOff val="2618"/>
                <a:lumOff val="-4804"/>
                <a:alphaOff val="0"/>
                <a:tint val="50000"/>
                <a:satMod val="300000"/>
              </a:schemeClr>
            </a:gs>
            <a:gs pos="35000">
              <a:schemeClr val="accent2">
                <a:hueOff val="-4533601"/>
                <a:satOff val="2618"/>
                <a:lumOff val="-4804"/>
                <a:alphaOff val="0"/>
                <a:tint val="37000"/>
                <a:satMod val="300000"/>
              </a:schemeClr>
            </a:gs>
            <a:gs pos="100000">
              <a:schemeClr val="accent2">
                <a:hueOff val="-4533601"/>
                <a:satOff val="2618"/>
                <a:lumOff val="-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Explain Difference</a:t>
          </a:r>
          <a:endParaRPr lang="en-US" sz="2400" kern="1200" dirty="0"/>
        </a:p>
      </dsp:txBody>
      <dsp:txXfrm>
        <a:off x="427332" y="981921"/>
        <a:ext cx="5729016" cy="293016"/>
      </dsp:txXfrm>
    </dsp:sp>
    <dsp:sp modelId="{B18032BA-FBDE-4A42-931D-1963CE8CF8D2}">
      <dsp:nvSpPr>
        <dsp:cNvPr id="0" name=""/>
        <dsp:cNvSpPr/>
      </dsp:nvSpPr>
      <dsp:spPr>
        <a:xfrm>
          <a:off x="0" y="2077840"/>
          <a:ext cx="8229600" cy="107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067202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Revise technique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Apply at next merger</a:t>
          </a:r>
          <a:endParaRPr lang="en-US" sz="2400" kern="1200" dirty="0"/>
        </a:p>
      </dsp:txBody>
      <dsp:txXfrm>
        <a:off x="0" y="2077840"/>
        <a:ext cx="8229600" cy="1074150"/>
      </dsp:txXfrm>
    </dsp:sp>
    <dsp:sp modelId="{42696663-202E-4D70-ACCB-883C8BE87512}">
      <dsp:nvSpPr>
        <dsp:cNvPr id="0" name=""/>
        <dsp:cNvSpPr/>
      </dsp:nvSpPr>
      <dsp:spPr>
        <a:xfrm>
          <a:off x="411480" y="1915479"/>
          <a:ext cx="5760720" cy="324720"/>
        </a:xfrm>
        <a:prstGeom prst="roundRect">
          <a:avLst/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Take action</a:t>
          </a:r>
          <a:endParaRPr lang="en-US" sz="2400" kern="1200" dirty="0"/>
        </a:p>
      </dsp:txBody>
      <dsp:txXfrm>
        <a:off x="427332" y="1931331"/>
        <a:ext cx="5729016" cy="2930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16EFD-A971-42F9-9762-112B4153839E}">
      <dsp:nvSpPr>
        <dsp:cNvPr id="0" name=""/>
        <dsp:cNvSpPr/>
      </dsp:nvSpPr>
      <dsp:spPr>
        <a:xfrm>
          <a:off x="0" y="494829"/>
          <a:ext cx="4536504" cy="263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083" tIns="645668" rIns="352083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High Salary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High corporate ROA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Companies of comparable size</a:t>
          </a:r>
          <a:endParaRPr lang="en-US" sz="3100" kern="1200" dirty="0"/>
        </a:p>
      </dsp:txBody>
      <dsp:txXfrm>
        <a:off x="0" y="494829"/>
        <a:ext cx="4536504" cy="2636550"/>
      </dsp:txXfrm>
    </dsp:sp>
    <dsp:sp modelId="{0313AB88-DEA8-4917-A0AE-2A8B8353FB89}">
      <dsp:nvSpPr>
        <dsp:cNvPr id="0" name=""/>
        <dsp:cNvSpPr/>
      </dsp:nvSpPr>
      <dsp:spPr>
        <a:xfrm>
          <a:off x="226825" y="37269"/>
          <a:ext cx="3175552" cy="9151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028" tIns="0" rIns="120028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Executives</a:t>
          </a:r>
          <a:endParaRPr lang="en-US" sz="3100" kern="1200" dirty="0"/>
        </a:p>
      </dsp:txBody>
      <dsp:txXfrm>
        <a:off x="271497" y="81941"/>
        <a:ext cx="3086208" cy="82577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A423B-20D5-40F5-B52A-A94C5C39B65B}">
      <dsp:nvSpPr>
        <dsp:cNvPr id="0" name=""/>
        <dsp:cNvSpPr/>
      </dsp:nvSpPr>
      <dsp:spPr>
        <a:xfrm>
          <a:off x="0" y="0"/>
          <a:ext cx="8229600" cy="950595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Combination of 2 our of 3 Methods</a:t>
          </a:r>
          <a:endParaRPr lang="en-US" sz="4100" kern="1200" dirty="0"/>
        </a:p>
      </dsp:txBody>
      <dsp:txXfrm>
        <a:off x="0" y="0"/>
        <a:ext cx="8229600" cy="950595"/>
      </dsp:txXfrm>
    </dsp:sp>
    <dsp:sp modelId="{7792BE1F-9CD5-4772-9648-2C3546C1F0A3}">
      <dsp:nvSpPr>
        <dsp:cNvPr id="0" name=""/>
        <dsp:cNvSpPr/>
      </dsp:nvSpPr>
      <dsp:spPr>
        <a:xfrm>
          <a:off x="4018" y="950595"/>
          <a:ext cx="2740521" cy="19962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Document &amp; Data Approach</a:t>
          </a:r>
          <a:endParaRPr lang="en-US" sz="4200" kern="1200" dirty="0"/>
        </a:p>
      </dsp:txBody>
      <dsp:txXfrm>
        <a:off x="4018" y="950595"/>
        <a:ext cx="2740521" cy="1996249"/>
      </dsp:txXfrm>
    </dsp:sp>
    <dsp:sp modelId="{BFA3A71C-1F87-4671-AF18-9D8A8571D4D3}">
      <dsp:nvSpPr>
        <dsp:cNvPr id="0" name=""/>
        <dsp:cNvSpPr/>
      </dsp:nvSpPr>
      <dsp:spPr>
        <a:xfrm>
          <a:off x="2744539" y="950595"/>
          <a:ext cx="2740521" cy="1996249"/>
        </a:xfrm>
        <a:prstGeom prst="rect">
          <a:avLst/>
        </a:prstGeom>
        <a:gradFill rotWithShape="0">
          <a:gsLst>
            <a:gs pos="0">
              <a:schemeClr val="accent2">
                <a:hueOff val="-4533601"/>
                <a:satOff val="2618"/>
                <a:lumOff val="-4804"/>
                <a:alphaOff val="0"/>
                <a:tint val="50000"/>
                <a:satMod val="300000"/>
              </a:schemeClr>
            </a:gs>
            <a:gs pos="35000">
              <a:schemeClr val="accent2">
                <a:hueOff val="-4533601"/>
                <a:satOff val="2618"/>
                <a:lumOff val="-4804"/>
                <a:alphaOff val="0"/>
                <a:tint val="37000"/>
                <a:satMod val="300000"/>
              </a:schemeClr>
            </a:gs>
            <a:gs pos="100000">
              <a:schemeClr val="accent2">
                <a:hueOff val="-4533601"/>
                <a:satOff val="2618"/>
                <a:lumOff val="-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Surveys</a:t>
          </a:r>
          <a:endParaRPr lang="en-US" sz="4200" kern="1200" dirty="0"/>
        </a:p>
      </dsp:txBody>
      <dsp:txXfrm>
        <a:off x="2744539" y="950595"/>
        <a:ext cx="2740521" cy="1996249"/>
      </dsp:txXfrm>
    </dsp:sp>
    <dsp:sp modelId="{6FD7180F-1DE6-41EC-94CD-2977279F3B1B}">
      <dsp:nvSpPr>
        <dsp:cNvPr id="0" name=""/>
        <dsp:cNvSpPr/>
      </dsp:nvSpPr>
      <dsp:spPr>
        <a:xfrm>
          <a:off x="5485060" y="950595"/>
          <a:ext cx="2740521" cy="1996249"/>
        </a:xfrm>
        <a:prstGeom prst="rect">
          <a:avLst/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Social Network Mapping</a:t>
          </a:r>
          <a:endParaRPr lang="en-US" sz="4200" kern="1200" dirty="0"/>
        </a:p>
      </dsp:txBody>
      <dsp:txXfrm>
        <a:off x="5485060" y="950595"/>
        <a:ext cx="2740521" cy="1996249"/>
      </dsp:txXfrm>
    </dsp:sp>
    <dsp:sp modelId="{75384F13-17E8-4EC2-B3D8-9582A0BE0DB2}">
      <dsp:nvSpPr>
        <dsp:cNvPr id="0" name=""/>
        <dsp:cNvSpPr/>
      </dsp:nvSpPr>
      <dsp:spPr>
        <a:xfrm>
          <a:off x="0" y="2946844"/>
          <a:ext cx="8229600" cy="221805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C920F-4366-4A62-9760-E0048F70F0DA}">
      <dsp:nvSpPr>
        <dsp:cNvPr id="0" name=""/>
        <dsp:cNvSpPr/>
      </dsp:nvSpPr>
      <dsp:spPr>
        <a:xfrm>
          <a:off x="40" y="23387"/>
          <a:ext cx="3845569" cy="720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Executives</a:t>
          </a:r>
          <a:endParaRPr lang="en-US" sz="2500" kern="1200" dirty="0"/>
        </a:p>
      </dsp:txBody>
      <dsp:txXfrm>
        <a:off x="40" y="23387"/>
        <a:ext cx="3845569" cy="720000"/>
      </dsp:txXfrm>
    </dsp:sp>
    <dsp:sp modelId="{36D7B7EE-F345-4D71-BA7F-57472AA4B7D4}">
      <dsp:nvSpPr>
        <dsp:cNvPr id="0" name=""/>
        <dsp:cNvSpPr/>
      </dsp:nvSpPr>
      <dsp:spPr>
        <a:xfrm>
          <a:off x="40" y="743387"/>
          <a:ext cx="3845569" cy="24018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Promotion Possibilities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Power shift from shareholders to managers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Parent CEO controls high share volume</a:t>
          </a:r>
          <a:endParaRPr lang="en-US" sz="2500" kern="1200" dirty="0"/>
        </a:p>
      </dsp:txBody>
      <dsp:txXfrm>
        <a:off x="40" y="743387"/>
        <a:ext cx="3845569" cy="2401875"/>
      </dsp:txXfrm>
    </dsp:sp>
    <dsp:sp modelId="{0D1AD175-096A-4717-B907-7556B99F42F4}">
      <dsp:nvSpPr>
        <dsp:cNvPr id="0" name=""/>
        <dsp:cNvSpPr/>
      </dsp:nvSpPr>
      <dsp:spPr>
        <a:xfrm>
          <a:off x="4383989" y="23387"/>
          <a:ext cx="3845569" cy="720000"/>
        </a:xfrm>
        <a:prstGeom prst="rect">
          <a:avLst/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9067202"/>
              <a:satOff val="5236"/>
              <a:lumOff val="-9607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Workforce</a:t>
          </a:r>
          <a:endParaRPr lang="en-US" sz="2500" kern="1200" dirty="0"/>
        </a:p>
      </dsp:txBody>
      <dsp:txXfrm>
        <a:off x="4383989" y="23387"/>
        <a:ext cx="3845569" cy="720000"/>
      </dsp:txXfrm>
    </dsp:sp>
    <dsp:sp modelId="{1054EF35-BB63-4EFA-B5EB-CFF8FDFA45E6}">
      <dsp:nvSpPr>
        <dsp:cNvPr id="0" name=""/>
        <dsp:cNvSpPr/>
      </dsp:nvSpPr>
      <dsp:spPr>
        <a:xfrm>
          <a:off x="4383989" y="743387"/>
          <a:ext cx="3845569" cy="2401875"/>
        </a:xfrm>
        <a:prstGeom prst="rect">
          <a:avLst/>
        </a:prstGeom>
        <a:solidFill>
          <a:schemeClr val="accent2">
            <a:tint val="40000"/>
            <a:alpha val="90000"/>
            <a:hueOff val="-8695070"/>
            <a:satOff val="-10141"/>
            <a:lumOff val="-169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8695070"/>
              <a:satOff val="-10141"/>
              <a:lumOff val="-16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Address job security concerns</a:t>
          </a:r>
          <a:endParaRPr lang="en-US" sz="2500" kern="1200" dirty="0"/>
        </a:p>
      </dsp:txBody>
      <dsp:txXfrm>
        <a:off x="4383989" y="743387"/>
        <a:ext cx="3845569" cy="24018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A9048-3327-4A77-BD82-018F8F20A0AD}">
      <dsp:nvSpPr>
        <dsp:cNvPr id="0" name=""/>
        <dsp:cNvSpPr/>
      </dsp:nvSpPr>
      <dsp:spPr>
        <a:xfrm>
          <a:off x="685799" y="0"/>
          <a:ext cx="7772400" cy="345638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3AAC168-C44A-4D3D-ABF2-C2ABE7FC5D21}">
      <dsp:nvSpPr>
        <dsp:cNvPr id="0" name=""/>
        <dsp:cNvSpPr/>
      </dsp:nvSpPr>
      <dsp:spPr>
        <a:xfrm>
          <a:off x="4576" y="1036915"/>
          <a:ext cx="2201167" cy="13825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Increase perceptions of OCB Dimensions</a:t>
          </a:r>
          <a:endParaRPr lang="en-CA" sz="2000" kern="1200" dirty="0"/>
        </a:p>
      </dsp:txBody>
      <dsp:txXfrm>
        <a:off x="72067" y="1104406"/>
        <a:ext cx="2066185" cy="1247571"/>
      </dsp:txXfrm>
    </dsp:sp>
    <dsp:sp modelId="{B161C78C-8391-4A1C-B17E-C78D152C36F9}">
      <dsp:nvSpPr>
        <dsp:cNvPr id="0" name=""/>
        <dsp:cNvSpPr/>
      </dsp:nvSpPr>
      <dsp:spPr>
        <a:xfrm>
          <a:off x="2315802" y="1036915"/>
          <a:ext cx="2201167" cy="1382553"/>
        </a:xfrm>
        <a:prstGeom prst="roundRect">
          <a:avLst/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tint val="50000"/>
                <a:satMod val="300000"/>
              </a:schemeClr>
            </a:gs>
            <a:gs pos="35000">
              <a:schemeClr val="accent2">
                <a:hueOff val="-3022401"/>
                <a:satOff val="1745"/>
                <a:lumOff val="-3202"/>
                <a:alphaOff val="0"/>
                <a:tint val="37000"/>
                <a:satMod val="300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Increase OB through effective communication</a:t>
          </a:r>
          <a:endParaRPr lang="en-CA" sz="2000" kern="1200" dirty="0"/>
        </a:p>
      </dsp:txBody>
      <dsp:txXfrm>
        <a:off x="2383293" y="1104406"/>
        <a:ext cx="2066185" cy="1247571"/>
      </dsp:txXfrm>
    </dsp:sp>
    <dsp:sp modelId="{1F23848D-F71C-44A0-B0F3-3AAC66CCEEED}">
      <dsp:nvSpPr>
        <dsp:cNvPr id="0" name=""/>
        <dsp:cNvSpPr/>
      </dsp:nvSpPr>
      <dsp:spPr>
        <a:xfrm>
          <a:off x="4627029" y="1036915"/>
          <a:ext cx="2201167" cy="1382553"/>
        </a:xfrm>
        <a:prstGeom prst="roundRect">
          <a:avLst/>
        </a:prstGeom>
        <a:gradFill rotWithShape="0">
          <a:gsLst>
            <a:gs pos="0">
              <a:schemeClr val="accent2">
                <a:hueOff val="-6044802"/>
                <a:satOff val="3491"/>
                <a:lumOff val="-6405"/>
                <a:alphaOff val="0"/>
                <a:tint val="50000"/>
                <a:satMod val="300000"/>
              </a:schemeClr>
            </a:gs>
            <a:gs pos="35000">
              <a:schemeClr val="accent2">
                <a:hueOff val="-6044802"/>
                <a:satOff val="3491"/>
                <a:lumOff val="-6405"/>
                <a:alphaOff val="0"/>
                <a:tint val="37000"/>
                <a:satMod val="300000"/>
              </a:schemeClr>
            </a:gs>
            <a:gs pos="100000">
              <a:schemeClr val="accent2">
                <a:hueOff val="-6044802"/>
                <a:satOff val="3491"/>
                <a:lumOff val="-64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Increase Employee Happiness (Satisfaction)</a:t>
          </a:r>
          <a:endParaRPr lang="en-CA" sz="2000" kern="1200" dirty="0"/>
        </a:p>
      </dsp:txBody>
      <dsp:txXfrm>
        <a:off x="4694520" y="1104406"/>
        <a:ext cx="2066185" cy="1247571"/>
      </dsp:txXfrm>
    </dsp:sp>
    <dsp:sp modelId="{FE4EE813-ECDE-4F44-962A-BEBF4F4B3FE9}">
      <dsp:nvSpPr>
        <dsp:cNvPr id="0" name=""/>
        <dsp:cNvSpPr/>
      </dsp:nvSpPr>
      <dsp:spPr>
        <a:xfrm>
          <a:off x="6938255" y="1036915"/>
          <a:ext cx="2201167" cy="1382553"/>
        </a:xfrm>
        <a:prstGeom prst="roundRect">
          <a:avLst/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Increase employee loyalty and retention</a:t>
          </a:r>
          <a:endParaRPr lang="en-CA" sz="2000" kern="1200" dirty="0"/>
        </a:p>
      </dsp:txBody>
      <dsp:txXfrm>
        <a:off x="7005746" y="1104406"/>
        <a:ext cx="2066185" cy="124757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51044-D253-4B51-A53A-8FCB519BF9DF}">
      <dsp:nvSpPr>
        <dsp:cNvPr id="0" name=""/>
        <dsp:cNvSpPr/>
      </dsp:nvSpPr>
      <dsp:spPr>
        <a:xfrm>
          <a:off x="3066923" y="974"/>
          <a:ext cx="1715024" cy="8575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Communication</a:t>
          </a:r>
          <a:endParaRPr lang="en-CA" sz="1700" kern="1200" dirty="0"/>
        </a:p>
      </dsp:txBody>
      <dsp:txXfrm>
        <a:off x="3092039" y="26090"/>
        <a:ext cx="1664792" cy="807280"/>
      </dsp:txXfrm>
    </dsp:sp>
    <dsp:sp modelId="{D41FDE7F-E7B5-4B9C-8665-EA54C015FF7D}">
      <dsp:nvSpPr>
        <dsp:cNvPr id="0" name=""/>
        <dsp:cNvSpPr/>
      </dsp:nvSpPr>
      <dsp:spPr>
        <a:xfrm rot="3600000">
          <a:off x="4185589" y="1506119"/>
          <a:ext cx="893879" cy="30012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kern="1200" dirty="0"/>
        </a:p>
      </dsp:txBody>
      <dsp:txXfrm>
        <a:off x="4275628" y="1566145"/>
        <a:ext cx="713801" cy="180077"/>
      </dsp:txXfrm>
    </dsp:sp>
    <dsp:sp modelId="{0A4097FE-945D-4981-A063-8D1E860D02D4}">
      <dsp:nvSpPr>
        <dsp:cNvPr id="0" name=""/>
        <dsp:cNvSpPr/>
      </dsp:nvSpPr>
      <dsp:spPr>
        <a:xfrm>
          <a:off x="4483110" y="2453882"/>
          <a:ext cx="1715024" cy="8575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533601"/>
                <a:satOff val="2618"/>
                <a:lumOff val="-4804"/>
                <a:alphaOff val="0"/>
                <a:tint val="50000"/>
                <a:satMod val="300000"/>
              </a:schemeClr>
            </a:gs>
            <a:gs pos="35000">
              <a:schemeClr val="accent2">
                <a:hueOff val="-4533601"/>
                <a:satOff val="2618"/>
                <a:lumOff val="-4804"/>
                <a:alphaOff val="0"/>
                <a:tint val="37000"/>
                <a:satMod val="300000"/>
              </a:schemeClr>
            </a:gs>
            <a:gs pos="100000">
              <a:schemeClr val="accent2">
                <a:hueOff val="-4533601"/>
                <a:satOff val="2618"/>
                <a:lumOff val="-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Organizational Commitment</a:t>
          </a:r>
          <a:endParaRPr lang="en-CA" sz="1700" kern="1200" dirty="0"/>
        </a:p>
      </dsp:txBody>
      <dsp:txXfrm>
        <a:off x="4508226" y="2478998"/>
        <a:ext cx="1664792" cy="807280"/>
      </dsp:txXfrm>
    </dsp:sp>
    <dsp:sp modelId="{16DCA3E4-91C0-450E-B9F5-C07182D1E5AC}">
      <dsp:nvSpPr>
        <dsp:cNvPr id="0" name=""/>
        <dsp:cNvSpPr/>
      </dsp:nvSpPr>
      <dsp:spPr>
        <a:xfrm rot="10800000">
          <a:off x="3477496" y="2732573"/>
          <a:ext cx="893879" cy="30012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533601"/>
                <a:satOff val="2618"/>
                <a:lumOff val="-4804"/>
                <a:alphaOff val="0"/>
                <a:tint val="50000"/>
                <a:satMod val="300000"/>
              </a:schemeClr>
            </a:gs>
            <a:gs pos="35000">
              <a:schemeClr val="accent2">
                <a:hueOff val="-4533601"/>
                <a:satOff val="2618"/>
                <a:lumOff val="-4804"/>
                <a:alphaOff val="0"/>
                <a:tint val="37000"/>
                <a:satMod val="300000"/>
              </a:schemeClr>
            </a:gs>
            <a:gs pos="100000">
              <a:schemeClr val="accent2">
                <a:hueOff val="-4533601"/>
                <a:satOff val="2618"/>
                <a:lumOff val="-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kern="1200" dirty="0"/>
        </a:p>
      </dsp:txBody>
      <dsp:txXfrm rot="10800000">
        <a:off x="3567535" y="2792599"/>
        <a:ext cx="713801" cy="180077"/>
      </dsp:txXfrm>
    </dsp:sp>
    <dsp:sp modelId="{D71F8B90-5FB6-45FE-9C1B-7B3C43A6AA28}">
      <dsp:nvSpPr>
        <dsp:cNvPr id="0" name=""/>
        <dsp:cNvSpPr/>
      </dsp:nvSpPr>
      <dsp:spPr>
        <a:xfrm>
          <a:off x="1650736" y="2453882"/>
          <a:ext cx="1715024" cy="8575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Trust</a:t>
          </a:r>
          <a:endParaRPr lang="en-CA" sz="1700" kern="1200" dirty="0"/>
        </a:p>
      </dsp:txBody>
      <dsp:txXfrm>
        <a:off x="1675852" y="2478998"/>
        <a:ext cx="1664792" cy="807280"/>
      </dsp:txXfrm>
    </dsp:sp>
    <dsp:sp modelId="{619C55EC-E053-4D57-91BE-8B0ADEC39F9C}">
      <dsp:nvSpPr>
        <dsp:cNvPr id="0" name=""/>
        <dsp:cNvSpPr/>
      </dsp:nvSpPr>
      <dsp:spPr>
        <a:xfrm rot="18000000">
          <a:off x="2769402" y="1506119"/>
          <a:ext cx="893879" cy="30012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kern="1200" dirty="0"/>
        </a:p>
      </dsp:txBody>
      <dsp:txXfrm>
        <a:off x="2859441" y="1566145"/>
        <a:ext cx="713801" cy="18007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ADD4F-9847-4782-AA4D-3F00143C4F89}">
      <dsp:nvSpPr>
        <dsp:cNvPr id="0" name=""/>
        <dsp:cNvSpPr/>
      </dsp:nvSpPr>
      <dsp:spPr>
        <a:xfrm rot="5400000">
          <a:off x="-143769" y="146585"/>
          <a:ext cx="958465" cy="67092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Strategize</a:t>
          </a:r>
          <a:endParaRPr lang="en-CA" sz="1200" kern="1200" dirty="0"/>
        </a:p>
      </dsp:txBody>
      <dsp:txXfrm rot="-5400000">
        <a:off x="1" y="338278"/>
        <a:ext cx="670926" cy="287539"/>
      </dsp:txXfrm>
    </dsp:sp>
    <dsp:sp modelId="{C1C92CE7-6F7D-4BE7-BC91-66F863678BEC}">
      <dsp:nvSpPr>
        <dsp:cNvPr id="0" name=""/>
        <dsp:cNvSpPr/>
      </dsp:nvSpPr>
      <dsp:spPr>
        <a:xfrm rot="5400000">
          <a:off x="4056409" y="-3383178"/>
          <a:ext cx="623002" cy="7393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900" kern="1200" dirty="0" smtClean="0"/>
            <a:t>Strategize and prepare a formal communication plan</a:t>
          </a:r>
          <a:endParaRPr lang="en-CA" sz="1900" kern="1200" dirty="0"/>
        </a:p>
      </dsp:txBody>
      <dsp:txXfrm rot="-5400000">
        <a:off x="670926" y="32717"/>
        <a:ext cx="7363557" cy="562178"/>
      </dsp:txXfrm>
    </dsp:sp>
    <dsp:sp modelId="{F8127424-AF6F-4603-8E1A-C9FE73E9D03B}">
      <dsp:nvSpPr>
        <dsp:cNvPr id="0" name=""/>
        <dsp:cNvSpPr/>
      </dsp:nvSpPr>
      <dsp:spPr>
        <a:xfrm rot="5400000">
          <a:off x="-143769" y="953345"/>
          <a:ext cx="958465" cy="670926"/>
        </a:xfrm>
        <a:prstGeom prst="chevron">
          <a:avLst/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tint val="50000"/>
                <a:satMod val="300000"/>
              </a:schemeClr>
            </a:gs>
            <a:gs pos="35000">
              <a:schemeClr val="accent2">
                <a:hueOff val="-3022401"/>
                <a:satOff val="1745"/>
                <a:lumOff val="-3202"/>
                <a:alphaOff val="0"/>
                <a:tint val="37000"/>
                <a:satMod val="300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3022401"/>
              <a:satOff val="1745"/>
              <a:lumOff val="-320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Truth</a:t>
          </a:r>
          <a:endParaRPr lang="en-CA" sz="1200" kern="1200" dirty="0"/>
        </a:p>
      </dsp:txBody>
      <dsp:txXfrm rot="-5400000">
        <a:off x="1" y="1145038"/>
        <a:ext cx="670926" cy="287539"/>
      </dsp:txXfrm>
    </dsp:sp>
    <dsp:sp modelId="{03A31806-5FE3-42EC-B8C1-50648B068538}">
      <dsp:nvSpPr>
        <dsp:cNvPr id="0" name=""/>
        <dsp:cNvSpPr/>
      </dsp:nvSpPr>
      <dsp:spPr>
        <a:xfrm rot="5400000">
          <a:off x="4056409" y="-2575908"/>
          <a:ext cx="623002" cy="7393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022401"/>
              <a:satOff val="1745"/>
              <a:lumOff val="-32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900" kern="1200" dirty="0" smtClean="0"/>
            <a:t>Use a truthful approach at all times</a:t>
          </a:r>
          <a:endParaRPr lang="en-CA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900" kern="1200" dirty="0" smtClean="0"/>
            <a:t>Remain consistent</a:t>
          </a:r>
          <a:endParaRPr lang="en-CA" sz="1900" kern="1200" dirty="0"/>
        </a:p>
      </dsp:txBody>
      <dsp:txXfrm rot="-5400000">
        <a:off x="670926" y="839987"/>
        <a:ext cx="7363557" cy="562178"/>
      </dsp:txXfrm>
    </dsp:sp>
    <dsp:sp modelId="{2822D106-CF40-42B7-8C0A-60166C425249}">
      <dsp:nvSpPr>
        <dsp:cNvPr id="0" name=""/>
        <dsp:cNvSpPr/>
      </dsp:nvSpPr>
      <dsp:spPr>
        <a:xfrm rot="5400000">
          <a:off x="-143769" y="1760104"/>
          <a:ext cx="958465" cy="670926"/>
        </a:xfrm>
        <a:prstGeom prst="chevron">
          <a:avLst/>
        </a:prstGeom>
        <a:gradFill rotWithShape="0">
          <a:gsLst>
            <a:gs pos="0">
              <a:schemeClr val="accent2">
                <a:hueOff val="-6044802"/>
                <a:satOff val="3491"/>
                <a:lumOff val="-6405"/>
                <a:alphaOff val="0"/>
                <a:tint val="50000"/>
                <a:satMod val="300000"/>
              </a:schemeClr>
            </a:gs>
            <a:gs pos="35000">
              <a:schemeClr val="accent2">
                <a:hueOff val="-6044802"/>
                <a:satOff val="3491"/>
                <a:lumOff val="-6405"/>
                <a:alphaOff val="0"/>
                <a:tint val="37000"/>
                <a:satMod val="300000"/>
              </a:schemeClr>
            </a:gs>
            <a:gs pos="100000">
              <a:schemeClr val="accent2">
                <a:hueOff val="-6044802"/>
                <a:satOff val="3491"/>
                <a:lumOff val="-6405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6044802"/>
              <a:satOff val="3491"/>
              <a:lumOff val="-640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Timing</a:t>
          </a:r>
          <a:endParaRPr lang="en-CA" sz="1200" kern="1200" dirty="0"/>
        </a:p>
      </dsp:txBody>
      <dsp:txXfrm rot="-5400000">
        <a:off x="1" y="1951797"/>
        <a:ext cx="670926" cy="287539"/>
      </dsp:txXfrm>
    </dsp:sp>
    <dsp:sp modelId="{7C6FCA8A-68FA-4366-AF3B-8BAA9BA2A30F}">
      <dsp:nvSpPr>
        <dsp:cNvPr id="0" name=""/>
        <dsp:cNvSpPr/>
      </dsp:nvSpPr>
      <dsp:spPr>
        <a:xfrm rot="5400000">
          <a:off x="4056409" y="-1769148"/>
          <a:ext cx="623002" cy="7393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6044802"/>
              <a:satOff val="3491"/>
              <a:lumOff val="-64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900" kern="1200" dirty="0" smtClean="0"/>
            <a:t>Implement frequent communications</a:t>
          </a:r>
          <a:endParaRPr lang="en-CA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900" kern="1200" dirty="0" smtClean="0"/>
            <a:t>Over-communicate </a:t>
          </a:r>
          <a:endParaRPr lang="en-CA" sz="1900" kern="1200" dirty="0"/>
        </a:p>
      </dsp:txBody>
      <dsp:txXfrm rot="-5400000">
        <a:off x="670926" y="1646747"/>
        <a:ext cx="7363557" cy="562178"/>
      </dsp:txXfrm>
    </dsp:sp>
    <dsp:sp modelId="{FE05F379-D64F-4379-AC39-338A3FE177F8}">
      <dsp:nvSpPr>
        <dsp:cNvPr id="0" name=""/>
        <dsp:cNvSpPr/>
      </dsp:nvSpPr>
      <dsp:spPr>
        <a:xfrm rot="5400000">
          <a:off x="-143769" y="2566864"/>
          <a:ext cx="958465" cy="670926"/>
        </a:xfrm>
        <a:prstGeom prst="chevron">
          <a:avLst/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9067202"/>
              <a:satOff val="5236"/>
              <a:lumOff val="-9607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Reinforce</a:t>
          </a:r>
          <a:endParaRPr lang="en-CA" sz="1200" kern="1200" dirty="0"/>
        </a:p>
      </dsp:txBody>
      <dsp:txXfrm rot="-5400000">
        <a:off x="1" y="2758557"/>
        <a:ext cx="670926" cy="287539"/>
      </dsp:txXfrm>
    </dsp:sp>
    <dsp:sp modelId="{E7EEA430-C128-435C-961C-1C9BB7CAD095}">
      <dsp:nvSpPr>
        <dsp:cNvPr id="0" name=""/>
        <dsp:cNvSpPr/>
      </dsp:nvSpPr>
      <dsp:spPr>
        <a:xfrm rot="5400000">
          <a:off x="4056409" y="-962389"/>
          <a:ext cx="623002" cy="7393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067202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900" kern="1200" dirty="0" smtClean="0"/>
            <a:t>Manage Change</a:t>
          </a:r>
          <a:endParaRPr lang="en-CA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900" kern="1200" dirty="0" smtClean="0"/>
            <a:t>Use “Transition Teams”</a:t>
          </a:r>
          <a:endParaRPr lang="en-CA" sz="1900" kern="1200" dirty="0"/>
        </a:p>
      </dsp:txBody>
      <dsp:txXfrm rot="-5400000">
        <a:off x="670926" y="2453506"/>
        <a:ext cx="7363557" cy="56217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D563E-0BD9-4661-B7C4-5C1B180C511D}">
      <dsp:nvSpPr>
        <dsp:cNvPr id="0" name=""/>
        <dsp:cNvSpPr/>
      </dsp:nvSpPr>
      <dsp:spPr>
        <a:xfrm>
          <a:off x="0" y="292758"/>
          <a:ext cx="8291264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494" tIns="312420" rIns="6434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500" kern="1200" smtClean="0"/>
            <a:t>Knowledge blind spots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500" kern="1200" dirty="0" smtClean="0"/>
            <a:t>Knowledge Mismatches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500" kern="1200" smtClean="0"/>
            <a:t>Knowledge Jail</a:t>
          </a:r>
          <a:endParaRPr lang="en-CA" sz="1500" kern="1200" dirty="0"/>
        </a:p>
      </dsp:txBody>
      <dsp:txXfrm>
        <a:off x="0" y="292758"/>
        <a:ext cx="8291264" cy="1086750"/>
      </dsp:txXfrm>
    </dsp:sp>
    <dsp:sp modelId="{E43889B1-700C-4B4C-A811-9ED3C2A230B6}">
      <dsp:nvSpPr>
        <dsp:cNvPr id="0" name=""/>
        <dsp:cNvSpPr/>
      </dsp:nvSpPr>
      <dsp:spPr>
        <a:xfrm>
          <a:off x="414563" y="71358"/>
          <a:ext cx="5803884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Communication fragmentation causes</a:t>
          </a:r>
          <a:endParaRPr lang="en-US" sz="1500" kern="1200" dirty="0"/>
        </a:p>
      </dsp:txBody>
      <dsp:txXfrm>
        <a:off x="436179" y="92974"/>
        <a:ext cx="5760652" cy="399568"/>
      </dsp:txXfrm>
    </dsp:sp>
    <dsp:sp modelId="{B519A37A-A5B1-49B3-A399-B2B8E08B1E8F}">
      <dsp:nvSpPr>
        <dsp:cNvPr id="0" name=""/>
        <dsp:cNvSpPr/>
      </dsp:nvSpPr>
      <dsp:spPr>
        <a:xfrm>
          <a:off x="0" y="1681908"/>
          <a:ext cx="8291264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067202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494" tIns="312420" rIns="6434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500" kern="1200" dirty="0" smtClean="0"/>
            <a:t>Identify and select process information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500" kern="1200" dirty="0" smtClean="0"/>
            <a:t>Plan how information is collected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500" kern="1200" dirty="0" smtClean="0"/>
            <a:t>Document information transfer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500" kern="1200" dirty="0" smtClean="0"/>
            <a:t>Translate into useful applications (e.g.: Framework)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500" kern="1200" smtClean="0"/>
            <a:t>Reinforcement (e.g.: transition teams)</a:t>
          </a:r>
          <a:endParaRPr lang="en-CA" sz="1500" kern="1200" dirty="0" smtClean="0"/>
        </a:p>
      </dsp:txBody>
      <dsp:txXfrm>
        <a:off x="0" y="1681908"/>
        <a:ext cx="8291264" cy="1559250"/>
      </dsp:txXfrm>
    </dsp:sp>
    <dsp:sp modelId="{A3475C96-96FB-4E3F-A169-53090846CF6A}">
      <dsp:nvSpPr>
        <dsp:cNvPr id="0" name=""/>
        <dsp:cNvSpPr/>
      </dsp:nvSpPr>
      <dsp:spPr>
        <a:xfrm>
          <a:off x="414563" y="1460508"/>
          <a:ext cx="5803884" cy="442800"/>
        </a:xfrm>
        <a:prstGeom prst="roundRect">
          <a:avLst/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9373" tIns="0" rIns="21937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Mitigation Approaches</a:t>
          </a:r>
          <a:endParaRPr lang="en-US" sz="1500" kern="1200" dirty="0"/>
        </a:p>
      </dsp:txBody>
      <dsp:txXfrm>
        <a:off x="436179" y="1482124"/>
        <a:ext cx="5760652" cy="39956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CDA48-3E77-4083-A6AC-D5CE79F14308}">
      <dsp:nvSpPr>
        <dsp:cNvPr id="0" name=""/>
        <dsp:cNvSpPr/>
      </dsp:nvSpPr>
      <dsp:spPr>
        <a:xfrm>
          <a:off x="3322637" y="0"/>
          <a:ext cx="1584324" cy="1584324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Culture/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Identity</a:t>
          </a:r>
          <a:endParaRPr lang="en-US" sz="900" kern="1200" dirty="0"/>
        </a:p>
      </dsp:txBody>
      <dsp:txXfrm>
        <a:off x="3718718" y="792162"/>
        <a:ext cx="792162" cy="792162"/>
      </dsp:txXfrm>
    </dsp:sp>
    <dsp:sp modelId="{5DD7B3ED-9767-4C75-BC8D-A4944BBC7341}">
      <dsp:nvSpPr>
        <dsp:cNvPr id="0" name=""/>
        <dsp:cNvSpPr/>
      </dsp:nvSpPr>
      <dsp:spPr>
        <a:xfrm>
          <a:off x="2530475" y="1584324"/>
          <a:ext cx="1584324" cy="1584324"/>
        </a:xfrm>
        <a:prstGeom prst="triangle">
          <a:avLst/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tint val="50000"/>
                <a:satMod val="300000"/>
              </a:schemeClr>
            </a:gs>
            <a:gs pos="35000">
              <a:schemeClr val="accent2">
                <a:hueOff val="-3022401"/>
                <a:satOff val="1745"/>
                <a:lumOff val="-3202"/>
                <a:alphaOff val="0"/>
                <a:tint val="37000"/>
                <a:satMod val="300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Motivate</a:t>
          </a:r>
          <a:endParaRPr lang="en-US" sz="900" kern="1200" dirty="0"/>
        </a:p>
      </dsp:txBody>
      <dsp:txXfrm>
        <a:off x="2926556" y="2376486"/>
        <a:ext cx="792162" cy="792162"/>
      </dsp:txXfrm>
    </dsp:sp>
    <dsp:sp modelId="{76719D9E-C6A2-4CA6-BA9D-BD83EAA0E096}">
      <dsp:nvSpPr>
        <dsp:cNvPr id="0" name=""/>
        <dsp:cNvSpPr/>
      </dsp:nvSpPr>
      <dsp:spPr>
        <a:xfrm rot="10800000">
          <a:off x="3322637" y="1584324"/>
          <a:ext cx="1584324" cy="1584324"/>
        </a:xfrm>
        <a:prstGeom prst="triangle">
          <a:avLst/>
        </a:prstGeom>
        <a:gradFill rotWithShape="0">
          <a:gsLst>
            <a:gs pos="0">
              <a:schemeClr val="accent2">
                <a:hueOff val="-6044802"/>
                <a:satOff val="3491"/>
                <a:lumOff val="-6405"/>
                <a:alphaOff val="0"/>
                <a:tint val="50000"/>
                <a:satMod val="300000"/>
              </a:schemeClr>
            </a:gs>
            <a:gs pos="35000">
              <a:schemeClr val="accent2">
                <a:hueOff val="-6044802"/>
                <a:satOff val="3491"/>
                <a:lumOff val="-6405"/>
                <a:alphaOff val="0"/>
                <a:tint val="37000"/>
                <a:satMod val="300000"/>
              </a:schemeClr>
            </a:gs>
            <a:gs pos="100000">
              <a:schemeClr val="accent2">
                <a:hueOff val="-6044802"/>
                <a:satOff val="3491"/>
                <a:lumOff val="-64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Communicate</a:t>
          </a:r>
          <a:endParaRPr lang="en-US" sz="900" kern="1200" dirty="0"/>
        </a:p>
      </dsp:txBody>
      <dsp:txXfrm rot="10800000">
        <a:off x="3718718" y="1584324"/>
        <a:ext cx="792162" cy="792162"/>
      </dsp:txXfrm>
    </dsp:sp>
    <dsp:sp modelId="{0B9DCFFA-A3AB-4EDA-9E50-49A92ECCC354}">
      <dsp:nvSpPr>
        <dsp:cNvPr id="0" name=""/>
        <dsp:cNvSpPr/>
      </dsp:nvSpPr>
      <dsp:spPr>
        <a:xfrm>
          <a:off x="4114800" y="1584324"/>
          <a:ext cx="1584324" cy="1584324"/>
        </a:xfrm>
        <a:prstGeom prst="triangle">
          <a:avLst/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Process</a:t>
          </a:r>
          <a:endParaRPr lang="en-US" sz="900" kern="1200" dirty="0"/>
        </a:p>
      </dsp:txBody>
      <dsp:txXfrm>
        <a:off x="4510881" y="2376486"/>
        <a:ext cx="792162" cy="792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F1BD8-8443-4223-8D45-872B70F87878}">
      <dsp:nvSpPr>
        <dsp:cNvPr id="0" name=""/>
        <dsp:cNvSpPr/>
      </dsp:nvSpPr>
      <dsp:spPr>
        <a:xfrm>
          <a:off x="301" y="1337934"/>
          <a:ext cx="1971123" cy="492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Identity</a:t>
          </a:r>
        </a:p>
      </dsp:txBody>
      <dsp:txXfrm>
        <a:off x="14734" y="1352367"/>
        <a:ext cx="1942257" cy="463914"/>
      </dsp:txXfrm>
    </dsp:sp>
    <dsp:sp modelId="{0A011F9A-257E-44F7-B7AF-D2F5B064E41A}">
      <dsp:nvSpPr>
        <dsp:cNvPr id="0" name=""/>
        <dsp:cNvSpPr/>
      </dsp:nvSpPr>
      <dsp:spPr>
        <a:xfrm>
          <a:off x="2247382" y="1337934"/>
          <a:ext cx="1971123" cy="492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tint val="50000"/>
                <a:satMod val="300000"/>
              </a:schemeClr>
            </a:gs>
            <a:gs pos="35000">
              <a:schemeClr val="accent2">
                <a:hueOff val="-3022401"/>
                <a:satOff val="1745"/>
                <a:lumOff val="-3202"/>
                <a:alphaOff val="0"/>
                <a:tint val="37000"/>
                <a:satMod val="300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Culture</a:t>
          </a:r>
        </a:p>
      </dsp:txBody>
      <dsp:txXfrm>
        <a:off x="2261815" y="1352367"/>
        <a:ext cx="1942257" cy="463914"/>
      </dsp:txXfrm>
    </dsp:sp>
    <dsp:sp modelId="{6523C585-7169-4E86-AD6B-C8DA4F56AE64}">
      <dsp:nvSpPr>
        <dsp:cNvPr id="0" name=""/>
        <dsp:cNvSpPr/>
      </dsp:nvSpPr>
      <dsp:spPr>
        <a:xfrm>
          <a:off x="4494462" y="1337934"/>
          <a:ext cx="1971123" cy="492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044802"/>
                <a:satOff val="3491"/>
                <a:lumOff val="-6405"/>
                <a:alphaOff val="0"/>
                <a:tint val="50000"/>
                <a:satMod val="300000"/>
              </a:schemeClr>
            </a:gs>
            <a:gs pos="35000">
              <a:schemeClr val="accent2">
                <a:hueOff val="-6044802"/>
                <a:satOff val="3491"/>
                <a:lumOff val="-6405"/>
                <a:alphaOff val="0"/>
                <a:tint val="37000"/>
                <a:satMod val="300000"/>
              </a:schemeClr>
            </a:gs>
            <a:gs pos="100000">
              <a:schemeClr val="accent2">
                <a:hueOff val="-6044802"/>
                <a:satOff val="3491"/>
                <a:lumOff val="-64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Motivation</a:t>
          </a:r>
          <a:endParaRPr lang="en-US" sz="3200" kern="1200" dirty="0"/>
        </a:p>
      </dsp:txBody>
      <dsp:txXfrm>
        <a:off x="4508895" y="1352367"/>
        <a:ext cx="1942257" cy="463914"/>
      </dsp:txXfrm>
    </dsp:sp>
    <dsp:sp modelId="{1DA513F8-1C9B-4D3E-A7F9-5248B3D124AB}">
      <dsp:nvSpPr>
        <dsp:cNvPr id="0" name=""/>
        <dsp:cNvSpPr/>
      </dsp:nvSpPr>
      <dsp:spPr>
        <a:xfrm>
          <a:off x="6741542" y="1337934"/>
          <a:ext cx="1971123" cy="492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Process </a:t>
          </a:r>
        </a:p>
      </dsp:txBody>
      <dsp:txXfrm>
        <a:off x="6755975" y="1352367"/>
        <a:ext cx="1942257" cy="463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154F6-CC1B-489D-A2A0-A6C1A5AB2F82}">
      <dsp:nvSpPr>
        <dsp:cNvPr id="0" name=""/>
        <dsp:cNvSpPr/>
      </dsp:nvSpPr>
      <dsp:spPr>
        <a:xfrm>
          <a:off x="2833477" y="128726"/>
          <a:ext cx="2554724" cy="887222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6220F-124F-4B21-B0DE-5F5446CC9E1C}">
      <dsp:nvSpPr>
        <dsp:cNvPr id="0" name=""/>
        <dsp:cNvSpPr/>
      </dsp:nvSpPr>
      <dsp:spPr>
        <a:xfrm>
          <a:off x="3867249" y="2301232"/>
          <a:ext cx="495101" cy="316865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6649A34-9E22-4FC6-AAFC-8BB85027DF00}">
      <dsp:nvSpPr>
        <dsp:cNvPr id="0" name=""/>
        <dsp:cNvSpPr/>
      </dsp:nvSpPr>
      <dsp:spPr>
        <a:xfrm>
          <a:off x="2926556" y="2554724"/>
          <a:ext cx="2376487" cy="594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Identity</a:t>
          </a:r>
          <a:endParaRPr lang="en-US" sz="1500" kern="1200" dirty="0"/>
        </a:p>
      </dsp:txBody>
      <dsp:txXfrm>
        <a:off x="2926556" y="2554724"/>
        <a:ext cx="2376487" cy="594121"/>
      </dsp:txXfrm>
    </dsp:sp>
    <dsp:sp modelId="{01B9930B-6F7C-4F38-B000-69BEDA980238}">
      <dsp:nvSpPr>
        <dsp:cNvPr id="0" name=""/>
        <dsp:cNvSpPr/>
      </dsp:nvSpPr>
      <dsp:spPr>
        <a:xfrm>
          <a:off x="3762287" y="1084470"/>
          <a:ext cx="891182" cy="8911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Social Circles</a:t>
          </a:r>
          <a:endParaRPr lang="en-US" sz="1500" kern="1200" dirty="0"/>
        </a:p>
      </dsp:txBody>
      <dsp:txXfrm>
        <a:off x="3892798" y="1214981"/>
        <a:ext cx="630160" cy="630160"/>
      </dsp:txXfrm>
    </dsp:sp>
    <dsp:sp modelId="{256EE366-B742-4273-992A-5EFE71E71C82}">
      <dsp:nvSpPr>
        <dsp:cNvPr id="0" name=""/>
        <dsp:cNvSpPr/>
      </dsp:nvSpPr>
      <dsp:spPr>
        <a:xfrm>
          <a:off x="3124596" y="415885"/>
          <a:ext cx="891182" cy="891182"/>
        </a:xfrm>
        <a:prstGeom prst="ellipse">
          <a:avLst/>
        </a:prstGeom>
        <a:gradFill rotWithShape="0">
          <a:gsLst>
            <a:gs pos="0">
              <a:schemeClr val="accent2">
                <a:hueOff val="-4533601"/>
                <a:satOff val="2618"/>
                <a:lumOff val="-4804"/>
                <a:alphaOff val="0"/>
                <a:shade val="51000"/>
                <a:satMod val="130000"/>
              </a:schemeClr>
            </a:gs>
            <a:gs pos="80000">
              <a:schemeClr val="accent2">
                <a:hueOff val="-4533601"/>
                <a:satOff val="2618"/>
                <a:lumOff val="-4804"/>
                <a:alphaOff val="0"/>
                <a:shade val="93000"/>
                <a:satMod val="130000"/>
              </a:schemeClr>
            </a:gs>
            <a:gs pos="100000">
              <a:schemeClr val="accent2">
                <a:hueOff val="-4533601"/>
                <a:satOff val="2618"/>
                <a:lumOff val="-4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Family</a:t>
          </a:r>
          <a:endParaRPr lang="en-US" sz="1500" kern="1200" dirty="0"/>
        </a:p>
      </dsp:txBody>
      <dsp:txXfrm>
        <a:off x="3255107" y="546396"/>
        <a:ext cx="630160" cy="630160"/>
      </dsp:txXfrm>
    </dsp:sp>
    <dsp:sp modelId="{4CD20D74-4AE8-4459-BF8D-868E516F2D77}">
      <dsp:nvSpPr>
        <dsp:cNvPr id="0" name=""/>
        <dsp:cNvSpPr/>
      </dsp:nvSpPr>
      <dsp:spPr>
        <a:xfrm>
          <a:off x="4035583" y="200417"/>
          <a:ext cx="891182" cy="891182"/>
        </a:xfrm>
        <a:prstGeom prst="ellipse">
          <a:avLst/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shade val="51000"/>
                <a:satMod val="130000"/>
              </a:schemeClr>
            </a:gs>
            <a:gs pos="80000">
              <a:schemeClr val="accent2">
                <a:hueOff val="-9067202"/>
                <a:satOff val="5236"/>
                <a:lumOff val="-9607"/>
                <a:alphaOff val="0"/>
                <a:shade val="93000"/>
                <a:satMod val="13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Work Place</a:t>
          </a:r>
          <a:endParaRPr lang="en-US" sz="1500" kern="1200" dirty="0"/>
        </a:p>
      </dsp:txBody>
      <dsp:txXfrm>
        <a:off x="4166094" y="330928"/>
        <a:ext cx="630160" cy="630160"/>
      </dsp:txXfrm>
    </dsp:sp>
    <dsp:sp modelId="{45F302A2-D07A-422A-AD80-F87D5878894B}">
      <dsp:nvSpPr>
        <dsp:cNvPr id="0" name=""/>
        <dsp:cNvSpPr/>
      </dsp:nvSpPr>
      <dsp:spPr>
        <a:xfrm>
          <a:off x="2728515" y="19804"/>
          <a:ext cx="2772568" cy="221805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5AACF-F461-4DCD-BDFD-2FAE43B0B9E9}">
      <dsp:nvSpPr>
        <dsp:cNvPr id="0" name=""/>
        <dsp:cNvSpPr/>
      </dsp:nvSpPr>
      <dsp:spPr>
        <a:xfrm>
          <a:off x="1594519" y="0"/>
          <a:ext cx="5040561" cy="316864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6B380-EB3F-4A6B-9736-E3A3A46CF815}">
      <dsp:nvSpPr>
        <dsp:cNvPr id="0" name=""/>
        <dsp:cNvSpPr/>
      </dsp:nvSpPr>
      <dsp:spPr>
        <a:xfrm>
          <a:off x="1954560" y="288182"/>
          <a:ext cx="2125542" cy="12357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Assimilation</a:t>
          </a:r>
          <a:endParaRPr lang="en-US" sz="2000" kern="1200" dirty="0"/>
        </a:p>
      </dsp:txBody>
      <dsp:txXfrm>
        <a:off x="2014885" y="348507"/>
        <a:ext cx="2004892" cy="1115123"/>
      </dsp:txXfrm>
    </dsp:sp>
    <dsp:sp modelId="{C9AA61A4-6332-4457-96AC-03B723CCDCE0}">
      <dsp:nvSpPr>
        <dsp:cNvPr id="0" name=""/>
        <dsp:cNvSpPr/>
      </dsp:nvSpPr>
      <dsp:spPr>
        <a:xfrm>
          <a:off x="4186804" y="325502"/>
          <a:ext cx="2125542" cy="1235773"/>
        </a:xfrm>
        <a:prstGeom prst="roundRect">
          <a:avLst/>
        </a:prstGeom>
        <a:solidFill>
          <a:schemeClr val="accent2">
            <a:hueOff val="-3022401"/>
            <a:satOff val="1745"/>
            <a:lumOff val="-32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Confederation</a:t>
          </a:r>
          <a:endParaRPr lang="en-US" sz="2000" kern="1200" dirty="0"/>
        </a:p>
      </dsp:txBody>
      <dsp:txXfrm>
        <a:off x="4247129" y="385827"/>
        <a:ext cx="2004892" cy="1115123"/>
      </dsp:txXfrm>
    </dsp:sp>
    <dsp:sp modelId="{B52FF158-CA28-4A1D-B3BD-5BF8589CCA8F}">
      <dsp:nvSpPr>
        <dsp:cNvPr id="0" name=""/>
        <dsp:cNvSpPr/>
      </dsp:nvSpPr>
      <dsp:spPr>
        <a:xfrm>
          <a:off x="1954560" y="1619015"/>
          <a:ext cx="2125542" cy="1235773"/>
        </a:xfrm>
        <a:prstGeom prst="roundRect">
          <a:avLst/>
        </a:prstGeom>
        <a:solidFill>
          <a:schemeClr val="accent2">
            <a:hueOff val="-6044802"/>
            <a:satOff val="3491"/>
            <a:lumOff val="-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Federation</a:t>
          </a:r>
          <a:endParaRPr lang="en-US" sz="2000" kern="1200" dirty="0"/>
        </a:p>
      </dsp:txBody>
      <dsp:txXfrm>
        <a:off x="2014885" y="1679340"/>
        <a:ext cx="2004892" cy="1115123"/>
      </dsp:txXfrm>
    </dsp:sp>
    <dsp:sp modelId="{FECD5A0D-024F-4AE5-8834-3C7BCF0D0A82}">
      <dsp:nvSpPr>
        <dsp:cNvPr id="0" name=""/>
        <dsp:cNvSpPr/>
      </dsp:nvSpPr>
      <dsp:spPr>
        <a:xfrm>
          <a:off x="4186804" y="1656335"/>
          <a:ext cx="2125542" cy="1235773"/>
        </a:xfrm>
        <a:prstGeom prst="roundRect">
          <a:avLst/>
        </a:prstGeom>
        <a:solidFill>
          <a:schemeClr val="accent2">
            <a:hueOff val="-9067202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Metamorphosis</a:t>
          </a:r>
          <a:endParaRPr lang="en-US" sz="2000" kern="1200" dirty="0"/>
        </a:p>
      </dsp:txBody>
      <dsp:txXfrm>
        <a:off x="4247129" y="1716660"/>
        <a:ext cx="2004892" cy="1115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B9986-16FF-4EDF-9B58-4DA098F7763C}">
      <dsp:nvSpPr>
        <dsp:cNvPr id="0" name=""/>
        <dsp:cNvSpPr/>
      </dsp:nvSpPr>
      <dsp:spPr>
        <a:xfrm>
          <a:off x="3843134" y="1463549"/>
          <a:ext cx="1044446" cy="10444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smtClean="0"/>
            <a:t>Build Trust</a:t>
          </a:r>
          <a:endParaRPr lang="en-US" sz="1100" kern="1200" dirty="0" smtClean="0"/>
        </a:p>
      </dsp:txBody>
      <dsp:txXfrm>
        <a:off x="3996090" y="1616505"/>
        <a:ext cx="738534" cy="738534"/>
      </dsp:txXfrm>
    </dsp:sp>
    <dsp:sp modelId="{B530312A-C0FE-4BA6-A067-3FED4B021122}">
      <dsp:nvSpPr>
        <dsp:cNvPr id="0" name=""/>
        <dsp:cNvSpPr/>
      </dsp:nvSpPr>
      <dsp:spPr>
        <a:xfrm rot="16200000">
          <a:off x="4254687" y="1083445"/>
          <a:ext cx="221341" cy="3551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87888" y="1187668"/>
        <a:ext cx="154939" cy="213067"/>
      </dsp:txXfrm>
    </dsp:sp>
    <dsp:sp modelId="{59E6AFB8-F384-449E-AFBA-4C942B6C4C12}">
      <dsp:nvSpPr>
        <dsp:cNvPr id="0" name=""/>
        <dsp:cNvSpPr/>
      </dsp:nvSpPr>
      <dsp:spPr>
        <a:xfrm>
          <a:off x="3843134" y="1477"/>
          <a:ext cx="1044446" cy="10444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/>
            <a:t>Justice</a:t>
          </a:r>
          <a:endParaRPr lang="en-US" sz="1100" kern="1200" dirty="0"/>
        </a:p>
      </dsp:txBody>
      <dsp:txXfrm>
        <a:off x="3996090" y="154433"/>
        <a:ext cx="738534" cy="738534"/>
      </dsp:txXfrm>
    </dsp:sp>
    <dsp:sp modelId="{DBD9C3A1-EB9F-4C72-9C00-2EA3772C685B}">
      <dsp:nvSpPr>
        <dsp:cNvPr id="0" name=""/>
        <dsp:cNvSpPr/>
      </dsp:nvSpPr>
      <dsp:spPr>
        <a:xfrm rot="1800000">
          <a:off x="4882357" y="2170602"/>
          <a:ext cx="221341" cy="3551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533601"/>
                <a:satOff val="2618"/>
                <a:lumOff val="-4804"/>
                <a:alphaOff val="0"/>
                <a:tint val="50000"/>
                <a:satMod val="300000"/>
              </a:schemeClr>
            </a:gs>
            <a:gs pos="35000">
              <a:schemeClr val="accent2">
                <a:hueOff val="-4533601"/>
                <a:satOff val="2618"/>
                <a:lumOff val="-4804"/>
                <a:alphaOff val="0"/>
                <a:tint val="37000"/>
                <a:satMod val="300000"/>
              </a:schemeClr>
            </a:gs>
            <a:gs pos="100000">
              <a:schemeClr val="accent2">
                <a:hueOff val="-4533601"/>
                <a:satOff val="2618"/>
                <a:lumOff val="-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886805" y="2225024"/>
        <a:ext cx="154939" cy="213067"/>
      </dsp:txXfrm>
    </dsp:sp>
    <dsp:sp modelId="{45BF5197-A815-45E5-BD0C-2750794E05DA}">
      <dsp:nvSpPr>
        <dsp:cNvPr id="0" name=""/>
        <dsp:cNvSpPr/>
      </dsp:nvSpPr>
      <dsp:spPr>
        <a:xfrm>
          <a:off x="5109326" y="2194585"/>
          <a:ext cx="1044446" cy="1044446"/>
        </a:xfrm>
        <a:prstGeom prst="ellipse">
          <a:avLst/>
        </a:prstGeom>
        <a:gradFill rotWithShape="0">
          <a:gsLst>
            <a:gs pos="0">
              <a:schemeClr val="accent2">
                <a:hueOff val="-4533601"/>
                <a:satOff val="2618"/>
                <a:lumOff val="-4804"/>
                <a:alphaOff val="0"/>
                <a:tint val="50000"/>
                <a:satMod val="300000"/>
              </a:schemeClr>
            </a:gs>
            <a:gs pos="35000">
              <a:schemeClr val="accent2">
                <a:hueOff val="-4533601"/>
                <a:satOff val="2618"/>
                <a:lumOff val="-4804"/>
                <a:alphaOff val="0"/>
                <a:tint val="37000"/>
                <a:satMod val="300000"/>
              </a:schemeClr>
            </a:gs>
            <a:gs pos="100000">
              <a:schemeClr val="accent2">
                <a:hueOff val="-4533601"/>
                <a:satOff val="2618"/>
                <a:lumOff val="-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/>
            <a:t>Sell Benefits</a:t>
          </a:r>
          <a:endParaRPr lang="en-US" sz="1100" kern="1200" dirty="0"/>
        </a:p>
      </dsp:txBody>
      <dsp:txXfrm>
        <a:off x="5262282" y="2347541"/>
        <a:ext cx="738534" cy="738534"/>
      </dsp:txXfrm>
    </dsp:sp>
    <dsp:sp modelId="{7608B231-507B-4C3B-A1CA-F391A7054DAC}">
      <dsp:nvSpPr>
        <dsp:cNvPr id="0" name=""/>
        <dsp:cNvSpPr/>
      </dsp:nvSpPr>
      <dsp:spPr>
        <a:xfrm rot="9000000">
          <a:off x="3627016" y="2170602"/>
          <a:ext cx="221341" cy="3551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688970" y="2225024"/>
        <a:ext cx="154939" cy="213067"/>
      </dsp:txXfrm>
    </dsp:sp>
    <dsp:sp modelId="{84F6F9C5-BA72-4E56-928A-5D9E0CA5843E}">
      <dsp:nvSpPr>
        <dsp:cNvPr id="0" name=""/>
        <dsp:cNvSpPr/>
      </dsp:nvSpPr>
      <dsp:spPr>
        <a:xfrm>
          <a:off x="2576943" y="2194585"/>
          <a:ext cx="1044446" cy="1044446"/>
        </a:xfrm>
        <a:prstGeom prst="ellipse">
          <a:avLst/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/>
            <a:t>Stability</a:t>
          </a:r>
          <a:endParaRPr lang="en-US" sz="1100" kern="1200" dirty="0"/>
        </a:p>
      </dsp:txBody>
      <dsp:txXfrm>
        <a:off x="2729899" y="2347541"/>
        <a:ext cx="738534" cy="7385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647F9-47A8-4DCD-BE2A-15C1A050E8A6}">
      <dsp:nvSpPr>
        <dsp:cNvPr id="0" name=""/>
        <dsp:cNvSpPr/>
      </dsp:nvSpPr>
      <dsp:spPr>
        <a:xfrm>
          <a:off x="0" y="0"/>
          <a:ext cx="3177294" cy="715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Pre-Merger</a:t>
          </a:r>
          <a:endParaRPr lang="en-US" sz="2800" kern="1200" dirty="0"/>
        </a:p>
      </dsp:txBody>
      <dsp:txXfrm>
        <a:off x="20969" y="20969"/>
        <a:ext cx="2344243" cy="674001"/>
      </dsp:txXfrm>
    </dsp:sp>
    <dsp:sp modelId="{4E4195A4-3FE4-4779-8E7D-7902F152B816}">
      <dsp:nvSpPr>
        <dsp:cNvPr id="0" name=""/>
        <dsp:cNvSpPr/>
      </dsp:nvSpPr>
      <dsp:spPr>
        <a:xfrm>
          <a:off x="266098" y="846110"/>
          <a:ext cx="3177294" cy="715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tint val="50000"/>
                <a:satMod val="300000"/>
              </a:schemeClr>
            </a:gs>
            <a:gs pos="35000">
              <a:schemeClr val="accent2">
                <a:hueOff val="-3022401"/>
                <a:satOff val="1745"/>
                <a:lumOff val="-3202"/>
                <a:alphaOff val="0"/>
                <a:tint val="37000"/>
                <a:satMod val="300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Planning</a:t>
          </a:r>
          <a:endParaRPr lang="en-US" sz="2800" kern="1200" dirty="0"/>
        </a:p>
      </dsp:txBody>
      <dsp:txXfrm>
        <a:off x="287067" y="867079"/>
        <a:ext cx="2403897" cy="674001"/>
      </dsp:txXfrm>
    </dsp:sp>
    <dsp:sp modelId="{E0A84266-3284-4A50-BCE7-B3CCAEAE707C}">
      <dsp:nvSpPr>
        <dsp:cNvPr id="0" name=""/>
        <dsp:cNvSpPr/>
      </dsp:nvSpPr>
      <dsp:spPr>
        <a:xfrm>
          <a:off x="528225" y="1692220"/>
          <a:ext cx="3177294" cy="715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044802"/>
                <a:satOff val="3491"/>
                <a:lumOff val="-6405"/>
                <a:alphaOff val="0"/>
                <a:tint val="50000"/>
                <a:satMod val="300000"/>
              </a:schemeClr>
            </a:gs>
            <a:gs pos="35000">
              <a:schemeClr val="accent2">
                <a:hueOff val="-6044802"/>
                <a:satOff val="3491"/>
                <a:lumOff val="-6405"/>
                <a:alphaOff val="0"/>
                <a:tint val="37000"/>
                <a:satMod val="300000"/>
              </a:schemeClr>
            </a:gs>
            <a:gs pos="100000">
              <a:schemeClr val="accent2">
                <a:hueOff val="-6044802"/>
                <a:satOff val="3491"/>
                <a:lumOff val="-64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Implementing</a:t>
          </a:r>
        </a:p>
      </dsp:txBody>
      <dsp:txXfrm>
        <a:off x="549194" y="1713189"/>
        <a:ext cx="2407868" cy="674001"/>
      </dsp:txXfrm>
    </dsp:sp>
    <dsp:sp modelId="{B426512D-16A3-4A6F-8524-C4709908E713}">
      <dsp:nvSpPr>
        <dsp:cNvPr id="0" name=""/>
        <dsp:cNvSpPr/>
      </dsp:nvSpPr>
      <dsp:spPr>
        <a:xfrm>
          <a:off x="794323" y="2538331"/>
          <a:ext cx="3177294" cy="715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Reviewing</a:t>
          </a:r>
        </a:p>
      </dsp:txBody>
      <dsp:txXfrm>
        <a:off x="815292" y="2559300"/>
        <a:ext cx="2403897" cy="674001"/>
      </dsp:txXfrm>
    </dsp:sp>
    <dsp:sp modelId="{FCDE799A-6E64-46AE-A220-6702E80DA444}">
      <dsp:nvSpPr>
        <dsp:cNvPr id="0" name=""/>
        <dsp:cNvSpPr/>
      </dsp:nvSpPr>
      <dsp:spPr>
        <a:xfrm>
          <a:off x="2711933" y="548344"/>
          <a:ext cx="465360" cy="465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816639" y="548344"/>
        <a:ext cx="255948" cy="350183"/>
      </dsp:txXfrm>
    </dsp:sp>
    <dsp:sp modelId="{201176D0-45CF-4AA8-A4F7-EA63F9788F90}">
      <dsp:nvSpPr>
        <dsp:cNvPr id="0" name=""/>
        <dsp:cNvSpPr/>
      </dsp:nvSpPr>
      <dsp:spPr>
        <a:xfrm>
          <a:off x="2978032" y="1394455"/>
          <a:ext cx="465360" cy="465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347535"/>
            <a:satOff val="-5071"/>
            <a:lumOff val="-84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347535"/>
              <a:satOff val="-5071"/>
              <a:lumOff val="-8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082738" y="1394455"/>
        <a:ext cx="255948" cy="350183"/>
      </dsp:txXfrm>
    </dsp:sp>
    <dsp:sp modelId="{08863F92-BAFA-4226-BF56-E87A573B2F5E}">
      <dsp:nvSpPr>
        <dsp:cNvPr id="0" name=""/>
        <dsp:cNvSpPr/>
      </dsp:nvSpPr>
      <dsp:spPr>
        <a:xfrm>
          <a:off x="3240158" y="2240565"/>
          <a:ext cx="465360" cy="465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695070"/>
            <a:satOff val="-10141"/>
            <a:lumOff val="-169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8695070"/>
              <a:satOff val="-10141"/>
              <a:lumOff val="-16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344864" y="2240565"/>
        <a:ext cx="255948" cy="3501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C6B1F-06B9-419D-8723-C863252C21E3}">
      <dsp:nvSpPr>
        <dsp:cNvPr id="0" name=""/>
        <dsp:cNvSpPr/>
      </dsp:nvSpPr>
      <dsp:spPr>
        <a:xfrm>
          <a:off x="0" y="18454"/>
          <a:ext cx="4256714" cy="707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What is Culture?</a:t>
          </a:r>
          <a:endParaRPr lang="en-US" sz="3100" kern="1200" dirty="0"/>
        </a:p>
      </dsp:txBody>
      <dsp:txXfrm>
        <a:off x="34526" y="52980"/>
        <a:ext cx="4187662" cy="638212"/>
      </dsp:txXfrm>
    </dsp:sp>
    <dsp:sp modelId="{809230EE-A2A9-421A-9172-B3C24EB8FCEA}">
      <dsp:nvSpPr>
        <dsp:cNvPr id="0" name=""/>
        <dsp:cNvSpPr/>
      </dsp:nvSpPr>
      <dsp:spPr>
        <a:xfrm>
          <a:off x="0" y="725719"/>
          <a:ext cx="4256714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5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Shared Meaning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Understand Norms and Expectations</a:t>
          </a:r>
          <a:endParaRPr lang="en-US" sz="2400" kern="1200" dirty="0"/>
        </a:p>
      </dsp:txBody>
      <dsp:txXfrm>
        <a:off x="0" y="725719"/>
        <a:ext cx="4256714" cy="1090890"/>
      </dsp:txXfrm>
    </dsp:sp>
    <dsp:sp modelId="{189AAA5A-1D67-41F8-AB51-2C2737E7E617}">
      <dsp:nvSpPr>
        <dsp:cNvPr id="0" name=""/>
        <dsp:cNvSpPr/>
      </dsp:nvSpPr>
      <dsp:spPr>
        <a:xfrm>
          <a:off x="0" y="1816609"/>
          <a:ext cx="4256714" cy="707264"/>
        </a:xfrm>
        <a:prstGeom prst="roundRect">
          <a:avLst/>
        </a:prstGeom>
        <a:solidFill>
          <a:schemeClr val="accent2">
            <a:hueOff val="-9067202"/>
            <a:satOff val="5236"/>
            <a:lumOff val="-96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Why is it Important?</a:t>
          </a:r>
          <a:endParaRPr lang="en-US" sz="3100" kern="1200" dirty="0"/>
        </a:p>
      </dsp:txBody>
      <dsp:txXfrm>
        <a:off x="34526" y="1851135"/>
        <a:ext cx="4187662" cy="638212"/>
      </dsp:txXfrm>
    </dsp:sp>
    <dsp:sp modelId="{DCE00819-E704-4DAB-967B-3B662DFA3AE9}">
      <dsp:nvSpPr>
        <dsp:cNvPr id="0" name=""/>
        <dsp:cNvSpPr/>
      </dsp:nvSpPr>
      <dsp:spPr>
        <a:xfrm>
          <a:off x="0" y="2523874"/>
          <a:ext cx="4256714" cy="77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5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Conflict Avoidance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Aligns Expectation</a:t>
          </a:r>
          <a:endParaRPr lang="en-US" sz="2400" kern="1200" dirty="0"/>
        </a:p>
      </dsp:txBody>
      <dsp:txXfrm>
        <a:off x="0" y="2523874"/>
        <a:ext cx="4256714" cy="7700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49C33-406B-4947-827D-77543E7EF039}">
      <dsp:nvSpPr>
        <dsp:cNvPr id="0" name=""/>
        <dsp:cNvSpPr/>
      </dsp:nvSpPr>
      <dsp:spPr>
        <a:xfrm>
          <a:off x="-3581352" y="-550407"/>
          <a:ext cx="4269465" cy="4269465"/>
        </a:xfrm>
        <a:prstGeom prst="blockArc">
          <a:avLst>
            <a:gd name="adj1" fmla="val 18900000"/>
            <a:gd name="adj2" fmla="val 2700000"/>
            <a:gd name="adj3" fmla="val 506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89515-9038-40D6-A019-4CEC718D5F24}">
      <dsp:nvSpPr>
        <dsp:cNvPr id="0" name=""/>
        <dsp:cNvSpPr/>
      </dsp:nvSpPr>
      <dsp:spPr>
        <a:xfrm>
          <a:off x="301802" y="197977"/>
          <a:ext cx="7886752" cy="3962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490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Innovation</a:t>
          </a:r>
          <a:endParaRPr lang="en-US" sz="2100" kern="1200" dirty="0"/>
        </a:p>
      </dsp:txBody>
      <dsp:txXfrm>
        <a:off x="301802" y="197977"/>
        <a:ext cx="7886752" cy="396207"/>
      </dsp:txXfrm>
    </dsp:sp>
    <dsp:sp modelId="{BE1B754F-AA03-4150-B7AA-EEDA10B93A45}">
      <dsp:nvSpPr>
        <dsp:cNvPr id="0" name=""/>
        <dsp:cNvSpPr/>
      </dsp:nvSpPr>
      <dsp:spPr>
        <a:xfrm>
          <a:off x="54172" y="148451"/>
          <a:ext cx="495259" cy="49525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3A9B9DF-9DF4-4FAA-AAAF-8037BB1BB4FB}">
      <dsp:nvSpPr>
        <dsp:cNvPr id="0" name=""/>
        <dsp:cNvSpPr/>
      </dsp:nvSpPr>
      <dsp:spPr>
        <a:xfrm>
          <a:off x="585713" y="792099"/>
          <a:ext cx="7602841" cy="396207"/>
        </a:xfrm>
        <a:prstGeom prst="rect">
          <a:avLst/>
        </a:prstGeom>
        <a:gradFill rotWithShape="0">
          <a:gsLst>
            <a:gs pos="0">
              <a:schemeClr val="accent2">
                <a:hueOff val="-2266801"/>
                <a:satOff val="1309"/>
                <a:lumOff val="-2402"/>
                <a:alphaOff val="0"/>
                <a:tint val="50000"/>
                <a:satMod val="300000"/>
              </a:schemeClr>
            </a:gs>
            <a:gs pos="35000">
              <a:schemeClr val="accent2">
                <a:hueOff val="-2266801"/>
                <a:satOff val="1309"/>
                <a:lumOff val="-2402"/>
                <a:alphaOff val="0"/>
                <a:tint val="37000"/>
                <a:satMod val="300000"/>
              </a:schemeClr>
            </a:gs>
            <a:gs pos="100000">
              <a:schemeClr val="accent2">
                <a:hueOff val="-2266801"/>
                <a:satOff val="1309"/>
                <a:lumOff val="-24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490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Relationships</a:t>
          </a:r>
          <a:endParaRPr lang="en-US" sz="2100" kern="1200" dirty="0"/>
        </a:p>
      </dsp:txBody>
      <dsp:txXfrm>
        <a:off x="585713" y="792099"/>
        <a:ext cx="7602841" cy="396207"/>
      </dsp:txXfrm>
    </dsp:sp>
    <dsp:sp modelId="{01566EA6-0271-4805-AF90-4F8D35856D20}">
      <dsp:nvSpPr>
        <dsp:cNvPr id="0" name=""/>
        <dsp:cNvSpPr/>
      </dsp:nvSpPr>
      <dsp:spPr>
        <a:xfrm>
          <a:off x="338083" y="742573"/>
          <a:ext cx="495259" cy="49525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2266801"/>
              <a:satOff val="1309"/>
              <a:lumOff val="-24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6F84DAD-80CB-4E5A-A5BD-27FDC9119934}">
      <dsp:nvSpPr>
        <dsp:cNvPr id="0" name=""/>
        <dsp:cNvSpPr/>
      </dsp:nvSpPr>
      <dsp:spPr>
        <a:xfrm>
          <a:off x="672851" y="1386221"/>
          <a:ext cx="7515703" cy="396207"/>
        </a:xfrm>
        <a:prstGeom prst="rect">
          <a:avLst/>
        </a:prstGeom>
        <a:gradFill rotWithShape="0">
          <a:gsLst>
            <a:gs pos="0">
              <a:schemeClr val="accent2">
                <a:hueOff val="-4533601"/>
                <a:satOff val="2618"/>
                <a:lumOff val="-4804"/>
                <a:alphaOff val="0"/>
                <a:tint val="50000"/>
                <a:satMod val="300000"/>
              </a:schemeClr>
            </a:gs>
            <a:gs pos="35000">
              <a:schemeClr val="accent2">
                <a:hueOff val="-4533601"/>
                <a:satOff val="2618"/>
                <a:lumOff val="-4804"/>
                <a:alphaOff val="0"/>
                <a:tint val="37000"/>
                <a:satMod val="300000"/>
              </a:schemeClr>
            </a:gs>
            <a:gs pos="100000">
              <a:schemeClr val="accent2">
                <a:hueOff val="-4533601"/>
                <a:satOff val="2618"/>
                <a:lumOff val="-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490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Autonomy</a:t>
          </a:r>
          <a:endParaRPr lang="en-US" sz="2100" kern="1200" dirty="0"/>
        </a:p>
      </dsp:txBody>
      <dsp:txXfrm>
        <a:off x="672851" y="1386221"/>
        <a:ext cx="7515703" cy="396207"/>
      </dsp:txXfrm>
    </dsp:sp>
    <dsp:sp modelId="{273D74FC-C56C-4C3F-A31D-20E1643BD0EF}">
      <dsp:nvSpPr>
        <dsp:cNvPr id="0" name=""/>
        <dsp:cNvSpPr/>
      </dsp:nvSpPr>
      <dsp:spPr>
        <a:xfrm>
          <a:off x="425221" y="1336695"/>
          <a:ext cx="495259" cy="49525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4533601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2C4329B-E44A-4AEB-815E-D9E7AEDCDC9A}">
      <dsp:nvSpPr>
        <dsp:cNvPr id="0" name=""/>
        <dsp:cNvSpPr/>
      </dsp:nvSpPr>
      <dsp:spPr>
        <a:xfrm>
          <a:off x="585713" y="1980342"/>
          <a:ext cx="7602841" cy="396207"/>
        </a:xfrm>
        <a:prstGeom prst="rect">
          <a:avLst/>
        </a:prstGeom>
        <a:gradFill rotWithShape="0">
          <a:gsLst>
            <a:gs pos="0">
              <a:schemeClr val="accent2">
                <a:hueOff val="-6800402"/>
                <a:satOff val="3927"/>
                <a:lumOff val="-7205"/>
                <a:alphaOff val="0"/>
                <a:tint val="50000"/>
                <a:satMod val="300000"/>
              </a:schemeClr>
            </a:gs>
            <a:gs pos="35000">
              <a:schemeClr val="accent2">
                <a:hueOff val="-6800402"/>
                <a:satOff val="3927"/>
                <a:lumOff val="-7205"/>
                <a:alphaOff val="0"/>
                <a:tint val="37000"/>
                <a:satMod val="300000"/>
              </a:schemeClr>
            </a:gs>
            <a:gs pos="100000">
              <a:schemeClr val="accent2">
                <a:hueOff val="-6800402"/>
                <a:satOff val="3927"/>
                <a:lumOff val="-72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490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Performance / Reward</a:t>
          </a:r>
          <a:endParaRPr lang="en-US" sz="2100" kern="1200" dirty="0"/>
        </a:p>
      </dsp:txBody>
      <dsp:txXfrm>
        <a:off x="585713" y="1980342"/>
        <a:ext cx="7602841" cy="396207"/>
      </dsp:txXfrm>
    </dsp:sp>
    <dsp:sp modelId="{A5446B85-E5A4-4F86-BB1B-70ECEF8FE799}">
      <dsp:nvSpPr>
        <dsp:cNvPr id="0" name=""/>
        <dsp:cNvSpPr/>
      </dsp:nvSpPr>
      <dsp:spPr>
        <a:xfrm>
          <a:off x="338083" y="1930816"/>
          <a:ext cx="495259" cy="49525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6800402"/>
              <a:satOff val="3927"/>
              <a:lumOff val="-72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6183D8D-EEDA-4B03-8BDF-C800C0716B34}">
      <dsp:nvSpPr>
        <dsp:cNvPr id="0" name=""/>
        <dsp:cNvSpPr/>
      </dsp:nvSpPr>
      <dsp:spPr>
        <a:xfrm>
          <a:off x="301802" y="2574464"/>
          <a:ext cx="7886752" cy="396207"/>
        </a:xfrm>
        <a:prstGeom prst="rect">
          <a:avLst/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490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Risk</a:t>
          </a:r>
          <a:endParaRPr lang="en-US" sz="2100" kern="1200" dirty="0"/>
        </a:p>
      </dsp:txBody>
      <dsp:txXfrm>
        <a:off x="301802" y="2574464"/>
        <a:ext cx="7886752" cy="396207"/>
      </dsp:txXfrm>
    </dsp:sp>
    <dsp:sp modelId="{7015F772-92F1-44BA-900E-C2166D053924}">
      <dsp:nvSpPr>
        <dsp:cNvPr id="0" name=""/>
        <dsp:cNvSpPr/>
      </dsp:nvSpPr>
      <dsp:spPr>
        <a:xfrm>
          <a:off x="54172" y="2524938"/>
          <a:ext cx="495259" cy="49525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9067202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05C72-141E-4CF6-8C9D-61F6C27AEE4F}">
      <dsp:nvSpPr>
        <dsp:cNvPr id="0" name=""/>
        <dsp:cNvSpPr/>
      </dsp:nvSpPr>
      <dsp:spPr>
        <a:xfrm>
          <a:off x="1207" y="700629"/>
          <a:ext cx="1517533" cy="860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Object</a:t>
          </a:r>
          <a:endParaRPr lang="en-US" sz="2400" kern="1200" dirty="0"/>
        </a:p>
      </dsp:txBody>
      <dsp:txXfrm>
        <a:off x="1207" y="700629"/>
        <a:ext cx="1517533" cy="573990"/>
      </dsp:txXfrm>
    </dsp:sp>
    <dsp:sp modelId="{6220D701-8C9D-4F23-87EB-E7042DBB05A1}">
      <dsp:nvSpPr>
        <dsp:cNvPr id="0" name=""/>
        <dsp:cNvSpPr/>
      </dsp:nvSpPr>
      <dsp:spPr>
        <a:xfrm>
          <a:off x="312027" y="1274620"/>
          <a:ext cx="1517533" cy="119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What dimension to integrate</a:t>
          </a:r>
          <a:endParaRPr lang="en-US" sz="1700" kern="1200" dirty="0"/>
        </a:p>
      </dsp:txBody>
      <dsp:txXfrm>
        <a:off x="346980" y="1309573"/>
        <a:ext cx="1447627" cy="1123494"/>
      </dsp:txXfrm>
    </dsp:sp>
    <dsp:sp modelId="{1983781C-02C7-490B-9DFB-50F9EF85DC96}">
      <dsp:nvSpPr>
        <dsp:cNvPr id="0" name=""/>
        <dsp:cNvSpPr/>
      </dsp:nvSpPr>
      <dsp:spPr>
        <a:xfrm>
          <a:off x="1748793" y="798714"/>
          <a:ext cx="487711" cy="3778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48793" y="874278"/>
        <a:ext cx="374365" cy="226693"/>
      </dsp:txXfrm>
    </dsp:sp>
    <dsp:sp modelId="{AACE2B00-4BFA-43D8-9C79-92FAFCA658FA}">
      <dsp:nvSpPr>
        <dsp:cNvPr id="0" name=""/>
        <dsp:cNvSpPr/>
      </dsp:nvSpPr>
      <dsp:spPr>
        <a:xfrm>
          <a:off x="2438951" y="700629"/>
          <a:ext cx="1517533" cy="860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tint val="50000"/>
                <a:satMod val="300000"/>
              </a:schemeClr>
            </a:gs>
            <a:gs pos="35000">
              <a:schemeClr val="accent2">
                <a:hueOff val="-3022401"/>
                <a:satOff val="1745"/>
                <a:lumOff val="-3202"/>
                <a:alphaOff val="0"/>
                <a:tint val="37000"/>
                <a:satMod val="300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Goal</a:t>
          </a:r>
          <a:endParaRPr lang="en-US" sz="2400" kern="1200" dirty="0"/>
        </a:p>
      </dsp:txBody>
      <dsp:txXfrm>
        <a:off x="2438951" y="700629"/>
        <a:ext cx="1517533" cy="573990"/>
      </dsp:txXfrm>
    </dsp:sp>
    <dsp:sp modelId="{DA99B0D2-C807-4A4E-8FA7-69ACEC506C63}">
      <dsp:nvSpPr>
        <dsp:cNvPr id="0" name=""/>
        <dsp:cNvSpPr/>
      </dsp:nvSpPr>
      <dsp:spPr>
        <a:xfrm>
          <a:off x="2749771" y="1274620"/>
          <a:ext cx="1517533" cy="119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022401"/>
              <a:satOff val="1745"/>
              <a:lumOff val="-32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Clarify</a:t>
          </a:r>
          <a:endParaRPr lang="en-US" sz="1700" kern="1200" dirty="0"/>
        </a:p>
      </dsp:txBody>
      <dsp:txXfrm>
        <a:off x="2784724" y="1309573"/>
        <a:ext cx="1447627" cy="1123494"/>
      </dsp:txXfrm>
    </dsp:sp>
    <dsp:sp modelId="{31EC5CDF-A8F6-41D6-AD9C-0DC348BDB197}">
      <dsp:nvSpPr>
        <dsp:cNvPr id="0" name=""/>
        <dsp:cNvSpPr/>
      </dsp:nvSpPr>
      <dsp:spPr>
        <a:xfrm>
          <a:off x="4186537" y="798714"/>
          <a:ext cx="487711" cy="3778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533601"/>
                <a:satOff val="2618"/>
                <a:lumOff val="-4804"/>
                <a:alphaOff val="0"/>
                <a:tint val="50000"/>
                <a:satMod val="300000"/>
              </a:schemeClr>
            </a:gs>
            <a:gs pos="35000">
              <a:schemeClr val="accent2">
                <a:hueOff val="-4533601"/>
                <a:satOff val="2618"/>
                <a:lumOff val="-4804"/>
                <a:alphaOff val="0"/>
                <a:tint val="37000"/>
                <a:satMod val="300000"/>
              </a:schemeClr>
            </a:gs>
            <a:gs pos="100000">
              <a:schemeClr val="accent2">
                <a:hueOff val="-4533601"/>
                <a:satOff val="2618"/>
                <a:lumOff val="-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86537" y="874278"/>
        <a:ext cx="374365" cy="226693"/>
      </dsp:txXfrm>
    </dsp:sp>
    <dsp:sp modelId="{FE22DD78-82FB-4B15-BE91-708D4E1F0CBF}">
      <dsp:nvSpPr>
        <dsp:cNvPr id="0" name=""/>
        <dsp:cNvSpPr/>
      </dsp:nvSpPr>
      <dsp:spPr>
        <a:xfrm>
          <a:off x="4876695" y="700629"/>
          <a:ext cx="1517533" cy="860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044802"/>
                <a:satOff val="3491"/>
                <a:lumOff val="-6405"/>
                <a:alphaOff val="0"/>
                <a:tint val="50000"/>
                <a:satMod val="300000"/>
              </a:schemeClr>
            </a:gs>
            <a:gs pos="35000">
              <a:schemeClr val="accent2">
                <a:hueOff val="-6044802"/>
                <a:satOff val="3491"/>
                <a:lumOff val="-6405"/>
                <a:alphaOff val="0"/>
                <a:tint val="37000"/>
                <a:satMod val="300000"/>
              </a:schemeClr>
            </a:gs>
            <a:gs pos="100000">
              <a:schemeClr val="accent2">
                <a:hueOff val="-6044802"/>
                <a:satOff val="3491"/>
                <a:lumOff val="-64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Method</a:t>
          </a:r>
          <a:endParaRPr lang="en-US" sz="2400" kern="1200" dirty="0"/>
        </a:p>
      </dsp:txBody>
      <dsp:txXfrm>
        <a:off x="4876695" y="700629"/>
        <a:ext cx="1517533" cy="573990"/>
      </dsp:txXfrm>
    </dsp:sp>
    <dsp:sp modelId="{502544D8-1F53-4081-BB1D-FECD8BEA2587}">
      <dsp:nvSpPr>
        <dsp:cNvPr id="0" name=""/>
        <dsp:cNvSpPr/>
      </dsp:nvSpPr>
      <dsp:spPr>
        <a:xfrm>
          <a:off x="5187515" y="1274620"/>
          <a:ext cx="1517533" cy="119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6044802"/>
              <a:satOff val="3491"/>
              <a:lumOff val="-64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Which ones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Time Table</a:t>
          </a:r>
          <a:endParaRPr lang="en-US" sz="1700" kern="1200" dirty="0"/>
        </a:p>
      </dsp:txBody>
      <dsp:txXfrm>
        <a:off x="5222468" y="1309573"/>
        <a:ext cx="1447627" cy="1123494"/>
      </dsp:txXfrm>
    </dsp:sp>
    <dsp:sp modelId="{57C3106A-AA2D-4739-AA1D-166F74734818}">
      <dsp:nvSpPr>
        <dsp:cNvPr id="0" name=""/>
        <dsp:cNvSpPr/>
      </dsp:nvSpPr>
      <dsp:spPr>
        <a:xfrm>
          <a:off x="6624281" y="798714"/>
          <a:ext cx="487711" cy="3778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624281" y="874278"/>
        <a:ext cx="374365" cy="226693"/>
      </dsp:txXfrm>
    </dsp:sp>
    <dsp:sp modelId="{1A4794A1-2338-4214-AB76-4183805D3CE8}">
      <dsp:nvSpPr>
        <dsp:cNvPr id="0" name=""/>
        <dsp:cNvSpPr/>
      </dsp:nvSpPr>
      <dsp:spPr>
        <a:xfrm>
          <a:off x="7314438" y="700629"/>
          <a:ext cx="1517533" cy="860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067202"/>
                <a:satOff val="5236"/>
                <a:lumOff val="-9607"/>
                <a:alphaOff val="0"/>
                <a:tint val="50000"/>
                <a:satMod val="300000"/>
              </a:schemeClr>
            </a:gs>
            <a:gs pos="35000">
              <a:schemeClr val="accent2">
                <a:hueOff val="-9067202"/>
                <a:satOff val="5236"/>
                <a:lumOff val="-9607"/>
                <a:alphaOff val="0"/>
                <a:tint val="37000"/>
                <a:satMod val="300000"/>
              </a:schemeClr>
            </a:gs>
            <a:gs pos="100000">
              <a:schemeClr val="accent2">
                <a:hueOff val="-9067202"/>
                <a:satOff val="5236"/>
                <a:lumOff val="-96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Budget</a:t>
          </a:r>
          <a:endParaRPr lang="en-US" sz="2400" kern="1200" dirty="0"/>
        </a:p>
      </dsp:txBody>
      <dsp:txXfrm>
        <a:off x="7314438" y="700629"/>
        <a:ext cx="1517533" cy="573990"/>
      </dsp:txXfrm>
    </dsp:sp>
    <dsp:sp modelId="{8F04615F-7F82-4926-BB68-8A5589B7E158}">
      <dsp:nvSpPr>
        <dsp:cNvPr id="0" name=""/>
        <dsp:cNvSpPr/>
      </dsp:nvSpPr>
      <dsp:spPr>
        <a:xfrm>
          <a:off x="7625258" y="1274620"/>
          <a:ext cx="1517533" cy="119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067202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Training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Other items</a:t>
          </a:r>
          <a:endParaRPr lang="en-US" sz="1700" kern="1200" dirty="0"/>
        </a:p>
      </dsp:txBody>
      <dsp:txXfrm>
        <a:off x="7660211" y="1309573"/>
        <a:ext cx="1447627" cy="1123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7F2B5-E1EB-46C7-A217-FF2FDB82B50F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0BA33-D46B-4841-811D-5FF61BDC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Dimensions of OCB:</a:t>
            </a:r>
            <a:r>
              <a:rPr lang="en-CA" baseline="0" dirty="0" smtClean="0"/>
              <a:t>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Conscientiousness, sportsmanship, courtesy, civic culture and altruism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0BA33-D46B-4841-811D-5FF61BDC7B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2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Communication and trust are strongly correlated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Each</a:t>
            </a:r>
            <a:r>
              <a:rPr lang="en-CA" baseline="0" dirty="0" smtClean="0"/>
              <a:t> are related to organizational commitment: Employee loyalty </a:t>
            </a:r>
            <a:r>
              <a:rPr lang="en-CA" baseline="0" dirty="0" smtClean="0">
                <a:sym typeface="Wingdings" panose="05000000000000000000" pitchFamily="2" charset="2"/>
              </a:rPr>
              <a:t> Employee retention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0BA33-D46B-4841-811D-5FF61BDC7B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4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Bind spots: Not knowing how information on processes is currently held</a:t>
            </a:r>
          </a:p>
          <a:p>
            <a:r>
              <a:rPr lang="en-CA" dirty="0" smtClean="0"/>
              <a:t>Mishaps: Documented</a:t>
            </a:r>
            <a:r>
              <a:rPr lang="en-CA" baseline="0" dirty="0" smtClean="0"/>
              <a:t> processes do no indicate reasoning for processing</a:t>
            </a:r>
            <a:endParaRPr lang="en-CA" dirty="0" smtClean="0"/>
          </a:p>
          <a:p>
            <a:r>
              <a:rPr lang="en-CA" dirty="0" smtClean="0"/>
              <a:t>Jail: Abundant</a:t>
            </a:r>
            <a:r>
              <a:rPr lang="en-CA" baseline="0" dirty="0" smtClean="0"/>
              <a:t> Information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0BA33-D46B-4841-811D-5FF61BDC7B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71F048-C539-4D17-9584-E05278DE56B3}" type="datetimeFigureOut">
              <a:rPr lang="en-CA" smtClean="0"/>
              <a:t>18/11/2014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25F635-76E0-47BD-8F59-7648A0867E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16459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71F048-C539-4D17-9584-E05278DE56B3}" type="datetimeFigureOut">
              <a:rPr lang="en-CA" smtClean="0"/>
              <a:t>18/11/2014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25F635-76E0-47BD-8F59-7648A0867E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443836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71F048-C539-4D17-9584-E05278DE56B3}" type="datetimeFigureOut">
              <a:rPr lang="en-CA" smtClean="0"/>
              <a:t>18/11/2014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25F635-76E0-47BD-8F59-7648A0867E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52989"/>
      </p:ext>
    </p:extLst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 userDrawn="1"/>
        </p:nvCxnSpPr>
        <p:spPr>
          <a:xfrm>
            <a:off x="0" y="519523"/>
            <a:ext cx="9144000" cy="119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5" y="135727"/>
            <a:ext cx="8858312" cy="329789"/>
          </a:xfrm>
        </p:spPr>
        <p:txBody>
          <a:bodyPr/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fld id="{D94B260A-5898-409E-90E4-2D7AC28DBC2A}" type="datetime1">
              <a:rPr lang="zh-CN" altLang="en-US" smtClean="0"/>
              <a:pPr>
                <a:defRPr/>
              </a:pPr>
              <a:t>2014/11/18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72188" y="4762501"/>
            <a:ext cx="2895600" cy="273844"/>
          </a:xfrm>
          <a:prstGeom prst="rect">
            <a:avLst/>
          </a:prstGeom>
        </p:spPr>
        <p:txBody>
          <a:bodyPr lIns="77925" tIns="38963" rIns="77925" bIns="38963"/>
          <a:lstStyle>
            <a:lvl1pPr algn="r">
              <a:defRPr/>
            </a:lvl1pPr>
          </a:lstStyle>
          <a:p>
            <a:pPr>
              <a:defRPr/>
            </a:pPr>
            <a:r>
              <a:rPr lang="en-US" altLang="zh-CN"/>
              <a:t>SK </a:t>
            </a:r>
            <a:r>
              <a:rPr lang="zh-CN" altLang="en-US"/>
              <a:t>中国经营经济研究所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00438" y="4767264"/>
            <a:ext cx="2133600" cy="273844"/>
          </a:xfrm>
          <a:prstGeom prst="rect">
            <a:avLst/>
          </a:prstGeom>
        </p:spPr>
        <p:txBody>
          <a:bodyPr lIns="77925" tIns="38963" rIns="77925" bIns="38963"/>
          <a:lstStyle>
            <a:lvl1pPr algn="ctr">
              <a:defRPr/>
            </a:lvl1pPr>
          </a:lstStyle>
          <a:p>
            <a:pPr>
              <a:defRPr/>
            </a:pPr>
            <a:fld id="{D0731691-E587-4CDB-9417-94B87E5C328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51520" y="4894008"/>
            <a:ext cx="5616624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161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43558"/>
            <a:ext cx="9144000" cy="34563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3780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168352"/>
          </a:xfrm>
        </p:spPr>
        <p:txBody>
          <a:bodyPr>
            <a:normAutofit/>
          </a:bodyPr>
          <a:lstStyle>
            <a:lvl1pPr>
              <a:defRPr sz="2200">
                <a:latin typeface="Arial" pitchFamily="34" charset="0"/>
                <a:cs typeface="Arial" pitchFamily="34" charset="0"/>
              </a:defRPr>
            </a:lvl1pPr>
            <a:lvl2pPr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200">
                <a:latin typeface="Arial" pitchFamily="34" charset="0"/>
                <a:cs typeface="Arial" pitchFamily="34" charset="0"/>
              </a:defRPr>
            </a:lvl3pPr>
            <a:lvl4pPr>
              <a:defRPr sz="2200">
                <a:latin typeface="Arial" pitchFamily="34" charset="0"/>
                <a:cs typeface="Arial" pitchFamily="34" charset="0"/>
              </a:defRPr>
            </a:lvl4pPr>
            <a:lvl5pPr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7544" y="4407954"/>
            <a:ext cx="8280400" cy="59393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5317817"/>
              </p:ext>
            </p:extLst>
          </p:nvPr>
        </p:nvGraphicFramePr>
        <p:xfrm>
          <a:off x="-442" y="0"/>
          <a:ext cx="9144441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142"/>
                <a:gridCol w="1350258"/>
                <a:gridCol w="1350258"/>
                <a:gridCol w="1534384"/>
                <a:gridCol w="1657134"/>
                <a:gridCol w="150326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INTRODUCTION</a:t>
                      </a:r>
                      <a:endParaRPr lang="en-CA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Arial" pitchFamily="34" charset="0"/>
                          <a:cs typeface="Arial" pitchFamily="34" charset="0"/>
                        </a:rPr>
                        <a:t>IDENTITY</a:t>
                      </a:r>
                      <a:endParaRPr lang="en-CA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Arial" pitchFamily="34" charset="0"/>
                          <a:cs typeface="Arial" pitchFamily="34" charset="0"/>
                        </a:rPr>
                        <a:t>CULTURE</a:t>
                      </a:r>
                      <a:endParaRPr lang="en-CA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Arial" pitchFamily="34" charset="0"/>
                          <a:cs typeface="Arial" pitchFamily="34" charset="0"/>
                        </a:rPr>
                        <a:t>MOTIVATION</a:t>
                      </a:r>
                      <a:endParaRPr lang="en-CA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Arial" pitchFamily="34" charset="0"/>
                          <a:cs typeface="Arial" pitchFamily="34" charset="0"/>
                        </a:rPr>
                        <a:t>COMMUNICATION</a:t>
                      </a:r>
                      <a:endParaRPr lang="en-CA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 smtClean="0">
                          <a:latin typeface="Arial" pitchFamily="34" charset="0"/>
                          <a:cs typeface="Arial" pitchFamily="34" charset="0"/>
                        </a:rPr>
                        <a:t>CONCLUSION</a:t>
                      </a:r>
                      <a:endParaRPr lang="en-CA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51270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71F048-C539-4D17-9584-E05278DE56B3}" type="datetimeFigureOut">
              <a:rPr lang="en-CA" smtClean="0"/>
              <a:t>18/11/2014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25F635-76E0-47BD-8F59-7648A0867E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778770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71F048-C539-4D17-9584-E05278DE56B3}" type="datetimeFigureOut">
              <a:rPr lang="en-CA" smtClean="0"/>
              <a:t>18/11/2014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25F635-76E0-47BD-8F59-7648A0867E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29596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71F048-C539-4D17-9584-E05278DE56B3}" type="datetimeFigureOut">
              <a:rPr lang="en-CA" smtClean="0"/>
              <a:t>18/11/2014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25F635-76E0-47BD-8F59-7648A0867E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283630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71F048-C539-4D17-9584-E05278DE56B3}" type="datetimeFigureOut">
              <a:rPr lang="en-CA" smtClean="0"/>
              <a:t>18/11/2014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25F635-76E0-47BD-8F59-7648A0867E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166599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71F048-C539-4D17-9584-E05278DE56B3}" type="datetimeFigureOut">
              <a:rPr lang="en-CA" smtClean="0"/>
              <a:t>18/11/2014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25F635-76E0-47BD-8F59-7648A0867E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222106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71F048-C539-4D17-9584-E05278DE56B3}" type="datetimeFigureOut">
              <a:rPr lang="en-CA" smtClean="0"/>
              <a:t>18/11/2014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25F635-76E0-47BD-8F59-7648A0867E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099209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71F048-C539-4D17-9584-E05278DE56B3}" type="datetimeFigureOut">
              <a:rPr lang="en-CA" smtClean="0"/>
              <a:t>18/11/2014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25F635-76E0-47BD-8F59-7648A0867E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914305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213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plit orient="vert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Human Factor of Mergers &amp; Acquisitions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914650"/>
            <a:ext cx="7056784" cy="13144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HOW TO RETAIN TOP PERFORMERS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POST-INTEGRATION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4587974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Andrew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Partheniou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|     </a:t>
            </a:r>
            <a:r>
              <a:rPr lang="en-CA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Jimmy Song      |     Simon </a:t>
            </a:r>
            <a:r>
              <a:rPr lang="en-CA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Foucher</a:t>
            </a:r>
            <a:r>
              <a:rPr lang="en-CA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|     Stefanie </a:t>
            </a:r>
            <a:r>
              <a:rPr lang="en-CA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Perrone</a:t>
            </a:r>
            <a:r>
              <a:rPr lang="en-CA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72165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 1 – Pre Merger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864649"/>
              </p:ext>
            </p:extLst>
          </p:nvPr>
        </p:nvGraphicFramePr>
        <p:xfrm>
          <a:off x="457200" y="987425"/>
          <a:ext cx="8229600" cy="316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Key to success is to clearly identify culture </a:t>
            </a:r>
            <a:r>
              <a:rPr lang="en-US" dirty="0" err="1" smtClean="0"/>
              <a:t>differance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87824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66954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 2 - Planning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387736"/>
              </p:ext>
            </p:extLst>
          </p:nvPr>
        </p:nvGraphicFramePr>
        <p:xfrm>
          <a:off x="0" y="987425"/>
          <a:ext cx="9144000" cy="316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day invested in planning saves a week of issues in implementation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87824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6773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 3 - Implementation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621820"/>
              </p:ext>
            </p:extLst>
          </p:nvPr>
        </p:nvGraphicFramePr>
        <p:xfrm>
          <a:off x="457200" y="987425"/>
          <a:ext cx="8229600" cy="316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Many tools to chose from to integrate culture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87824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9945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 4 – Review Stage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279034"/>
              </p:ext>
            </p:extLst>
          </p:nvPr>
        </p:nvGraphicFramePr>
        <p:xfrm>
          <a:off x="457200" y="987425"/>
          <a:ext cx="8229600" cy="316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Continuously improve integration performance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87824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9945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Individual View of Retention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63445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Top Executives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Only invest in keeping key executives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27984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17994"/>
              </p:ext>
            </p:extLst>
          </p:nvPr>
        </p:nvGraphicFramePr>
        <p:xfrm>
          <a:off x="4499992" y="987574"/>
          <a:ext cx="4536504" cy="316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72" y="827243"/>
            <a:ext cx="3003432" cy="325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240713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guns at the Non-Executive Level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34891"/>
              </p:ext>
            </p:extLst>
          </p:nvPr>
        </p:nvGraphicFramePr>
        <p:xfrm>
          <a:off x="457200" y="987425"/>
          <a:ext cx="8229600" cy="316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smtClean="0"/>
              <a:t>the </a:t>
            </a:r>
            <a:r>
              <a:rPr lang="en-US" dirty="0"/>
              <a:t>right individuals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27984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04649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Intrinsic Retention Programs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768485"/>
              </p:ext>
            </p:extLst>
          </p:nvPr>
        </p:nvGraphicFramePr>
        <p:xfrm>
          <a:off x="457200" y="987425"/>
          <a:ext cx="8229600" cy="316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Maintain intrinsic motivation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27984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62565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Extrinsic Retention Programs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Avoid going down Maslow’s needs hierarchy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8" t="4298" r="15247" b="6296"/>
          <a:stretch/>
        </p:blipFill>
        <p:spPr bwMode="auto">
          <a:xfrm>
            <a:off x="1907704" y="841652"/>
            <a:ext cx="5700600" cy="345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427984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55644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 &amp;</a:t>
            </a:r>
            <a:br>
              <a:rPr lang="en-US" dirty="0" smtClean="0"/>
            </a:b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Ensure Reality Matches the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5012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022035"/>
              </p:ext>
            </p:extLst>
          </p:nvPr>
        </p:nvGraphicFramePr>
        <p:xfrm>
          <a:off x="457200" y="987425"/>
          <a:ext cx="8229600" cy="316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Need to consider the “Human Factor” in M&amp;As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496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61830"/>
      </p:ext>
    </p:extLst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Organizational Citizenship Behaviour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CA" dirty="0" smtClean="0"/>
              <a:t>Communication </a:t>
            </a:r>
            <a:r>
              <a:rPr lang="en-CA" dirty="0"/>
              <a:t>satisfaction is positively and significantly related to </a:t>
            </a:r>
            <a:r>
              <a:rPr lang="en-CA" dirty="0" smtClean="0"/>
              <a:t>OCB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6012160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852865"/>
              </p:ext>
            </p:extLst>
          </p:nvPr>
        </p:nvGraphicFramePr>
        <p:xfrm>
          <a:off x="0" y="843559"/>
          <a:ext cx="9144000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6690686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Communication Triad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Communication and trust increases organizational commitment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611878"/>
              </p:ext>
            </p:extLst>
          </p:nvPr>
        </p:nvGraphicFramePr>
        <p:xfrm>
          <a:off x="683568" y="915565"/>
          <a:ext cx="7848872" cy="3312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012160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57963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Formal and Informal Communication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dirty="0"/>
              <a:t>Reinforce leadership credibility and forge </a:t>
            </a:r>
            <a:r>
              <a:rPr lang="en-CA" dirty="0" smtClean="0"/>
              <a:t>trust</a:t>
            </a:r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21570475"/>
              </p:ext>
            </p:extLst>
          </p:nvPr>
        </p:nvGraphicFramePr>
        <p:xfrm>
          <a:off x="395536" y="915566"/>
          <a:ext cx="806489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012160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93"/>
      </p:ext>
    </p:ext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Process for </a:t>
            </a:r>
            <a:r>
              <a:rPr lang="en-CA" dirty="0" smtClean="0"/>
              <a:t>Communication Transfer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884511"/>
              </p:ext>
            </p:extLst>
          </p:nvPr>
        </p:nvGraphicFramePr>
        <p:xfrm>
          <a:off x="457200" y="987424"/>
          <a:ext cx="8291264" cy="331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7544" y="4407954"/>
            <a:ext cx="8568952" cy="593936"/>
          </a:xfrm>
        </p:spPr>
        <p:txBody>
          <a:bodyPr/>
          <a:lstStyle/>
          <a:p>
            <a:r>
              <a:rPr lang="en-US" dirty="0" smtClean="0"/>
              <a:t>Formalized process changes reduces employees uncertainty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12160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93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59432"/>
              </p:ext>
            </p:extLst>
          </p:nvPr>
        </p:nvGraphicFramePr>
        <p:xfrm>
          <a:off x="457200" y="987425"/>
          <a:ext cx="8229600" cy="316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596336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6095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Success Factors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Human factors are </a:t>
            </a:r>
            <a:r>
              <a:rPr lang="en-US" dirty="0" smtClean="0"/>
              <a:t>critical to ensure </a:t>
            </a:r>
            <a:r>
              <a:rPr lang="en-US" dirty="0" smtClean="0"/>
              <a:t>retention of key people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792673"/>
              </p:ext>
            </p:extLst>
          </p:nvPr>
        </p:nvGraphicFramePr>
        <p:xfrm>
          <a:off x="251520" y="987425"/>
          <a:ext cx="8712968" cy="316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Left-Right Arrow 2"/>
          <p:cNvSpPr/>
          <p:nvPr/>
        </p:nvSpPr>
        <p:spPr>
          <a:xfrm>
            <a:off x="467544" y="2931790"/>
            <a:ext cx="8424936" cy="792088"/>
          </a:xfrm>
          <a:prstGeom prst="leftRight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496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51017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Who am I in this new Organization?</a:t>
            </a:r>
          </a:p>
        </p:txBody>
      </p:sp>
    </p:spTree>
    <p:extLst>
      <p:ext uri="{BB962C8B-B14F-4D97-AF65-F5344CB8AC3E}">
        <p14:creationId xmlns:p14="http://schemas.microsoft.com/office/powerpoint/2010/main" val="3547422724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186024"/>
              </p:ext>
            </p:extLst>
          </p:nvPr>
        </p:nvGraphicFramePr>
        <p:xfrm>
          <a:off x="457200" y="987425"/>
          <a:ext cx="8229600" cy="316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Work organization play a crucial role in shaping identity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91680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00154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Approaches to post-merger Identity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33322"/>
              </p:ext>
            </p:extLst>
          </p:nvPr>
        </p:nvGraphicFramePr>
        <p:xfrm>
          <a:off x="457200" y="987425"/>
          <a:ext cx="8229600" cy="316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Excpet</a:t>
            </a:r>
            <a:r>
              <a:rPr lang="en-US" dirty="0" smtClean="0"/>
              <a:t> for federation, all outcomes imply changes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91680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0158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Assimilation &amp; Metamorphosis: </a:t>
            </a:r>
            <a:r>
              <a:rPr lang="en-US" dirty="0" smtClean="0"/>
              <a:t>co</a:t>
            </a:r>
            <a:r>
              <a:rPr lang="en-US" dirty="0" smtClean="0"/>
              <a:t>pe with new identity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7049"/>
              </p:ext>
            </p:extLst>
          </p:nvPr>
        </p:nvGraphicFramePr>
        <p:xfrm>
          <a:off x="305780" y="915566"/>
          <a:ext cx="8730716" cy="3240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Goal: Reduction of insecurity and stress for individuals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691680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5776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 Norms and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67973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7"/>
          <p:cNvSpPr txBox="1">
            <a:spLocks noChangeArrowheads="1"/>
          </p:cNvSpPr>
          <p:nvPr/>
        </p:nvSpPr>
        <p:spPr bwMode="auto">
          <a:xfrm>
            <a:off x="71406" y="141685"/>
            <a:ext cx="4899408" cy="34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925" tIns="38963" rIns="77925" bIns="38963">
            <a:spAutoFit/>
          </a:bodyPr>
          <a:lstStyle/>
          <a:p>
            <a:r>
              <a:rPr lang="en-US" altLang="zh-CN" sz="1700" dirty="0"/>
              <a:t>Culture Integration – Overview</a:t>
            </a:r>
            <a:endParaRPr lang="ko-KR" altLang="en-US" sz="1700" b="1" dirty="0">
              <a:solidFill>
                <a:srgbClr val="000000"/>
              </a:solidFill>
              <a:latin typeface="Arial" pitchFamily="34" charset="0"/>
              <a:ea typeface="맑은 고딕" pitchFamily="34" charset="-127"/>
              <a:cs typeface="Arial" pitchFamily="34" charset="0"/>
            </a:endParaRPr>
          </a:p>
        </p:txBody>
      </p:sp>
      <p:sp>
        <p:nvSpPr>
          <p:cNvPr id="4" name="等腰三角形 3"/>
          <p:cNvSpPr/>
          <p:nvPr/>
        </p:nvSpPr>
        <p:spPr>
          <a:xfrm rot="5400000">
            <a:off x="3165071" y="2350185"/>
            <a:ext cx="3168353" cy="443131"/>
          </a:xfrm>
          <a:prstGeom prst="triangle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7925" tIns="38963" rIns="77925" bIns="38963" rtlCol="0" anchor="ctr">
            <a:noAutofit/>
          </a:bodyPr>
          <a:lstStyle/>
          <a:p>
            <a:pPr marL="73055" indent="-73055" algn="ctr">
              <a:lnSpc>
                <a:spcPct val="120000"/>
              </a:lnSpc>
              <a:spcBef>
                <a:spcPts val="256"/>
              </a:spcBef>
              <a:buFont typeface="Arial" pitchFamily="34" charset="0"/>
              <a:buChar char="•"/>
            </a:pPr>
            <a:endParaRPr lang="zh-CN" altLang="en-US" sz="1200" dirty="0"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Merge Culture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Successful culture integration reduces chances of failure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987824" y="0"/>
            <a:ext cx="1584176" cy="267494"/>
          </a:xfrm>
          <a:prstGeom prst="roundRect">
            <a:avLst/>
          </a:prstGeom>
          <a:solidFill>
            <a:srgbClr val="FFFFFF">
              <a:alpha val="0"/>
            </a:srgbClr>
          </a:solidFill>
          <a:ln w="38100" cap="rnd" cmpd="sng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76560617"/>
              </p:ext>
            </p:extLst>
          </p:nvPr>
        </p:nvGraphicFramePr>
        <p:xfrm>
          <a:off x="4970814" y="973663"/>
          <a:ext cx="3971618" cy="3254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80701063"/>
              </p:ext>
            </p:extLst>
          </p:nvPr>
        </p:nvGraphicFramePr>
        <p:xfrm>
          <a:off x="99262" y="843558"/>
          <a:ext cx="4256714" cy="3312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730897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593</Words>
  <Application>Microsoft Office PowerPoint</Application>
  <PresentationFormat>On-screen Show (16:9)</PresentationFormat>
  <Paragraphs>167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The Human Factor of Mergers &amp; Acquisitions</vt:lpstr>
      <vt:lpstr>Current State</vt:lpstr>
      <vt:lpstr>Key Success Factors</vt:lpstr>
      <vt:lpstr>Identity</vt:lpstr>
      <vt:lpstr>Identity</vt:lpstr>
      <vt:lpstr>4 Approaches to post-merger Identity</vt:lpstr>
      <vt:lpstr>Assimilation &amp; Metamorphosis: cope with new identity</vt:lpstr>
      <vt:lpstr>Culture</vt:lpstr>
      <vt:lpstr>How to Merge Culture</vt:lpstr>
      <vt:lpstr>Stage 1 – Pre Merger</vt:lpstr>
      <vt:lpstr>Stage 2 - Planning</vt:lpstr>
      <vt:lpstr>Stage 3 - Implementation</vt:lpstr>
      <vt:lpstr>Stage 4 – Review Stage</vt:lpstr>
      <vt:lpstr>Motivation</vt:lpstr>
      <vt:lpstr>Identify Top Executives</vt:lpstr>
      <vt:lpstr>Top guns at the Non-Executive Level</vt:lpstr>
      <vt:lpstr>Intrinsic Retention Programs</vt:lpstr>
      <vt:lpstr>Extrinsic Retention Programs</vt:lpstr>
      <vt:lpstr>Communication &amp; Process</vt:lpstr>
      <vt:lpstr>Organizational Citizenship Behaviour</vt:lpstr>
      <vt:lpstr>The Communication Triad</vt:lpstr>
      <vt:lpstr>Formal and Informal Communication</vt:lpstr>
      <vt:lpstr>Process for Communication Transfer</vt:lpstr>
      <vt:lpstr>Conclusion</vt:lpstr>
    </vt:vector>
  </TitlesOfParts>
  <Company>TELUS Communications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Lysiane Proulx</dc:creator>
  <cp:lastModifiedBy>HELP</cp:lastModifiedBy>
  <cp:revision>49</cp:revision>
  <dcterms:created xsi:type="dcterms:W3CDTF">2014-11-13T23:16:44Z</dcterms:created>
  <dcterms:modified xsi:type="dcterms:W3CDTF">2014-11-18T17:22:47Z</dcterms:modified>
</cp:coreProperties>
</file>