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3732"/>
  </p:normalViewPr>
  <p:slideViewPr>
    <p:cSldViewPr snapToGrid="0" snapToObjects="1">
      <p:cViewPr varScale="1">
        <p:scale>
          <a:sx n="107" d="100"/>
          <a:sy n="107" d="100"/>
        </p:scale>
        <p:origin x="20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F018E-66BF-4E4D-9AC6-5949F8F155CB}" type="datetimeFigureOut">
              <a:rPr lang="en-US" smtClean="0"/>
              <a:t>1/31/17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A2F80-BE43-7841-A34A-A3B31738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48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sets and methods</a:t>
            </a:r>
            <a:r>
              <a:rPr lang="en-US" baseline="0" dirty="0" smtClean="0"/>
              <a:t> for quality looking at literature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A2F80-BE43-7841-A34A-A3B3173850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8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761A-FD2B-0843-894D-068D4EC3AD10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86A6-FD4F-1B4E-B4E8-D1EAC4AE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761A-FD2B-0843-894D-068D4EC3AD10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86A6-FD4F-1B4E-B4E8-D1EAC4AE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8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761A-FD2B-0843-894D-068D4EC3AD10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86A6-FD4F-1B4E-B4E8-D1EAC4AE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9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761A-FD2B-0843-894D-068D4EC3AD10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86A6-FD4F-1B4E-B4E8-D1EAC4AE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2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761A-FD2B-0843-894D-068D4EC3AD10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86A6-FD4F-1B4E-B4E8-D1EAC4AE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761A-FD2B-0843-894D-068D4EC3AD10}" type="datetimeFigureOut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86A6-FD4F-1B4E-B4E8-D1EAC4AE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4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761A-FD2B-0843-894D-068D4EC3AD10}" type="datetimeFigureOut">
              <a:rPr lang="en-US" smtClean="0"/>
              <a:t>1/31/17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86A6-FD4F-1B4E-B4E8-D1EAC4AE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9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761A-FD2B-0843-894D-068D4EC3AD10}" type="datetimeFigureOut">
              <a:rPr lang="en-US" smtClean="0"/>
              <a:t>1/31/17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86A6-FD4F-1B4E-B4E8-D1EAC4AE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761A-FD2B-0843-894D-068D4EC3AD10}" type="datetimeFigureOut">
              <a:rPr lang="en-US" smtClean="0"/>
              <a:t>1/31/17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86A6-FD4F-1B4E-B4E8-D1EAC4AE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761A-FD2B-0843-894D-068D4EC3AD10}" type="datetimeFigureOut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86A6-FD4F-1B4E-B4E8-D1EAC4AE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2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761A-FD2B-0843-894D-068D4EC3AD10}" type="datetimeFigureOut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86A6-FD4F-1B4E-B4E8-D1EAC4AE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B761A-FD2B-0843-894D-068D4EC3AD10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686A6-FD4F-1B4E-B4E8-D1EAC4AE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1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Yeast P-P I Network for HW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4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2953"/>
            <a:ext cx="10515600" cy="3616681"/>
          </a:xfrm>
        </p:spPr>
      </p:pic>
    </p:spTree>
    <p:extLst>
      <p:ext uri="{BB962C8B-B14F-4D97-AF65-F5344CB8AC3E}">
        <p14:creationId xmlns:p14="http://schemas.microsoft.com/office/powerpoint/2010/main" val="191551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Quality assessment of current interactions</a:t>
            </a:r>
          </a:p>
          <a:p>
            <a:r>
              <a:rPr lang="en-US" dirty="0" smtClean="0"/>
              <a:t>Quality of data sources</a:t>
            </a:r>
          </a:p>
          <a:p>
            <a:r>
              <a:rPr lang="en-US" dirty="0" smtClean="0"/>
              <a:t>Has data source for map creation affected conclusions?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1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0"/>
            <a:ext cx="94947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42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Quality-Y2H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Y2H best for binary interactions when compared with a binary gold standard data set (</a:t>
            </a:r>
            <a:r>
              <a:rPr lang="en-US" dirty="0" err="1" smtClean="0"/>
              <a:t>Binary_GS_data.xslx</a:t>
            </a:r>
            <a:r>
              <a:rPr lang="en-US" dirty="0" smtClean="0"/>
              <a:t>)</a:t>
            </a:r>
          </a:p>
          <a:p>
            <a:r>
              <a:rPr lang="en-US" dirty="0" smtClean="0"/>
              <a:t>Overlap between high quality datasets is low due to low sensitivity (many false negatives) instead of false positives</a:t>
            </a:r>
          </a:p>
          <a:p>
            <a:r>
              <a:rPr lang="en-US" dirty="0" smtClean="0"/>
              <a:t>Due “completeness”</a:t>
            </a:r>
          </a:p>
          <a:p>
            <a:pPr lvl="1"/>
            <a:r>
              <a:rPr lang="en-US" dirty="0" smtClean="0"/>
              <a:t>missing 10% of ORFs in each mapping could reduce testing space to (.9x.9) x (.9x.9) =.66</a:t>
            </a:r>
          </a:p>
          <a:p>
            <a:pPr lvl="1"/>
            <a:r>
              <a:rPr lang="en-US" dirty="0" smtClean="0"/>
              <a:t>assay sensitivity rates of 0.2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51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0"/>
            <a:ext cx="9276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61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0031"/>
            <a:ext cx="10515600" cy="503693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Analyze the structure of the Union and CCB1 datasets</a:t>
            </a:r>
          </a:p>
          <a:p>
            <a:pPr lvl="1"/>
            <a:r>
              <a:rPr lang="en-US" dirty="0" smtClean="0"/>
              <a:t>Small world, </a:t>
            </a:r>
            <a:r>
              <a:rPr lang="en-US" dirty="0" err="1" smtClean="0"/>
              <a:t>connectivity,radius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Find hubs, are hubs correlated with phenotype-changing genes (From Yeast deletion project), compare with null hypothesis (choose set of genes at random and check essentiality)</a:t>
            </a:r>
          </a:p>
          <a:p>
            <a:pPr lvl="1"/>
            <a:r>
              <a:rPr lang="en-US" dirty="0" smtClean="0"/>
              <a:t>Compare your results to the Yu Paper for the </a:t>
            </a:r>
            <a:r>
              <a:rPr lang="en-US" smtClean="0"/>
              <a:t>Y2H data</a:t>
            </a:r>
            <a:endParaRPr lang="en-US" dirty="0" smtClean="0"/>
          </a:p>
          <a:p>
            <a:r>
              <a:rPr lang="en-US" dirty="0" smtClean="0"/>
              <a:t>Do the below for the largest connected component in the network only</a:t>
            </a:r>
          </a:p>
          <a:p>
            <a:pPr lvl="1"/>
            <a:r>
              <a:rPr lang="en-US" dirty="0" smtClean="0"/>
              <a:t>Find the most central genes with respect to </a:t>
            </a:r>
            <a:r>
              <a:rPr lang="en-US" dirty="0" err="1" smtClean="0"/>
              <a:t>betweenness</a:t>
            </a:r>
            <a:r>
              <a:rPr lang="en-US" dirty="0" smtClean="0"/>
              <a:t>, is there a correlation with essential genes?</a:t>
            </a:r>
          </a:p>
          <a:p>
            <a:pPr lvl="1"/>
            <a:r>
              <a:rPr lang="en-US" dirty="0" smtClean="0"/>
              <a:t>Find modules in networks using MCL, compare the modules with 10% and 25% of the connections randomly removed.</a:t>
            </a:r>
          </a:p>
          <a:p>
            <a:pPr lvl="1"/>
            <a:r>
              <a:rPr lang="en-US" dirty="0" smtClean="0"/>
              <a:t>Choose 1 cluster and look at the annotation for the genes, is there any common function?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124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7645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236</Words>
  <Application>Microsoft Macintosh PowerPoint</Application>
  <PresentationFormat>Widescreen</PresentationFormat>
  <Paragraphs>23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Yeast P-P I Network for HW 3</vt:lpstr>
      <vt:lpstr>Source </vt:lpstr>
      <vt:lpstr>Goal of Paper</vt:lpstr>
      <vt:lpstr>PowerPoint Presentation</vt:lpstr>
      <vt:lpstr>Quality-Y2H </vt:lpstr>
      <vt:lpstr>PowerPoint Presentation</vt:lpstr>
      <vt:lpstr>HW 3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Yeast P-P I Network for HW 3</dc:title>
  <dc:creator>Dickerson, Julie A [E CPE]</dc:creator>
  <cp:lastModifiedBy>Dickerson, Julie A [E CPE]</cp:lastModifiedBy>
  <cp:revision>4</cp:revision>
  <dcterms:created xsi:type="dcterms:W3CDTF">2017-01-31T16:27:31Z</dcterms:created>
  <dcterms:modified xsi:type="dcterms:W3CDTF">2017-01-31T17:54:56Z</dcterms:modified>
</cp:coreProperties>
</file>