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68" r:id="rId3"/>
    <p:sldId id="278" r:id="rId4"/>
    <p:sldId id="269" r:id="rId5"/>
    <p:sldId id="270" r:id="rId6"/>
    <p:sldId id="271" r:id="rId7"/>
    <p:sldId id="272" r:id="rId8"/>
    <p:sldId id="258" r:id="rId9"/>
    <p:sldId id="259" r:id="rId10"/>
    <p:sldId id="260" r:id="rId11"/>
    <p:sldId id="261" r:id="rId12"/>
    <p:sldId id="262" r:id="rId13"/>
    <p:sldId id="263" r:id="rId14"/>
    <p:sldId id="264" r:id="rId15"/>
    <p:sldId id="265" r:id="rId16"/>
    <p:sldId id="266" r:id="rId17"/>
    <p:sldId id="267"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F4AC1-3634-4ECB-8EC7-4B792A6A1AF5}" type="datetimeFigureOut">
              <a:rPr lang="en-US" smtClean="0"/>
              <a:t>05-Nov-17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F70C9-03EF-4C08-A627-6224680CB5D8}" type="slidenum">
              <a:rPr lang="en-US" smtClean="0"/>
              <a:t>‹#›</a:t>
            </a:fld>
            <a:endParaRPr lang="en-US"/>
          </a:p>
        </p:txBody>
      </p:sp>
    </p:spTree>
    <p:extLst>
      <p:ext uri="{BB962C8B-B14F-4D97-AF65-F5344CB8AC3E}">
        <p14:creationId xmlns:p14="http://schemas.microsoft.com/office/powerpoint/2010/main" val="25799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1FE1D26A-652E-4978-9628-1004EC31996E}" type="slidenum">
              <a:rPr lang="en-US" altLang="en-US" sz="1200">
                <a:solidFill>
                  <a:schemeClr val="tx1"/>
                </a:solidFill>
                <a:latin typeface="Arial" panose="020B0604020202020204" pitchFamily="34" charset="0"/>
              </a:rPr>
              <a:pPr eaLnBrk="1" hangingPunct="1"/>
              <a:t>32</a:t>
            </a:fld>
            <a:endParaRPr lang="en-US" altLang="en-US" sz="1200">
              <a:solidFill>
                <a:schemeClr val="tx1"/>
              </a:solidFill>
              <a:latin typeface="Arial" panose="020B0604020202020204" pitchFamily="34" charset="0"/>
            </a:endParaRPr>
          </a:p>
        </p:txBody>
      </p:sp>
      <p:sp>
        <p:nvSpPr>
          <p:cNvPr id="44035" name="Rectangle 2"/>
          <p:cNvSpPr>
            <a:spLocks noGrp="1" noRot="1" noChangeAspect="1" noChangeArrowheads="1" noTextEdit="1"/>
          </p:cNvSpPr>
          <p:nvPr>
            <p:ph type="sldImg"/>
          </p:nvPr>
        </p:nvSpPr>
        <p:spPr>
          <a:xfrm>
            <a:off x="1135063" y="688975"/>
            <a:ext cx="4579937" cy="3435350"/>
          </a:xfrm>
          <a:ln w="12700" cap="flat"/>
        </p:spPr>
      </p:sp>
      <p:sp>
        <p:nvSpPr>
          <p:cNvPr id="44036"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7361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88907C65-2873-4C08-BD2B-FA1ABCE72985}" type="slidenum">
              <a:rPr lang="en-US" altLang="en-US" sz="1200">
                <a:solidFill>
                  <a:schemeClr val="tx1"/>
                </a:solidFill>
                <a:latin typeface="Arial" panose="020B0604020202020204" pitchFamily="34" charset="0"/>
              </a:rPr>
              <a:pPr eaLnBrk="1" hangingPunct="1"/>
              <a:t>33</a:t>
            </a:fld>
            <a:endParaRPr lang="en-US" altLang="en-US" sz="1200">
              <a:solidFill>
                <a:schemeClr val="tx1"/>
              </a:solidFill>
              <a:latin typeface="Arial" panose="020B0604020202020204" pitchFamily="34" charset="0"/>
            </a:endParaRPr>
          </a:p>
        </p:txBody>
      </p:sp>
      <p:sp>
        <p:nvSpPr>
          <p:cNvPr id="45059" name="Rectangle 2"/>
          <p:cNvSpPr>
            <a:spLocks noGrp="1" noRot="1" noChangeAspect="1" noChangeArrowheads="1" noTextEdit="1"/>
          </p:cNvSpPr>
          <p:nvPr>
            <p:ph type="sldImg"/>
          </p:nvPr>
        </p:nvSpPr>
        <p:spPr>
          <a:xfrm>
            <a:off x="1135063" y="688975"/>
            <a:ext cx="4579937" cy="3435350"/>
          </a:xfrm>
          <a:ln w="12700" cap="flat"/>
        </p:spPr>
      </p:sp>
      <p:sp>
        <p:nvSpPr>
          <p:cNvPr id="45060"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1350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FEF6948A-CAFE-4157-A79E-ED898D256288}" type="slidenum">
              <a:rPr lang="en-US" altLang="en-US" sz="1200">
                <a:solidFill>
                  <a:schemeClr val="tx1"/>
                </a:solidFill>
                <a:latin typeface="Arial" panose="020B0604020202020204" pitchFamily="34" charset="0"/>
              </a:rPr>
              <a:pPr eaLnBrk="1" hangingPunct="1"/>
              <a:t>34</a:t>
            </a:fld>
            <a:endParaRPr lang="en-US" altLang="en-US" sz="1200">
              <a:solidFill>
                <a:schemeClr val="tx1"/>
              </a:solidFill>
              <a:latin typeface="Arial" panose="020B0604020202020204" pitchFamily="34" charset="0"/>
            </a:endParaRPr>
          </a:p>
        </p:txBody>
      </p:sp>
      <p:sp>
        <p:nvSpPr>
          <p:cNvPr id="46083" name="Rectangle 2"/>
          <p:cNvSpPr>
            <a:spLocks noGrp="1" noRot="1" noChangeAspect="1" noChangeArrowheads="1" noTextEdit="1"/>
          </p:cNvSpPr>
          <p:nvPr>
            <p:ph type="sldImg"/>
          </p:nvPr>
        </p:nvSpPr>
        <p:spPr>
          <a:xfrm>
            <a:off x="1135063" y="688975"/>
            <a:ext cx="4579937" cy="3435350"/>
          </a:xfrm>
          <a:ln w="12700" cap="flat"/>
        </p:spPr>
      </p:sp>
      <p:sp>
        <p:nvSpPr>
          <p:cNvPr id="46084"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54446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13D2E47D-CDA9-4BE1-9038-B414075C9E18}" type="slidenum">
              <a:rPr lang="en-US" altLang="en-US" sz="1200">
                <a:solidFill>
                  <a:schemeClr val="tx1"/>
                </a:solidFill>
                <a:latin typeface="Arial" panose="020B0604020202020204" pitchFamily="34" charset="0"/>
              </a:rPr>
              <a:pPr eaLnBrk="1" hangingPunct="1"/>
              <a:t>51</a:t>
            </a:fld>
            <a:endParaRPr lang="en-US" altLang="en-US" sz="1200">
              <a:solidFill>
                <a:schemeClr val="tx1"/>
              </a:solidFill>
              <a:latin typeface="Arial" panose="020B0604020202020204" pitchFamily="34" charset="0"/>
            </a:endParaRPr>
          </a:p>
        </p:txBody>
      </p:sp>
      <p:sp>
        <p:nvSpPr>
          <p:cNvPr id="47107" name="Rectangle 2"/>
          <p:cNvSpPr>
            <a:spLocks noGrp="1" noRot="1" noChangeAspect="1" noChangeArrowheads="1" noTextEdit="1"/>
          </p:cNvSpPr>
          <p:nvPr>
            <p:ph type="sldImg"/>
          </p:nvPr>
        </p:nvSpPr>
        <p:spPr>
          <a:xfrm>
            <a:off x="1135063" y="688975"/>
            <a:ext cx="4579937" cy="3435350"/>
          </a:xfrm>
          <a:ln w="12700" cap="flat"/>
        </p:spPr>
      </p:sp>
      <p:sp>
        <p:nvSpPr>
          <p:cNvPr id="47108"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4327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7FE19D5D-BC14-4FD3-A852-BECB4AA415AA}" type="slidenum">
              <a:rPr lang="en-US" altLang="en-US" sz="1200">
                <a:solidFill>
                  <a:schemeClr val="tx1"/>
                </a:solidFill>
                <a:latin typeface="Arial" panose="020B0604020202020204" pitchFamily="34" charset="0"/>
              </a:rPr>
              <a:pPr eaLnBrk="1" hangingPunct="1"/>
              <a:t>52</a:t>
            </a:fld>
            <a:endParaRPr lang="en-US" altLang="en-US" sz="1200">
              <a:solidFill>
                <a:schemeClr val="tx1"/>
              </a:solidFill>
              <a:latin typeface="Arial" panose="020B0604020202020204" pitchFamily="34" charset="0"/>
            </a:endParaRPr>
          </a:p>
        </p:txBody>
      </p:sp>
      <p:sp>
        <p:nvSpPr>
          <p:cNvPr id="48131" name="Rectangle 2"/>
          <p:cNvSpPr>
            <a:spLocks noGrp="1" noRot="1" noChangeAspect="1" noChangeArrowheads="1" noTextEdit="1"/>
          </p:cNvSpPr>
          <p:nvPr>
            <p:ph type="sldImg"/>
          </p:nvPr>
        </p:nvSpPr>
        <p:spPr>
          <a:xfrm>
            <a:off x="1135063" y="688975"/>
            <a:ext cx="4579937" cy="3435350"/>
          </a:xfrm>
          <a:ln w="12700" cap="flat"/>
        </p:spPr>
      </p:sp>
      <p:sp>
        <p:nvSpPr>
          <p:cNvPr id="48132"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6826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8F740A24-EA05-446C-A061-3FEBE40D12C4}" type="slidenum">
              <a:rPr lang="en-US" altLang="en-US" sz="1200">
                <a:solidFill>
                  <a:schemeClr val="tx1"/>
                </a:solidFill>
                <a:latin typeface="Arial" panose="020B0604020202020204" pitchFamily="34" charset="0"/>
              </a:rPr>
              <a:pPr eaLnBrk="1" hangingPunct="1"/>
              <a:t>53</a:t>
            </a:fld>
            <a:endParaRPr lang="en-US" altLang="en-US" sz="1200">
              <a:solidFill>
                <a:schemeClr val="tx1"/>
              </a:solidFill>
              <a:latin typeface="Arial" panose="020B0604020202020204" pitchFamily="34" charset="0"/>
            </a:endParaRPr>
          </a:p>
        </p:txBody>
      </p:sp>
      <p:sp>
        <p:nvSpPr>
          <p:cNvPr id="49155" name="Rectangle 2"/>
          <p:cNvSpPr>
            <a:spLocks noGrp="1" noRot="1" noChangeAspect="1" noChangeArrowheads="1" noTextEdit="1"/>
          </p:cNvSpPr>
          <p:nvPr>
            <p:ph type="sldImg"/>
          </p:nvPr>
        </p:nvSpPr>
        <p:spPr>
          <a:xfrm>
            <a:off x="1135063" y="688975"/>
            <a:ext cx="4579937" cy="3435350"/>
          </a:xfrm>
          <a:ln w="12700" cap="flat"/>
        </p:spPr>
      </p:sp>
      <p:sp>
        <p:nvSpPr>
          <p:cNvPr id="49156"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35644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3F87A9E7-0855-4159-B244-610132441722}" type="slidenum">
              <a:rPr lang="en-US" altLang="en-US" sz="1200">
                <a:solidFill>
                  <a:schemeClr val="tx1"/>
                </a:solidFill>
                <a:latin typeface="Arial" panose="020B0604020202020204" pitchFamily="34" charset="0"/>
              </a:rPr>
              <a:pPr eaLnBrk="1" hangingPunct="1"/>
              <a:t>54</a:t>
            </a:fld>
            <a:endParaRPr lang="en-US" altLang="en-US" sz="1200">
              <a:solidFill>
                <a:schemeClr val="tx1"/>
              </a:solidFill>
              <a:latin typeface="Arial" panose="020B0604020202020204" pitchFamily="34" charset="0"/>
            </a:endParaRPr>
          </a:p>
        </p:txBody>
      </p:sp>
      <p:sp>
        <p:nvSpPr>
          <p:cNvPr id="50179" name="Rectangle 2"/>
          <p:cNvSpPr>
            <a:spLocks noGrp="1" noRot="1" noChangeAspect="1" noChangeArrowheads="1" noTextEdit="1"/>
          </p:cNvSpPr>
          <p:nvPr>
            <p:ph type="sldImg"/>
          </p:nvPr>
        </p:nvSpPr>
        <p:spPr>
          <a:xfrm>
            <a:off x="1135063" y="688975"/>
            <a:ext cx="4579937" cy="3435350"/>
          </a:xfrm>
          <a:ln w="12700" cap="flat"/>
        </p:spPr>
      </p:sp>
      <p:sp>
        <p:nvSpPr>
          <p:cNvPr id="50180"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00404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30C9B4A9-1ACA-455A-BC0B-17C90668DD5B}" type="slidenum">
              <a:rPr lang="en-US" altLang="en-US" sz="1200">
                <a:solidFill>
                  <a:schemeClr val="tx1"/>
                </a:solidFill>
                <a:latin typeface="Arial" panose="020B0604020202020204" pitchFamily="34" charset="0"/>
              </a:rPr>
              <a:pPr eaLnBrk="1" hangingPunct="1"/>
              <a:t>55</a:t>
            </a:fld>
            <a:endParaRPr lang="en-US" altLang="en-US" sz="1200">
              <a:solidFill>
                <a:schemeClr val="tx1"/>
              </a:solidFill>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1136650" y="688975"/>
            <a:ext cx="4579938" cy="3435350"/>
          </a:xfrm>
          <a:ln w="12700" cap="flat"/>
        </p:spPr>
      </p:sp>
      <p:sp>
        <p:nvSpPr>
          <p:cNvPr id="51204"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3" tIns="46038" rIns="93663" bIns="46038"/>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3382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1ABBCDFA-B327-4688-BB19-106778D2C078}" type="slidenum">
              <a:rPr lang="en-US" altLang="en-US" sz="1200">
                <a:solidFill>
                  <a:schemeClr val="tx1"/>
                </a:solidFill>
                <a:latin typeface="Arial" panose="020B0604020202020204" pitchFamily="34" charset="0"/>
              </a:rPr>
              <a:pPr eaLnBrk="1" hangingPunct="1"/>
              <a:t>57</a:t>
            </a:fld>
            <a:endParaRPr lang="en-US" altLang="en-US" sz="1200">
              <a:solidFill>
                <a:schemeClr val="tx1"/>
              </a:solidFill>
              <a:latin typeface="Arial" panose="020B0604020202020204" pitchFamily="34" charset="0"/>
            </a:endParaRPr>
          </a:p>
        </p:txBody>
      </p:sp>
      <p:sp>
        <p:nvSpPr>
          <p:cNvPr id="52227" name="Rectangle 2"/>
          <p:cNvSpPr>
            <a:spLocks noGrp="1" noRot="1" noChangeAspect="1" noChangeArrowheads="1" noTextEdit="1"/>
          </p:cNvSpPr>
          <p:nvPr>
            <p:ph type="sldImg"/>
          </p:nvPr>
        </p:nvSpPr>
        <p:spPr>
          <a:xfrm>
            <a:off x="1136650" y="688975"/>
            <a:ext cx="4579938" cy="3435350"/>
          </a:xfrm>
          <a:ln w="12700" cap="flat"/>
        </p:spPr>
      </p:sp>
      <p:sp>
        <p:nvSpPr>
          <p:cNvPr id="52228"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3" tIns="46038" rIns="93663" bIns="46038"/>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0245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3920C-C2D6-4F49-B848-C41DF80C6DEA}"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3920C-C2D6-4F49-B848-C41DF80C6DEA}"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3920C-C2D6-4F49-B848-C41DF80C6DEA}"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76400"/>
            <a:ext cx="4013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676400"/>
            <a:ext cx="4013200" cy="4419600"/>
          </a:xfrm>
        </p:spPr>
        <p:txBody>
          <a:bodyPr/>
          <a:lstStyle/>
          <a:p>
            <a:endParaRPr lang="en-US"/>
          </a:p>
        </p:txBody>
      </p:sp>
      <p:sp>
        <p:nvSpPr>
          <p:cNvPr id="5" name="Footer Placeholder 4"/>
          <p:cNvSpPr>
            <a:spLocks noGrp="1"/>
          </p:cNvSpPr>
          <p:nvPr>
            <p:ph type="ftr" sz="quarter" idx="10"/>
          </p:nvPr>
        </p:nvSpPr>
        <p:spPr>
          <a:xfrm>
            <a:off x="3124200" y="622935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731000" y="6229350"/>
            <a:ext cx="1905000" cy="457200"/>
          </a:xfrm>
        </p:spPr>
        <p:txBody>
          <a:bodyPr/>
          <a:lstStyle>
            <a:lvl1pPr>
              <a:defRPr/>
            </a:lvl1pPr>
          </a:lstStyle>
          <a:p>
            <a:fld id="{FE625F24-9BF3-4C75-8E2C-A0CDD5AE2E3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3920C-C2D6-4F49-B848-C41DF80C6DEA}"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D3920C-C2D6-4F49-B848-C41DF80C6DEA}"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3920C-C2D6-4F49-B848-C41DF80C6DEA}" type="datetimeFigureOut">
              <a:rPr lang="en-US" smtClean="0"/>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3920C-C2D6-4F49-B848-C41DF80C6DEA}" type="datetimeFigureOut">
              <a:rPr lang="en-US" smtClean="0"/>
              <a:t>05-Nov-17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3920C-C2D6-4F49-B848-C41DF80C6DEA}" type="datetimeFigureOut">
              <a:rPr lang="en-US" smtClean="0"/>
              <a:t>05-Nov-17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3920C-C2D6-4F49-B848-C41DF80C6DEA}" type="datetimeFigureOut">
              <a:rPr lang="en-US" smtClean="0"/>
              <a:t>05-Nov-17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D3920C-C2D6-4F49-B848-C41DF80C6DEA}" type="datetimeFigureOut">
              <a:rPr lang="en-US" smtClean="0"/>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D3920C-C2D6-4F49-B848-C41DF80C6DEA}" type="datetimeFigureOut">
              <a:rPr lang="en-US" smtClean="0"/>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DE939-AFD3-42F0-9157-1ADE370F55C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3920C-C2D6-4F49-B848-C41DF80C6DEA}" type="datetimeFigureOut">
              <a:rPr lang="en-US" smtClean="0"/>
              <a:t>05-Nov-17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DE939-AFD3-42F0-9157-1ADE370F55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38200" y="1600200"/>
            <a:ext cx="7924800" cy="823913"/>
          </a:xfrm>
        </p:spPr>
        <p:txBody>
          <a:bodyPr>
            <a:normAutofit fontScale="90000"/>
          </a:bodyPr>
          <a:lstStyle/>
          <a:p>
            <a:r>
              <a:rPr lang="en-US" sz="4800" dirty="0" smtClean="0">
                <a:solidFill>
                  <a:srgbClr val="000000"/>
                </a:solidFill>
                <a:effectLst>
                  <a:outerShdw blurRad="38100" dist="38100" dir="2700000" algn="tl">
                    <a:srgbClr val="FFFFFF"/>
                  </a:outerShdw>
                </a:effectLst>
              </a:rPr>
              <a:t>Partitioning</a:t>
            </a:r>
            <a:br>
              <a:rPr lang="en-US" sz="4800" dirty="0" smtClean="0">
                <a:solidFill>
                  <a:srgbClr val="000000"/>
                </a:solidFill>
                <a:effectLst>
                  <a:outerShdw blurRad="38100" dist="38100" dir="2700000" algn="tl">
                    <a:srgbClr val="FFFFFF"/>
                  </a:outerShdw>
                </a:effectLst>
              </a:rPr>
            </a:br>
            <a:r>
              <a:rPr lang="en-US" sz="4800" dirty="0" smtClean="0">
                <a:solidFill>
                  <a:srgbClr val="000000"/>
                </a:solidFill>
                <a:effectLst>
                  <a:outerShdw blurRad="38100" dist="38100" dir="2700000" algn="tl">
                    <a:srgbClr val="FFFFFF"/>
                  </a:outerShdw>
                </a:effectLst>
              </a:rPr>
              <a:t>View Materialization</a:t>
            </a:r>
            <a:endParaRPr lang="en-US" sz="2800" dirty="0">
              <a:solidFill>
                <a:srgbClr val="000000"/>
              </a:solidFill>
              <a:effectLst>
                <a:outerShdw blurRad="38100" dist="38100" dir="2700000" algn="tl">
                  <a:srgbClr val="FFFFFF"/>
                </a:outerShdw>
              </a:effectLst>
            </a:endParaRPr>
          </a:p>
        </p:txBody>
      </p:sp>
      <p:sp>
        <p:nvSpPr>
          <p:cNvPr id="4" name="Subtitle 3"/>
          <p:cNvSpPr>
            <a:spLocks noGrp="1"/>
          </p:cNvSpPr>
          <p:nvPr>
            <p:ph type="subTitle" idx="1"/>
          </p:nvPr>
        </p:nvSpPr>
        <p:spPr/>
        <p:txBody>
          <a:bodyPr/>
          <a:lstStyle/>
          <a:p>
            <a:r>
              <a:rPr lang="en-IN" dirty="0" smtClean="0">
                <a:solidFill>
                  <a:schemeClr val="tx1"/>
                </a:solidFill>
              </a:rPr>
              <a:t>L14</a:t>
            </a:r>
            <a:endParaRPr lang="en-US" dirty="0">
              <a:solidFill>
                <a:schemeClr val="tx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71538" y="922338"/>
            <a:ext cx="8162925" cy="701675"/>
          </a:xfrm>
        </p:spPr>
        <p:txBody>
          <a:bodyPr/>
          <a:lstStyle/>
          <a:p>
            <a:r>
              <a:rPr lang="en-US" sz="4000"/>
              <a:t>Partitioning: Thumb Rules</a:t>
            </a:r>
          </a:p>
        </p:txBody>
      </p:sp>
      <p:sp>
        <p:nvSpPr>
          <p:cNvPr id="61443" name="Rectangle 3"/>
          <p:cNvSpPr>
            <a:spLocks noGrp="1" noChangeArrowheads="1"/>
          </p:cNvSpPr>
          <p:nvPr>
            <p:ph type="body" idx="1"/>
          </p:nvPr>
        </p:nvSpPr>
        <p:spPr>
          <a:xfrm>
            <a:off x="228600" y="2057400"/>
            <a:ext cx="8686800" cy="4114800"/>
          </a:xfrm>
          <a:noFill/>
          <a:ln/>
        </p:spPr>
        <p:txBody>
          <a:bodyPr/>
          <a:lstStyle/>
          <a:p>
            <a:r>
              <a:rPr lang="en-US" b="1"/>
              <a:t>At no point of time there should be more than 500 tables in the data warehouse</a:t>
            </a:r>
          </a:p>
          <a:p>
            <a:r>
              <a:rPr lang="en-US" b="1"/>
              <a:t>Do not partition on a dimension grouping that is likely to change within the lifecycle of the data warehouse</a:t>
            </a:r>
          </a:p>
          <a:p>
            <a:pPr lvl="2"/>
            <a:r>
              <a:rPr lang="en-US" b="1"/>
              <a:t>For example product, &amp; location</a:t>
            </a:r>
          </a:p>
          <a:p>
            <a:pPr>
              <a:buFont typeface="Wingdings" pitchFamily="2" charset="2"/>
              <a:buNone/>
            </a:pPr>
            <a:endParaRPr lang="en-US" b="1"/>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71538" y="922338"/>
            <a:ext cx="8162925" cy="701675"/>
          </a:xfrm>
        </p:spPr>
        <p:txBody>
          <a:bodyPr/>
          <a:lstStyle/>
          <a:p>
            <a:r>
              <a:rPr lang="en-US" sz="4000"/>
              <a:t>Partitioning: Advantages</a:t>
            </a:r>
          </a:p>
        </p:txBody>
      </p:sp>
      <p:sp>
        <p:nvSpPr>
          <p:cNvPr id="62467" name="Rectangle 3"/>
          <p:cNvSpPr>
            <a:spLocks noGrp="1" noChangeArrowheads="1"/>
          </p:cNvSpPr>
          <p:nvPr>
            <p:ph type="body" idx="1"/>
          </p:nvPr>
        </p:nvSpPr>
        <p:spPr>
          <a:xfrm>
            <a:off x="457200" y="2133600"/>
            <a:ext cx="8686800" cy="4114800"/>
          </a:xfrm>
          <a:noFill/>
          <a:ln/>
        </p:spPr>
        <p:txBody>
          <a:bodyPr/>
          <a:lstStyle/>
          <a:p>
            <a:r>
              <a:rPr lang="en-US" b="1"/>
              <a:t>Faster Access to Data</a:t>
            </a:r>
          </a:p>
          <a:p>
            <a:r>
              <a:rPr lang="en-US" b="1"/>
              <a:t>Easy support for Data Purging</a:t>
            </a:r>
          </a:p>
          <a:p>
            <a:r>
              <a:rPr lang="en-US" b="1"/>
              <a:t>Parallel DML</a:t>
            </a:r>
          </a:p>
          <a:p>
            <a:r>
              <a:rPr lang="en-US" b="1"/>
              <a:t>Backup of Large Tables</a:t>
            </a:r>
          </a:p>
          <a:p>
            <a:pPr>
              <a:buFont typeface="Wingdings" pitchFamily="2" charset="2"/>
              <a:buNone/>
            </a:pPr>
            <a:endParaRPr 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67">
                                            <p:txEl>
                                              <p:pRg st="3" end="3"/>
                                            </p:txEl>
                                          </p:spTgt>
                                        </p:tgtEl>
                                        <p:attrNameLst>
                                          <p:attrName>style.visibility</p:attrName>
                                        </p:attrNameLst>
                                      </p:cBhvr>
                                      <p:to>
                                        <p:strVal val="visible"/>
                                      </p:to>
                                    </p:set>
                                    <p:anim calcmode="lin" valueType="num">
                                      <p:cBhvr additive="base">
                                        <p:cTn id="25"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4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71538" y="922338"/>
            <a:ext cx="8162925" cy="701675"/>
          </a:xfrm>
        </p:spPr>
        <p:txBody>
          <a:bodyPr/>
          <a:lstStyle/>
          <a:p>
            <a:r>
              <a:rPr lang="en-US" sz="4000"/>
              <a:t>Partitioning Fact Tables</a:t>
            </a:r>
          </a:p>
        </p:txBody>
      </p:sp>
      <p:sp>
        <p:nvSpPr>
          <p:cNvPr id="63491" name="Rectangle 3"/>
          <p:cNvSpPr>
            <a:spLocks noGrp="1" noChangeArrowheads="1"/>
          </p:cNvSpPr>
          <p:nvPr>
            <p:ph type="body" idx="1"/>
          </p:nvPr>
        </p:nvSpPr>
        <p:spPr>
          <a:xfrm>
            <a:off x="457200" y="2057400"/>
            <a:ext cx="8686800" cy="4114800"/>
          </a:xfrm>
          <a:noFill/>
          <a:ln/>
        </p:spPr>
        <p:txBody>
          <a:bodyPr/>
          <a:lstStyle/>
          <a:p>
            <a:r>
              <a:rPr lang="en-US" b="1"/>
              <a:t>Sales Fact Table</a:t>
            </a:r>
          </a:p>
          <a:p>
            <a:pPr>
              <a:buFont typeface="Wingdings" pitchFamily="2" charset="2"/>
              <a:buNone/>
            </a:pPr>
            <a:endParaRPr lang="en-US" b="1"/>
          </a:p>
        </p:txBody>
      </p:sp>
      <p:sp>
        <p:nvSpPr>
          <p:cNvPr id="63493" name="Rectangle 5"/>
          <p:cNvSpPr>
            <a:spLocks noChangeArrowheads="1"/>
          </p:cNvSpPr>
          <p:nvPr/>
        </p:nvSpPr>
        <p:spPr bwMode="auto">
          <a:xfrm>
            <a:off x="2143125" y="2579688"/>
            <a:ext cx="174625" cy="266700"/>
          </a:xfrm>
          <a:prstGeom prst="rect">
            <a:avLst/>
          </a:prstGeom>
          <a:noFill/>
          <a:ln w="9525">
            <a:noFill/>
            <a:miter lim="800000"/>
            <a:headEnd/>
            <a:tailEnd/>
          </a:ln>
        </p:spPr>
        <p:txBody>
          <a:bodyPr wrap="none" lIns="0" tIns="0" rIns="0" bIns="0">
            <a:spAutoFit/>
          </a:bodyPr>
          <a:lstStyle/>
          <a:p>
            <a:pPr algn="ctr"/>
            <a:r>
              <a:rPr lang="en-US" sz="1500" b="1">
                <a:solidFill>
                  <a:srgbClr val="000000"/>
                </a:solidFill>
                <a:latin typeface="Times New Roman" pitchFamily="18" charset="0"/>
              </a:rPr>
              <a:t>  </a:t>
            </a:r>
            <a:endParaRPr lang="en-US" sz="3200" b="1">
              <a:solidFill>
                <a:srgbClr val="000000"/>
              </a:solidFill>
              <a:latin typeface="Tahoma" pitchFamily="34" charset="0"/>
            </a:endParaRPr>
          </a:p>
        </p:txBody>
      </p:sp>
      <p:sp>
        <p:nvSpPr>
          <p:cNvPr id="63494" name="Rectangle 6"/>
          <p:cNvSpPr>
            <a:spLocks noChangeArrowheads="1"/>
          </p:cNvSpPr>
          <p:nvPr/>
        </p:nvSpPr>
        <p:spPr bwMode="auto">
          <a:xfrm>
            <a:off x="2236788" y="2579688"/>
            <a:ext cx="174625" cy="266700"/>
          </a:xfrm>
          <a:prstGeom prst="rect">
            <a:avLst/>
          </a:prstGeom>
          <a:noFill/>
          <a:ln w="9525">
            <a:noFill/>
            <a:miter lim="800000"/>
            <a:headEnd/>
            <a:tailEnd/>
          </a:ln>
        </p:spPr>
        <p:txBody>
          <a:bodyPr wrap="none" lIns="0" tIns="0" rIns="0" bIns="0">
            <a:spAutoFit/>
          </a:bodyPr>
          <a:lstStyle/>
          <a:p>
            <a:pPr algn="ctr"/>
            <a:r>
              <a:rPr lang="en-US" sz="1500" b="1">
                <a:solidFill>
                  <a:srgbClr val="000000"/>
                </a:solidFill>
                <a:latin typeface="Times New Roman" pitchFamily="18" charset="0"/>
              </a:rPr>
              <a:t>  </a:t>
            </a:r>
            <a:endParaRPr lang="en-US" sz="3200" b="1">
              <a:solidFill>
                <a:srgbClr val="000000"/>
              </a:solidFill>
              <a:latin typeface="Tahoma" pitchFamily="34" charset="0"/>
            </a:endParaRPr>
          </a:p>
        </p:txBody>
      </p:sp>
      <p:sp>
        <p:nvSpPr>
          <p:cNvPr id="63495" name="Rectangle 7"/>
          <p:cNvSpPr>
            <a:spLocks noChangeArrowheads="1"/>
          </p:cNvSpPr>
          <p:nvPr/>
        </p:nvSpPr>
        <p:spPr bwMode="auto">
          <a:xfrm>
            <a:off x="2143125" y="5578475"/>
            <a:ext cx="128588" cy="266700"/>
          </a:xfrm>
          <a:prstGeom prst="rect">
            <a:avLst/>
          </a:prstGeom>
          <a:noFill/>
          <a:ln w="9525">
            <a:noFill/>
            <a:miter lim="800000"/>
            <a:headEnd/>
            <a:tailEnd/>
          </a:ln>
        </p:spPr>
        <p:txBody>
          <a:bodyPr wrap="none" lIns="0" tIns="0" rIns="0" bIns="0">
            <a:spAutoFit/>
          </a:bodyPr>
          <a:lstStyle/>
          <a:p>
            <a:pPr algn="ctr"/>
            <a:r>
              <a:rPr lang="en-US" sz="1500" b="1">
                <a:solidFill>
                  <a:srgbClr val="000000"/>
                </a:solidFill>
                <a:latin typeface="Times New Roman" pitchFamily="18" charset="0"/>
              </a:rPr>
              <a:t> </a:t>
            </a:r>
            <a:endParaRPr lang="en-US" sz="3200" b="1">
              <a:solidFill>
                <a:srgbClr val="000000"/>
              </a:solidFill>
              <a:latin typeface="Tahoma" pitchFamily="34" charset="0"/>
            </a:endParaRPr>
          </a:p>
        </p:txBody>
      </p:sp>
      <p:sp>
        <p:nvSpPr>
          <p:cNvPr id="63496" name="Rectangle 8"/>
          <p:cNvSpPr>
            <a:spLocks noChangeArrowheads="1"/>
          </p:cNvSpPr>
          <p:nvPr/>
        </p:nvSpPr>
        <p:spPr bwMode="auto">
          <a:xfrm>
            <a:off x="2143125" y="5799138"/>
            <a:ext cx="11588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grpSp>
        <p:nvGrpSpPr>
          <p:cNvPr id="2" name="Group 202"/>
          <p:cNvGrpSpPr>
            <a:grpSpLocks/>
          </p:cNvGrpSpPr>
          <p:nvPr/>
        </p:nvGrpSpPr>
        <p:grpSpPr bwMode="auto">
          <a:xfrm>
            <a:off x="1957388" y="2787650"/>
            <a:ext cx="5056187" cy="2813050"/>
            <a:chOff x="1233" y="1756"/>
            <a:chExt cx="3185" cy="1772"/>
          </a:xfrm>
        </p:grpSpPr>
        <p:sp>
          <p:nvSpPr>
            <p:cNvPr id="63497" name="Rectangle 9"/>
            <p:cNvSpPr>
              <a:spLocks noChangeArrowheads="1"/>
            </p:cNvSpPr>
            <p:nvPr/>
          </p:nvSpPr>
          <p:spPr bwMode="auto">
            <a:xfrm>
              <a:off x="1233" y="1756"/>
              <a:ext cx="8" cy="30"/>
            </a:xfrm>
            <a:prstGeom prst="rect">
              <a:avLst/>
            </a:prstGeom>
            <a:solidFill>
              <a:srgbClr val="000000"/>
            </a:solidFill>
            <a:ln w="9525">
              <a:noFill/>
              <a:miter lim="800000"/>
              <a:headEnd/>
              <a:tailEnd/>
            </a:ln>
          </p:spPr>
          <p:txBody>
            <a:bodyPr/>
            <a:lstStyle/>
            <a:p>
              <a:endParaRPr lang="en-US"/>
            </a:p>
          </p:txBody>
        </p:sp>
        <p:sp>
          <p:nvSpPr>
            <p:cNvPr id="63498" name="Rectangle 10"/>
            <p:cNvSpPr>
              <a:spLocks noChangeArrowheads="1"/>
            </p:cNvSpPr>
            <p:nvPr/>
          </p:nvSpPr>
          <p:spPr bwMode="auto">
            <a:xfrm>
              <a:off x="1233" y="1808"/>
              <a:ext cx="8" cy="29"/>
            </a:xfrm>
            <a:prstGeom prst="rect">
              <a:avLst/>
            </a:prstGeom>
            <a:solidFill>
              <a:srgbClr val="000000"/>
            </a:solidFill>
            <a:ln w="9525">
              <a:noFill/>
              <a:miter lim="800000"/>
              <a:headEnd/>
              <a:tailEnd/>
            </a:ln>
          </p:spPr>
          <p:txBody>
            <a:bodyPr/>
            <a:lstStyle/>
            <a:p>
              <a:endParaRPr lang="en-US"/>
            </a:p>
          </p:txBody>
        </p:sp>
        <p:sp>
          <p:nvSpPr>
            <p:cNvPr id="63499" name="Rectangle 11"/>
            <p:cNvSpPr>
              <a:spLocks noChangeArrowheads="1"/>
            </p:cNvSpPr>
            <p:nvPr/>
          </p:nvSpPr>
          <p:spPr bwMode="auto">
            <a:xfrm>
              <a:off x="1233" y="1859"/>
              <a:ext cx="8" cy="29"/>
            </a:xfrm>
            <a:prstGeom prst="rect">
              <a:avLst/>
            </a:prstGeom>
            <a:solidFill>
              <a:srgbClr val="000000"/>
            </a:solidFill>
            <a:ln w="9525">
              <a:noFill/>
              <a:miter lim="800000"/>
              <a:headEnd/>
              <a:tailEnd/>
            </a:ln>
          </p:spPr>
          <p:txBody>
            <a:bodyPr/>
            <a:lstStyle/>
            <a:p>
              <a:endParaRPr lang="en-US"/>
            </a:p>
          </p:txBody>
        </p:sp>
        <p:sp>
          <p:nvSpPr>
            <p:cNvPr id="63500" name="Rectangle 12"/>
            <p:cNvSpPr>
              <a:spLocks noChangeArrowheads="1"/>
            </p:cNvSpPr>
            <p:nvPr/>
          </p:nvSpPr>
          <p:spPr bwMode="auto">
            <a:xfrm>
              <a:off x="1233" y="1910"/>
              <a:ext cx="8" cy="30"/>
            </a:xfrm>
            <a:prstGeom prst="rect">
              <a:avLst/>
            </a:prstGeom>
            <a:solidFill>
              <a:srgbClr val="000000"/>
            </a:solidFill>
            <a:ln w="9525">
              <a:noFill/>
              <a:miter lim="800000"/>
              <a:headEnd/>
              <a:tailEnd/>
            </a:ln>
          </p:spPr>
          <p:txBody>
            <a:bodyPr/>
            <a:lstStyle/>
            <a:p>
              <a:endParaRPr lang="en-US"/>
            </a:p>
          </p:txBody>
        </p:sp>
        <p:sp>
          <p:nvSpPr>
            <p:cNvPr id="63501" name="Rectangle 13"/>
            <p:cNvSpPr>
              <a:spLocks noChangeArrowheads="1"/>
            </p:cNvSpPr>
            <p:nvPr/>
          </p:nvSpPr>
          <p:spPr bwMode="auto">
            <a:xfrm>
              <a:off x="1233" y="1961"/>
              <a:ext cx="8" cy="30"/>
            </a:xfrm>
            <a:prstGeom prst="rect">
              <a:avLst/>
            </a:prstGeom>
            <a:solidFill>
              <a:srgbClr val="000000"/>
            </a:solidFill>
            <a:ln w="9525">
              <a:noFill/>
              <a:miter lim="800000"/>
              <a:headEnd/>
              <a:tailEnd/>
            </a:ln>
          </p:spPr>
          <p:txBody>
            <a:bodyPr/>
            <a:lstStyle/>
            <a:p>
              <a:endParaRPr lang="en-US"/>
            </a:p>
          </p:txBody>
        </p:sp>
        <p:sp>
          <p:nvSpPr>
            <p:cNvPr id="63502" name="Rectangle 14"/>
            <p:cNvSpPr>
              <a:spLocks noChangeArrowheads="1"/>
            </p:cNvSpPr>
            <p:nvPr/>
          </p:nvSpPr>
          <p:spPr bwMode="auto">
            <a:xfrm>
              <a:off x="1233" y="2013"/>
              <a:ext cx="8" cy="29"/>
            </a:xfrm>
            <a:prstGeom prst="rect">
              <a:avLst/>
            </a:prstGeom>
            <a:solidFill>
              <a:srgbClr val="000000"/>
            </a:solidFill>
            <a:ln w="9525">
              <a:noFill/>
              <a:miter lim="800000"/>
              <a:headEnd/>
              <a:tailEnd/>
            </a:ln>
          </p:spPr>
          <p:txBody>
            <a:bodyPr/>
            <a:lstStyle/>
            <a:p>
              <a:endParaRPr lang="en-US"/>
            </a:p>
          </p:txBody>
        </p:sp>
        <p:sp>
          <p:nvSpPr>
            <p:cNvPr id="63503" name="Rectangle 15"/>
            <p:cNvSpPr>
              <a:spLocks noChangeArrowheads="1"/>
            </p:cNvSpPr>
            <p:nvPr/>
          </p:nvSpPr>
          <p:spPr bwMode="auto">
            <a:xfrm>
              <a:off x="1233" y="2064"/>
              <a:ext cx="8" cy="29"/>
            </a:xfrm>
            <a:prstGeom prst="rect">
              <a:avLst/>
            </a:prstGeom>
            <a:solidFill>
              <a:srgbClr val="000000"/>
            </a:solidFill>
            <a:ln w="9525">
              <a:noFill/>
              <a:miter lim="800000"/>
              <a:headEnd/>
              <a:tailEnd/>
            </a:ln>
          </p:spPr>
          <p:txBody>
            <a:bodyPr/>
            <a:lstStyle/>
            <a:p>
              <a:endParaRPr lang="en-US"/>
            </a:p>
          </p:txBody>
        </p:sp>
        <p:sp>
          <p:nvSpPr>
            <p:cNvPr id="63504" name="Rectangle 16"/>
            <p:cNvSpPr>
              <a:spLocks noChangeArrowheads="1"/>
            </p:cNvSpPr>
            <p:nvPr/>
          </p:nvSpPr>
          <p:spPr bwMode="auto">
            <a:xfrm>
              <a:off x="1233" y="2115"/>
              <a:ext cx="8" cy="30"/>
            </a:xfrm>
            <a:prstGeom prst="rect">
              <a:avLst/>
            </a:prstGeom>
            <a:solidFill>
              <a:srgbClr val="000000"/>
            </a:solidFill>
            <a:ln w="9525">
              <a:noFill/>
              <a:miter lim="800000"/>
              <a:headEnd/>
              <a:tailEnd/>
            </a:ln>
          </p:spPr>
          <p:txBody>
            <a:bodyPr/>
            <a:lstStyle/>
            <a:p>
              <a:endParaRPr lang="en-US"/>
            </a:p>
          </p:txBody>
        </p:sp>
        <p:sp>
          <p:nvSpPr>
            <p:cNvPr id="63505" name="Rectangle 17"/>
            <p:cNvSpPr>
              <a:spLocks noChangeArrowheads="1"/>
            </p:cNvSpPr>
            <p:nvPr/>
          </p:nvSpPr>
          <p:spPr bwMode="auto">
            <a:xfrm>
              <a:off x="1233" y="2167"/>
              <a:ext cx="8" cy="29"/>
            </a:xfrm>
            <a:prstGeom prst="rect">
              <a:avLst/>
            </a:prstGeom>
            <a:solidFill>
              <a:srgbClr val="000000"/>
            </a:solidFill>
            <a:ln w="9525">
              <a:noFill/>
              <a:miter lim="800000"/>
              <a:headEnd/>
              <a:tailEnd/>
            </a:ln>
          </p:spPr>
          <p:txBody>
            <a:bodyPr/>
            <a:lstStyle/>
            <a:p>
              <a:endParaRPr lang="en-US"/>
            </a:p>
          </p:txBody>
        </p:sp>
        <p:sp>
          <p:nvSpPr>
            <p:cNvPr id="63506" name="Rectangle 18"/>
            <p:cNvSpPr>
              <a:spLocks noChangeArrowheads="1"/>
            </p:cNvSpPr>
            <p:nvPr/>
          </p:nvSpPr>
          <p:spPr bwMode="auto">
            <a:xfrm>
              <a:off x="1233" y="2218"/>
              <a:ext cx="8" cy="29"/>
            </a:xfrm>
            <a:prstGeom prst="rect">
              <a:avLst/>
            </a:prstGeom>
            <a:solidFill>
              <a:srgbClr val="000000"/>
            </a:solidFill>
            <a:ln w="9525">
              <a:noFill/>
              <a:miter lim="800000"/>
              <a:headEnd/>
              <a:tailEnd/>
            </a:ln>
          </p:spPr>
          <p:txBody>
            <a:bodyPr/>
            <a:lstStyle/>
            <a:p>
              <a:endParaRPr lang="en-US"/>
            </a:p>
          </p:txBody>
        </p:sp>
        <p:sp>
          <p:nvSpPr>
            <p:cNvPr id="63507" name="Rectangle 19"/>
            <p:cNvSpPr>
              <a:spLocks noChangeArrowheads="1"/>
            </p:cNvSpPr>
            <p:nvPr/>
          </p:nvSpPr>
          <p:spPr bwMode="auto">
            <a:xfrm>
              <a:off x="1233" y="2269"/>
              <a:ext cx="8" cy="29"/>
            </a:xfrm>
            <a:prstGeom prst="rect">
              <a:avLst/>
            </a:prstGeom>
            <a:solidFill>
              <a:srgbClr val="000000"/>
            </a:solidFill>
            <a:ln w="9525">
              <a:noFill/>
              <a:miter lim="800000"/>
              <a:headEnd/>
              <a:tailEnd/>
            </a:ln>
          </p:spPr>
          <p:txBody>
            <a:bodyPr/>
            <a:lstStyle/>
            <a:p>
              <a:endParaRPr lang="en-US"/>
            </a:p>
          </p:txBody>
        </p:sp>
        <p:sp>
          <p:nvSpPr>
            <p:cNvPr id="63508" name="Rectangle 20"/>
            <p:cNvSpPr>
              <a:spLocks noChangeArrowheads="1"/>
            </p:cNvSpPr>
            <p:nvPr/>
          </p:nvSpPr>
          <p:spPr bwMode="auto">
            <a:xfrm>
              <a:off x="1233" y="2320"/>
              <a:ext cx="8" cy="30"/>
            </a:xfrm>
            <a:prstGeom prst="rect">
              <a:avLst/>
            </a:prstGeom>
            <a:solidFill>
              <a:srgbClr val="000000"/>
            </a:solidFill>
            <a:ln w="9525">
              <a:noFill/>
              <a:miter lim="800000"/>
              <a:headEnd/>
              <a:tailEnd/>
            </a:ln>
          </p:spPr>
          <p:txBody>
            <a:bodyPr/>
            <a:lstStyle/>
            <a:p>
              <a:endParaRPr lang="en-US"/>
            </a:p>
          </p:txBody>
        </p:sp>
        <p:sp>
          <p:nvSpPr>
            <p:cNvPr id="63509" name="Rectangle 21"/>
            <p:cNvSpPr>
              <a:spLocks noChangeArrowheads="1"/>
            </p:cNvSpPr>
            <p:nvPr/>
          </p:nvSpPr>
          <p:spPr bwMode="auto">
            <a:xfrm>
              <a:off x="1233" y="2372"/>
              <a:ext cx="8" cy="29"/>
            </a:xfrm>
            <a:prstGeom prst="rect">
              <a:avLst/>
            </a:prstGeom>
            <a:solidFill>
              <a:srgbClr val="000000"/>
            </a:solidFill>
            <a:ln w="9525">
              <a:noFill/>
              <a:miter lim="800000"/>
              <a:headEnd/>
              <a:tailEnd/>
            </a:ln>
          </p:spPr>
          <p:txBody>
            <a:bodyPr/>
            <a:lstStyle/>
            <a:p>
              <a:endParaRPr lang="en-US"/>
            </a:p>
          </p:txBody>
        </p:sp>
        <p:sp>
          <p:nvSpPr>
            <p:cNvPr id="63510" name="Rectangle 22"/>
            <p:cNvSpPr>
              <a:spLocks noChangeArrowheads="1"/>
            </p:cNvSpPr>
            <p:nvPr/>
          </p:nvSpPr>
          <p:spPr bwMode="auto">
            <a:xfrm>
              <a:off x="1233" y="2423"/>
              <a:ext cx="8" cy="29"/>
            </a:xfrm>
            <a:prstGeom prst="rect">
              <a:avLst/>
            </a:prstGeom>
            <a:solidFill>
              <a:srgbClr val="000000"/>
            </a:solidFill>
            <a:ln w="9525">
              <a:noFill/>
              <a:miter lim="800000"/>
              <a:headEnd/>
              <a:tailEnd/>
            </a:ln>
          </p:spPr>
          <p:txBody>
            <a:bodyPr/>
            <a:lstStyle/>
            <a:p>
              <a:endParaRPr lang="en-US"/>
            </a:p>
          </p:txBody>
        </p:sp>
        <p:sp>
          <p:nvSpPr>
            <p:cNvPr id="63511" name="Rectangle 23"/>
            <p:cNvSpPr>
              <a:spLocks noChangeArrowheads="1"/>
            </p:cNvSpPr>
            <p:nvPr/>
          </p:nvSpPr>
          <p:spPr bwMode="auto">
            <a:xfrm>
              <a:off x="1233" y="2474"/>
              <a:ext cx="8" cy="29"/>
            </a:xfrm>
            <a:prstGeom prst="rect">
              <a:avLst/>
            </a:prstGeom>
            <a:solidFill>
              <a:srgbClr val="000000"/>
            </a:solidFill>
            <a:ln w="9525">
              <a:noFill/>
              <a:miter lim="800000"/>
              <a:headEnd/>
              <a:tailEnd/>
            </a:ln>
          </p:spPr>
          <p:txBody>
            <a:bodyPr/>
            <a:lstStyle/>
            <a:p>
              <a:endParaRPr lang="en-US"/>
            </a:p>
          </p:txBody>
        </p:sp>
        <p:sp>
          <p:nvSpPr>
            <p:cNvPr id="63512" name="Rectangle 24"/>
            <p:cNvSpPr>
              <a:spLocks noChangeArrowheads="1"/>
            </p:cNvSpPr>
            <p:nvPr/>
          </p:nvSpPr>
          <p:spPr bwMode="auto">
            <a:xfrm>
              <a:off x="1233" y="2525"/>
              <a:ext cx="8" cy="30"/>
            </a:xfrm>
            <a:prstGeom prst="rect">
              <a:avLst/>
            </a:prstGeom>
            <a:solidFill>
              <a:srgbClr val="000000"/>
            </a:solidFill>
            <a:ln w="9525">
              <a:noFill/>
              <a:miter lim="800000"/>
              <a:headEnd/>
              <a:tailEnd/>
            </a:ln>
          </p:spPr>
          <p:txBody>
            <a:bodyPr/>
            <a:lstStyle/>
            <a:p>
              <a:endParaRPr lang="en-US"/>
            </a:p>
          </p:txBody>
        </p:sp>
        <p:sp>
          <p:nvSpPr>
            <p:cNvPr id="63513" name="Rectangle 25"/>
            <p:cNvSpPr>
              <a:spLocks noChangeArrowheads="1"/>
            </p:cNvSpPr>
            <p:nvPr/>
          </p:nvSpPr>
          <p:spPr bwMode="auto">
            <a:xfrm>
              <a:off x="1233" y="2577"/>
              <a:ext cx="8" cy="29"/>
            </a:xfrm>
            <a:prstGeom prst="rect">
              <a:avLst/>
            </a:prstGeom>
            <a:solidFill>
              <a:srgbClr val="000000"/>
            </a:solidFill>
            <a:ln w="9525">
              <a:noFill/>
              <a:miter lim="800000"/>
              <a:headEnd/>
              <a:tailEnd/>
            </a:ln>
          </p:spPr>
          <p:txBody>
            <a:bodyPr/>
            <a:lstStyle/>
            <a:p>
              <a:endParaRPr lang="en-US"/>
            </a:p>
          </p:txBody>
        </p:sp>
        <p:sp>
          <p:nvSpPr>
            <p:cNvPr id="63514" name="Rectangle 26"/>
            <p:cNvSpPr>
              <a:spLocks noChangeArrowheads="1"/>
            </p:cNvSpPr>
            <p:nvPr/>
          </p:nvSpPr>
          <p:spPr bwMode="auto">
            <a:xfrm>
              <a:off x="1233" y="2628"/>
              <a:ext cx="8" cy="29"/>
            </a:xfrm>
            <a:prstGeom prst="rect">
              <a:avLst/>
            </a:prstGeom>
            <a:solidFill>
              <a:srgbClr val="000000"/>
            </a:solidFill>
            <a:ln w="9525">
              <a:noFill/>
              <a:miter lim="800000"/>
              <a:headEnd/>
              <a:tailEnd/>
            </a:ln>
          </p:spPr>
          <p:txBody>
            <a:bodyPr/>
            <a:lstStyle/>
            <a:p>
              <a:endParaRPr lang="en-US"/>
            </a:p>
          </p:txBody>
        </p:sp>
        <p:sp>
          <p:nvSpPr>
            <p:cNvPr id="63515" name="Rectangle 27"/>
            <p:cNvSpPr>
              <a:spLocks noChangeArrowheads="1"/>
            </p:cNvSpPr>
            <p:nvPr/>
          </p:nvSpPr>
          <p:spPr bwMode="auto">
            <a:xfrm>
              <a:off x="1233" y="2679"/>
              <a:ext cx="8" cy="29"/>
            </a:xfrm>
            <a:prstGeom prst="rect">
              <a:avLst/>
            </a:prstGeom>
            <a:solidFill>
              <a:srgbClr val="000000"/>
            </a:solidFill>
            <a:ln w="9525">
              <a:noFill/>
              <a:miter lim="800000"/>
              <a:headEnd/>
              <a:tailEnd/>
            </a:ln>
          </p:spPr>
          <p:txBody>
            <a:bodyPr/>
            <a:lstStyle/>
            <a:p>
              <a:endParaRPr lang="en-US"/>
            </a:p>
          </p:txBody>
        </p:sp>
        <p:sp>
          <p:nvSpPr>
            <p:cNvPr id="63516" name="Rectangle 28"/>
            <p:cNvSpPr>
              <a:spLocks noChangeArrowheads="1"/>
            </p:cNvSpPr>
            <p:nvPr/>
          </p:nvSpPr>
          <p:spPr bwMode="auto">
            <a:xfrm>
              <a:off x="1233" y="2730"/>
              <a:ext cx="8" cy="30"/>
            </a:xfrm>
            <a:prstGeom prst="rect">
              <a:avLst/>
            </a:prstGeom>
            <a:solidFill>
              <a:srgbClr val="000000"/>
            </a:solidFill>
            <a:ln w="9525">
              <a:noFill/>
              <a:miter lim="800000"/>
              <a:headEnd/>
              <a:tailEnd/>
            </a:ln>
          </p:spPr>
          <p:txBody>
            <a:bodyPr/>
            <a:lstStyle/>
            <a:p>
              <a:endParaRPr lang="en-US"/>
            </a:p>
          </p:txBody>
        </p:sp>
        <p:sp>
          <p:nvSpPr>
            <p:cNvPr id="63517" name="Rectangle 29"/>
            <p:cNvSpPr>
              <a:spLocks noChangeArrowheads="1"/>
            </p:cNvSpPr>
            <p:nvPr/>
          </p:nvSpPr>
          <p:spPr bwMode="auto">
            <a:xfrm>
              <a:off x="1233" y="2782"/>
              <a:ext cx="8" cy="29"/>
            </a:xfrm>
            <a:prstGeom prst="rect">
              <a:avLst/>
            </a:prstGeom>
            <a:solidFill>
              <a:srgbClr val="000000"/>
            </a:solidFill>
            <a:ln w="9525">
              <a:noFill/>
              <a:miter lim="800000"/>
              <a:headEnd/>
              <a:tailEnd/>
            </a:ln>
          </p:spPr>
          <p:txBody>
            <a:bodyPr/>
            <a:lstStyle/>
            <a:p>
              <a:endParaRPr lang="en-US"/>
            </a:p>
          </p:txBody>
        </p:sp>
        <p:sp>
          <p:nvSpPr>
            <p:cNvPr id="63518" name="Rectangle 30"/>
            <p:cNvSpPr>
              <a:spLocks noChangeArrowheads="1"/>
            </p:cNvSpPr>
            <p:nvPr/>
          </p:nvSpPr>
          <p:spPr bwMode="auto">
            <a:xfrm>
              <a:off x="1233" y="2833"/>
              <a:ext cx="8" cy="29"/>
            </a:xfrm>
            <a:prstGeom prst="rect">
              <a:avLst/>
            </a:prstGeom>
            <a:solidFill>
              <a:srgbClr val="000000"/>
            </a:solidFill>
            <a:ln w="9525">
              <a:noFill/>
              <a:miter lim="800000"/>
              <a:headEnd/>
              <a:tailEnd/>
            </a:ln>
          </p:spPr>
          <p:txBody>
            <a:bodyPr/>
            <a:lstStyle/>
            <a:p>
              <a:endParaRPr lang="en-US"/>
            </a:p>
          </p:txBody>
        </p:sp>
        <p:sp>
          <p:nvSpPr>
            <p:cNvPr id="63519" name="Rectangle 31"/>
            <p:cNvSpPr>
              <a:spLocks noChangeArrowheads="1"/>
            </p:cNvSpPr>
            <p:nvPr/>
          </p:nvSpPr>
          <p:spPr bwMode="auto">
            <a:xfrm>
              <a:off x="1233" y="2884"/>
              <a:ext cx="8" cy="29"/>
            </a:xfrm>
            <a:prstGeom prst="rect">
              <a:avLst/>
            </a:prstGeom>
            <a:solidFill>
              <a:srgbClr val="000000"/>
            </a:solidFill>
            <a:ln w="9525">
              <a:noFill/>
              <a:miter lim="800000"/>
              <a:headEnd/>
              <a:tailEnd/>
            </a:ln>
          </p:spPr>
          <p:txBody>
            <a:bodyPr/>
            <a:lstStyle/>
            <a:p>
              <a:endParaRPr lang="en-US"/>
            </a:p>
          </p:txBody>
        </p:sp>
        <p:sp>
          <p:nvSpPr>
            <p:cNvPr id="63520" name="Rectangle 32"/>
            <p:cNvSpPr>
              <a:spLocks noChangeArrowheads="1"/>
            </p:cNvSpPr>
            <p:nvPr/>
          </p:nvSpPr>
          <p:spPr bwMode="auto">
            <a:xfrm>
              <a:off x="1233" y="2935"/>
              <a:ext cx="8" cy="30"/>
            </a:xfrm>
            <a:prstGeom prst="rect">
              <a:avLst/>
            </a:prstGeom>
            <a:solidFill>
              <a:srgbClr val="000000"/>
            </a:solidFill>
            <a:ln w="9525">
              <a:noFill/>
              <a:miter lim="800000"/>
              <a:headEnd/>
              <a:tailEnd/>
            </a:ln>
          </p:spPr>
          <p:txBody>
            <a:bodyPr/>
            <a:lstStyle/>
            <a:p>
              <a:endParaRPr lang="en-US"/>
            </a:p>
          </p:txBody>
        </p:sp>
        <p:sp>
          <p:nvSpPr>
            <p:cNvPr id="63521" name="Rectangle 33"/>
            <p:cNvSpPr>
              <a:spLocks noChangeArrowheads="1"/>
            </p:cNvSpPr>
            <p:nvPr/>
          </p:nvSpPr>
          <p:spPr bwMode="auto">
            <a:xfrm>
              <a:off x="1233" y="2987"/>
              <a:ext cx="8" cy="29"/>
            </a:xfrm>
            <a:prstGeom prst="rect">
              <a:avLst/>
            </a:prstGeom>
            <a:solidFill>
              <a:srgbClr val="000000"/>
            </a:solidFill>
            <a:ln w="9525">
              <a:noFill/>
              <a:miter lim="800000"/>
              <a:headEnd/>
              <a:tailEnd/>
            </a:ln>
          </p:spPr>
          <p:txBody>
            <a:bodyPr/>
            <a:lstStyle/>
            <a:p>
              <a:endParaRPr lang="en-US"/>
            </a:p>
          </p:txBody>
        </p:sp>
        <p:sp>
          <p:nvSpPr>
            <p:cNvPr id="63522" name="Rectangle 34"/>
            <p:cNvSpPr>
              <a:spLocks noChangeArrowheads="1"/>
            </p:cNvSpPr>
            <p:nvPr/>
          </p:nvSpPr>
          <p:spPr bwMode="auto">
            <a:xfrm>
              <a:off x="1233" y="3038"/>
              <a:ext cx="8" cy="29"/>
            </a:xfrm>
            <a:prstGeom prst="rect">
              <a:avLst/>
            </a:prstGeom>
            <a:solidFill>
              <a:srgbClr val="000000"/>
            </a:solidFill>
            <a:ln w="9525">
              <a:noFill/>
              <a:miter lim="800000"/>
              <a:headEnd/>
              <a:tailEnd/>
            </a:ln>
          </p:spPr>
          <p:txBody>
            <a:bodyPr/>
            <a:lstStyle/>
            <a:p>
              <a:endParaRPr lang="en-US"/>
            </a:p>
          </p:txBody>
        </p:sp>
        <p:sp>
          <p:nvSpPr>
            <p:cNvPr id="63523" name="Rectangle 35"/>
            <p:cNvSpPr>
              <a:spLocks noChangeArrowheads="1"/>
            </p:cNvSpPr>
            <p:nvPr/>
          </p:nvSpPr>
          <p:spPr bwMode="auto">
            <a:xfrm>
              <a:off x="1233" y="3089"/>
              <a:ext cx="8" cy="29"/>
            </a:xfrm>
            <a:prstGeom prst="rect">
              <a:avLst/>
            </a:prstGeom>
            <a:solidFill>
              <a:srgbClr val="000000"/>
            </a:solidFill>
            <a:ln w="9525">
              <a:noFill/>
              <a:miter lim="800000"/>
              <a:headEnd/>
              <a:tailEnd/>
            </a:ln>
          </p:spPr>
          <p:txBody>
            <a:bodyPr/>
            <a:lstStyle/>
            <a:p>
              <a:endParaRPr lang="en-US"/>
            </a:p>
          </p:txBody>
        </p:sp>
        <p:sp>
          <p:nvSpPr>
            <p:cNvPr id="63524" name="Rectangle 36"/>
            <p:cNvSpPr>
              <a:spLocks noChangeArrowheads="1"/>
            </p:cNvSpPr>
            <p:nvPr/>
          </p:nvSpPr>
          <p:spPr bwMode="auto">
            <a:xfrm>
              <a:off x="1233" y="3140"/>
              <a:ext cx="8" cy="30"/>
            </a:xfrm>
            <a:prstGeom prst="rect">
              <a:avLst/>
            </a:prstGeom>
            <a:solidFill>
              <a:srgbClr val="000000"/>
            </a:solidFill>
            <a:ln w="9525">
              <a:noFill/>
              <a:miter lim="800000"/>
              <a:headEnd/>
              <a:tailEnd/>
            </a:ln>
          </p:spPr>
          <p:txBody>
            <a:bodyPr/>
            <a:lstStyle/>
            <a:p>
              <a:endParaRPr lang="en-US"/>
            </a:p>
          </p:txBody>
        </p:sp>
        <p:sp>
          <p:nvSpPr>
            <p:cNvPr id="63525" name="Rectangle 37"/>
            <p:cNvSpPr>
              <a:spLocks noChangeArrowheads="1"/>
            </p:cNvSpPr>
            <p:nvPr/>
          </p:nvSpPr>
          <p:spPr bwMode="auto">
            <a:xfrm>
              <a:off x="1233" y="3192"/>
              <a:ext cx="8" cy="29"/>
            </a:xfrm>
            <a:prstGeom prst="rect">
              <a:avLst/>
            </a:prstGeom>
            <a:solidFill>
              <a:srgbClr val="000000"/>
            </a:solidFill>
            <a:ln w="9525">
              <a:noFill/>
              <a:miter lim="800000"/>
              <a:headEnd/>
              <a:tailEnd/>
            </a:ln>
          </p:spPr>
          <p:txBody>
            <a:bodyPr/>
            <a:lstStyle/>
            <a:p>
              <a:endParaRPr lang="en-US"/>
            </a:p>
          </p:txBody>
        </p:sp>
        <p:sp>
          <p:nvSpPr>
            <p:cNvPr id="63526" name="Rectangle 38"/>
            <p:cNvSpPr>
              <a:spLocks noChangeArrowheads="1"/>
            </p:cNvSpPr>
            <p:nvPr/>
          </p:nvSpPr>
          <p:spPr bwMode="auto">
            <a:xfrm>
              <a:off x="1233" y="3243"/>
              <a:ext cx="8" cy="29"/>
            </a:xfrm>
            <a:prstGeom prst="rect">
              <a:avLst/>
            </a:prstGeom>
            <a:solidFill>
              <a:srgbClr val="000000"/>
            </a:solidFill>
            <a:ln w="9525">
              <a:noFill/>
              <a:miter lim="800000"/>
              <a:headEnd/>
              <a:tailEnd/>
            </a:ln>
          </p:spPr>
          <p:txBody>
            <a:bodyPr/>
            <a:lstStyle/>
            <a:p>
              <a:endParaRPr lang="en-US"/>
            </a:p>
          </p:txBody>
        </p:sp>
        <p:sp>
          <p:nvSpPr>
            <p:cNvPr id="63527" name="Rectangle 39"/>
            <p:cNvSpPr>
              <a:spLocks noChangeArrowheads="1"/>
            </p:cNvSpPr>
            <p:nvPr/>
          </p:nvSpPr>
          <p:spPr bwMode="auto">
            <a:xfrm>
              <a:off x="1233" y="3294"/>
              <a:ext cx="8" cy="29"/>
            </a:xfrm>
            <a:prstGeom prst="rect">
              <a:avLst/>
            </a:prstGeom>
            <a:solidFill>
              <a:srgbClr val="000000"/>
            </a:solidFill>
            <a:ln w="9525">
              <a:noFill/>
              <a:miter lim="800000"/>
              <a:headEnd/>
              <a:tailEnd/>
            </a:ln>
          </p:spPr>
          <p:txBody>
            <a:bodyPr/>
            <a:lstStyle/>
            <a:p>
              <a:endParaRPr lang="en-US"/>
            </a:p>
          </p:txBody>
        </p:sp>
        <p:sp>
          <p:nvSpPr>
            <p:cNvPr id="63528" name="Rectangle 40"/>
            <p:cNvSpPr>
              <a:spLocks noChangeArrowheads="1"/>
            </p:cNvSpPr>
            <p:nvPr/>
          </p:nvSpPr>
          <p:spPr bwMode="auto">
            <a:xfrm>
              <a:off x="1233" y="3345"/>
              <a:ext cx="8" cy="30"/>
            </a:xfrm>
            <a:prstGeom prst="rect">
              <a:avLst/>
            </a:prstGeom>
            <a:solidFill>
              <a:srgbClr val="000000"/>
            </a:solidFill>
            <a:ln w="9525">
              <a:noFill/>
              <a:miter lim="800000"/>
              <a:headEnd/>
              <a:tailEnd/>
            </a:ln>
          </p:spPr>
          <p:txBody>
            <a:bodyPr/>
            <a:lstStyle/>
            <a:p>
              <a:endParaRPr lang="en-US"/>
            </a:p>
          </p:txBody>
        </p:sp>
        <p:sp>
          <p:nvSpPr>
            <p:cNvPr id="63529" name="Rectangle 41"/>
            <p:cNvSpPr>
              <a:spLocks noChangeArrowheads="1"/>
            </p:cNvSpPr>
            <p:nvPr/>
          </p:nvSpPr>
          <p:spPr bwMode="auto">
            <a:xfrm>
              <a:off x="1233" y="3397"/>
              <a:ext cx="8" cy="29"/>
            </a:xfrm>
            <a:prstGeom prst="rect">
              <a:avLst/>
            </a:prstGeom>
            <a:solidFill>
              <a:srgbClr val="000000"/>
            </a:solidFill>
            <a:ln w="9525">
              <a:noFill/>
              <a:miter lim="800000"/>
              <a:headEnd/>
              <a:tailEnd/>
            </a:ln>
          </p:spPr>
          <p:txBody>
            <a:bodyPr/>
            <a:lstStyle/>
            <a:p>
              <a:endParaRPr lang="en-US"/>
            </a:p>
          </p:txBody>
        </p:sp>
        <p:sp>
          <p:nvSpPr>
            <p:cNvPr id="63530" name="Rectangle 42"/>
            <p:cNvSpPr>
              <a:spLocks noChangeArrowheads="1"/>
            </p:cNvSpPr>
            <p:nvPr/>
          </p:nvSpPr>
          <p:spPr bwMode="auto">
            <a:xfrm>
              <a:off x="1233" y="3448"/>
              <a:ext cx="8" cy="29"/>
            </a:xfrm>
            <a:prstGeom prst="rect">
              <a:avLst/>
            </a:prstGeom>
            <a:solidFill>
              <a:srgbClr val="000000"/>
            </a:solidFill>
            <a:ln w="9525">
              <a:noFill/>
              <a:miter lim="800000"/>
              <a:headEnd/>
              <a:tailEnd/>
            </a:ln>
          </p:spPr>
          <p:txBody>
            <a:bodyPr/>
            <a:lstStyle/>
            <a:p>
              <a:endParaRPr lang="en-US"/>
            </a:p>
          </p:txBody>
        </p:sp>
        <p:sp>
          <p:nvSpPr>
            <p:cNvPr id="63531" name="Freeform 43"/>
            <p:cNvSpPr>
              <a:spLocks/>
            </p:cNvSpPr>
            <p:nvPr/>
          </p:nvSpPr>
          <p:spPr bwMode="auto">
            <a:xfrm>
              <a:off x="1233" y="3499"/>
              <a:ext cx="8" cy="29"/>
            </a:xfrm>
            <a:custGeom>
              <a:avLst/>
              <a:gdLst/>
              <a:ahLst/>
              <a:cxnLst>
                <a:cxn ang="0">
                  <a:pos x="8" y="0"/>
                </a:cxn>
                <a:cxn ang="0">
                  <a:pos x="0" y="0"/>
                </a:cxn>
                <a:cxn ang="0">
                  <a:pos x="0" y="22"/>
                </a:cxn>
                <a:cxn ang="0">
                  <a:pos x="0" y="22"/>
                </a:cxn>
                <a:cxn ang="0">
                  <a:pos x="8" y="29"/>
                </a:cxn>
                <a:cxn ang="0">
                  <a:pos x="8" y="29"/>
                </a:cxn>
                <a:cxn ang="0">
                  <a:pos x="8" y="22"/>
                </a:cxn>
                <a:cxn ang="0">
                  <a:pos x="8" y="22"/>
                </a:cxn>
                <a:cxn ang="0">
                  <a:pos x="8" y="22"/>
                </a:cxn>
                <a:cxn ang="0">
                  <a:pos x="8" y="22"/>
                </a:cxn>
                <a:cxn ang="0">
                  <a:pos x="8" y="0"/>
                </a:cxn>
              </a:cxnLst>
              <a:rect l="0" t="0" r="r" b="b"/>
              <a:pathLst>
                <a:path w="8" h="29">
                  <a:moveTo>
                    <a:pt x="8" y="0"/>
                  </a:moveTo>
                  <a:lnTo>
                    <a:pt x="0" y="0"/>
                  </a:lnTo>
                  <a:lnTo>
                    <a:pt x="0" y="22"/>
                  </a:lnTo>
                  <a:lnTo>
                    <a:pt x="0" y="22"/>
                  </a:lnTo>
                  <a:lnTo>
                    <a:pt x="8" y="29"/>
                  </a:lnTo>
                  <a:lnTo>
                    <a:pt x="8" y="29"/>
                  </a:lnTo>
                  <a:lnTo>
                    <a:pt x="8" y="22"/>
                  </a:lnTo>
                  <a:lnTo>
                    <a:pt x="8" y="22"/>
                  </a:lnTo>
                  <a:lnTo>
                    <a:pt x="8" y="22"/>
                  </a:lnTo>
                  <a:lnTo>
                    <a:pt x="8" y="22"/>
                  </a:lnTo>
                  <a:lnTo>
                    <a:pt x="8" y="0"/>
                  </a:lnTo>
                  <a:close/>
                </a:path>
              </a:pathLst>
            </a:custGeom>
            <a:solidFill>
              <a:srgbClr val="000000"/>
            </a:solidFill>
            <a:ln w="9525">
              <a:noFill/>
              <a:round/>
              <a:headEnd/>
              <a:tailEnd/>
            </a:ln>
          </p:spPr>
          <p:txBody>
            <a:bodyPr/>
            <a:lstStyle/>
            <a:p>
              <a:endParaRPr lang="en-US"/>
            </a:p>
          </p:txBody>
        </p:sp>
        <p:sp>
          <p:nvSpPr>
            <p:cNvPr id="63532" name="Rectangle 44"/>
            <p:cNvSpPr>
              <a:spLocks noChangeArrowheads="1"/>
            </p:cNvSpPr>
            <p:nvPr/>
          </p:nvSpPr>
          <p:spPr bwMode="auto">
            <a:xfrm>
              <a:off x="1270" y="3521"/>
              <a:ext cx="29" cy="7"/>
            </a:xfrm>
            <a:prstGeom prst="rect">
              <a:avLst/>
            </a:prstGeom>
            <a:solidFill>
              <a:srgbClr val="000000"/>
            </a:solidFill>
            <a:ln w="9525">
              <a:noFill/>
              <a:miter lim="800000"/>
              <a:headEnd/>
              <a:tailEnd/>
            </a:ln>
          </p:spPr>
          <p:txBody>
            <a:bodyPr/>
            <a:lstStyle/>
            <a:p>
              <a:endParaRPr lang="en-US"/>
            </a:p>
          </p:txBody>
        </p:sp>
        <p:sp>
          <p:nvSpPr>
            <p:cNvPr id="63533" name="Rectangle 45"/>
            <p:cNvSpPr>
              <a:spLocks noChangeArrowheads="1"/>
            </p:cNvSpPr>
            <p:nvPr/>
          </p:nvSpPr>
          <p:spPr bwMode="auto">
            <a:xfrm>
              <a:off x="1321" y="3521"/>
              <a:ext cx="29" cy="7"/>
            </a:xfrm>
            <a:prstGeom prst="rect">
              <a:avLst/>
            </a:prstGeom>
            <a:solidFill>
              <a:srgbClr val="000000"/>
            </a:solidFill>
            <a:ln w="9525">
              <a:noFill/>
              <a:miter lim="800000"/>
              <a:headEnd/>
              <a:tailEnd/>
            </a:ln>
          </p:spPr>
          <p:txBody>
            <a:bodyPr/>
            <a:lstStyle/>
            <a:p>
              <a:endParaRPr lang="en-US"/>
            </a:p>
          </p:txBody>
        </p:sp>
        <p:sp>
          <p:nvSpPr>
            <p:cNvPr id="63534" name="Rectangle 46"/>
            <p:cNvSpPr>
              <a:spLocks noChangeArrowheads="1"/>
            </p:cNvSpPr>
            <p:nvPr/>
          </p:nvSpPr>
          <p:spPr bwMode="auto">
            <a:xfrm>
              <a:off x="1372" y="3521"/>
              <a:ext cx="30" cy="7"/>
            </a:xfrm>
            <a:prstGeom prst="rect">
              <a:avLst/>
            </a:prstGeom>
            <a:solidFill>
              <a:srgbClr val="000000"/>
            </a:solidFill>
            <a:ln w="9525">
              <a:noFill/>
              <a:miter lim="800000"/>
              <a:headEnd/>
              <a:tailEnd/>
            </a:ln>
          </p:spPr>
          <p:txBody>
            <a:bodyPr/>
            <a:lstStyle/>
            <a:p>
              <a:endParaRPr lang="en-US"/>
            </a:p>
          </p:txBody>
        </p:sp>
        <p:sp>
          <p:nvSpPr>
            <p:cNvPr id="63535" name="Rectangle 47"/>
            <p:cNvSpPr>
              <a:spLocks noChangeArrowheads="1"/>
            </p:cNvSpPr>
            <p:nvPr/>
          </p:nvSpPr>
          <p:spPr bwMode="auto">
            <a:xfrm>
              <a:off x="1424" y="3521"/>
              <a:ext cx="29" cy="7"/>
            </a:xfrm>
            <a:prstGeom prst="rect">
              <a:avLst/>
            </a:prstGeom>
            <a:solidFill>
              <a:srgbClr val="000000"/>
            </a:solidFill>
            <a:ln w="9525">
              <a:noFill/>
              <a:miter lim="800000"/>
              <a:headEnd/>
              <a:tailEnd/>
            </a:ln>
          </p:spPr>
          <p:txBody>
            <a:bodyPr/>
            <a:lstStyle/>
            <a:p>
              <a:endParaRPr lang="en-US"/>
            </a:p>
          </p:txBody>
        </p:sp>
        <p:sp>
          <p:nvSpPr>
            <p:cNvPr id="63536" name="Rectangle 48"/>
            <p:cNvSpPr>
              <a:spLocks noChangeArrowheads="1"/>
            </p:cNvSpPr>
            <p:nvPr/>
          </p:nvSpPr>
          <p:spPr bwMode="auto">
            <a:xfrm>
              <a:off x="1475" y="3521"/>
              <a:ext cx="29" cy="7"/>
            </a:xfrm>
            <a:prstGeom prst="rect">
              <a:avLst/>
            </a:prstGeom>
            <a:solidFill>
              <a:srgbClr val="000000"/>
            </a:solidFill>
            <a:ln w="9525">
              <a:noFill/>
              <a:miter lim="800000"/>
              <a:headEnd/>
              <a:tailEnd/>
            </a:ln>
          </p:spPr>
          <p:txBody>
            <a:bodyPr/>
            <a:lstStyle/>
            <a:p>
              <a:endParaRPr lang="en-US"/>
            </a:p>
          </p:txBody>
        </p:sp>
        <p:sp>
          <p:nvSpPr>
            <p:cNvPr id="63537" name="Rectangle 49"/>
            <p:cNvSpPr>
              <a:spLocks noChangeArrowheads="1"/>
            </p:cNvSpPr>
            <p:nvPr/>
          </p:nvSpPr>
          <p:spPr bwMode="auto">
            <a:xfrm>
              <a:off x="1526" y="3521"/>
              <a:ext cx="29" cy="7"/>
            </a:xfrm>
            <a:prstGeom prst="rect">
              <a:avLst/>
            </a:prstGeom>
            <a:solidFill>
              <a:srgbClr val="000000"/>
            </a:solidFill>
            <a:ln w="9525">
              <a:noFill/>
              <a:miter lim="800000"/>
              <a:headEnd/>
              <a:tailEnd/>
            </a:ln>
          </p:spPr>
          <p:txBody>
            <a:bodyPr/>
            <a:lstStyle/>
            <a:p>
              <a:endParaRPr lang="en-US"/>
            </a:p>
          </p:txBody>
        </p:sp>
        <p:sp>
          <p:nvSpPr>
            <p:cNvPr id="63538" name="Rectangle 50"/>
            <p:cNvSpPr>
              <a:spLocks noChangeArrowheads="1"/>
            </p:cNvSpPr>
            <p:nvPr/>
          </p:nvSpPr>
          <p:spPr bwMode="auto">
            <a:xfrm>
              <a:off x="1577" y="3521"/>
              <a:ext cx="30" cy="7"/>
            </a:xfrm>
            <a:prstGeom prst="rect">
              <a:avLst/>
            </a:prstGeom>
            <a:solidFill>
              <a:srgbClr val="000000"/>
            </a:solidFill>
            <a:ln w="9525">
              <a:noFill/>
              <a:miter lim="800000"/>
              <a:headEnd/>
              <a:tailEnd/>
            </a:ln>
          </p:spPr>
          <p:txBody>
            <a:bodyPr/>
            <a:lstStyle/>
            <a:p>
              <a:endParaRPr lang="en-US"/>
            </a:p>
          </p:txBody>
        </p:sp>
        <p:sp>
          <p:nvSpPr>
            <p:cNvPr id="63539" name="Rectangle 51"/>
            <p:cNvSpPr>
              <a:spLocks noChangeArrowheads="1"/>
            </p:cNvSpPr>
            <p:nvPr/>
          </p:nvSpPr>
          <p:spPr bwMode="auto">
            <a:xfrm>
              <a:off x="1629" y="3521"/>
              <a:ext cx="29" cy="7"/>
            </a:xfrm>
            <a:prstGeom prst="rect">
              <a:avLst/>
            </a:prstGeom>
            <a:solidFill>
              <a:srgbClr val="000000"/>
            </a:solidFill>
            <a:ln w="9525">
              <a:noFill/>
              <a:miter lim="800000"/>
              <a:headEnd/>
              <a:tailEnd/>
            </a:ln>
          </p:spPr>
          <p:txBody>
            <a:bodyPr/>
            <a:lstStyle/>
            <a:p>
              <a:endParaRPr lang="en-US"/>
            </a:p>
          </p:txBody>
        </p:sp>
        <p:sp>
          <p:nvSpPr>
            <p:cNvPr id="63540" name="Rectangle 52"/>
            <p:cNvSpPr>
              <a:spLocks noChangeArrowheads="1"/>
            </p:cNvSpPr>
            <p:nvPr/>
          </p:nvSpPr>
          <p:spPr bwMode="auto">
            <a:xfrm>
              <a:off x="1680" y="3521"/>
              <a:ext cx="29" cy="7"/>
            </a:xfrm>
            <a:prstGeom prst="rect">
              <a:avLst/>
            </a:prstGeom>
            <a:solidFill>
              <a:srgbClr val="000000"/>
            </a:solidFill>
            <a:ln w="9525">
              <a:noFill/>
              <a:miter lim="800000"/>
              <a:headEnd/>
              <a:tailEnd/>
            </a:ln>
          </p:spPr>
          <p:txBody>
            <a:bodyPr/>
            <a:lstStyle/>
            <a:p>
              <a:endParaRPr lang="en-US"/>
            </a:p>
          </p:txBody>
        </p:sp>
        <p:sp>
          <p:nvSpPr>
            <p:cNvPr id="63541" name="Rectangle 53"/>
            <p:cNvSpPr>
              <a:spLocks noChangeArrowheads="1"/>
            </p:cNvSpPr>
            <p:nvPr/>
          </p:nvSpPr>
          <p:spPr bwMode="auto">
            <a:xfrm>
              <a:off x="1731" y="3521"/>
              <a:ext cx="29" cy="7"/>
            </a:xfrm>
            <a:prstGeom prst="rect">
              <a:avLst/>
            </a:prstGeom>
            <a:solidFill>
              <a:srgbClr val="000000"/>
            </a:solidFill>
            <a:ln w="9525">
              <a:noFill/>
              <a:miter lim="800000"/>
              <a:headEnd/>
              <a:tailEnd/>
            </a:ln>
          </p:spPr>
          <p:txBody>
            <a:bodyPr/>
            <a:lstStyle/>
            <a:p>
              <a:endParaRPr lang="en-US"/>
            </a:p>
          </p:txBody>
        </p:sp>
        <p:sp>
          <p:nvSpPr>
            <p:cNvPr id="63542" name="Rectangle 54"/>
            <p:cNvSpPr>
              <a:spLocks noChangeArrowheads="1"/>
            </p:cNvSpPr>
            <p:nvPr/>
          </p:nvSpPr>
          <p:spPr bwMode="auto">
            <a:xfrm>
              <a:off x="1782" y="3521"/>
              <a:ext cx="30" cy="7"/>
            </a:xfrm>
            <a:prstGeom prst="rect">
              <a:avLst/>
            </a:prstGeom>
            <a:solidFill>
              <a:srgbClr val="000000"/>
            </a:solidFill>
            <a:ln w="9525">
              <a:noFill/>
              <a:miter lim="800000"/>
              <a:headEnd/>
              <a:tailEnd/>
            </a:ln>
          </p:spPr>
          <p:txBody>
            <a:bodyPr/>
            <a:lstStyle/>
            <a:p>
              <a:endParaRPr lang="en-US"/>
            </a:p>
          </p:txBody>
        </p:sp>
        <p:sp>
          <p:nvSpPr>
            <p:cNvPr id="63543" name="Rectangle 55"/>
            <p:cNvSpPr>
              <a:spLocks noChangeArrowheads="1"/>
            </p:cNvSpPr>
            <p:nvPr/>
          </p:nvSpPr>
          <p:spPr bwMode="auto">
            <a:xfrm>
              <a:off x="1834" y="3521"/>
              <a:ext cx="29" cy="7"/>
            </a:xfrm>
            <a:prstGeom prst="rect">
              <a:avLst/>
            </a:prstGeom>
            <a:solidFill>
              <a:srgbClr val="000000"/>
            </a:solidFill>
            <a:ln w="9525">
              <a:noFill/>
              <a:miter lim="800000"/>
              <a:headEnd/>
              <a:tailEnd/>
            </a:ln>
          </p:spPr>
          <p:txBody>
            <a:bodyPr/>
            <a:lstStyle/>
            <a:p>
              <a:endParaRPr lang="en-US"/>
            </a:p>
          </p:txBody>
        </p:sp>
        <p:sp>
          <p:nvSpPr>
            <p:cNvPr id="63544" name="Rectangle 56"/>
            <p:cNvSpPr>
              <a:spLocks noChangeArrowheads="1"/>
            </p:cNvSpPr>
            <p:nvPr/>
          </p:nvSpPr>
          <p:spPr bwMode="auto">
            <a:xfrm>
              <a:off x="1885" y="3521"/>
              <a:ext cx="29" cy="7"/>
            </a:xfrm>
            <a:prstGeom prst="rect">
              <a:avLst/>
            </a:prstGeom>
            <a:solidFill>
              <a:srgbClr val="000000"/>
            </a:solidFill>
            <a:ln w="9525">
              <a:noFill/>
              <a:miter lim="800000"/>
              <a:headEnd/>
              <a:tailEnd/>
            </a:ln>
          </p:spPr>
          <p:txBody>
            <a:bodyPr/>
            <a:lstStyle/>
            <a:p>
              <a:endParaRPr lang="en-US"/>
            </a:p>
          </p:txBody>
        </p:sp>
        <p:sp>
          <p:nvSpPr>
            <p:cNvPr id="63545" name="Rectangle 57"/>
            <p:cNvSpPr>
              <a:spLocks noChangeArrowheads="1"/>
            </p:cNvSpPr>
            <p:nvPr/>
          </p:nvSpPr>
          <p:spPr bwMode="auto">
            <a:xfrm>
              <a:off x="1936" y="3521"/>
              <a:ext cx="29" cy="7"/>
            </a:xfrm>
            <a:prstGeom prst="rect">
              <a:avLst/>
            </a:prstGeom>
            <a:solidFill>
              <a:srgbClr val="000000"/>
            </a:solidFill>
            <a:ln w="9525">
              <a:noFill/>
              <a:miter lim="800000"/>
              <a:headEnd/>
              <a:tailEnd/>
            </a:ln>
          </p:spPr>
          <p:txBody>
            <a:bodyPr/>
            <a:lstStyle/>
            <a:p>
              <a:endParaRPr lang="en-US"/>
            </a:p>
          </p:txBody>
        </p:sp>
        <p:sp>
          <p:nvSpPr>
            <p:cNvPr id="63546" name="Rectangle 58"/>
            <p:cNvSpPr>
              <a:spLocks noChangeArrowheads="1"/>
            </p:cNvSpPr>
            <p:nvPr/>
          </p:nvSpPr>
          <p:spPr bwMode="auto">
            <a:xfrm>
              <a:off x="1987" y="3521"/>
              <a:ext cx="30" cy="7"/>
            </a:xfrm>
            <a:prstGeom prst="rect">
              <a:avLst/>
            </a:prstGeom>
            <a:solidFill>
              <a:srgbClr val="000000"/>
            </a:solidFill>
            <a:ln w="9525">
              <a:noFill/>
              <a:miter lim="800000"/>
              <a:headEnd/>
              <a:tailEnd/>
            </a:ln>
          </p:spPr>
          <p:txBody>
            <a:bodyPr/>
            <a:lstStyle/>
            <a:p>
              <a:endParaRPr lang="en-US"/>
            </a:p>
          </p:txBody>
        </p:sp>
        <p:sp>
          <p:nvSpPr>
            <p:cNvPr id="63547" name="Rectangle 59"/>
            <p:cNvSpPr>
              <a:spLocks noChangeArrowheads="1"/>
            </p:cNvSpPr>
            <p:nvPr/>
          </p:nvSpPr>
          <p:spPr bwMode="auto">
            <a:xfrm>
              <a:off x="2039" y="3521"/>
              <a:ext cx="29" cy="7"/>
            </a:xfrm>
            <a:prstGeom prst="rect">
              <a:avLst/>
            </a:prstGeom>
            <a:solidFill>
              <a:srgbClr val="000000"/>
            </a:solidFill>
            <a:ln w="9525">
              <a:noFill/>
              <a:miter lim="800000"/>
              <a:headEnd/>
              <a:tailEnd/>
            </a:ln>
          </p:spPr>
          <p:txBody>
            <a:bodyPr/>
            <a:lstStyle/>
            <a:p>
              <a:endParaRPr lang="en-US"/>
            </a:p>
          </p:txBody>
        </p:sp>
        <p:sp>
          <p:nvSpPr>
            <p:cNvPr id="63548" name="Rectangle 60"/>
            <p:cNvSpPr>
              <a:spLocks noChangeArrowheads="1"/>
            </p:cNvSpPr>
            <p:nvPr/>
          </p:nvSpPr>
          <p:spPr bwMode="auto">
            <a:xfrm>
              <a:off x="2090" y="3521"/>
              <a:ext cx="29" cy="7"/>
            </a:xfrm>
            <a:prstGeom prst="rect">
              <a:avLst/>
            </a:prstGeom>
            <a:solidFill>
              <a:srgbClr val="000000"/>
            </a:solidFill>
            <a:ln w="9525">
              <a:noFill/>
              <a:miter lim="800000"/>
              <a:headEnd/>
              <a:tailEnd/>
            </a:ln>
          </p:spPr>
          <p:txBody>
            <a:bodyPr/>
            <a:lstStyle/>
            <a:p>
              <a:endParaRPr lang="en-US"/>
            </a:p>
          </p:txBody>
        </p:sp>
        <p:sp>
          <p:nvSpPr>
            <p:cNvPr id="63549" name="Rectangle 61"/>
            <p:cNvSpPr>
              <a:spLocks noChangeArrowheads="1"/>
            </p:cNvSpPr>
            <p:nvPr/>
          </p:nvSpPr>
          <p:spPr bwMode="auto">
            <a:xfrm>
              <a:off x="2141" y="3521"/>
              <a:ext cx="29" cy="7"/>
            </a:xfrm>
            <a:prstGeom prst="rect">
              <a:avLst/>
            </a:prstGeom>
            <a:solidFill>
              <a:srgbClr val="000000"/>
            </a:solidFill>
            <a:ln w="9525">
              <a:noFill/>
              <a:miter lim="800000"/>
              <a:headEnd/>
              <a:tailEnd/>
            </a:ln>
          </p:spPr>
          <p:txBody>
            <a:bodyPr/>
            <a:lstStyle/>
            <a:p>
              <a:endParaRPr lang="en-US"/>
            </a:p>
          </p:txBody>
        </p:sp>
        <p:sp>
          <p:nvSpPr>
            <p:cNvPr id="63550" name="Rectangle 62"/>
            <p:cNvSpPr>
              <a:spLocks noChangeArrowheads="1"/>
            </p:cNvSpPr>
            <p:nvPr/>
          </p:nvSpPr>
          <p:spPr bwMode="auto">
            <a:xfrm>
              <a:off x="2192" y="3521"/>
              <a:ext cx="30" cy="7"/>
            </a:xfrm>
            <a:prstGeom prst="rect">
              <a:avLst/>
            </a:prstGeom>
            <a:solidFill>
              <a:srgbClr val="000000"/>
            </a:solidFill>
            <a:ln w="9525">
              <a:noFill/>
              <a:miter lim="800000"/>
              <a:headEnd/>
              <a:tailEnd/>
            </a:ln>
          </p:spPr>
          <p:txBody>
            <a:bodyPr/>
            <a:lstStyle/>
            <a:p>
              <a:endParaRPr lang="en-US"/>
            </a:p>
          </p:txBody>
        </p:sp>
        <p:sp>
          <p:nvSpPr>
            <p:cNvPr id="63551" name="Rectangle 63"/>
            <p:cNvSpPr>
              <a:spLocks noChangeArrowheads="1"/>
            </p:cNvSpPr>
            <p:nvPr/>
          </p:nvSpPr>
          <p:spPr bwMode="auto">
            <a:xfrm>
              <a:off x="2244" y="3521"/>
              <a:ext cx="29" cy="7"/>
            </a:xfrm>
            <a:prstGeom prst="rect">
              <a:avLst/>
            </a:prstGeom>
            <a:solidFill>
              <a:srgbClr val="000000"/>
            </a:solidFill>
            <a:ln w="9525">
              <a:noFill/>
              <a:miter lim="800000"/>
              <a:headEnd/>
              <a:tailEnd/>
            </a:ln>
          </p:spPr>
          <p:txBody>
            <a:bodyPr/>
            <a:lstStyle/>
            <a:p>
              <a:endParaRPr lang="en-US"/>
            </a:p>
          </p:txBody>
        </p:sp>
        <p:sp>
          <p:nvSpPr>
            <p:cNvPr id="63552" name="Rectangle 64"/>
            <p:cNvSpPr>
              <a:spLocks noChangeArrowheads="1"/>
            </p:cNvSpPr>
            <p:nvPr/>
          </p:nvSpPr>
          <p:spPr bwMode="auto">
            <a:xfrm>
              <a:off x="2295" y="3521"/>
              <a:ext cx="29" cy="7"/>
            </a:xfrm>
            <a:prstGeom prst="rect">
              <a:avLst/>
            </a:prstGeom>
            <a:solidFill>
              <a:srgbClr val="000000"/>
            </a:solidFill>
            <a:ln w="9525">
              <a:noFill/>
              <a:miter lim="800000"/>
              <a:headEnd/>
              <a:tailEnd/>
            </a:ln>
          </p:spPr>
          <p:txBody>
            <a:bodyPr/>
            <a:lstStyle/>
            <a:p>
              <a:endParaRPr lang="en-US"/>
            </a:p>
          </p:txBody>
        </p:sp>
        <p:sp>
          <p:nvSpPr>
            <p:cNvPr id="63553" name="Rectangle 65"/>
            <p:cNvSpPr>
              <a:spLocks noChangeArrowheads="1"/>
            </p:cNvSpPr>
            <p:nvPr/>
          </p:nvSpPr>
          <p:spPr bwMode="auto">
            <a:xfrm>
              <a:off x="2346" y="3521"/>
              <a:ext cx="29" cy="7"/>
            </a:xfrm>
            <a:prstGeom prst="rect">
              <a:avLst/>
            </a:prstGeom>
            <a:solidFill>
              <a:srgbClr val="000000"/>
            </a:solidFill>
            <a:ln w="9525">
              <a:noFill/>
              <a:miter lim="800000"/>
              <a:headEnd/>
              <a:tailEnd/>
            </a:ln>
          </p:spPr>
          <p:txBody>
            <a:bodyPr/>
            <a:lstStyle/>
            <a:p>
              <a:endParaRPr lang="en-US"/>
            </a:p>
          </p:txBody>
        </p:sp>
        <p:sp>
          <p:nvSpPr>
            <p:cNvPr id="63554" name="Rectangle 66"/>
            <p:cNvSpPr>
              <a:spLocks noChangeArrowheads="1"/>
            </p:cNvSpPr>
            <p:nvPr/>
          </p:nvSpPr>
          <p:spPr bwMode="auto">
            <a:xfrm>
              <a:off x="2397" y="3521"/>
              <a:ext cx="30" cy="7"/>
            </a:xfrm>
            <a:prstGeom prst="rect">
              <a:avLst/>
            </a:prstGeom>
            <a:solidFill>
              <a:srgbClr val="000000"/>
            </a:solidFill>
            <a:ln w="9525">
              <a:noFill/>
              <a:miter lim="800000"/>
              <a:headEnd/>
              <a:tailEnd/>
            </a:ln>
          </p:spPr>
          <p:txBody>
            <a:bodyPr/>
            <a:lstStyle/>
            <a:p>
              <a:endParaRPr lang="en-US"/>
            </a:p>
          </p:txBody>
        </p:sp>
        <p:sp>
          <p:nvSpPr>
            <p:cNvPr id="63555" name="Rectangle 67"/>
            <p:cNvSpPr>
              <a:spLocks noChangeArrowheads="1"/>
            </p:cNvSpPr>
            <p:nvPr/>
          </p:nvSpPr>
          <p:spPr bwMode="auto">
            <a:xfrm>
              <a:off x="2449" y="3521"/>
              <a:ext cx="29" cy="7"/>
            </a:xfrm>
            <a:prstGeom prst="rect">
              <a:avLst/>
            </a:prstGeom>
            <a:solidFill>
              <a:srgbClr val="000000"/>
            </a:solidFill>
            <a:ln w="9525">
              <a:noFill/>
              <a:miter lim="800000"/>
              <a:headEnd/>
              <a:tailEnd/>
            </a:ln>
          </p:spPr>
          <p:txBody>
            <a:bodyPr/>
            <a:lstStyle/>
            <a:p>
              <a:endParaRPr lang="en-US"/>
            </a:p>
          </p:txBody>
        </p:sp>
        <p:sp>
          <p:nvSpPr>
            <p:cNvPr id="63556" name="Rectangle 68"/>
            <p:cNvSpPr>
              <a:spLocks noChangeArrowheads="1"/>
            </p:cNvSpPr>
            <p:nvPr/>
          </p:nvSpPr>
          <p:spPr bwMode="auto">
            <a:xfrm>
              <a:off x="2500" y="3521"/>
              <a:ext cx="29" cy="7"/>
            </a:xfrm>
            <a:prstGeom prst="rect">
              <a:avLst/>
            </a:prstGeom>
            <a:solidFill>
              <a:srgbClr val="000000"/>
            </a:solidFill>
            <a:ln w="9525">
              <a:noFill/>
              <a:miter lim="800000"/>
              <a:headEnd/>
              <a:tailEnd/>
            </a:ln>
          </p:spPr>
          <p:txBody>
            <a:bodyPr/>
            <a:lstStyle/>
            <a:p>
              <a:endParaRPr lang="en-US"/>
            </a:p>
          </p:txBody>
        </p:sp>
        <p:sp>
          <p:nvSpPr>
            <p:cNvPr id="63557" name="Rectangle 69"/>
            <p:cNvSpPr>
              <a:spLocks noChangeArrowheads="1"/>
            </p:cNvSpPr>
            <p:nvPr/>
          </p:nvSpPr>
          <p:spPr bwMode="auto">
            <a:xfrm>
              <a:off x="2551" y="3521"/>
              <a:ext cx="29" cy="7"/>
            </a:xfrm>
            <a:prstGeom prst="rect">
              <a:avLst/>
            </a:prstGeom>
            <a:solidFill>
              <a:srgbClr val="000000"/>
            </a:solidFill>
            <a:ln w="9525">
              <a:noFill/>
              <a:miter lim="800000"/>
              <a:headEnd/>
              <a:tailEnd/>
            </a:ln>
          </p:spPr>
          <p:txBody>
            <a:bodyPr/>
            <a:lstStyle/>
            <a:p>
              <a:endParaRPr lang="en-US"/>
            </a:p>
          </p:txBody>
        </p:sp>
        <p:sp>
          <p:nvSpPr>
            <p:cNvPr id="63558" name="Rectangle 70"/>
            <p:cNvSpPr>
              <a:spLocks noChangeArrowheads="1"/>
            </p:cNvSpPr>
            <p:nvPr/>
          </p:nvSpPr>
          <p:spPr bwMode="auto">
            <a:xfrm>
              <a:off x="2602" y="3521"/>
              <a:ext cx="30" cy="7"/>
            </a:xfrm>
            <a:prstGeom prst="rect">
              <a:avLst/>
            </a:prstGeom>
            <a:solidFill>
              <a:srgbClr val="000000"/>
            </a:solidFill>
            <a:ln w="9525">
              <a:noFill/>
              <a:miter lim="800000"/>
              <a:headEnd/>
              <a:tailEnd/>
            </a:ln>
          </p:spPr>
          <p:txBody>
            <a:bodyPr/>
            <a:lstStyle/>
            <a:p>
              <a:endParaRPr lang="en-US"/>
            </a:p>
          </p:txBody>
        </p:sp>
        <p:sp>
          <p:nvSpPr>
            <p:cNvPr id="63559" name="Rectangle 71"/>
            <p:cNvSpPr>
              <a:spLocks noChangeArrowheads="1"/>
            </p:cNvSpPr>
            <p:nvPr/>
          </p:nvSpPr>
          <p:spPr bwMode="auto">
            <a:xfrm>
              <a:off x="2653" y="3521"/>
              <a:ext cx="30" cy="7"/>
            </a:xfrm>
            <a:prstGeom prst="rect">
              <a:avLst/>
            </a:prstGeom>
            <a:solidFill>
              <a:srgbClr val="000000"/>
            </a:solidFill>
            <a:ln w="9525">
              <a:noFill/>
              <a:miter lim="800000"/>
              <a:headEnd/>
              <a:tailEnd/>
            </a:ln>
          </p:spPr>
          <p:txBody>
            <a:bodyPr/>
            <a:lstStyle/>
            <a:p>
              <a:endParaRPr lang="en-US"/>
            </a:p>
          </p:txBody>
        </p:sp>
        <p:sp>
          <p:nvSpPr>
            <p:cNvPr id="63560" name="Rectangle 72"/>
            <p:cNvSpPr>
              <a:spLocks noChangeArrowheads="1"/>
            </p:cNvSpPr>
            <p:nvPr/>
          </p:nvSpPr>
          <p:spPr bwMode="auto">
            <a:xfrm>
              <a:off x="2705" y="3521"/>
              <a:ext cx="29" cy="7"/>
            </a:xfrm>
            <a:prstGeom prst="rect">
              <a:avLst/>
            </a:prstGeom>
            <a:solidFill>
              <a:srgbClr val="000000"/>
            </a:solidFill>
            <a:ln w="9525">
              <a:noFill/>
              <a:miter lim="800000"/>
              <a:headEnd/>
              <a:tailEnd/>
            </a:ln>
          </p:spPr>
          <p:txBody>
            <a:bodyPr/>
            <a:lstStyle/>
            <a:p>
              <a:endParaRPr lang="en-US"/>
            </a:p>
          </p:txBody>
        </p:sp>
        <p:sp>
          <p:nvSpPr>
            <p:cNvPr id="63561" name="Rectangle 73"/>
            <p:cNvSpPr>
              <a:spLocks noChangeArrowheads="1"/>
            </p:cNvSpPr>
            <p:nvPr/>
          </p:nvSpPr>
          <p:spPr bwMode="auto">
            <a:xfrm>
              <a:off x="2756" y="3521"/>
              <a:ext cx="29" cy="7"/>
            </a:xfrm>
            <a:prstGeom prst="rect">
              <a:avLst/>
            </a:prstGeom>
            <a:solidFill>
              <a:srgbClr val="000000"/>
            </a:solidFill>
            <a:ln w="9525">
              <a:noFill/>
              <a:miter lim="800000"/>
              <a:headEnd/>
              <a:tailEnd/>
            </a:ln>
          </p:spPr>
          <p:txBody>
            <a:bodyPr/>
            <a:lstStyle/>
            <a:p>
              <a:endParaRPr lang="en-US"/>
            </a:p>
          </p:txBody>
        </p:sp>
        <p:sp>
          <p:nvSpPr>
            <p:cNvPr id="63562" name="Rectangle 74"/>
            <p:cNvSpPr>
              <a:spLocks noChangeArrowheads="1"/>
            </p:cNvSpPr>
            <p:nvPr/>
          </p:nvSpPr>
          <p:spPr bwMode="auto">
            <a:xfrm>
              <a:off x="2807" y="3521"/>
              <a:ext cx="29" cy="7"/>
            </a:xfrm>
            <a:prstGeom prst="rect">
              <a:avLst/>
            </a:prstGeom>
            <a:solidFill>
              <a:srgbClr val="000000"/>
            </a:solidFill>
            <a:ln w="9525">
              <a:noFill/>
              <a:miter lim="800000"/>
              <a:headEnd/>
              <a:tailEnd/>
            </a:ln>
          </p:spPr>
          <p:txBody>
            <a:bodyPr/>
            <a:lstStyle/>
            <a:p>
              <a:endParaRPr lang="en-US"/>
            </a:p>
          </p:txBody>
        </p:sp>
        <p:sp>
          <p:nvSpPr>
            <p:cNvPr id="63563" name="Rectangle 75"/>
            <p:cNvSpPr>
              <a:spLocks noChangeArrowheads="1"/>
            </p:cNvSpPr>
            <p:nvPr/>
          </p:nvSpPr>
          <p:spPr bwMode="auto">
            <a:xfrm>
              <a:off x="2858" y="3521"/>
              <a:ext cx="30" cy="7"/>
            </a:xfrm>
            <a:prstGeom prst="rect">
              <a:avLst/>
            </a:prstGeom>
            <a:solidFill>
              <a:srgbClr val="000000"/>
            </a:solidFill>
            <a:ln w="9525">
              <a:noFill/>
              <a:miter lim="800000"/>
              <a:headEnd/>
              <a:tailEnd/>
            </a:ln>
          </p:spPr>
          <p:txBody>
            <a:bodyPr/>
            <a:lstStyle/>
            <a:p>
              <a:endParaRPr lang="en-US"/>
            </a:p>
          </p:txBody>
        </p:sp>
        <p:sp>
          <p:nvSpPr>
            <p:cNvPr id="63564" name="Rectangle 76"/>
            <p:cNvSpPr>
              <a:spLocks noChangeArrowheads="1"/>
            </p:cNvSpPr>
            <p:nvPr/>
          </p:nvSpPr>
          <p:spPr bwMode="auto">
            <a:xfrm>
              <a:off x="2910" y="3521"/>
              <a:ext cx="29" cy="7"/>
            </a:xfrm>
            <a:prstGeom prst="rect">
              <a:avLst/>
            </a:prstGeom>
            <a:solidFill>
              <a:srgbClr val="000000"/>
            </a:solidFill>
            <a:ln w="9525">
              <a:noFill/>
              <a:miter lim="800000"/>
              <a:headEnd/>
              <a:tailEnd/>
            </a:ln>
          </p:spPr>
          <p:txBody>
            <a:bodyPr/>
            <a:lstStyle/>
            <a:p>
              <a:endParaRPr lang="en-US"/>
            </a:p>
          </p:txBody>
        </p:sp>
        <p:sp>
          <p:nvSpPr>
            <p:cNvPr id="63565" name="Rectangle 77"/>
            <p:cNvSpPr>
              <a:spLocks noChangeArrowheads="1"/>
            </p:cNvSpPr>
            <p:nvPr/>
          </p:nvSpPr>
          <p:spPr bwMode="auto">
            <a:xfrm>
              <a:off x="2961" y="3521"/>
              <a:ext cx="29" cy="7"/>
            </a:xfrm>
            <a:prstGeom prst="rect">
              <a:avLst/>
            </a:prstGeom>
            <a:solidFill>
              <a:srgbClr val="000000"/>
            </a:solidFill>
            <a:ln w="9525">
              <a:noFill/>
              <a:miter lim="800000"/>
              <a:headEnd/>
              <a:tailEnd/>
            </a:ln>
          </p:spPr>
          <p:txBody>
            <a:bodyPr/>
            <a:lstStyle/>
            <a:p>
              <a:endParaRPr lang="en-US"/>
            </a:p>
          </p:txBody>
        </p:sp>
        <p:sp>
          <p:nvSpPr>
            <p:cNvPr id="63566" name="Rectangle 78"/>
            <p:cNvSpPr>
              <a:spLocks noChangeArrowheads="1"/>
            </p:cNvSpPr>
            <p:nvPr/>
          </p:nvSpPr>
          <p:spPr bwMode="auto">
            <a:xfrm>
              <a:off x="3012" y="3521"/>
              <a:ext cx="29" cy="7"/>
            </a:xfrm>
            <a:prstGeom prst="rect">
              <a:avLst/>
            </a:prstGeom>
            <a:solidFill>
              <a:srgbClr val="000000"/>
            </a:solidFill>
            <a:ln w="9525">
              <a:noFill/>
              <a:miter lim="800000"/>
              <a:headEnd/>
              <a:tailEnd/>
            </a:ln>
          </p:spPr>
          <p:txBody>
            <a:bodyPr/>
            <a:lstStyle/>
            <a:p>
              <a:endParaRPr lang="en-US"/>
            </a:p>
          </p:txBody>
        </p:sp>
        <p:sp>
          <p:nvSpPr>
            <p:cNvPr id="63567" name="Rectangle 79"/>
            <p:cNvSpPr>
              <a:spLocks noChangeArrowheads="1"/>
            </p:cNvSpPr>
            <p:nvPr/>
          </p:nvSpPr>
          <p:spPr bwMode="auto">
            <a:xfrm>
              <a:off x="3063" y="3521"/>
              <a:ext cx="30" cy="7"/>
            </a:xfrm>
            <a:prstGeom prst="rect">
              <a:avLst/>
            </a:prstGeom>
            <a:solidFill>
              <a:srgbClr val="000000"/>
            </a:solidFill>
            <a:ln w="9525">
              <a:noFill/>
              <a:miter lim="800000"/>
              <a:headEnd/>
              <a:tailEnd/>
            </a:ln>
          </p:spPr>
          <p:txBody>
            <a:bodyPr/>
            <a:lstStyle/>
            <a:p>
              <a:endParaRPr lang="en-US"/>
            </a:p>
          </p:txBody>
        </p:sp>
        <p:sp>
          <p:nvSpPr>
            <p:cNvPr id="63568" name="Rectangle 80"/>
            <p:cNvSpPr>
              <a:spLocks noChangeArrowheads="1"/>
            </p:cNvSpPr>
            <p:nvPr/>
          </p:nvSpPr>
          <p:spPr bwMode="auto">
            <a:xfrm>
              <a:off x="3115" y="3521"/>
              <a:ext cx="29" cy="7"/>
            </a:xfrm>
            <a:prstGeom prst="rect">
              <a:avLst/>
            </a:prstGeom>
            <a:solidFill>
              <a:srgbClr val="000000"/>
            </a:solidFill>
            <a:ln w="9525">
              <a:noFill/>
              <a:miter lim="800000"/>
              <a:headEnd/>
              <a:tailEnd/>
            </a:ln>
          </p:spPr>
          <p:txBody>
            <a:bodyPr/>
            <a:lstStyle/>
            <a:p>
              <a:endParaRPr lang="en-US"/>
            </a:p>
          </p:txBody>
        </p:sp>
        <p:sp>
          <p:nvSpPr>
            <p:cNvPr id="63569" name="Rectangle 81"/>
            <p:cNvSpPr>
              <a:spLocks noChangeArrowheads="1"/>
            </p:cNvSpPr>
            <p:nvPr/>
          </p:nvSpPr>
          <p:spPr bwMode="auto">
            <a:xfrm>
              <a:off x="3166" y="3521"/>
              <a:ext cx="29" cy="7"/>
            </a:xfrm>
            <a:prstGeom prst="rect">
              <a:avLst/>
            </a:prstGeom>
            <a:solidFill>
              <a:srgbClr val="000000"/>
            </a:solidFill>
            <a:ln w="9525">
              <a:noFill/>
              <a:miter lim="800000"/>
              <a:headEnd/>
              <a:tailEnd/>
            </a:ln>
          </p:spPr>
          <p:txBody>
            <a:bodyPr/>
            <a:lstStyle/>
            <a:p>
              <a:endParaRPr lang="en-US"/>
            </a:p>
          </p:txBody>
        </p:sp>
        <p:sp>
          <p:nvSpPr>
            <p:cNvPr id="63570" name="Rectangle 82"/>
            <p:cNvSpPr>
              <a:spLocks noChangeArrowheads="1"/>
            </p:cNvSpPr>
            <p:nvPr/>
          </p:nvSpPr>
          <p:spPr bwMode="auto">
            <a:xfrm>
              <a:off x="3217" y="3521"/>
              <a:ext cx="29" cy="7"/>
            </a:xfrm>
            <a:prstGeom prst="rect">
              <a:avLst/>
            </a:prstGeom>
            <a:solidFill>
              <a:srgbClr val="000000"/>
            </a:solidFill>
            <a:ln w="9525">
              <a:noFill/>
              <a:miter lim="800000"/>
              <a:headEnd/>
              <a:tailEnd/>
            </a:ln>
          </p:spPr>
          <p:txBody>
            <a:bodyPr/>
            <a:lstStyle/>
            <a:p>
              <a:endParaRPr lang="en-US"/>
            </a:p>
          </p:txBody>
        </p:sp>
        <p:sp>
          <p:nvSpPr>
            <p:cNvPr id="63571" name="Rectangle 83"/>
            <p:cNvSpPr>
              <a:spLocks noChangeArrowheads="1"/>
            </p:cNvSpPr>
            <p:nvPr/>
          </p:nvSpPr>
          <p:spPr bwMode="auto">
            <a:xfrm>
              <a:off x="3268" y="3521"/>
              <a:ext cx="30" cy="7"/>
            </a:xfrm>
            <a:prstGeom prst="rect">
              <a:avLst/>
            </a:prstGeom>
            <a:solidFill>
              <a:srgbClr val="000000"/>
            </a:solidFill>
            <a:ln w="9525">
              <a:noFill/>
              <a:miter lim="800000"/>
              <a:headEnd/>
              <a:tailEnd/>
            </a:ln>
          </p:spPr>
          <p:txBody>
            <a:bodyPr/>
            <a:lstStyle/>
            <a:p>
              <a:endParaRPr lang="en-US"/>
            </a:p>
          </p:txBody>
        </p:sp>
        <p:sp>
          <p:nvSpPr>
            <p:cNvPr id="63572" name="Rectangle 84"/>
            <p:cNvSpPr>
              <a:spLocks noChangeArrowheads="1"/>
            </p:cNvSpPr>
            <p:nvPr/>
          </p:nvSpPr>
          <p:spPr bwMode="auto">
            <a:xfrm>
              <a:off x="3320" y="3521"/>
              <a:ext cx="29" cy="7"/>
            </a:xfrm>
            <a:prstGeom prst="rect">
              <a:avLst/>
            </a:prstGeom>
            <a:solidFill>
              <a:srgbClr val="000000"/>
            </a:solidFill>
            <a:ln w="9525">
              <a:noFill/>
              <a:miter lim="800000"/>
              <a:headEnd/>
              <a:tailEnd/>
            </a:ln>
          </p:spPr>
          <p:txBody>
            <a:bodyPr/>
            <a:lstStyle/>
            <a:p>
              <a:endParaRPr lang="en-US"/>
            </a:p>
          </p:txBody>
        </p:sp>
        <p:sp>
          <p:nvSpPr>
            <p:cNvPr id="63573" name="Rectangle 85"/>
            <p:cNvSpPr>
              <a:spLocks noChangeArrowheads="1"/>
            </p:cNvSpPr>
            <p:nvPr/>
          </p:nvSpPr>
          <p:spPr bwMode="auto">
            <a:xfrm>
              <a:off x="3371" y="3521"/>
              <a:ext cx="29" cy="7"/>
            </a:xfrm>
            <a:prstGeom prst="rect">
              <a:avLst/>
            </a:prstGeom>
            <a:solidFill>
              <a:srgbClr val="000000"/>
            </a:solidFill>
            <a:ln w="9525">
              <a:noFill/>
              <a:miter lim="800000"/>
              <a:headEnd/>
              <a:tailEnd/>
            </a:ln>
          </p:spPr>
          <p:txBody>
            <a:bodyPr/>
            <a:lstStyle/>
            <a:p>
              <a:endParaRPr lang="en-US"/>
            </a:p>
          </p:txBody>
        </p:sp>
        <p:sp>
          <p:nvSpPr>
            <p:cNvPr id="63574" name="Rectangle 86"/>
            <p:cNvSpPr>
              <a:spLocks noChangeArrowheads="1"/>
            </p:cNvSpPr>
            <p:nvPr/>
          </p:nvSpPr>
          <p:spPr bwMode="auto">
            <a:xfrm>
              <a:off x="3422" y="3521"/>
              <a:ext cx="29" cy="7"/>
            </a:xfrm>
            <a:prstGeom prst="rect">
              <a:avLst/>
            </a:prstGeom>
            <a:solidFill>
              <a:srgbClr val="000000"/>
            </a:solidFill>
            <a:ln w="9525">
              <a:noFill/>
              <a:miter lim="800000"/>
              <a:headEnd/>
              <a:tailEnd/>
            </a:ln>
          </p:spPr>
          <p:txBody>
            <a:bodyPr/>
            <a:lstStyle/>
            <a:p>
              <a:endParaRPr lang="en-US"/>
            </a:p>
          </p:txBody>
        </p:sp>
        <p:sp>
          <p:nvSpPr>
            <p:cNvPr id="63575" name="Rectangle 87"/>
            <p:cNvSpPr>
              <a:spLocks noChangeArrowheads="1"/>
            </p:cNvSpPr>
            <p:nvPr/>
          </p:nvSpPr>
          <p:spPr bwMode="auto">
            <a:xfrm>
              <a:off x="3473" y="3521"/>
              <a:ext cx="30" cy="7"/>
            </a:xfrm>
            <a:prstGeom prst="rect">
              <a:avLst/>
            </a:prstGeom>
            <a:solidFill>
              <a:srgbClr val="000000"/>
            </a:solidFill>
            <a:ln w="9525">
              <a:noFill/>
              <a:miter lim="800000"/>
              <a:headEnd/>
              <a:tailEnd/>
            </a:ln>
          </p:spPr>
          <p:txBody>
            <a:bodyPr/>
            <a:lstStyle/>
            <a:p>
              <a:endParaRPr lang="en-US"/>
            </a:p>
          </p:txBody>
        </p:sp>
        <p:sp>
          <p:nvSpPr>
            <p:cNvPr id="63576" name="Rectangle 88"/>
            <p:cNvSpPr>
              <a:spLocks noChangeArrowheads="1"/>
            </p:cNvSpPr>
            <p:nvPr/>
          </p:nvSpPr>
          <p:spPr bwMode="auto">
            <a:xfrm>
              <a:off x="3525" y="3521"/>
              <a:ext cx="29" cy="7"/>
            </a:xfrm>
            <a:prstGeom prst="rect">
              <a:avLst/>
            </a:prstGeom>
            <a:solidFill>
              <a:srgbClr val="000000"/>
            </a:solidFill>
            <a:ln w="9525">
              <a:noFill/>
              <a:miter lim="800000"/>
              <a:headEnd/>
              <a:tailEnd/>
            </a:ln>
          </p:spPr>
          <p:txBody>
            <a:bodyPr/>
            <a:lstStyle/>
            <a:p>
              <a:endParaRPr lang="en-US"/>
            </a:p>
          </p:txBody>
        </p:sp>
        <p:sp>
          <p:nvSpPr>
            <p:cNvPr id="63577" name="Rectangle 89"/>
            <p:cNvSpPr>
              <a:spLocks noChangeArrowheads="1"/>
            </p:cNvSpPr>
            <p:nvPr/>
          </p:nvSpPr>
          <p:spPr bwMode="auto">
            <a:xfrm>
              <a:off x="3576" y="3521"/>
              <a:ext cx="29" cy="7"/>
            </a:xfrm>
            <a:prstGeom prst="rect">
              <a:avLst/>
            </a:prstGeom>
            <a:solidFill>
              <a:srgbClr val="000000"/>
            </a:solidFill>
            <a:ln w="9525">
              <a:noFill/>
              <a:miter lim="800000"/>
              <a:headEnd/>
              <a:tailEnd/>
            </a:ln>
          </p:spPr>
          <p:txBody>
            <a:bodyPr/>
            <a:lstStyle/>
            <a:p>
              <a:endParaRPr lang="en-US"/>
            </a:p>
          </p:txBody>
        </p:sp>
        <p:sp>
          <p:nvSpPr>
            <p:cNvPr id="63578" name="Rectangle 90"/>
            <p:cNvSpPr>
              <a:spLocks noChangeArrowheads="1"/>
            </p:cNvSpPr>
            <p:nvPr/>
          </p:nvSpPr>
          <p:spPr bwMode="auto">
            <a:xfrm>
              <a:off x="3627" y="3521"/>
              <a:ext cx="29" cy="7"/>
            </a:xfrm>
            <a:prstGeom prst="rect">
              <a:avLst/>
            </a:prstGeom>
            <a:solidFill>
              <a:srgbClr val="000000"/>
            </a:solidFill>
            <a:ln w="9525">
              <a:noFill/>
              <a:miter lim="800000"/>
              <a:headEnd/>
              <a:tailEnd/>
            </a:ln>
          </p:spPr>
          <p:txBody>
            <a:bodyPr/>
            <a:lstStyle/>
            <a:p>
              <a:endParaRPr lang="en-US"/>
            </a:p>
          </p:txBody>
        </p:sp>
        <p:sp>
          <p:nvSpPr>
            <p:cNvPr id="63579" name="Rectangle 91"/>
            <p:cNvSpPr>
              <a:spLocks noChangeArrowheads="1"/>
            </p:cNvSpPr>
            <p:nvPr/>
          </p:nvSpPr>
          <p:spPr bwMode="auto">
            <a:xfrm>
              <a:off x="3678" y="3521"/>
              <a:ext cx="30" cy="7"/>
            </a:xfrm>
            <a:prstGeom prst="rect">
              <a:avLst/>
            </a:prstGeom>
            <a:solidFill>
              <a:srgbClr val="000000"/>
            </a:solidFill>
            <a:ln w="9525">
              <a:noFill/>
              <a:miter lim="800000"/>
              <a:headEnd/>
              <a:tailEnd/>
            </a:ln>
          </p:spPr>
          <p:txBody>
            <a:bodyPr/>
            <a:lstStyle/>
            <a:p>
              <a:endParaRPr lang="en-US"/>
            </a:p>
          </p:txBody>
        </p:sp>
        <p:sp>
          <p:nvSpPr>
            <p:cNvPr id="63580" name="Rectangle 92"/>
            <p:cNvSpPr>
              <a:spLocks noChangeArrowheads="1"/>
            </p:cNvSpPr>
            <p:nvPr/>
          </p:nvSpPr>
          <p:spPr bwMode="auto">
            <a:xfrm>
              <a:off x="3730" y="3521"/>
              <a:ext cx="29" cy="7"/>
            </a:xfrm>
            <a:prstGeom prst="rect">
              <a:avLst/>
            </a:prstGeom>
            <a:solidFill>
              <a:srgbClr val="000000"/>
            </a:solidFill>
            <a:ln w="9525">
              <a:noFill/>
              <a:miter lim="800000"/>
              <a:headEnd/>
              <a:tailEnd/>
            </a:ln>
          </p:spPr>
          <p:txBody>
            <a:bodyPr/>
            <a:lstStyle/>
            <a:p>
              <a:endParaRPr lang="en-US"/>
            </a:p>
          </p:txBody>
        </p:sp>
        <p:sp>
          <p:nvSpPr>
            <p:cNvPr id="63581" name="Rectangle 93"/>
            <p:cNvSpPr>
              <a:spLocks noChangeArrowheads="1"/>
            </p:cNvSpPr>
            <p:nvPr/>
          </p:nvSpPr>
          <p:spPr bwMode="auto">
            <a:xfrm>
              <a:off x="3781" y="3521"/>
              <a:ext cx="29" cy="7"/>
            </a:xfrm>
            <a:prstGeom prst="rect">
              <a:avLst/>
            </a:prstGeom>
            <a:solidFill>
              <a:srgbClr val="000000"/>
            </a:solidFill>
            <a:ln w="9525">
              <a:noFill/>
              <a:miter lim="800000"/>
              <a:headEnd/>
              <a:tailEnd/>
            </a:ln>
          </p:spPr>
          <p:txBody>
            <a:bodyPr/>
            <a:lstStyle/>
            <a:p>
              <a:endParaRPr lang="en-US"/>
            </a:p>
          </p:txBody>
        </p:sp>
        <p:sp>
          <p:nvSpPr>
            <p:cNvPr id="63582" name="Rectangle 94"/>
            <p:cNvSpPr>
              <a:spLocks noChangeArrowheads="1"/>
            </p:cNvSpPr>
            <p:nvPr/>
          </p:nvSpPr>
          <p:spPr bwMode="auto">
            <a:xfrm>
              <a:off x="3832" y="3521"/>
              <a:ext cx="29" cy="7"/>
            </a:xfrm>
            <a:prstGeom prst="rect">
              <a:avLst/>
            </a:prstGeom>
            <a:solidFill>
              <a:srgbClr val="000000"/>
            </a:solidFill>
            <a:ln w="9525">
              <a:noFill/>
              <a:miter lim="800000"/>
              <a:headEnd/>
              <a:tailEnd/>
            </a:ln>
          </p:spPr>
          <p:txBody>
            <a:bodyPr/>
            <a:lstStyle/>
            <a:p>
              <a:endParaRPr lang="en-US"/>
            </a:p>
          </p:txBody>
        </p:sp>
        <p:sp>
          <p:nvSpPr>
            <p:cNvPr id="63583" name="Rectangle 95"/>
            <p:cNvSpPr>
              <a:spLocks noChangeArrowheads="1"/>
            </p:cNvSpPr>
            <p:nvPr/>
          </p:nvSpPr>
          <p:spPr bwMode="auto">
            <a:xfrm>
              <a:off x="3883" y="3521"/>
              <a:ext cx="30" cy="7"/>
            </a:xfrm>
            <a:prstGeom prst="rect">
              <a:avLst/>
            </a:prstGeom>
            <a:solidFill>
              <a:srgbClr val="000000"/>
            </a:solidFill>
            <a:ln w="9525">
              <a:noFill/>
              <a:miter lim="800000"/>
              <a:headEnd/>
              <a:tailEnd/>
            </a:ln>
          </p:spPr>
          <p:txBody>
            <a:bodyPr/>
            <a:lstStyle/>
            <a:p>
              <a:endParaRPr lang="en-US"/>
            </a:p>
          </p:txBody>
        </p:sp>
        <p:sp>
          <p:nvSpPr>
            <p:cNvPr id="63584" name="Rectangle 96"/>
            <p:cNvSpPr>
              <a:spLocks noChangeArrowheads="1"/>
            </p:cNvSpPr>
            <p:nvPr/>
          </p:nvSpPr>
          <p:spPr bwMode="auto">
            <a:xfrm>
              <a:off x="3935" y="3521"/>
              <a:ext cx="29" cy="7"/>
            </a:xfrm>
            <a:prstGeom prst="rect">
              <a:avLst/>
            </a:prstGeom>
            <a:solidFill>
              <a:srgbClr val="000000"/>
            </a:solidFill>
            <a:ln w="9525">
              <a:noFill/>
              <a:miter lim="800000"/>
              <a:headEnd/>
              <a:tailEnd/>
            </a:ln>
          </p:spPr>
          <p:txBody>
            <a:bodyPr/>
            <a:lstStyle/>
            <a:p>
              <a:endParaRPr lang="en-US"/>
            </a:p>
          </p:txBody>
        </p:sp>
        <p:sp>
          <p:nvSpPr>
            <p:cNvPr id="63585" name="Rectangle 97"/>
            <p:cNvSpPr>
              <a:spLocks noChangeArrowheads="1"/>
            </p:cNvSpPr>
            <p:nvPr/>
          </p:nvSpPr>
          <p:spPr bwMode="auto">
            <a:xfrm>
              <a:off x="3986" y="3521"/>
              <a:ext cx="29" cy="7"/>
            </a:xfrm>
            <a:prstGeom prst="rect">
              <a:avLst/>
            </a:prstGeom>
            <a:solidFill>
              <a:srgbClr val="000000"/>
            </a:solidFill>
            <a:ln w="9525">
              <a:noFill/>
              <a:miter lim="800000"/>
              <a:headEnd/>
              <a:tailEnd/>
            </a:ln>
          </p:spPr>
          <p:txBody>
            <a:bodyPr/>
            <a:lstStyle/>
            <a:p>
              <a:endParaRPr lang="en-US"/>
            </a:p>
          </p:txBody>
        </p:sp>
        <p:sp>
          <p:nvSpPr>
            <p:cNvPr id="63586" name="Rectangle 98"/>
            <p:cNvSpPr>
              <a:spLocks noChangeArrowheads="1"/>
            </p:cNvSpPr>
            <p:nvPr/>
          </p:nvSpPr>
          <p:spPr bwMode="auto">
            <a:xfrm>
              <a:off x="4037" y="3521"/>
              <a:ext cx="29" cy="7"/>
            </a:xfrm>
            <a:prstGeom prst="rect">
              <a:avLst/>
            </a:prstGeom>
            <a:solidFill>
              <a:srgbClr val="000000"/>
            </a:solidFill>
            <a:ln w="9525">
              <a:noFill/>
              <a:miter lim="800000"/>
              <a:headEnd/>
              <a:tailEnd/>
            </a:ln>
          </p:spPr>
          <p:txBody>
            <a:bodyPr/>
            <a:lstStyle/>
            <a:p>
              <a:endParaRPr lang="en-US"/>
            </a:p>
          </p:txBody>
        </p:sp>
        <p:sp>
          <p:nvSpPr>
            <p:cNvPr id="63587" name="Rectangle 99"/>
            <p:cNvSpPr>
              <a:spLocks noChangeArrowheads="1"/>
            </p:cNvSpPr>
            <p:nvPr/>
          </p:nvSpPr>
          <p:spPr bwMode="auto">
            <a:xfrm>
              <a:off x="4088" y="3521"/>
              <a:ext cx="30" cy="7"/>
            </a:xfrm>
            <a:prstGeom prst="rect">
              <a:avLst/>
            </a:prstGeom>
            <a:solidFill>
              <a:srgbClr val="000000"/>
            </a:solidFill>
            <a:ln w="9525">
              <a:noFill/>
              <a:miter lim="800000"/>
              <a:headEnd/>
              <a:tailEnd/>
            </a:ln>
          </p:spPr>
          <p:txBody>
            <a:bodyPr/>
            <a:lstStyle/>
            <a:p>
              <a:endParaRPr lang="en-US"/>
            </a:p>
          </p:txBody>
        </p:sp>
        <p:sp>
          <p:nvSpPr>
            <p:cNvPr id="63588" name="Rectangle 100"/>
            <p:cNvSpPr>
              <a:spLocks noChangeArrowheads="1"/>
            </p:cNvSpPr>
            <p:nvPr/>
          </p:nvSpPr>
          <p:spPr bwMode="auto">
            <a:xfrm>
              <a:off x="4140" y="3521"/>
              <a:ext cx="29" cy="7"/>
            </a:xfrm>
            <a:prstGeom prst="rect">
              <a:avLst/>
            </a:prstGeom>
            <a:solidFill>
              <a:srgbClr val="000000"/>
            </a:solidFill>
            <a:ln w="9525">
              <a:noFill/>
              <a:miter lim="800000"/>
              <a:headEnd/>
              <a:tailEnd/>
            </a:ln>
          </p:spPr>
          <p:txBody>
            <a:bodyPr/>
            <a:lstStyle/>
            <a:p>
              <a:endParaRPr lang="en-US"/>
            </a:p>
          </p:txBody>
        </p:sp>
        <p:sp>
          <p:nvSpPr>
            <p:cNvPr id="63589" name="Rectangle 101"/>
            <p:cNvSpPr>
              <a:spLocks noChangeArrowheads="1"/>
            </p:cNvSpPr>
            <p:nvPr/>
          </p:nvSpPr>
          <p:spPr bwMode="auto">
            <a:xfrm>
              <a:off x="4191" y="3521"/>
              <a:ext cx="29" cy="7"/>
            </a:xfrm>
            <a:prstGeom prst="rect">
              <a:avLst/>
            </a:prstGeom>
            <a:solidFill>
              <a:srgbClr val="000000"/>
            </a:solidFill>
            <a:ln w="9525">
              <a:noFill/>
              <a:miter lim="800000"/>
              <a:headEnd/>
              <a:tailEnd/>
            </a:ln>
          </p:spPr>
          <p:txBody>
            <a:bodyPr/>
            <a:lstStyle/>
            <a:p>
              <a:endParaRPr lang="en-US"/>
            </a:p>
          </p:txBody>
        </p:sp>
        <p:sp>
          <p:nvSpPr>
            <p:cNvPr id="63590" name="Rectangle 102"/>
            <p:cNvSpPr>
              <a:spLocks noChangeArrowheads="1"/>
            </p:cNvSpPr>
            <p:nvPr/>
          </p:nvSpPr>
          <p:spPr bwMode="auto">
            <a:xfrm>
              <a:off x="4242" y="3521"/>
              <a:ext cx="29" cy="7"/>
            </a:xfrm>
            <a:prstGeom prst="rect">
              <a:avLst/>
            </a:prstGeom>
            <a:solidFill>
              <a:srgbClr val="000000"/>
            </a:solidFill>
            <a:ln w="9525">
              <a:noFill/>
              <a:miter lim="800000"/>
              <a:headEnd/>
              <a:tailEnd/>
            </a:ln>
          </p:spPr>
          <p:txBody>
            <a:bodyPr/>
            <a:lstStyle/>
            <a:p>
              <a:endParaRPr lang="en-US"/>
            </a:p>
          </p:txBody>
        </p:sp>
        <p:sp>
          <p:nvSpPr>
            <p:cNvPr id="63591" name="Rectangle 103"/>
            <p:cNvSpPr>
              <a:spLocks noChangeArrowheads="1"/>
            </p:cNvSpPr>
            <p:nvPr/>
          </p:nvSpPr>
          <p:spPr bwMode="auto">
            <a:xfrm>
              <a:off x="4293" y="3521"/>
              <a:ext cx="30" cy="7"/>
            </a:xfrm>
            <a:prstGeom prst="rect">
              <a:avLst/>
            </a:prstGeom>
            <a:solidFill>
              <a:srgbClr val="000000"/>
            </a:solidFill>
            <a:ln w="9525">
              <a:noFill/>
              <a:miter lim="800000"/>
              <a:headEnd/>
              <a:tailEnd/>
            </a:ln>
          </p:spPr>
          <p:txBody>
            <a:bodyPr/>
            <a:lstStyle/>
            <a:p>
              <a:endParaRPr lang="en-US"/>
            </a:p>
          </p:txBody>
        </p:sp>
        <p:sp>
          <p:nvSpPr>
            <p:cNvPr id="63592" name="Rectangle 104"/>
            <p:cNvSpPr>
              <a:spLocks noChangeArrowheads="1"/>
            </p:cNvSpPr>
            <p:nvPr/>
          </p:nvSpPr>
          <p:spPr bwMode="auto">
            <a:xfrm>
              <a:off x="4344" y="3521"/>
              <a:ext cx="30" cy="7"/>
            </a:xfrm>
            <a:prstGeom prst="rect">
              <a:avLst/>
            </a:prstGeom>
            <a:solidFill>
              <a:srgbClr val="000000"/>
            </a:solidFill>
            <a:ln w="9525">
              <a:noFill/>
              <a:miter lim="800000"/>
              <a:headEnd/>
              <a:tailEnd/>
            </a:ln>
          </p:spPr>
          <p:txBody>
            <a:bodyPr/>
            <a:lstStyle/>
            <a:p>
              <a:endParaRPr lang="en-US"/>
            </a:p>
          </p:txBody>
        </p:sp>
        <p:sp>
          <p:nvSpPr>
            <p:cNvPr id="63593" name="Freeform 105"/>
            <p:cNvSpPr>
              <a:spLocks/>
            </p:cNvSpPr>
            <p:nvPr/>
          </p:nvSpPr>
          <p:spPr bwMode="auto">
            <a:xfrm>
              <a:off x="4396" y="3506"/>
              <a:ext cx="22" cy="22"/>
            </a:xfrm>
            <a:custGeom>
              <a:avLst/>
              <a:gdLst/>
              <a:ahLst/>
              <a:cxnLst>
                <a:cxn ang="0">
                  <a:pos x="0" y="15"/>
                </a:cxn>
                <a:cxn ang="0">
                  <a:pos x="0" y="22"/>
                </a:cxn>
                <a:cxn ang="0">
                  <a:pos x="14" y="22"/>
                </a:cxn>
                <a:cxn ang="0">
                  <a:pos x="14" y="22"/>
                </a:cxn>
                <a:cxn ang="0">
                  <a:pos x="22" y="15"/>
                </a:cxn>
                <a:cxn ang="0">
                  <a:pos x="22" y="0"/>
                </a:cxn>
                <a:cxn ang="0">
                  <a:pos x="14" y="0"/>
                </a:cxn>
                <a:cxn ang="0">
                  <a:pos x="14" y="15"/>
                </a:cxn>
                <a:cxn ang="0">
                  <a:pos x="14" y="15"/>
                </a:cxn>
                <a:cxn ang="0">
                  <a:pos x="14" y="15"/>
                </a:cxn>
                <a:cxn ang="0">
                  <a:pos x="0" y="15"/>
                </a:cxn>
              </a:cxnLst>
              <a:rect l="0" t="0" r="r" b="b"/>
              <a:pathLst>
                <a:path w="22" h="22">
                  <a:moveTo>
                    <a:pt x="0" y="15"/>
                  </a:moveTo>
                  <a:lnTo>
                    <a:pt x="0" y="22"/>
                  </a:lnTo>
                  <a:lnTo>
                    <a:pt x="14" y="22"/>
                  </a:lnTo>
                  <a:lnTo>
                    <a:pt x="14" y="22"/>
                  </a:lnTo>
                  <a:lnTo>
                    <a:pt x="22" y="15"/>
                  </a:lnTo>
                  <a:lnTo>
                    <a:pt x="22" y="0"/>
                  </a:lnTo>
                  <a:lnTo>
                    <a:pt x="14" y="0"/>
                  </a:lnTo>
                  <a:lnTo>
                    <a:pt x="14" y="15"/>
                  </a:lnTo>
                  <a:lnTo>
                    <a:pt x="14" y="15"/>
                  </a:lnTo>
                  <a:lnTo>
                    <a:pt x="14" y="15"/>
                  </a:lnTo>
                  <a:lnTo>
                    <a:pt x="0" y="15"/>
                  </a:lnTo>
                  <a:close/>
                </a:path>
              </a:pathLst>
            </a:custGeom>
            <a:solidFill>
              <a:srgbClr val="000000"/>
            </a:solidFill>
            <a:ln w="9525">
              <a:noFill/>
              <a:round/>
              <a:headEnd/>
              <a:tailEnd/>
            </a:ln>
          </p:spPr>
          <p:txBody>
            <a:bodyPr/>
            <a:lstStyle/>
            <a:p>
              <a:endParaRPr lang="en-US"/>
            </a:p>
          </p:txBody>
        </p:sp>
        <p:sp>
          <p:nvSpPr>
            <p:cNvPr id="63594" name="Rectangle 106"/>
            <p:cNvSpPr>
              <a:spLocks noChangeArrowheads="1"/>
            </p:cNvSpPr>
            <p:nvPr/>
          </p:nvSpPr>
          <p:spPr bwMode="auto">
            <a:xfrm>
              <a:off x="4410" y="3455"/>
              <a:ext cx="8" cy="29"/>
            </a:xfrm>
            <a:prstGeom prst="rect">
              <a:avLst/>
            </a:prstGeom>
            <a:solidFill>
              <a:srgbClr val="000000"/>
            </a:solidFill>
            <a:ln w="9525">
              <a:noFill/>
              <a:miter lim="800000"/>
              <a:headEnd/>
              <a:tailEnd/>
            </a:ln>
          </p:spPr>
          <p:txBody>
            <a:bodyPr/>
            <a:lstStyle/>
            <a:p>
              <a:endParaRPr lang="en-US"/>
            </a:p>
          </p:txBody>
        </p:sp>
        <p:sp>
          <p:nvSpPr>
            <p:cNvPr id="63595" name="Rectangle 107"/>
            <p:cNvSpPr>
              <a:spLocks noChangeArrowheads="1"/>
            </p:cNvSpPr>
            <p:nvPr/>
          </p:nvSpPr>
          <p:spPr bwMode="auto">
            <a:xfrm>
              <a:off x="4410" y="3404"/>
              <a:ext cx="8" cy="29"/>
            </a:xfrm>
            <a:prstGeom prst="rect">
              <a:avLst/>
            </a:prstGeom>
            <a:solidFill>
              <a:srgbClr val="000000"/>
            </a:solidFill>
            <a:ln w="9525">
              <a:noFill/>
              <a:miter lim="800000"/>
              <a:headEnd/>
              <a:tailEnd/>
            </a:ln>
          </p:spPr>
          <p:txBody>
            <a:bodyPr/>
            <a:lstStyle/>
            <a:p>
              <a:endParaRPr lang="en-US"/>
            </a:p>
          </p:txBody>
        </p:sp>
        <p:sp>
          <p:nvSpPr>
            <p:cNvPr id="63596" name="Rectangle 108"/>
            <p:cNvSpPr>
              <a:spLocks noChangeArrowheads="1"/>
            </p:cNvSpPr>
            <p:nvPr/>
          </p:nvSpPr>
          <p:spPr bwMode="auto">
            <a:xfrm>
              <a:off x="4410" y="3353"/>
              <a:ext cx="8" cy="29"/>
            </a:xfrm>
            <a:prstGeom prst="rect">
              <a:avLst/>
            </a:prstGeom>
            <a:solidFill>
              <a:srgbClr val="000000"/>
            </a:solidFill>
            <a:ln w="9525">
              <a:noFill/>
              <a:miter lim="800000"/>
              <a:headEnd/>
              <a:tailEnd/>
            </a:ln>
          </p:spPr>
          <p:txBody>
            <a:bodyPr/>
            <a:lstStyle/>
            <a:p>
              <a:endParaRPr lang="en-US"/>
            </a:p>
          </p:txBody>
        </p:sp>
        <p:sp>
          <p:nvSpPr>
            <p:cNvPr id="63597" name="Rectangle 109"/>
            <p:cNvSpPr>
              <a:spLocks noChangeArrowheads="1"/>
            </p:cNvSpPr>
            <p:nvPr/>
          </p:nvSpPr>
          <p:spPr bwMode="auto">
            <a:xfrm>
              <a:off x="4410" y="3301"/>
              <a:ext cx="8" cy="30"/>
            </a:xfrm>
            <a:prstGeom prst="rect">
              <a:avLst/>
            </a:prstGeom>
            <a:solidFill>
              <a:srgbClr val="000000"/>
            </a:solidFill>
            <a:ln w="9525">
              <a:noFill/>
              <a:miter lim="800000"/>
              <a:headEnd/>
              <a:tailEnd/>
            </a:ln>
          </p:spPr>
          <p:txBody>
            <a:bodyPr/>
            <a:lstStyle/>
            <a:p>
              <a:endParaRPr lang="en-US"/>
            </a:p>
          </p:txBody>
        </p:sp>
        <p:sp>
          <p:nvSpPr>
            <p:cNvPr id="63598" name="Rectangle 110"/>
            <p:cNvSpPr>
              <a:spLocks noChangeArrowheads="1"/>
            </p:cNvSpPr>
            <p:nvPr/>
          </p:nvSpPr>
          <p:spPr bwMode="auto">
            <a:xfrm>
              <a:off x="4410" y="3250"/>
              <a:ext cx="8" cy="29"/>
            </a:xfrm>
            <a:prstGeom prst="rect">
              <a:avLst/>
            </a:prstGeom>
            <a:solidFill>
              <a:srgbClr val="000000"/>
            </a:solidFill>
            <a:ln w="9525">
              <a:noFill/>
              <a:miter lim="800000"/>
              <a:headEnd/>
              <a:tailEnd/>
            </a:ln>
          </p:spPr>
          <p:txBody>
            <a:bodyPr/>
            <a:lstStyle/>
            <a:p>
              <a:endParaRPr lang="en-US"/>
            </a:p>
          </p:txBody>
        </p:sp>
        <p:sp>
          <p:nvSpPr>
            <p:cNvPr id="63599" name="Rectangle 111"/>
            <p:cNvSpPr>
              <a:spLocks noChangeArrowheads="1"/>
            </p:cNvSpPr>
            <p:nvPr/>
          </p:nvSpPr>
          <p:spPr bwMode="auto">
            <a:xfrm>
              <a:off x="4410" y="3199"/>
              <a:ext cx="8" cy="29"/>
            </a:xfrm>
            <a:prstGeom prst="rect">
              <a:avLst/>
            </a:prstGeom>
            <a:solidFill>
              <a:srgbClr val="000000"/>
            </a:solidFill>
            <a:ln w="9525">
              <a:noFill/>
              <a:miter lim="800000"/>
              <a:headEnd/>
              <a:tailEnd/>
            </a:ln>
          </p:spPr>
          <p:txBody>
            <a:bodyPr/>
            <a:lstStyle/>
            <a:p>
              <a:endParaRPr lang="en-US"/>
            </a:p>
          </p:txBody>
        </p:sp>
        <p:sp>
          <p:nvSpPr>
            <p:cNvPr id="63600" name="Rectangle 112"/>
            <p:cNvSpPr>
              <a:spLocks noChangeArrowheads="1"/>
            </p:cNvSpPr>
            <p:nvPr/>
          </p:nvSpPr>
          <p:spPr bwMode="auto">
            <a:xfrm>
              <a:off x="4410" y="3148"/>
              <a:ext cx="8" cy="29"/>
            </a:xfrm>
            <a:prstGeom prst="rect">
              <a:avLst/>
            </a:prstGeom>
            <a:solidFill>
              <a:srgbClr val="000000"/>
            </a:solidFill>
            <a:ln w="9525">
              <a:noFill/>
              <a:miter lim="800000"/>
              <a:headEnd/>
              <a:tailEnd/>
            </a:ln>
          </p:spPr>
          <p:txBody>
            <a:bodyPr/>
            <a:lstStyle/>
            <a:p>
              <a:endParaRPr lang="en-US"/>
            </a:p>
          </p:txBody>
        </p:sp>
        <p:sp>
          <p:nvSpPr>
            <p:cNvPr id="63601" name="Rectangle 113"/>
            <p:cNvSpPr>
              <a:spLocks noChangeArrowheads="1"/>
            </p:cNvSpPr>
            <p:nvPr/>
          </p:nvSpPr>
          <p:spPr bwMode="auto">
            <a:xfrm>
              <a:off x="4410" y="3096"/>
              <a:ext cx="8" cy="30"/>
            </a:xfrm>
            <a:prstGeom prst="rect">
              <a:avLst/>
            </a:prstGeom>
            <a:solidFill>
              <a:srgbClr val="000000"/>
            </a:solidFill>
            <a:ln w="9525">
              <a:noFill/>
              <a:miter lim="800000"/>
              <a:headEnd/>
              <a:tailEnd/>
            </a:ln>
          </p:spPr>
          <p:txBody>
            <a:bodyPr/>
            <a:lstStyle/>
            <a:p>
              <a:endParaRPr lang="en-US"/>
            </a:p>
          </p:txBody>
        </p:sp>
        <p:sp>
          <p:nvSpPr>
            <p:cNvPr id="63602" name="Rectangle 114"/>
            <p:cNvSpPr>
              <a:spLocks noChangeArrowheads="1"/>
            </p:cNvSpPr>
            <p:nvPr/>
          </p:nvSpPr>
          <p:spPr bwMode="auto">
            <a:xfrm>
              <a:off x="4410" y="3045"/>
              <a:ext cx="8" cy="29"/>
            </a:xfrm>
            <a:prstGeom prst="rect">
              <a:avLst/>
            </a:prstGeom>
            <a:solidFill>
              <a:srgbClr val="000000"/>
            </a:solidFill>
            <a:ln w="9525">
              <a:noFill/>
              <a:miter lim="800000"/>
              <a:headEnd/>
              <a:tailEnd/>
            </a:ln>
          </p:spPr>
          <p:txBody>
            <a:bodyPr/>
            <a:lstStyle/>
            <a:p>
              <a:endParaRPr lang="en-US"/>
            </a:p>
          </p:txBody>
        </p:sp>
        <p:sp>
          <p:nvSpPr>
            <p:cNvPr id="63603" name="Rectangle 115"/>
            <p:cNvSpPr>
              <a:spLocks noChangeArrowheads="1"/>
            </p:cNvSpPr>
            <p:nvPr/>
          </p:nvSpPr>
          <p:spPr bwMode="auto">
            <a:xfrm>
              <a:off x="4410" y="2994"/>
              <a:ext cx="8" cy="29"/>
            </a:xfrm>
            <a:prstGeom prst="rect">
              <a:avLst/>
            </a:prstGeom>
            <a:solidFill>
              <a:srgbClr val="000000"/>
            </a:solidFill>
            <a:ln w="9525">
              <a:noFill/>
              <a:miter lim="800000"/>
              <a:headEnd/>
              <a:tailEnd/>
            </a:ln>
          </p:spPr>
          <p:txBody>
            <a:bodyPr/>
            <a:lstStyle/>
            <a:p>
              <a:endParaRPr lang="en-US"/>
            </a:p>
          </p:txBody>
        </p:sp>
        <p:sp>
          <p:nvSpPr>
            <p:cNvPr id="63604" name="Rectangle 116"/>
            <p:cNvSpPr>
              <a:spLocks noChangeArrowheads="1"/>
            </p:cNvSpPr>
            <p:nvPr/>
          </p:nvSpPr>
          <p:spPr bwMode="auto">
            <a:xfrm>
              <a:off x="4410" y="2943"/>
              <a:ext cx="8" cy="29"/>
            </a:xfrm>
            <a:prstGeom prst="rect">
              <a:avLst/>
            </a:prstGeom>
            <a:solidFill>
              <a:srgbClr val="000000"/>
            </a:solidFill>
            <a:ln w="9525">
              <a:noFill/>
              <a:miter lim="800000"/>
              <a:headEnd/>
              <a:tailEnd/>
            </a:ln>
          </p:spPr>
          <p:txBody>
            <a:bodyPr/>
            <a:lstStyle/>
            <a:p>
              <a:endParaRPr lang="en-US"/>
            </a:p>
          </p:txBody>
        </p:sp>
        <p:sp>
          <p:nvSpPr>
            <p:cNvPr id="63605" name="Rectangle 117"/>
            <p:cNvSpPr>
              <a:spLocks noChangeArrowheads="1"/>
            </p:cNvSpPr>
            <p:nvPr/>
          </p:nvSpPr>
          <p:spPr bwMode="auto">
            <a:xfrm>
              <a:off x="4410" y="2891"/>
              <a:ext cx="8" cy="30"/>
            </a:xfrm>
            <a:prstGeom prst="rect">
              <a:avLst/>
            </a:prstGeom>
            <a:solidFill>
              <a:srgbClr val="000000"/>
            </a:solidFill>
            <a:ln w="9525">
              <a:noFill/>
              <a:miter lim="800000"/>
              <a:headEnd/>
              <a:tailEnd/>
            </a:ln>
          </p:spPr>
          <p:txBody>
            <a:bodyPr/>
            <a:lstStyle/>
            <a:p>
              <a:endParaRPr lang="en-US"/>
            </a:p>
          </p:txBody>
        </p:sp>
        <p:sp>
          <p:nvSpPr>
            <p:cNvPr id="63606" name="Rectangle 118"/>
            <p:cNvSpPr>
              <a:spLocks noChangeArrowheads="1"/>
            </p:cNvSpPr>
            <p:nvPr/>
          </p:nvSpPr>
          <p:spPr bwMode="auto">
            <a:xfrm>
              <a:off x="4410" y="2840"/>
              <a:ext cx="8" cy="29"/>
            </a:xfrm>
            <a:prstGeom prst="rect">
              <a:avLst/>
            </a:prstGeom>
            <a:solidFill>
              <a:srgbClr val="000000"/>
            </a:solidFill>
            <a:ln w="9525">
              <a:noFill/>
              <a:miter lim="800000"/>
              <a:headEnd/>
              <a:tailEnd/>
            </a:ln>
          </p:spPr>
          <p:txBody>
            <a:bodyPr/>
            <a:lstStyle/>
            <a:p>
              <a:endParaRPr lang="en-US"/>
            </a:p>
          </p:txBody>
        </p:sp>
        <p:sp>
          <p:nvSpPr>
            <p:cNvPr id="63607" name="Rectangle 119"/>
            <p:cNvSpPr>
              <a:spLocks noChangeArrowheads="1"/>
            </p:cNvSpPr>
            <p:nvPr/>
          </p:nvSpPr>
          <p:spPr bwMode="auto">
            <a:xfrm>
              <a:off x="4410" y="2789"/>
              <a:ext cx="8" cy="29"/>
            </a:xfrm>
            <a:prstGeom prst="rect">
              <a:avLst/>
            </a:prstGeom>
            <a:solidFill>
              <a:srgbClr val="000000"/>
            </a:solidFill>
            <a:ln w="9525">
              <a:noFill/>
              <a:miter lim="800000"/>
              <a:headEnd/>
              <a:tailEnd/>
            </a:ln>
          </p:spPr>
          <p:txBody>
            <a:bodyPr/>
            <a:lstStyle/>
            <a:p>
              <a:endParaRPr lang="en-US"/>
            </a:p>
          </p:txBody>
        </p:sp>
        <p:sp>
          <p:nvSpPr>
            <p:cNvPr id="63608" name="Rectangle 120"/>
            <p:cNvSpPr>
              <a:spLocks noChangeArrowheads="1"/>
            </p:cNvSpPr>
            <p:nvPr/>
          </p:nvSpPr>
          <p:spPr bwMode="auto">
            <a:xfrm>
              <a:off x="4410" y="2738"/>
              <a:ext cx="8" cy="29"/>
            </a:xfrm>
            <a:prstGeom prst="rect">
              <a:avLst/>
            </a:prstGeom>
            <a:solidFill>
              <a:srgbClr val="000000"/>
            </a:solidFill>
            <a:ln w="9525">
              <a:noFill/>
              <a:miter lim="800000"/>
              <a:headEnd/>
              <a:tailEnd/>
            </a:ln>
          </p:spPr>
          <p:txBody>
            <a:bodyPr/>
            <a:lstStyle/>
            <a:p>
              <a:endParaRPr lang="en-US"/>
            </a:p>
          </p:txBody>
        </p:sp>
        <p:sp>
          <p:nvSpPr>
            <p:cNvPr id="63609" name="Rectangle 121"/>
            <p:cNvSpPr>
              <a:spLocks noChangeArrowheads="1"/>
            </p:cNvSpPr>
            <p:nvPr/>
          </p:nvSpPr>
          <p:spPr bwMode="auto">
            <a:xfrm>
              <a:off x="4410" y="2686"/>
              <a:ext cx="8" cy="30"/>
            </a:xfrm>
            <a:prstGeom prst="rect">
              <a:avLst/>
            </a:prstGeom>
            <a:solidFill>
              <a:srgbClr val="000000"/>
            </a:solidFill>
            <a:ln w="9525">
              <a:noFill/>
              <a:miter lim="800000"/>
              <a:headEnd/>
              <a:tailEnd/>
            </a:ln>
          </p:spPr>
          <p:txBody>
            <a:bodyPr/>
            <a:lstStyle/>
            <a:p>
              <a:endParaRPr lang="en-US"/>
            </a:p>
          </p:txBody>
        </p:sp>
        <p:sp>
          <p:nvSpPr>
            <p:cNvPr id="63610" name="Rectangle 122"/>
            <p:cNvSpPr>
              <a:spLocks noChangeArrowheads="1"/>
            </p:cNvSpPr>
            <p:nvPr/>
          </p:nvSpPr>
          <p:spPr bwMode="auto">
            <a:xfrm>
              <a:off x="4410" y="2635"/>
              <a:ext cx="8" cy="29"/>
            </a:xfrm>
            <a:prstGeom prst="rect">
              <a:avLst/>
            </a:prstGeom>
            <a:solidFill>
              <a:srgbClr val="000000"/>
            </a:solidFill>
            <a:ln w="9525">
              <a:noFill/>
              <a:miter lim="800000"/>
              <a:headEnd/>
              <a:tailEnd/>
            </a:ln>
          </p:spPr>
          <p:txBody>
            <a:bodyPr/>
            <a:lstStyle/>
            <a:p>
              <a:endParaRPr lang="en-US"/>
            </a:p>
          </p:txBody>
        </p:sp>
        <p:sp>
          <p:nvSpPr>
            <p:cNvPr id="63611" name="Rectangle 123"/>
            <p:cNvSpPr>
              <a:spLocks noChangeArrowheads="1"/>
            </p:cNvSpPr>
            <p:nvPr/>
          </p:nvSpPr>
          <p:spPr bwMode="auto">
            <a:xfrm>
              <a:off x="4410" y="2584"/>
              <a:ext cx="8" cy="29"/>
            </a:xfrm>
            <a:prstGeom prst="rect">
              <a:avLst/>
            </a:prstGeom>
            <a:solidFill>
              <a:srgbClr val="000000"/>
            </a:solidFill>
            <a:ln w="9525">
              <a:noFill/>
              <a:miter lim="800000"/>
              <a:headEnd/>
              <a:tailEnd/>
            </a:ln>
          </p:spPr>
          <p:txBody>
            <a:bodyPr/>
            <a:lstStyle/>
            <a:p>
              <a:endParaRPr lang="en-US"/>
            </a:p>
          </p:txBody>
        </p:sp>
        <p:sp>
          <p:nvSpPr>
            <p:cNvPr id="63612" name="Rectangle 124"/>
            <p:cNvSpPr>
              <a:spLocks noChangeArrowheads="1"/>
            </p:cNvSpPr>
            <p:nvPr/>
          </p:nvSpPr>
          <p:spPr bwMode="auto">
            <a:xfrm>
              <a:off x="4410" y="2533"/>
              <a:ext cx="8" cy="29"/>
            </a:xfrm>
            <a:prstGeom prst="rect">
              <a:avLst/>
            </a:prstGeom>
            <a:solidFill>
              <a:srgbClr val="000000"/>
            </a:solidFill>
            <a:ln w="9525">
              <a:noFill/>
              <a:miter lim="800000"/>
              <a:headEnd/>
              <a:tailEnd/>
            </a:ln>
          </p:spPr>
          <p:txBody>
            <a:bodyPr/>
            <a:lstStyle/>
            <a:p>
              <a:endParaRPr lang="en-US"/>
            </a:p>
          </p:txBody>
        </p:sp>
        <p:sp>
          <p:nvSpPr>
            <p:cNvPr id="63613" name="Rectangle 125"/>
            <p:cNvSpPr>
              <a:spLocks noChangeArrowheads="1"/>
            </p:cNvSpPr>
            <p:nvPr/>
          </p:nvSpPr>
          <p:spPr bwMode="auto">
            <a:xfrm>
              <a:off x="4410" y="2481"/>
              <a:ext cx="8" cy="30"/>
            </a:xfrm>
            <a:prstGeom prst="rect">
              <a:avLst/>
            </a:prstGeom>
            <a:solidFill>
              <a:srgbClr val="000000"/>
            </a:solidFill>
            <a:ln w="9525">
              <a:noFill/>
              <a:miter lim="800000"/>
              <a:headEnd/>
              <a:tailEnd/>
            </a:ln>
          </p:spPr>
          <p:txBody>
            <a:bodyPr/>
            <a:lstStyle/>
            <a:p>
              <a:endParaRPr lang="en-US"/>
            </a:p>
          </p:txBody>
        </p:sp>
        <p:sp>
          <p:nvSpPr>
            <p:cNvPr id="63614" name="Rectangle 126"/>
            <p:cNvSpPr>
              <a:spLocks noChangeArrowheads="1"/>
            </p:cNvSpPr>
            <p:nvPr/>
          </p:nvSpPr>
          <p:spPr bwMode="auto">
            <a:xfrm>
              <a:off x="4410" y="2430"/>
              <a:ext cx="8" cy="29"/>
            </a:xfrm>
            <a:prstGeom prst="rect">
              <a:avLst/>
            </a:prstGeom>
            <a:solidFill>
              <a:srgbClr val="000000"/>
            </a:solidFill>
            <a:ln w="9525">
              <a:noFill/>
              <a:miter lim="800000"/>
              <a:headEnd/>
              <a:tailEnd/>
            </a:ln>
          </p:spPr>
          <p:txBody>
            <a:bodyPr/>
            <a:lstStyle/>
            <a:p>
              <a:endParaRPr lang="en-US"/>
            </a:p>
          </p:txBody>
        </p:sp>
        <p:sp>
          <p:nvSpPr>
            <p:cNvPr id="63615" name="Rectangle 127"/>
            <p:cNvSpPr>
              <a:spLocks noChangeArrowheads="1"/>
            </p:cNvSpPr>
            <p:nvPr/>
          </p:nvSpPr>
          <p:spPr bwMode="auto">
            <a:xfrm>
              <a:off x="4410" y="2379"/>
              <a:ext cx="8" cy="29"/>
            </a:xfrm>
            <a:prstGeom prst="rect">
              <a:avLst/>
            </a:prstGeom>
            <a:solidFill>
              <a:srgbClr val="000000"/>
            </a:solidFill>
            <a:ln w="9525">
              <a:noFill/>
              <a:miter lim="800000"/>
              <a:headEnd/>
              <a:tailEnd/>
            </a:ln>
          </p:spPr>
          <p:txBody>
            <a:bodyPr/>
            <a:lstStyle/>
            <a:p>
              <a:endParaRPr lang="en-US"/>
            </a:p>
          </p:txBody>
        </p:sp>
        <p:sp>
          <p:nvSpPr>
            <p:cNvPr id="63616" name="Rectangle 128"/>
            <p:cNvSpPr>
              <a:spLocks noChangeArrowheads="1"/>
            </p:cNvSpPr>
            <p:nvPr/>
          </p:nvSpPr>
          <p:spPr bwMode="auto">
            <a:xfrm>
              <a:off x="4410" y="2328"/>
              <a:ext cx="8" cy="29"/>
            </a:xfrm>
            <a:prstGeom prst="rect">
              <a:avLst/>
            </a:prstGeom>
            <a:solidFill>
              <a:srgbClr val="000000"/>
            </a:solidFill>
            <a:ln w="9525">
              <a:noFill/>
              <a:miter lim="800000"/>
              <a:headEnd/>
              <a:tailEnd/>
            </a:ln>
          </p:spPr>
          <p:txBody>
            <a:bodyPr/>
            <a:lstStyle/>
            <a:p>
              <a:endParaRPr lang="en-US"/>
            </a:p>
          </p:txBody>
        </p:sp>
        <p:sp>
          <p:nvSpPr>
            <p:cNvPr id="63617" name="Rectangle 129"/>
            <p:cNvSpPr>
              <a:spLocks noChangeArrowheads="1"/>
            </p:cNvSpPr>
            <p:nvPr/>
          </p:nvSpPr>
          <p:spPr bwMode="auto">
            <a:xfrm>
              <a:off x="4410" y="2276"/>
              <a:ext cx="8" cy="30"/>
            </a:xfrm>
            <a:prstGeom prst="rect">
              <a:avLst/>
            </a:prstGeom>
            <a:solidFill>
              <a:srgbClr val="000000"/>
            </a:solidFill>
            <a:ln w="9525">
              <a:noFill/>
              <a:miter lim="800000"/>
              <a:headEnd/>
              <a:tailEnd/>
            </a:ln>
          </p:spPr>
          <p:txBody>
            <a:bodyPr/>
            <a:lstStyle/>
            <a:p>
              <a:endParaRPr lang="en-US"/>
            </a:p>
          </p:txBody>
        </p:sp>
        <p:sp>
          <p:nvSpPr>
            <p:cNvPr id="63618" name="Rectangle 130"/>
            <p:cNvSpPr>
              <a:spLocks noChangeArrowheads="1"/>
            </p:cNvSpPr>
            <p:nvPr/>
          </p:nvSpPr>
          <p:spPr bwMode="auto">
            <a:xfrm>
              <a:off x="4410" y="2225"/>
              <a:ext cx="8" cy="29"/>
            </a:xfrm>
            <a:prstGeom prst="rect">
              <a:avLst/>
            </a:prstGeom>
            <a:solidFill>
              <a:srgbClr val="000000"/>
            </a:solidFill>
            <a:ln w="9525">
              <a:noFill/>
              <a:miter lim="800000"/>
              <a:headEnd/>
              <a:tailEnd/>
            </a:ln>
          </p:spPr>
          <p:txBody>
            <a:bodyPr/>
            <a:lstStyle/>
            <a:p>
              <a:endParaRPr lang="en-US"/>
            </a:p>
          </p:txBody>
        </p:sp>
        <p:sp>
          <p:nvSpPr>
            <p:cNvPr id="63619" name="Rectangle 131"/>
            <p:cNvSpPr>
              <a:spLocks noChangeArrowheads="1"/>
            </p:cNvSpPr>
            <p:nvPr/>
          </p:nvSpPr>
          <p:spPr bwMode="auto">
            <a:xfrm>
              <a:off x="4410" y="2174"/>
              <a:ext cx="8" cy="29"/>
            </a:xfrm>
            <a:prstGeom prst="rect">
              <a:avLst/>
            </a:prstGeom>
            <a:solidFill>
              <a:srgbClr val="000000"/>
            </a:solidFill>
            <a:ln w="9525">
              <a:noFill/>
              <a:miter lim="800000"/>
              <a:headEnd/>
              <a:tailEnd/>
            </a:ln>
          </p:spPr>
          <p:txBody>
            <a:bodyPr/>
            <a:lstStyle/>
            <a:p>
              <a:endParaRPr lang="en-US"/>
            </a:p>
          </p:txBody>
        </p:sp>
        <p:sp>
          <p:nvSpPr>
            <p:cNvPr id="63620" name="Rectangle 132"/>
            <p:cNvSpPr>
              <a:spLocks noChangeArrowheads="1"/>
            </p:cNvSpPr>
            <p:nvPr/>
          </p:nvSpPr>
          <p:spPr bwMode="auto">
            <a:xfrm>
              <a:off x="4410" y="2123"/>
              <a:ext cx="8" cy="29"/>
            </a:xfrm>
            <a:prstGeom prst="rect">
              <a:avLst/>
            </a:prstGeom>
            <a:solidFill>
              <a:srgbClr val="000000"/>
            </a:solidFill>
            <a:ln w="9525">
              <a:noFill/>
              <a:miter lim="800000"/>
              <a:headEnd/>
              <a:tailEnd/>
            </a:ln>
          </p:spPr>
          <p:txBody>
            <a:bodyPr/>
            <a:lstStyle/>
            <a:p>
              <a:endParaRPr lang="en-US"/>
            </a:p>
          </p:txBody>
        </p:sp>
        <p:sp>
          <p:nvSpPr>
            <p:cNvPr id="63621" name="Rectangle 133"/>
            <p:cNvSpPr>
              <a:spLocks noChangeArrowheads="1"/>
            </p:cNvSpPr>
            <p:nvPr/>
          </p:nvSpPr>
          <p:spPr bwMode="auto">
            <a:xfrm>
              <a:off x="4410" y="2071"/>
              <a:ext cx="8" cy="30"/>
            </a:xfrm>
            <a:prstGeom prst="rect">
              <a:avLst/>
            </a:prstGeom>
            <a:solidFill>
              <a:srgbClr val="000000"/>
            </a:solidFill>
            <a:ln w="9525">
              <a:noFill/>
              <a:miter lim="800000"/>
              <a:headEnd/>
              <a:tailEnd/>
            </a:ln>
          </p:spPr>
          <p:txBody>
            <a:bodyPr/>
            <a:lstStyle/>
            <a:p>
              <a:endParaRPr lang="en-US"/>
            </a:p>
          </p:txBody>
        </p:sp>
        <p:sp>
          <p:nvSpPr>
            <p:cNvPr id="63622" name="Rectangle 134"/>
            <p:cNvSpPr>
              <a:spLocks noChangeArrowheads="1"/>
            </p:cNvSpPr>
            <p:nvPr/>
          </p:nvSpPr>
          <p:spPr bwMode="auto">
            <a:xfrm>
              <a:off x="4410" y="2020"/>
              <a:ext cx="8" cy="29"/>
            </a:xfrm>
            <a:prstGeom prst="rect">
              <a:avLst/>
            </a:prstGeom>
            <a:solidFill>
              <a:srgbClr val="000000"/>
            </a:solidFill>
            <a:ln w="9525">
              <a:noFill/>
              <a:miter lim="800000"/>
              <a:headEnd/>
              <a:tailEnd/>
            </a:ln>
          </p:spPr>
          <p:txBody>
            <a:bodyPr/>
            <a:lstStyle/>
            <a:p>
              <a:endParaRPr lang="en-US"/>
            </a:p>
          </p:txBody>
        </p:sp>
        <p:sp>
          <p:nvSpPr>
            <p:cNvPr id="63623" name="Rectangle 135"/>
            <p:cNvSpPr>
              <a:spLocks noChangeArrowheads="1"/>
            </p:cNvSpPr>
            <p:nvPr/>
          </p:nvSpPr>
          <p:spPr bwMode="auto">
            <a:xfrm>
              <a:off x="4410" y="1969"/>
              <a:ext cx="8" cy="29"/>
            </a:xfrm>
            <a:prstGeom prst="rect">
              <a:avLst/>
            </a:prstGeom>
            <a:solidFill>
              <a:srgbClr val="000000"/>
            </a:solidFill>
            <a:ln w="9525">
              <a:noFill/>
              <a:miter lim="800000"/>
              <a:headEnd/>
              <a:tailEnd/>
            </a:ln>
          </p:spPr>
          <p:txBody>
            <a:bodyPr/>
            <a:lstStyle/>
            <a:p>
              <a:endParaRPr lang="en-US"/>
            </a:p>
          </p:txBody>
        </p:sp>
        <p:sp>
          <p:nvSpPr>
            <p:cNvPr id="63624" name="Rectangle 136"/>
            <p:cNvSpPr>
              <a:spLocks noChangeArrowheads="1"/>
            </p:cNvSpPr>
            <p:nvPr/>
          </p:nvSpPr>
          <p:spPr bwMode="auto">
            <a:xfrm>
              <a:off x="4410" y="1918"/>
              <a:ext cx="8" cy="29"/>
            </a:xfrm>
            <a:prstGeom prst="rect">
              <a:avLst/>
            </a:prstGeom>
            <a:solidFill>
              <a:srgbClr val="000000"/>
            </a:solidFill>
            <a:ln w="9525">
              <a:noFill/>
              <a:miter lim="800000"/>
              <a:headEnd/>
              <a:tailEnd/>
            </a:ln>
          </p:spPr>
          <p:txBody>
            <a:bodyPr/>
            <a:lstStyle/>
            <a:p>
              <a:endParaRPr lang="en-US"/>
            </a:p>
          </p:txBody>
        </p:sp>
        <p:sp>
          <p:nvSpPr>
            <p:cNvPr id="63625" name="Rectangle 137"/>
            <p:cNvSpPr>
              <a:spLocks noChangeArrowheads="1"/>
            </p:cNvSpPr>
            <p:nvPr/>
          </p:nvSpPr>
          <p:spPr bwMode="auto">
            <a:xfrm>
              <a:off x="4410" y="1866"/>
              <a:ext cx="8" cy="30"/>
            </a:xfrm>
            <a:prstGeom prst="rect">
              <a:avLst/>
            </a:prstGeom>
            <a:solidFill>
              <a:srgbClr val="000000"/>
            </a:solidFill>
            <a:ln w="9525">
              <a:noFill/>
              <a:miter lim="800000"/>
              <a:headEnd/>
              <a:tailEnd/>
            </a:ln>
          </p:spPr>
          <p:txBody>
            <a:bodyPr/>
            <a:lstStyle/>
            <a:p>
              <a:endParaRPr lang="en-US"/>
            </a:p>
          </p:txBody>
        </p:sp>
        <p:sp>
          <p:nvSpPr>
            <p:cNvPr id="63626" name="Rectangle 138"/>
            <p:cNvSpPr>
              <a:spLocks noChangeArrowheads="1"/>
            </p:cNvSpPr>
            <p:nvPr/>
          </p:nvSpPr>
          <p:spPr bwMode="auto">
            <a:xfrm>
              <a:off x="4410" y="1815"/>
              <a:ext cx="8" cy="29"/>
            </a:xfrm>
            <a:prstGeom prst="rect">
              <a:avLst/>
            </a:prstGeom>
            <a:solidFill>
              <a:srgbClr val="000000"/>
            </a:solidFill>
            <a:ln w="9525">
              <a:noFill/>
              <a:miter lim="800000"/>
              <a:headEnd/>
              <a:tailEnd/>
            </a:ln>
          </p:spPr>
          <p:txBody>
            <a:bodyPr/>
            <a:lstStyle/>
            <a:p>
              <a:endParaRPr lang="en-US"/>
            </a:p>
          </p:txBody>
        </p:sp>
        <p:sp>
          <p:nvSpPr>
            <p:cNvPr id="63627" name="Rectangle 139"/>
            <p:cNvSpPr>
              <a:spLocks noChangeArrowheads="1"/>
            </p:cNvSpPr>
            <p:nvPr/>
          </p:nvSpPr>
          <p:spPr bwMode="auto">
            <a:xfrm>
              <a:off x="4410" y="1764"/>
              <a:ext cx="8" cy="29"/>
            </a:xfrm>
            <a:prstGeom prst="rect">
              <a:avLst/>
            </a:prstGeom>
            <a:solidFill>
              <a:srgbClr val="000000"/>
            </a:solidFill>
            <a:ln w="9525">
              <a:noFill/>
              <a:miter lim="800000"/>
              <a:headEnd/>
              <a:tailEnd/>
            </a:ln>
          </p:spPr>
          <p:txBody>
            <a:bodyPr/>
            <a:lstStyle/>
            <a:p>
              <a:endParaRPr lang="en-US"/>
            </a:p>
          </p:txBody>
        </p:sp>
        <p:sp>
          <p:nvSpPr>
            <p:cNvPr id="63628" name="Rectangle 140"/>
            <p:cNvSpPr>
              <a:spLocks noChangeArrowheads="1"/>
            </p:cNvSpPr>
            <p:nvPr/>
          </p:nvSpPr>
          <p:spPr bwMode="auto">
            <a:xfrm>
              <a:off x="4366" y="1756"/>
              <a:ext cx="30" cy="8"/>
            </a:xfrm>
            <a:prstGeom prst="rect">
              <a:avLst/>
            </a:prstGeom>
            <a:solidFill>
              <a:srgbClr val="000000"/>
            </a:solidFill>
            <a:ln w="9525">
              <a:noFill/>
              <a:miter lim="800000"/>
              <a:headEnd/>
              <a:tailEnd/>
            </a:ln>
          </p:spPr>
          <p:txBody>
            <a:bodyPr/>
            <a:lstStyle/>
            <a:p>
              <a:endParaRPr lang="en-US"/>
            </a:p>
          </p:txBody>
        </p:sp>
        <p:sp>
          <p:nvSpPr>
            <p:cNvPr id="63629" name="Rectangle 141"/>
            <p:cNvSpPr>
              <a:spLocks noChangeArrowheads="1"/>
            </p:cNvSpPr>
            <p:nvPr/>
          </p:nvSpPr>
          <p:spPr bwMode="auto">
            <a:xfrm>
              <a:off x="4315" y="1756"/>
              <a:ext cx="29" cy="8"/>
            </a:xfrm>
            <a:prstGeom prst="rect">
              <a:avLst/>
            </a:prstGeom>
            <a:solidFill>
              <a:srgbClr val="000000"/>
            </a:solidFill>
            <a:ln w="9525">
              <a:noFill/>
              <a:miter lim="800000"/>
              <a:headEnd/>
              <a:tailEnd/>
            </a:ln>
          </p:spPr>
          <p:txBody>
            <a:bodyPr/>
            <a:lstStyle/>
            <a:p>
              <a:endParaRPr lang="en-US"/>
            </a:p>
          </p:txBody>
        </p:sp>
        <p:sp>
          <p:nvSpPr>
            <p:cNvPr id="63630" name="Rectangle 142"/>
            <p:cNvSpPr>
              <a:spLocks noChangeArrowheads="1"/>
            </p:cNvSpPr>
            <p:nvPr/>
          </p:nvSpPr>
          <p:spPr bwMode="auto">
            <a:xfrm>
              <a:off x="4264" y="1756"/>
              <a:ext cx="29" cy="8"/>
            </a:xfrm>
            <a:prstGeom prst="rect">
              <a:avLst/>
            </a:prstGeom>
            <a:solidFill>
              <a:srgbClr val="000000"/>
            </a:solidFill>
            <a:ln w="9525">
              <a:noFill/>
              <a:miter lim="800000"/>
              <a:headEnd/>
              <a:tailEnd/>
            </a:ln>
          </p:spPr>
          <p:txBody>
            <a:bodyPr/>
            <a:lstStyle/>
            <a:p>
              <a:endParaRPr lang="en-US"/>
            </a:p>
          </p:txBody>
        </p:sp>
        <p:sp>
          <p:nvSpPr>
            <p:cNvPr id="63631" name="Rectangle 143"/>
            <p:cNvSpPr>
              <a:spLocks noChangeArrowheads="1"/>
            </p:cNvSpPr>
            <p:nvPr/>
          </p:nvSpPr>
          <p:spPr bwMode="auto">
            <a:xfrm>
              <a:off x="4213" y="1756"/>
              <a:ext cx="29" cy="8"/>
            </a:xfrm>
            <a:prstGeom prst="rect">
              <a:avLst/>
            </a:prstGeom>
            <a:solidFill>
              <a:srgbClr val="000000"/>
            </a:solidFill>
            <a:ln w="9525">
              <a:noFill/>
              <a:miter lim="800000"/>
              <a:headEnd/>
              <a:tailEnd/>
            </a:ln>
          </p:spPr>
          <p:txBody>
            <a:bodyPr/>
            <a:lstStyle/>
            <a:p>
              <a:endParaRPr lang="en-US"/>
            </a:p>
          </p:txBody>
        </p:sp>
        <p:sp>
          <p:nvSpPr>
            <p:cNvPr id="63632" name="Rectangle 144"/>
            <p:cNvSpPr>
              <a:spLocks noChangeArrowheads="1"/>
            </p:cNvSpPr>
            <p:nvPr/>
          </p:nvSpPr>
          <p:spPr bwMode="auto">
            <a:xfrm>
              <a:off x="4161" y="1756"/>
              <a:ext cx="30" cy="8"/>
            </a:xfrm>
            <a:prstGeom prst="rect">
              <a:avLst/>
            </a:prstGeom>
            <a:solidFill>
              <a:srgbClr val="000000"/>
            </a:solidFill>
            <a:ln w="9525">
              <a:noFill/>
              <a:miter lim="800000"/>
              <a:headEnd/>
              <a:tailEnd/>
            </a:ln>
          </p:spPr>
          <p:txBody>
            <a:bodyPr/>
            <a:lstStyle/>
            <a:p>
              <a:endParaRPr lang="en-US"/>
            </a:p>
          </p:txBody>
        </p:sp>
        <p:sp>
          <p:nvSpPr>
            <p:cNvPr id="63633" name="Rectangle 145"/>
            <p:cNvSpPr>
              <a:spLocks noChangeArrowheads="1"/>
            </p:cNvSpPr>
            <p:nvPr/>
          </p:nvSpPr>
          <p:spPr bwMode="auto">
            <a:xfrm>
              <a:off x="4110" y="1756"/>
              <a:ext cx="30" cy="8"/>
            </a:xfrm>
            <a:prstGeom prst="rect">
              <a:avLst/>
            </a:prstGeom>
            <a:solidFill>
              <a:srgbClr val="000000"/>
            </a:solidFill>
            <a:ln w="9525">
              <a:noFill/>
              <a:miter lim="800000"/>
              <a:headEnd/>
              <a:tailEnd/>
            </a:ln>
          </p:spPr>
          <p:txBody>
            <a:bodyPr/>
            <a:lstStyle/>
            <a:p>
              <a:endParaRPr lang="en-US"/>
            </a:p>
          </p:txBody>
        </p:sp>
        <p:sp>
          <p:nvSpPr>
            <p:cNvPr id="63634" name="Rectangle 146"/>
            <p:cNvSpPr>
              <a:spLocks noChangeArrowheads="1"/>
            </p:cNvSpPr>
            <p:nvPr/>
          </p:nvSpPr>
          <p:spPr bwMode="auto">
            <a:xfrm>
              <a:off x="4059" y="1756"/>
              <a:ext cx="29" cy="8"/>
            </a:xfrm>
            <a:prstGeom prst="rect">
              <a:avLst/>
            </a:prstGeom>
            <a:solidFill>
              <a:srgbClr val="000000"/>
            </a:solidFill>
            <a:ln w="9525">
              <a:noFill/>
              <a:miter lim="800000"/>
              <a:headEnd/>
              <a:tailEnd/>
            </a:ln>
          </p:spPr>
          <p:txBody>
            <a:bodyPr/>
            <a:lstStyle/>
            <a:p>
              <a:endParaRPr lang="en-US"/>
            </a:p>
          </p:txBody>
        </p:sp>
        <p:sp>
          <p:nvSpPr>
            <p:cNvPr id="63635" name="Rectangle 147"/>
            <p:cNvSpPr>
              <a:spLocks noChangeArrowheads="1"/>
            </p:cNvSpPr>
            <p:nvPr/>
          </p:nvSpPr>
          <p:spPr bwMode="auto">
            <a:xfrm>
              <a:off x="4008" y="1756"/>
              <a:ext cx="29" cy="8"/>
            </a:xfrm>
            <a:prstGeom prst="rect">
              <a:avLst/>
            </a:prstGeom>
            <a:solidFill>
              <a:srgbClr val="000000"/>
            </a:solidFill>
            <a:ln w="9525">
              <a:noFill/>
              <a:miter lim="800000"/>
              <a:headEnd/>
              <a:tailEnd/>
            </a:ln>
          </p:spPr>
          <p:txBody>
            <a:bodyPr/>
            <a:lstStyle/>
            <a:p>
              <a:endParaRPr lang="en-US"/>
            </a:p>
          </p:txBody>
        </p:sp>
        <p:sp>
          <p:nvSpPr>
            <p:cNvPr id="63636" name="Rectangle 148"/>
            <p:cNvSpPr>
              <a:spLocks noChangeArrowheads="1"/>
            </p:cNvSpPr>
            <p:nvPr/>
          </p:nvSpPr>
          <p:spPr bwMode="auto">
            <a:xfrm>
              <a:off x="3956" y="1756"/>
              <a:ext cx="30" cy="8"/>
            </a:xfrm>
            <a:prstGeom prst="rect">
              <a:avLst/>
            </a:prstGeom>
            <a:solidFill>
              <a:srgbClr val="000000"/>
            </a:solidFill>
            <a:ln w="9525">
              <a:noFill/>
              <a:miter lim="800000"/>
              <a:headEnd/>
              <a:tailEnd/>
            </a:ln>
          </p:spPr>
          <p:txBody>
            <a:bodyPr/>
            <a:lstStyle/>
            <a:p>
              <a:endParaRPr lang="en-US"/>
            </a:p>
          </p:txBody>
        </p:sp>
        <p:sp>
          <p:nvSpPr>
            <p:cNvPr id="63637" name="Rectangle 149"/>
            <p:cNvSpPr>
              <a:spLocks noChangeArrowheads="1"/>
            </p:cNvSpPr>
            <p:nvPr/>
          </p:nvSpPr>
          <p:spPr bwMode="auto">
            <a:xfrm>
              <a:off x="3905" y="1756"/>
              <a:ext cx="30" cy="8"/>
            </a:xfrm>
            <a:prstGeom prst="rect">
              <a:avLst/>
            </a:prstGeom>
            <a:solidFill>
              <a:srgbClr val="000000"/>
            </a:solidFill>
            <a:ln w="9525">
              <a:noFill/>
              <a:miter lim="800000"/>
              <a:headEnd/>
              <a:tailEnd/>
            </a:ln>
          </p:spPr>
          <p:txBody>
            <a:bodyPr/>
            <a:lstStyle/>
            <a:p>
              <a:endParaRPr lang="en-US"/>
            </a:p>
          </p:txBody>
        </p:sp>
        <p:sp>
          <p:nvSpPr>
            <p:cNvPr id="63638" name="Rectangle 150"/>
            <p:cNvSpPr>
              <a:spLocks noChangeArrowheads="1"/>
            </p:cNvSpPr>
            <p:nvPr/>
          </p:nvSpPr>
          <p:spPr bwMode="auto">
            <a:xfrm>
              <a:off x="3854" y="1756"/>
              <a:ext cx="29" cy="8"/>
            </a:xfrm>
            <a:prstGeom prst="rect">
              <a:avLst/>
            </a:prstGeom>
            <a:solidFill>
              <a:srgbClr val="000000"/>
            </a:solidFill>
            <a:ln w="9525">
              <a:noFill/>
              <a:miter lim="800000"/>
              <a:headEnd/>
              <a:tailEnd/>
            </a:ln>
          </p:spPr>
          <p:txBody>
            <a:bodyPr/>
            <a:lstStyle/>
            <a:p>
              <a:endParaRPr lang="en-US"/>
            </a:p>
          </p:txBody>
        </p:sp>
        <p:sp>
          <p:nvSpPr>
            <p:cNvPr id="63639" name="Rectangle 151"/>
            <p:cNvSpPr>
              <a:spLocks noChangeArrowheads="1"/>
            </p:cNvSpPr>
            <p:nvPr/>
          </p:nvSpPr>
          <p:spPr bwMode="auto">
            <a:xfrm>
              <a:off x="3803" y="1756"/>
              <a:ext cx="29" cy="8"/>
            </a:xfrm>
            <a:prstGeom prst="rect">
              <a:avLst/>
            </a:prstGeom>
            <a:solidFill>
              <a:srgbClr val="000000"/>
            </a:solidFill>
            <a:ln w="9525">
              <a:noFill/>
              <a:miter lim="800000"/>
              <a:headEnd/>
              <a:tailEnd/>
            </a:ln>
          </p:spPr>
          <p:txBody>
            <a:bodyPr/>
            <a:lstStyle/>
            <a:p>
              <a:endParaRPr lang="en-US"/>
            </a:p>
          </p:txBody>
        </p:sp>
        <p:sp>
          <p:nvSpPr>
            <p:cNvPr id="63640" name="Rectangle 152"/>
            <p:cNvSpPr>
              <a:spLocks noChangeArrowheads="1"/>
            </p:cNvSpPr>
            <p:nvPr/>
          </p:nvSpPr>
          <p:spPr bwMode="auto">
            <a:xfrm>
              <a:off x="3752" y="1756"/>
              <a:ext cx="29" cy="8"/>
            </a:xfrm>
            <a:prstGeom prst="rect">
              <a:avLst/>
            </a:prstGeom>
            <a:solidFill>
              <a:srgbClr val="000000"/>
            </a:solidFill>
            <a:ln w="9525">
              <a:noFill/>
              <a:miter lim="800000"/>
              <a:headEnd/>
              <a:tailEnd/>
            </a:ln>
          </p:spPr>
          <p:txBody>
            <a:bodyPr/>
            <a:lstStyle/>
            <a:p>
              <a:endParaRPr lang="en-US"/>
            </a:p>
          </p:txBody>
        </p:sp>
        <p:sp>
          <p:nvSpPr>
            <p:cNvPr id="63641" name="Rectangle 153"/>
            <p:cNvSpPr>
              <a:spLocks noChangeArrowheads="1"/>
            </p:cNvSpPr>
            <p:nvPr/>
          </p:nvSpPr>
          <p:spPr bwMode="auto">
            <a:xfrm>
              <a:off x="3700" y="1756"/>
              <a:ext cx="30" cy="8"/>
            </a:xfrm>
            <a:prstGeom prst="rect">
              <a:avLst/>
            </a:prstGeom>
            <a:solidFill>
              <a:srgbClr val="000000"/>
            </a:solidFill>
            <a:ln w="9525">
              <a:noFill/>
              <a:miter lim="800000"/>
              <a:headEnd/>
              <a:tailEnd/>
            </a:ln>
          </p:spPr>
          <p:txBody>
            <a:bodyPr/>
            <a:lstStyle/>
            <a:p>
              <a:endParaRPr lang="en-US"/>
            </a:p>
          </p:txBody>
        </p:sp>
        <p:sp>
          <p:nvSpPr>
            <p:cNvPr id="63642" name="Rectangle 154"/>
            <p:cNvSpPr>
              <a:spLocks noChangeArrowheads="1"/>
            </p:cNvSpPr>
            <p:nvPr/>
          </p:nvSpPr>
          <p:spPr bwMode="auto">
            <a:xfrm>
              <a:off x="3649" y="1756"/>
              <a:ext cx="29" cy="8"/>
            </a:xfrm>
            <a:prstGeom prst="rect">
              <a:avLst/>
            </a:prstGeom>
            <a:solidFill>
              <a:srgbClr val="000000"/>
            </a:solidFill>
            <a:ln w="9525">
              <a:noFill/>
              <a:miter lim="800000"/>
              <a:headEnd/>
              <a:tailEnd/>
            </a:ln>
          </p:spPr>
          <p:txBody>
            <a:bodyPr/>
            <a:lstStyle/>
            <a:p>
              <a:endParaRPr lang="en-US"/>
            </a:p>
          </p:txBody>
        </p:sp>
        <p:sp>
          <p:nvSpPr>
            <p:cNvPr id="63643" name="Rectangle 155"/>
            <p:cNvSpPr>
              <a:spLocks noChangeArrowheads="1"/>
            </p:cNvSpPr>
            <p:nvPr/>
          </p:nvSpPr>
          <p:spPr bwMode="auto">
            <a:xfrm>
              <a:off x="3598" y="1756"/>
              <a:ext cx="29" cy="8"/>
            </a:xfrm>
            <a:prstGeom prst="rect">
              <a:avLst/>
            </a:prstGeom>
            <a:solidFill>
              <a:srgbClr val="000000"/>
            </a:solidFill>
            <a:ln w="9525">
              <a:noFill/>
              <a:miter lim="800000"/>
              <a:headEnd/>
              <a:tailEnd/>
            </a:ln>
          </p:spPr>
          <p:txBody>
            <a:bodyPr/>
            <a:lstStyle/>
            <a:p>
              <a:endParaRPr lang="en-US"/>
            </a:p>
          </p:txBody>
        </p:sp>
        <p:sp>
          <p:nvSpPr>
            <p:cNvPr id="63644" name="Rectangle 156"/>
            <p:cNvSpPr>
              <a:spLocks noChangeArrowheads="1"/>
            </p:cNvSpPr>
            <p:nvPr/>
          </p:nvSpPr>
          <p:spPr bwMode="auto">
            <a:xfrm>
              <a:off x="3547" y="1756"/>
              <a:ext cx="29" cy="8"/>
            </a:xfrm>
            <a:prstGeom prst="rect">
              <a:avLst/>
            </a:prstGeom>
            <a:solidFill>
              <a:srgbClr val="000000"/>
            </a:solidFill>
            <a:ln w="9525">
              <a:noFill/>
              <a:miter lim="800000"/>
              <a:headEnd/>
              <a:tailEnd/>
            </a:ln>
          </p:spPr>
          <p:txBody>
            <a:bodyPr/>
            <a:lstStyle/>
            <a:p>
              <a:endParaRPr lang="en-US"/>
            </a:p>
          </p:txBody>
        </p:sp>
        <p:sp>
          <p:nvSpPr>
            <p:cNvPr id="63645" name="Rectangle 157"/>
            <p:cNvSpPr>
              <a:spLocks noChangeArrowheads="1"/>
            </p:cNvSpPr>
            <p:nvPr/>
          </p:nvSpPr>
          <p:spPr bwMode="auto">
            <a:xfrm>
              <a:off x="3495" y="1756"/>
              <a:ext cx="30" cy="8"/>
            </a:xfrm>
            <a:prstGeom prst="rect">
              <a:avLst/>
            </a:prstGeom>
            <a:solidFill>
              <a:srgbClr val="000000"/>
            </a:solidFill>
            <a:ln w="9525">
              <a:noFill/>
              <a:miter lim="800000"/>
              <a:headEnd/>
              <a:tailEnd/>
            </a:ln>
          </p:spPr>
          <p:txBody>
            <a:bodyPr/>
            <a:lstStyle/>
            <a:p>
              <a:endParaRPr lang="en-US"/>
            </a:p>
          </p:txBody>
        </p:sp>
        <p:sp>
          <p:nvSpPr>
            <p:cNvPr id="63646" name="Rectangle 158"/>
            <p:cNvSpPr>
              <a:spLocks noChangeArrowheads="1"/>
            </p:cNvSpPr>
            <p:nvPr/>
          </p:nvSpPr>
          <p:spPr bwMode="auto">
            <a:xfrm>
              <a:off x="3444" y="1756"/>
              <a:ext cx="29" cy="8"/>
            </a:xfrm>
            <a:prstGeom prst="rect">
              <a:avLst/>
            </a:prstGeom>
            <a:solidFill>
              <a:srgbClr val="000000"/>
            </a:solidFill>
            <a:ln w="9525">
              <a:noFill/>
              <a:miter lim="800000"/>
              <a:headEnd/>
              <a:tailEnd/>
            </a:ln>
          </p:spPr>
          <p:txBody>
            <a:bodyPr/>
            <a:lstStyle/>
            <a:p>
              <a:endParaRPr lang="en-US"/>
            </a:p>
          </p:txBody>
        </p:sp>
        <p:sp>
          <p:nvSpPr>
            <p:cNvPr id="63647" name="Rectangle 159"/>
            <p:cNvSpPr>
              <a:spLocks noChangeArrowheads="1"/>
            </p:cNvSpPr>
            <p:nvPr/>
          </p:nvSpPr>
          <p:spPr bwMode="auto">
            <a:xfrm>
              <a:off x="3393" y="1756"/>
              <a:ext cx="29" cy="8"/>
            </a:xfrm>
            <a:prstGeom prst="rect">
              <a:avLst/>
            </a:prstGeom>
            <a:solidFill>
              <a:srgbClr val="000000"/>
            </a:solidFill>
            <a:ln w="9525">
              <a:noFill/>
              <a:miter lim="800000"/>
              <a:headEnd/>
              <a:tailEnd/>
            </a:ln>
          </p:spPr>
          <p:txBody>
            <a:bodyPr/>
            <a:lstStyle/>
            <a:p>
              <a:endParaRPr lang="en-US"/>
            </a:p>
          </p:txBody>
        </p:sp>
        <p:sp>
          <p:nvSpPr>
            <p:cNvPr id="63648" name="Rectangle 160"/>
            <p:cNvSpPr>
              <a:spLocks noChangeArrowheads="1"/>
            </p:cNvSpPr>
            <p:nvPr/>
          </p:nvSpPr>
          <p:spPr bwMode="auto">
            <a:xfrm>
              <a:off x="3342" y="1756"/>
              <a:ext cx="29" cy="8"/>
            </a:xfrm>
            <a:prstGeom prst="rect">
              <a:avLst/>
            </a:prstGeom>
            <a:solidFill>
              <a:srgbClr val="000000"/>
            </a:solidFill>
            <a:ln w="9525">
              <a:noFill/>
              <a:miter lim="800000"/>
              <a:headEnd/>
              <a:tailEnd/>
            </a:ln>
          </p:spPr>
          <p:txBody>
            <a:bodyPr/>
            <a:lstStyle/>
            <a:p>
              <a:endParaRPr lang="en-US"/>
            </a:p>
          </p:txBody>
        </p:sp>
        <p:sp>
          <p:nvSpPr>
            <p:cNvPr id="63649" name="Rectangle 161"/>
            <p:cNvSpPr>
              <a:spLocks noChangeArrowheads="1"/>
            </p:cNvSpPr>
            <p:nvPr/>
          </p:nvSpPr>
          <p:spPr bwMode="auto">
            <a:xfrm>
              <a:off x="3290" y="1756"/>
              <a:ext cx="30" cy="8"/>
            </a:xfrm>
            <a:prstGeom prst="rect">
              <a:avLst/>
            </a:prstGeom>
            <a:solidFill>
              <a:srgbClr val="000000"/>
            </a:solidFill>
            <a:ln w="9525">
              <a:noFill/>
              <a:miter lim="800000"/>
              <a:headEnd/>
              <a:tailEnd/>
            </a:ln>
          </p:spPr>
          <p:txBody>
            <a:bodyPr/>
            <a:lstStyle/>
            <a:p>
              <a:endParaRPr lang="en-US"/>
            </a:p>
          </p:txBody>
        </p:sp>
        <p:sp>
          <p:nvSpPr>
            <p:cNvPr id="63650" name="Rectangle 162"/>
            <p:cNvSpPr>
              <a:spLocks noChangeArrowheads="1"/>
            </p:cNvSpPr>
            <p:nvPr/>
          </p:nvSpPr>
          <p:spPr bwMode="auto">
            <a:xfrm>
              <a:off x="3239" y="1756"/>
              <a:ext cx="29" cy="8"/>
            </a:xfrm>
            <a:prstGeom prst="rect">
              <a:avLst/>
            </a:prstGeom>
            <a:solidFill>
              <a:srgbClr val="000000"/>
            </a:solidFill>
            <a:ln w="9525">
              <a:noFill/>
              <a:miter lim="800000"/>
              <a:headEnd/>
              <a:tailEnd/>
            </a:ln>
          </p:spPr>
          <p:txBody>
            <a:bodyPr/>
            <a:lstStyle/>
            <a:p>
              <a:endParaRPr lang="en-US"/>
            </a:p>
          </p:txBody>
        </p:sp>
        <p:sp>
          <p:nvSpPr>
            <p:cNvPr id="63651" name="Rectangle 163"/>
            <p:cNvSpPr>
              <a:spLocks noChangeArrowheads="1"/>
            </p:cNvSpPr>
            <p:nvPr/>
          </p:nvSpPr>
          <p:spPr bwMode="auto">
            <a:xfrm>
              <a:off x="3188" y="1756"/>
              <a:ext cx="29" cy="8"/>
            </a:xfrm>
            <a:prstGeom prst="rect">
              <a:avLst/>
            </a:prstGeom>
            <a:solidFill>
              <a:srgbClr val="000000"/>
            </a:solidFill>
            <a:ln w="9525">
              <a:noFill/>
              <a:miter lim="800000"/>
              <a:headEnd/>
              <a:tailEnd/>
            </a:ln>
          </p:spPr>
          <p:txBody>
            <a:bodyPr/>
            <a:lstStyle/>
            <a:p>
              <a:endParaRPr lang="en-US"/>
            </a:p>
          </p:txBody>
        </p:sp>
        <p:sp>
          <p:nvSpPr>
            <p:cNvPr id="63652" name="Rectangle 164"/>
            <p:cNvSpPr>
              <a:spLocks noChangeArrowheads="1"/>
            </p:cNvSpPr>
            <p:nvPr/>
          </p:nvSpPr>
          <p:spPr bwMode="auto">
            <a:xfrm>
              <a:off x="3137" y="1756"/>
              <a:ext cx="29" cy="8"/>
            </a:xfrm>
            <a:prstGeom prst="rect">
              <a:avLst/>
            </a:prstGeom>
            <a:solidFill>
              <a:srgbClr val="000000"/>
            </a:solidFill>
            <a:ln w="9525">
              <a:noFill/>
              <a:miter lim="800000"/>
              <a:headEnd/>
              <a:tailEnd/>
            </a:ln>
          </p:spPr>
          <p:txBody>
            <a:bodyPr/>
            <a:lstStyle/>
            <a:p>
              <a:endParaRPr lang="en-US"/>
            </a:p>
          </p:txBody>
        </p:sp>
        <p:sp>
          <p:nvSpPr>
            <p:cNvPr id="63653" name="Rectangle 165"/>
            <p:cNvSpPr>
              <a:spLocks noChangeArrowheads="1"/>
            </p:cNvSpPr>
            <p:nvPr/>
          </p:nvSpPr>
          <p:spPr bwMode="auto">
            <a:xfrm>
              <a:off x="3085" y="1756"/>
              <a:ext cx="30" cy="8"/>
            </a:xfrm>
            <a:prstGeom prst="rect">
              <a:avLst/>
            </a:prstGeom>
            <a:solidFill>
              <a:srgbClr val="000000"/>
            </a:solidFill>
            <a:ln w="9525">
              <a:noFill/>
              <a:miter lim="800000"/>
              <a:headEnd/>
              <a:tailEnd/>
            </a:ln>
          </p:spPr>
          <p:txBody>
            <a:bodyPr/>
            <a:lstStyle/>
            <a:p>
              <a:endParaRPr lang="en-US"/>
            </a:p>
          </p:txBody>
        </p:sp>
        <p:sp>
          <p:nvSpPr>
            <p:cNvPr id="63654" name="Rectangle 166"/>
            <p:cNvSpPr>
              <a:spLocks noChangeArrowheads="1"/>
            </p:cNvSpPr>
            <p:nvPr/>
          </p:nvSpPr>
          <p:spPr bwMode="auto">
            <a:xfrm>
              <a:off x="3034" y="1756"/>
              <a:ext cx="29" cy="8"/>
            </a:xfrm>
            <a:prstGeom prst="rect">
              <a:avLst/>
            </a:prstGeom>
            <a:solidFill>
              <a:srgbClr val="000000"/>
            </a:solidFill>
            <a:ln w="9525">
              <a:noFill/>
              <a:miter lim="800000"/>
              <a:headEnd/>
              <a:tailEnd/>
            </a:ln>
          </p:spPr>
          <p:txBody>
            <a:bodyPr/>
            <a:lstStyle/>
            <a:p>
              <a:endParaRPr lang="en-US"/>
            </a:p>
          </p:txBody>
        </p:sp>
        <p:sp>
          <p:nvSpPr>
            <p:cNvPr id="63655" name="Rectangle 167"/>
            <p:cNvSpPr>
              <a:spLocks noChangeArrowheads="1"/>
            </p:cNvSpPr>
            <p:nvPr/>
          </p:nvSpPr>
          <p:spPr bwMode="auto">
            <a:xfrm>
              <a:off x="2983" y="1756"/>
              <a:ext cx="29" cy="8"/>
            </a:xfrm>
            <a:prstGeom prst="rect">
              <a:avLst/>
            </a:prstGeom>
            <a:solidFill>
              <a:srgbClr val="000000"/>
            </a:solidFill>
            <a:ln w="9525">
              <a:noFill/>
              <a:miter lim="800000"/>
              <a:headEnd/>
              <a:tailEnd/>
            </a:ln>
          </p:spPr>
          <p:txBody>
            <a:bodyPr/>
            <a:lstStyle/>
            <a:p>
              <a:endParaRPr lang="en-US"/>
            </a:p>
          </p:txBody>
        </p:sp>
        <p:sp>
          <p:nvSpPr>
            <p:cNvPr id="63656" name="Rectangle 168"/>
            <p:cNvSpPr>
              <a:spLocks noChangeArrowheads="1"/>
            </p:cNvSpPr>
            <p:nvPr/>
          </p:nvSpPr>
          <p:spPr bwMode="auto">
            <a:xfrm>
              <a:off x="2932" y="1756"/>
              <a:ext cx="29" cy="8"/>
            </a:xfrm>
            <a:prstGeom prst="rect">
              <a:avLst/>
            </a:prstGeom>
            <a:solidFill>
              <a:srgbClr val="000000"/>
            </a:solidFill>
            <a:ln w="9525">
              <a:noFill/>
              <a:miter lim="800000"/>
              <a:headEnd/>
              <a:tailEnd/>
            </a:ln>
          </p:spPr>
          <p:txBody>
            <a:bodyPr/>
            <a:lstStyle/>
            <a:p>
              <a:endParaRPr lang="en-US"/>
            </a:p>
          </p:txBody>
        </p:sp>
        <p:sp>
          <p:nvSpPr>
            <p:cNvPr id="63657" name="Rectangle 169"/>
            <p:cNvSpPr>
              <a:spLocks noChangeArrowheads="1"/>
            </p:cNvSpPr>
            <p:nvPr/>
          </p:nvSpPr>
          <p:spPr bwMode="auto">
            <a:xfrm>
              <a:off x="2880" y="1756"/>
              <a:ext cx="30" cy="8"/>
            </a:xfrm>
            <a:prstGeom prst="rect">
              <a:avLst/>
            </a:prstGeom>
            <a:solidFill>
              <a:srgbClr val="000000"/>
            </a:solidFill>
            <a:ln w="9525">
              <a:noFill/>
              <a:miter lim="800000"/>
              <a:headEnd/>
              <a:tailEnd/>
            </a:ln>
          </p:spPr>
          <p:txBody>
            <a:bodyPr/>
            <a:lstStyle/>
            <a:p>
              <a:endParaRPr lang="en-US"/>
            </a:p>
          </p:txBody>
        </p:sp>
        <p:sp>
          <p:nvSpPr>
            <p:cNvPr id="63658" name="Rectangle 170"/>
            <p:cNvSpPr>
              <a:spLocks noChangeArrowheads="1"/>
            </p:cNvSpPr>
            <p:nvPr/>
          </p:nvSpPr>
          <p:spPr bwMode="auto">
            <a:xfrm>
              <a:off x="2829" y="1756"/>
              <a:ext cx="29" cy="8"/>
            </a:xfrm>
            <a:prstGeom prst="rect">
              <a:avLst/>
            </a:prstGeom>
            <a:solidFill>
              <a:srgbClr val="000000"/>
            </a:solidFill>
            <a:ln w="9525">
              <a:noFill/>
              <a:miter lim="800000"/>
              <a:headEnd/>
              <a:tailEnd/>
            </a:ln>
          </p:spPr>
          <p:txBody>
            <a:bodyPr/>
            <a:lstStyle/>
            <a:p>
              <a:endParaRPr lang="en-US"/>
            </a:p>
          </p:txBody>
        </p:sp>
        <p:sp>
          <p:nvSpPr>
            <p:cNvPr id="63659" name="Rectangle 171"/>
            <p:cNvSpPr>
              <a:spLocks noChangeArrowheads="1"/>
            </p:cNvSpPr>
            <p:nvPr/>
          </p:nvSpPr>
          <p:spPr bwMode="auto">
            <a:xfrm>
              <a:off x="2778" y="1756"/>
              <a:ext cx="29" cy="8"/>
            </a:xfrm>
            <a:prstGeom prst="rect">
              <a:avLst/>
            </a:prstGeom>
            <a:solidFill>
              <a:srgbClr val="000000"/>
            </a:solidFill>
            <a:ln w="9525">
              <a:noFill/>
              <a:miter lim="800000"/>
              <a:headEnd/>
              <a:tailEnd/>
            </a:ln>
          </p:spPr>
          <p:txBody>
            <a:bodyPr/>
            <a:lstStyle/>
            <a:p>
              <a:endParaRPr lang="en-US"/>
            </a:p>
          </p:txBody>
        </p:sp>
        <p:sp>
          <p:nvSpPr>
            <p:cNvPr id="63660" name="Rectangle 172"/>
            <p:cNvSpPr>
              <a:spLocks noChangeArrowheads="1"/>
            </p:cNvSpPr>
            <p:nvPr/>
          </p:nvSpPr>
          <p:spPr bwMode="auto">
            <a:xfrm>
              <a:off x="2727" y="1756"/>
              <a:ext cx="29" cy="8"/>
            </a:xfrm>
            <a:prstGeom prst="rect">
              <a:avLst/>
            </a:prstGeom>
            <a:solidFill>
              <a:srgbClr val="000000"/>
            </a:solidFill>
            <a:ln w="9525">
              <a:noFill/>
              <a:miter lim="800000"/>
              <a:headEnd/>
              <a:tailEnd/>
            </a:ln>
          </p:spPr>
          <p:txBody>
            <a:bodyPr/>
            <a:lstStyle/>
            <a:p>
              <a:endParaRPr lang="en-US"/>
            </a:p>
          </p:txBody>
        </p:sp>
        <p:sp>
          <p:nvSpPr>
            <p:cNvPr id="63661" name="Rectangle 173"/>
            <p:cNvSpPr>
              <a:spLocks noChangeArrowheads="1"/>
            </p:cNvSpPr>
            <p:nvPr/>
          </p:nvSpPr>
          <p:spPr bwMode="auto">
            <a:xfrm>
              <a:off x="2675" y="1756"/>
              <a:ext cx="30" cy="8"/>
            </a:xfrm>
            <a:prstGeom prst="rect">
              <a:avLst/>
            </a:prstGeom>
            <a:solidFill>
              <a:srgbClr val="000000"/>
            </a:solidFill>
            <a:ln w="9525">
              <a:noFill/>
              <a:miter lim="800000"/>
              <a:headEnd/>
              <a:tailEnd/>
            </a:ln>
          </p:spPr>
          <p:txBody>
            <a:bodyPr/>
            <a:lstStyle/>
            <a:p>
              <a:endParaRPr lang="en-US"/>
            </a:p>
          </p:txBody>
        </p:sp>
        <p:sp>
          <p:nvSpPr>
            <p:cNvPr id="63662" name="Rectangle 174"/>
            <p:cNvSpPr>
              <a:spLocks noChangeArrowheads="1"/>
            </p:cNvSpPr>
            <p:nvPr/>
          </p:nvSpPr>
          <p:spPr bwMode="auto">
            <a:xfrm>
              <a:off x="2624" y="1756"/>
              <a:ext cx="29" cy="8"/>
            </a:xfrm>
            <a:prstGeom prst="rect">
              <a:avLst/>
            </a:prstGeom>
            <a:solidFill>
              <a:srgbClr val="000000"/>
            </a:solidFill>
            <a:ln w="9525">
              <a:noFill/>
              <a:miter lim="800000"/>
              <a:headEnd/>
              <a:tailEnd/>
            </a:ln>
          </p:spPr>
          <p:txBody>
            <a:bodyPr/>
            <a:lstStyle/>
            <a:p>
              <a:endParaRPr lang="en-US"/>
            </a:p>
          </p:txBody>
        </p:sp>
        <p:sp>
          <p:nvSpPr>
            <p:cNvPr id="63663" name="Rectangle 175"/>
            <p:cNvSpPr>
              <a:spLocks noChangeArrowheads="1"/>
            </p:cNvSpPr>
            <p:nvPr/>
          </p:nvSpPr>
          <p:spPr bwMode="auto">
            <a:xfrm>
              <a:off x="2573" y="1756"/>
              <a:ext cx="29" cy="8"/>
            </a:xfrm>
            <a:prstGeom prst="rect">
              <a:avLst/>
            </a:prstGeom>
            <a:solidFill>
              <a:srgbClr val="000000"/>
            </a:solidFill>
            <a:ln w="9525">
              <a:noFill/>
              <a:miter lim="800000"/>
              <a:headEnd/>
              <a:tailEnd/>
            </a:ln>
          </p:spPr>
          <p:txBody>
            <a:bodyPr/>
            <a:lstStyle/>
            <a:p>
              <a:endParaRPr lang="en-US"/>
            </a:p>
          </p:txBody>
        </p:sp>
        <p:sp>
          <p:nvSpPr>
            <p:cNvPr id="63664" name="Rectangle 176"/>
            <p:cNvSpPr>
              <a:spLocks noChangeArrowheads="1"/>
            </p:cNvSpPr>
            <p:nvPr/>
          </p:nvSpPr>
          <p:spPr bwMode="auto">
            <a:xfrm>
              <a:off x="2522" y="1756"/>
              <a:ext cx="29" cy="8"/>
            </a:xfrm>
            <a:prstGeom prst="rect">
              <a:avLst/>
            </a:prstGeom>
            <a:solidFill>
              <a:srgbClr val="000000"/>
            </a:solidFill>
            <a:ln w="9525">
              <a:noFill/>
              <a:miter lim="800000"/>
              <a:headEnd/>
              <a:tailEnd/>
            </a:ln>
          </p:spPr>
          <p:txBody>
            <a:bodyPr/>
            <a:lstStyle/>
            <a:p>
              <a:endParaRPr lang="en-US"/>
            </a:p>
          </p:txBody>
        </p:sp>
        <p:sp>
          <p:nvSpPr>
            <p:cNvPr id="63665" name="Rectangle 177"/>
            <p:cNvSpPr>
              <a:spLocks noChangeArrowheads="1"/>
            </p:cNvSpPr>
            <p:nvPr/>
          </p:nvSpPr>
          <p:spPr bwMode="auto">
            <a:xfrm>
              <a:off x="2470" y="1756"/>
              <a:ext cx="30" cy="8"/>
            </a:xfrm>
            <a:prstGeom prst="rect">
              <a:avLst/>
            </a:prstGeom>
            <a:solidFill>
              <a:srgbClr val="000000"/>
            </a:solidFill>
            <a:ln w="9525">
              <a:noFill/>
              <a:miter lim="800000"/>
              <a:headEnd/>
              <a:tailEnd/>
            </a:ln>
          </p:spPr>
          <p:txBody>
            <a:bodyPr/>
            <a:lstStyle/>
            <a:p>
              <a:endParaRPr lang="en-US"/>
            </a:p>
          </p:txBody>
        </p:sp>
        <p:sp>
          <p:nvSpPr>
            <p:cNvPr id="63666" name="Rectangle 178"/>
            <p:cNvSpPr>
              <a:spLocks noChangeArrowheads="1"/>
            </p:cNvSpPr>
            <p:nvPr/>
          </p:nvSpPr>
          <p:spPr bwMode="auto">
            <a:xfrm>
              <a:off x="2419" y="1756"/>
              <a:ext cx="30" cy="8"/>
            </a:xfrm>
            <a:prstGeom prst="rect">
              <a:avLst/>
            </a:prstGeom>
            <a:solidFill>
              <a:srgbClr val="000000"/>
            </a:solidFill>
            <a:ln w="9525">
              <a:noFill/>
              <a:miter lim="800000"/>
              <a:headEnd/>
              <a:tailEnd/>
            </a:ln>
          </p:spPr>
          <p:txBody>
            <a:bodyPr/>
            <a:lstStyle/>
            <a:p>
              <a:endParaRPr lang="en-US"/>
            </a:p>
          </p:txBody>
        </p:sp>
        <p:sp>
          <p:nvSpPr>
            <p:cNvPr id="63667" name="Rectangle 179"/>
            <p:cNvSpPr>
              <a:spLocks noChangeArrowheads="1"/>
            </p:cNvSpPr>
            <p:nvPr/>
          </p:nvSpPr>
          <p:spPr bwMode="auto">
            <a:xfrm>
              <a:off x="2368" y="1756"/>
              <a:ext cx="29" cy="8"/>
            </a:xfrm>
            <a:prstGeom prst="rect">
              <a:avLst/>
            </a:prstGeom>
            <a:solidFill>
              <a:srgbClr val="000000"/>
            </a:solidFill>
            <a:ln w="9525">
              <a:noFill/>
              <a:miter lim="800000"/>
              <a:headEnd/>
              <a:tailEnd/>
            </a:ln>
          </p:spPr>
          <p:txBody>
            <a:bodyPr/>
            <a:lstStyle/>
            <a:p>
              <a:endParaRPr lang="en-US"/>
            </a:p>
          </p:txBody>
        </p:sp>
        <p:sp>
          <p:nvSpPr>
            <p:cNvPr id="63668" name="Rectangle 180"/>
            <p:cNvSpPr>
              <a:spLocks noChangeArrowheads="1"/>
            </p:cNvSpPr>
            <p:nvPr/>
          </p:nvSpPr>
          <p:spPr bwMode="auto">
            <a:xfrm>
              <a:off x="2317" y="1756"/>
              <a:ext cx="29" cy="8"/>
            </a:xfrm>
            <a:prstGeom prst="rect">
              <a:avLst/>
            </a:prstGeom>
            <a:solidFill>
              <a:srgbClr val="000000"/>
            </a:solidFill>
            <a:ln w="9525">
              <a:noFill/>
              <a:miter lim="800000"/>
              <a:headEnd/>
              <a:tailEnd/>
            </a:ln>
          </p:spPr>
          <p:txBody>
            <a:bodyPr/>
            <a:lstStyle/>
            <a:p>
              <a:endParaRPr lang="en-US"/>
            </a:p>
          </p:txBody>
        </p:sp>
        <p:sp>
          <p:nvSpPr>
            <p:cNvPr id="63669" name="Rectangle 181"/>
            <p:cNvSpPr>
              <a:spLocks noChangeArrowheads="1"/>
            </p:cNvSpPr>
            <p:nvPr/>
          </p:nvSpPr>
          <p:spPr bwMode="auto">
            <a:xfrm>
              <a:off x="2266" y="1756"/>
              <a:ext cx="29" cy="8"/>
            </a:xfrm>
            <a:prstGeom prst="rect">
              <a:avLst/>
            </a:prstGeom>
            <a:solidFill>
              <a:srgbClr val="000000"/>
            </a:solidFill>
            <a:ln w="9525">
              <a:noFill/>
              <a:miter lim="800000"/>
              <a:headEnd/>
              <a:tailEnd/>
            </a:ln>
          </p:spPr>
          <p:txBody>
            <a:bodyPr/>
            <a:lstStyle/>
            <a:p>
              <a:endParaRPr lang="en-US"/>
            </a:p>
          </p:txBody>
        </p:sp>
        <p:sp>
          <p:nvSpPr>
            <p:cNvPr id="63670" name="Rectangle 182"/>
            <p:cNvSpPr>
              <a:spLocks noChangeArrowheads="1"/>
            </p:cNvSpPr>
            <p:nvPr/>
          </p:nvSpPr>
          <p:spPr bwMode="auto">
            <a:xfrm>
              <a:off x="2214" y="1756"/>
              <a:ext cx="30" cy="8"/>
            </a:xfrm>
            <a:prstGeom prst="rect">
              <a:avLst/>
            </a:prstGeom>
            <a:solidFill>
              <a:srgbClr val="000000"/>
            </a:solidFill>
            <a:ln w="9525">
              <a:noFill/>
              <a:miter lim="800000"/>
              <a:headEnd/>
              <a:tailEnd/>
            </a:ln>
          </p:spPr>
          <p:txBody>
            <a:bodyPr/>
            <a:lstStyle/>
            <a:p>
              <a:endParaRPr lang="en-US"/>
            </a:p>
          </p:txBody>
        </p:sp>
        <p:sp>
          <p:nvSpPr>
            <p:cNvPr id="63671" name="Rectangle 183"/>
            <p:cNvSpPr>
              <a:spLocks noChangeArrowheads="1"/>
            </p:cNvSpPr>
            <p:nvPr/>
          </p:nvSpPr>
          <p:spPr bwMode="auto">
            <a:xfrm>
              <a:off x="2163" y="1756"/>
              <a:ext cx="29" cy="8"/>
            </a:xfrm>
            <a:prstGeom prst="rect">
              <a:avLst/>
            </a:prstGeom>
            <a:solidFill>
              <a:srgbClr val="000000"/>
            </a:solidFill>
            <a:ln w="9525">
              <a:noFill/>
              <a:miter lim="800000"/>
              <a:headEnd/>
              <a:tailEnd/>
            </a:ln>
          </p:spPr>
          <p:txBody>
            <a:bodyPr/>
            <a:lstStyle/>
            <a:p>
              <a:endParaRPr lang="en-US"/>
            </a:p>
          </p:txBody>
        </p:sp>
        <p:sp>
          <p:nvSpPr>
            <p:cNvPr id="63672" name="Rectangle 184"/>
            <p:cNvSpPr>
              <a:spLocks noChangeArrowheads="1"/>
            </p:cNvSpPr>
            <p:nvPr/>
          </p:nvSpPr>
          <p:spPr bwMode="auto">
            <a:xfrm>
              <a:off x="2112" y="1756"/>
              <a:ext cx="29" cy="8"/>
            </a:xfrm>
            <a:prstGeom prst="rect">
              <a:avLst/>
            </a:prstGeom>
            <a:solidFill>
              <a:srgbClr val="000000"/>
            </a:solidFill>
            <a:ln w="9525">
              <a:noFill/>
              <a:miter lim="800000"/>
              <a:headEnd/>
              <a:tailEnd/>
            </a:ln>
          </p:spPr>
          <p:txBody>
            <a:bodyPr/>
            <a:lstStyle/>
            <a:p>
              <a:endParaRPr lang="en-US"/>
            </a:p>
          </p:txBody>
        </p:sp>
        <p:sp>
          <p:nvSpPr>
            <p:cNvPr id="63673" name="Rectangle 185"/>
            <p:cNvSpPr>
              <a:spLocks noChangeArrowheads="1"/>
            </p:cNvSpPr>
            <p:nvPr/>
          </p:nvSpPr>
          <p:spPr bwMode="auto">
            <a:xfrm>
              <a:off x="2061" y="1756"/>
              <a:ext cx="29" cy="8"/>
            </a:xfrm>
            <a:prstGeom prst="rect">
              <a:avLst/>
            </a:prstGeom>
            <a:solidFill>
              <a:srgbClr val="000000"/>
            </a:solidFill>
            <a:ln w="9525">
              <a:noFill/>
              <a:miter lim="800000"/>
              <a:headEnd/>
              <a:tailEnd/>
            </a:ln>
          </p:spPr>
          <p:txBody>
            <a:bodyPr/>
            <a:lstStyle/>
            <a:p>
              <a:endParaRPr lang="en-US"/>
            </a:p>
          </p:txBody>
        </p:sp>
        <p:sp>
          <p:nvSpPr>
            <p:cNvPr id="63674" name="Rectangle 186"/>
            <p:cNvSpPr>
              <a:spLocks noChangeArrowheads="1"/>
            </p:cNvSpPr>
            <p:nvPr/>
          </p:nvSpPr>
          <p:spPr bwMode="auto">
            <a:xfrm>
              <a:off x="2009" y="1756"/>
              <a:ext cx="30" cy="8"/>
            </a:xfrm>
            <a:prstGeom prst="rect">
              <a:avLst/>
            </a:prstGeom>
            <a:solidFill>
              <a:srgbClr val="000000"/>
            </a:solidFill>
            <a:ln w="9525">
              <a:noFill/>
              <a:miter lim="800000"/>
              <a:headEnd/>
              <a:tailEnd/>
            </a:ln>
          </p:spPr>
          <p:txBody>
            <a:bodyPr/>
            <a:lstStyle/>
            <a:p>
              <a:endParaRPr lang="en-US"/>
            </a:p>
          </p:txBody>
        </p:sp>
        <p:sp>
          <p:nvSpPr>
            <p:cNvPr id="63675" name="Rectangle 187"/>
            <p:cNvSpPr>
              <a:spLocks noChangeArrowheads="1"/>
            </p:cNvSpPr>
            <p:nvPr/>
          </p:nvSpPr>
          <p:spPr bwMode="auto">
            <a:xfrm>
              <a:off x="1958" y="1756"/>
              <a:ext cx="29" cy="8"/>
            </a:xfrm>
            <a:prstGeom prst="rect">
              <a:avLst/>
            </a:prstGeom>
            <a:solidFill>
              <a:srgbClr val="000000"/>
            </a:solidFill>
            <a:ln w="9525">
              <a:noFill/>
              <a:miter lim="800000"/>
              <a:headEnd/>
              <a:tailEnd/>
            </a:ln>
          </p:spPr>
          <p:txBody>
            <a:bodyPr/>
            <a:lstStyle/>
            <a:p>
              <a:endParaRPr lang="en-US"/>
            </a:p>
          </p:txBody>
        </p:sp>
        <p:sp>
          <p:nvSpPr>
            <p:cNvPr id="63676" name="Rectangle 188"/>
            <p:cNvSpPr>
              <a:spLocks noChangeArrowheads="1"/>
            </p:cNvSpPr>
            <p:nvPr/>
          </p:nvSpPr>
          <p:spPr bwMode="auto">
            <a:xfrm>
              <a:off x="1907" y="1756"/>
              <a:ext cx="29" cy="8"/>
            </a:xfrm>
            <a:prstGeom prst="rect">
              <a:avLst/>
            </a:prstGeom>
            <a:solidFill>
              <a:srgbClr val="000000"/>
            </a:solidFill>
            <a:ln w="9525">
              <a:noFill/>
              <a:miter lim="800000"/>
              <a:headEnd/>
              <a:tailEnd/>
            </a:ln>
          </p:spPr>
          <p:txBody>
            <a:bodyPr/>
            <a:lstStyle/>
            <a:p>
              <a:endParaRPr lang="en-US"/>
            </a:p>
          </p:txBody>
        </p:sp>
        <p:sp>
          <p:nvSpPr>
            <p:cNvPr id="63677" name="Rectangle 189"/>
            <p:cNvSpPr>
              <a:spLocks noChangeArrowheads="1"/>
            </p:cNvSpPr>
            <p:nvPr/>
          </p:nvSpPr>
          <p:spPr bwMode="auto">
            <a:xfrm>
              <a:off x="1856" y="1756"/>
              <a:ext cx="29" cy="8"/>
            </a:xfrm>
            <a:prstGeom prst="rect">
              <a:avLst/>
            </a:prstGeom>
            <a:solidFill>
              <a:srgbClr val="000000"/>
            </a:solidFill>
            <a:ln w="9525">
              <a:noFill/>
              <a:miter lim="800000"/>
              <a:headEnd/>
              <a:tailEnd/>
            </a:ln>
          </p:spPr>
          <p:txBody>
            <a:bodyPr/>
            <a:lstStyle/>
            <a:p>
              <a:endParaRPr lang="en-US"/>
            </a:p>
          </p:txBody>
        </p:sp>
        <p:sp>
          <p:nvSpPr>
            <p:cNvPr id="63678" name="Rectangle 190"/>
            <p:cNvSpPr>
              <a:spLocks noChangeArrowheads="1"/>
            </p:cNvSpPr>
            <p:nvPr/>
          </p:nvSpPr>
          <p:spPr bwMode="auto">
            <a:xfrm>
              <a:off x="1804" y="1756"/>
              <a:ext cx="30" cy="8"/>
            </a:xfrm>
            <a:prstGeom prst="rect">
              <a:avLst/>
            </a:prstGeom>
            <a:solidFill>
              <a:srgbClr val="000000"/>
            </a:solidFill>
            <a:ln w="9525">
              <a:noFill/>
              <a:miter lim="800000"/>
              <a:headEnd/>
              <a:tailEnd/>
            </a:ln>
          </p:spPr>
          <p:txBody>
            <a:bodyPr/>
            <a:lstStyle/>
            <a:p>
              <a:endParaRPr lang="en-US"/>
            </a:p>
          </p:txBody>
        </p:sp>
        <p:sp>
          <p:nvSpPr>
            <p:cNvPr id="63679" name="Rectangle 191"/>
            <p:cNvSpPr>
              <a:spLocks noChangeArrowheads="1"/>
            </p:cNvSpPr>
            <p:nvPr/>
          </p:nvSpPr>
          <p:spPr bwMode="auto">
            <a:xfrm>
              <a:off x="1753" y="1756"/>
              <a:ext cx="29" cy="8"/>
            </a:xfrm>
            <a:prstGeom prst="rect">
              <a:avLst/>
            </a:prstGeom>
            <a:solidFill>
              <a:srgbClr val="000000"/>
            </a:solidFill>
            <a:ln w="9525">
              <a:noFill/>
              <a:miter lim="800000"/>
              <a:headEnd/>
              <a:tailEnd/>
            </a:ln>
          </p:spPr>
          <p:txBody>
            <a:bodyPr/>
            <a:lstStyle/>
            <a:p>
              <a:endParaRPr lang="en-US"/>
            </a:p>
          </p:txBody>
        </p:sp>
        <p:sp>
          <p:nvSpPr>
            <p:cNvPr id="63680" name="Rectangle 192"/>
            <p:cNvSpPr>
              <a:spLocks noChangeArrowheads="1"/>
            </p:cNvSpPr>
            <p:nvPr/>
          </p:nvSpPr>
          <p:spPr bwMode="auto">
            <a:xfrm>
              <a:off x="1702" y="1756"/>
              <a:ext cx="29" cy="8"/>
            </a:xfrm>
            <a:prstGeom prst="rect">
              <a:avLst/>
            </a:prstGeom>
            <a:solidFill>
              <a:srgbClr val="000000"/>
            </a:solidFill>
            <a:ln w="9525">
              <a:noFill/>
              <a:miter lim="800000"/>
              <a:headEnd/>
              <a:tailEnd/>
            </a:ln>
          </p:spPr>
          <p:txBody>
            <a:bodyPr/>
            <a:lstStyle/>
            <a:p>
              <a:endParaRPr lang="en-US"/>
            </a:p>
          </p:txBody>
        </p:sp>
        <p:sp>
          <p:nvSpPr>
            <p:cNvPr id="63681" name="Rectangle 193"/>
            <p:cNvSpPr>
              <a:spLocks noChangeArrowheads="1"/>
            </p:cNvSpPr>
            <p:nvPr/>
          </p:nvSpPr>
          <p:spPr bwMode="auto">
            <a:xfrm>
              <a:off x="1651" y="1756"/>
              <a:ext cx="29" cy="8"/>
            </a:xfrm>
            <a:prstGeom prst="rect">
              <a:avLst/>
            </a:prstGeom>
            <a:solidFill>
              <a:srgbClr val="000000"/>
            </a:solidFill>
            <a:ln w="9525">
              <a:noFill/>
              <a:miter lim="800000"/>
              <a:headEnd/>
              <a:tailEnd/>
            </a:ln>
          </p:spPr>
          <p:txBody>
            <a:bodyPr/>
            <a:lstStyle/>
            <a:p>
              <a:endParaRPr lang="en-US"/>
            </a:p>
          </p:txBody>
        </p:sp>
        <p:sp>
          <p:nvSpPr>
            <p:cNvPr id="63682" name="Rectangle 194"/>
            <p:cNvSpPr>
              <a:spLocks noChangeArrowheads="1"/>
            </p:cNvSpPr>
            <p:nvPr/>
          </p:nvSpPr>
          <p:spPr bwMode="auto">
            <a:xfrm>
              <a:off x="1599" y="1756"/>
              <a:ext cx="30" cy="8"/>
            </a:xfrm>
            <a:prstGeom prst="rect">
              <a:avLst/>
            </a:prstGeom>
            <a:solidFill>
              <a:srgbClr val="000000"/>
            </a:solidFill>
            <a:ln w="9525">
              <a:noFill/>
              <a:miter lim="800000"/>
              <a:headEnd/>
              <a:tailEnd/>
            </a:ln>
          </p:spPr>
          <p:txBody>
            <a:bodyPr/>
            <a:lstStyle/>
            <a:p>
              <a:endParaRPr lang="en-US"/>
            </a:p>
          </p:txBody>
        </p:sp>
        <p:sp>
          <p:nvSpPr>
            <p:cNvPr id="63683" name="Rectangle 195"/>
            <p:cNvSpPr>
              <a:spLocks noChangeArrowheads="1"/>
            </p:cNvSpPr>
            <p:nvPr/>
          </p:nvSpPr>
          <p:spPr bwMode="auto">
            <a:xfrm>
              <a:off x="1548" y="1756"/>
              <a:ext cx="29" cy="8"/>
            </a:xfrm>
            <a:prstGeom prst="rect">
              <a:avLst/>
            </a:prstGeom>
            <a:solidFill>
              <a:srgbClr val="000000"/>
            </a:solidFill>
            <a:ln w="9525">
              <a:noFill/>
              <a:miter lim="800000"/>
              <a:headEnd/>
              <a:tailEnd/>
            </a:ln>
          </p:spPr>
          <p:txBody>
            <a:bodyPr/>
            <a:lstStyle/>
            <a:p>
              <a:endParaRPr lang="en-US"/>
            </a:p>
          </p:txBody>
        </p:sp>
        <p:sp>
          <p:nvSpPr>
            <p:cNvPr id="63684" name="Rectangle 196"/>
            <p:cNvSpPr>
              <a:spLocks noChangeArrowheads="1"/>
            </p:cNvSpPr>
            <p:nvPr/>
          </p:nvSpPr>
          <p:spPr bwMode="auto">
            <a:xfrm>
              <a:off x="1497" y="1756"/>
              <a:ext cx="29" cy="8"/>
            </a:xfrm>
            <a:prstGeom prst="rect">
              <a:avLst/>
            </a:prstGeom>
            <a:solidFill>
              <a:srgbClr val="000000"/>
            </a:solidFill>
            <a:ln w="9525">
              <a:noFill/>
              <a:miter lim="800000"/>
              <a:headEnd/>
              <a:tailEnd/>
            </a:ln>
          </p:spPr>
          <p:txBody>
            <a:bodyPr/>
            <a:lstStyle/>
            <a:p>
              <a:endParaRPr lang="en-US"/>
            </a:p>
          </p:txBody>
        </p:sp>
        <p:sp>
          <p:nvSpPr>
            <p:cNvPr id="63685" name="Rectangle 197"/>
            <p:cNvSpPr>
              <a:spLocks noChangeArrowheads="1"/>
            </p:cNvSpPr>
            <p:nvPr/>
          </p:nvSpPr>
          <p:spPr bwMode="auto">
            <a:xfrm>
              <a:off x="1446" y="1756"/>
              <a:ext cx="29" cy="8"/>
            </a:xfrm>
            <a:prstGeom prst="rect">
              <a:avLst/>
            </a:prstGeom>
            <a:solidFill>
              <a:srgbClr val="000000"/>
            </a:solidFill>
            <a:ln w="9525">
              <a:noFill/>
              <a:miter lim="800000"/>
              <a:headEnd/>
              <a:tailEnd/>
            </a:ln>
          </p:spPr>
          <p:txBody>
            <a:bodyPr/>
            <a:lstStyle/>
            <a:p>
              <a:endParaRPr lang="en-US"/>
            </a:p>
          </p:txBody>
        </p:sp>
        <p:sp>
          <p:nvSpPr>
            <p:cNvPr id="63686" name="Rectangle 198"/>
            <p:cNvSpPr>
              <a:spLocks noChangeArrowheads="1"/>
            </p:cNvSpPr>
            <p:nvPr/>
          </p:nvSpPr>
          <p:spPr bwMode="auto">
            <a:xfrm>
              <a:off x="1394" y="1756"/>
              <a:ext cx="30" cy="8"/>
            </a:xfrm>
            <a:prstGeom prst="rect">
              <a:avLst/>
            </a:prstGeom>
            <a:solidFill>
              <a:srgbClr val="000000"/>
            </a:solidFill>
            <a:ln w="9525">
              <a:noFill/>
              <a:miter lim="800000"/>
              <a:headEnd/>
              <a:tailEnd/>
            </a:ln>
          </p:spPr>
          <p:txBody>
            <a:bodyPr/>
            <a:lstStyle/>
            <a:p>
              <a:endParaRPr lang="en-US"/>
            </a:p>
          </p:txBody>
        </p:sp>
        <p:sp>
          <p:nvSpPr>
            <p:cNvPr id="63687" name="Rectangle 199"/>
            <p:cNvSpPr>
              <a:spLocks noChangeArrowheads="1"/>
            </p:cNvSpPr>
            <p:nvPr/>
          </p:nvSpPr>
          <p:spPr bwMode="auto">
            <a:xfrm>
              <a:off x="1343" y="1756"/>
              <a:ext cx="29" cy="8"/>
            </a:xfrm>
            <a:prstGeom prst="rect">
              <a:avLst/>
            </a:prstGeom>
            <a:solidFill>
              <a:srgbClr val="000000"/>
            </a:solidFill>
            <a:ln w="9525">
              <a:noFill/>
              <a:miter lim="800000"/>
              <a:headEnd/>
              <a:tailEnd/>
            </a:ln>
          </p:spPr>
          <p:txBody>
            <a:bodyPr/>
            <a:lstStyle/>
            <a:p>
              <a:endParaRPr lang="en-US"/>
            </a:p>
          </p:txBody>
        </p:sp>
        <p:sp>
          <p:nvSpPr>
            <p:cNvPr id="63688" name="Rectangle 200"/>
            <p:cNvSpPr>
              <a:spLocks noChangeArrowheads="1"/>
            </p:cNvSpPr>
            <p:nvPr/>
          </p:nvSpPr>
          <p:spPr bwMode="auto">
            <a:xfrm>
              <a:off x="1292" y="1756"/>
              <a:ext cx="29" cy="8"/>
            </a:xfrm>
            <a:prstGeom prst="rect">
              <a:avLst/>
            </a:prstGeom>
            <a:solidFill>
              <a:srgbClr val="000000"/>
            </a:solidFill>
            <a:ln w="9525">
              <a:noFill/>
              <a:miter lim="800000"/>
              <a:headEnd/>
              <a:tailEnd/>
            </a:ln>
          </p:spPr>
          <p:txBody>
            <a:bodyPr/>
            <a:lstStyle/>
            <a:p>
              <a:endParaRPr lang="en-US"/>
            </a:p>
          </p:txBody>
        </p:sp>
        <p:sp>
          <p:nvSpPr>
            <p:cNvPr id="63689" name="Rectangle 201"/>
            <p:cNvSpPr>
              <a:spLocks noChangeArrowheads="1"/>
            </p:cNvSpPr>
            <p:nvPr/>
          </p:nvSpPr>
          <p:spPr bwMode="auto">
            <a:xfrm>
              <a:off x="1241" y="1756"/>
              <a:ext cx="29" cy="8"/>
            </a:xfrm>
            <a:prstGeom prst="rect">
              <a:avLst/>
            </a:prstGeom>
            <a:solidFill>
              <a:srgbClr val="000000"/>
            </a:solidFill>
            <a:ln w="9525">
              <a:noFill/>
              <a:miter lim="800000"/>
              <a:headEnd/>
              <a:tailEnd/>
            </a:ln>
          </p:spPr>
          <p:txBody>
            <a:bodyPr/>
            <a:lstStyle/>
            <a:p>
              <a:endParaRPr lang="en-US"/>
            </a:p>
          </p:txBody>
        </p:sp>
      </p:grpSp>
      <p:grpSp>
        <p:nvGrpSpPr>
          <p:cNvPr id="3" name="Group 293"/>
          <p:cNvGrpSpPr>
            <a:grpSpLocks/>
          </p:cNvGrpSpPr>
          <p:nvPr/>
        </p:nvGrpSpPr>
        <p:grpSpPr bwMode="auto">
          <a:xfrm>
            <a:off x="2400300" y="2940050"/>
            <a:ext cx="1127125" cy="2522538"/>
            <a:chOff x="1512" y="1852"/>
            <a:chExt cx="710" cy="1589"/>
          </a:xfrm>
        </p:grpSpPr>
        <p:sp>
          <p:nvSpPr>
            <p:cNvPr id="63691" name="Rectangle 203"/>
            <p:cNvSpPr>
              <a:spLocks noChangeArrowheads="1"/>
            </p:cNvSpPr>
            <p:nvPr/>
          </p:nvSpPr>
          <p:spPr bwMode="auto">
            <a:xfrm>
              <a:off x="1512" y="1852"/>
              <a:ext cx="702" cy="1581"/>
            </a:xfrm>
            <a:prstGeom prst="rect">
              <a:avLst/>
            </a:prstGeom>
            <a:solidFill>
              <a:srgbClr val="FFFFFF"/>
            </a:solidFill>
            <a:ln w="9525">
              <a:noFill/>
              <a:miter lim="800000"/>
              <a:headEnd/>
              <a:tailEnd/>
            </a:ln>
          </p:spPr>
          <p:txBody>
            <a:bodyPr/>
            <a:lstStyle/>
            <a:p>
              <a:endParaRPr lang="en-US"/>
            </a:p>
          </p:txBody>
        </p:sp>
        <p:sp>
          <p:nvSpPr>
            <p:cNvPr id="63692" name="Freeform 204"/>
            <p:cNvSpPr>
              <a:spLocks/>
            </p:cNvSpPr>
            <p:nvPr/>
          </p:nvSpPr>
          <p:spPr bwMode="auto">
            <a:xfrm>
              <a:off x="1512" y="1852"/>
              <a:ext cx="7" cy="29"/>
            </a:xfrm>
            <a:custGeom>
              <a:avLst/>
              <a:gdLst/>
              <a:ahLst/>
              <a:cxnLst>
                <a:cxn ang="0">
                  <a:pos x="7" y="0"/>
                </a:cxn>
                <a:cxn ang="0">
                  <a:pos x="0" y="0"/>
                </a:cxn>
                <a:cxn ang="0">
                  <a:pos x="0" y="7"/>
                </a:cxn>
                <a:cxn ang="0">
                  <a:pos x="7" y="7"/>
                </a:cxn>
                <a:cxn ang="0">
                  <a:pos x="7" y="0"/>
                </a:cxn>
                <a:cxn ang="0">
                  <a:pos x="0" y="0"/>
                </a:cxn>
                <a:cxn ang="0">
                  <a:pos x="0" y="0"/>
                </a:cxn>
                <a:cxn ang="0">
                  <a:pos x="0" y="0"/>
                </a:cxn>
                <a:cxn ang="0">
                  <a:pos x="0" y="29"/>
                </a:cxn>
                <a:cxn ang="0">
                  <a:pos x="7" y="29"/>
                </a:cxn>
                <a:cxn ang="0">
                  <a:pos x="7" y="0"/>
                </a:cxn>
              </a:cxnLst>
              <a:rect l="0" t="0" r="r" b="b"/>
              <a:pathLst>
                <a:path w="7" h="29">
                  <a:moveTo>
                    <a:pt x="7" y="0"/>
                  </a:moveTo>
                  <a:lnTo>
                    <a:pt x="0" y="0"/>
                  </a:lnTo>
                  <a:lnTo>
                    <a:pt x="0" y="7"/>
                  </a:lnTo>
                  <a:lnTo>
                    <a:pt x="7" y="7"/>
                  </a:lnTo>
                  <a:lnTo>
                    <a:pt x="7" y="0"/>
                  </a:lnTo>
                  <a:lnTo>
                    <a:pt x="0" y="0"/>
                  </a:lnTo>
                  <a:lnTo>
                    <a:pt x="0" y="0"/>
                  </a:lnTo>
                  <a:lnTo>
                    <a:pt x="0" y="0"/>
                  </a:lnTo>
                  <a:lnTo>
                    <a:pt x="0" y="29"/>
                  </a:lnTo>
                  <a:lnTo>
                    <a:pt x="7" y="29"/>
                  </a:lnTo>
                  <a:lnTo>
                    <a:pt x="7" y="0"/>
                  </a:lnTo>
                  <a:close/>
                </a:path>
              </a:pathLst>
            </a:custGeom>
            <a:solidFill>
              <a:srgbClr val="000000"/>
            </a:solidFill>
            <a:ln w="9525">
              <a:noFill/>
              <a:round/>
              <a:headEnd/>
              <a:tailEnd/>
            </a:ln>
          </p:spPr>
          <p:txBody>
            <a:bodyPr/>
            <a:lstStyle/>
            <a:p>
              <a:endParaRPr lang="en-US"/>
            </a:p>
          </p:txBody>
        </p:sp>
        <p:sp>
          <p:nvSpPr>
            <p:cNvPr id="63693" name="Rectangle 205"/>
            <p:cNvSpPr>
              <a:spLocks noChangeArrowheads="1"/>
            </p:cNvSpPr>
            <p:nvPr/>
          </p:nvSpPr>
          <p:spPr bwMode="auto">
            <a:xfrm>
              <a:off x="1512" y="1903"/>
              <a:ext cx="7" cy="29"/>
            </a:xfrm>
            <a:prstGeom prst="rect">
              <a:avLst/>
            </a:prstGeom>
            <a:solidFill>
              <a:srgbClr val="000000"/>
            </a:solidFill>
            <a:ln w="9525">
              <a:noFill/>
              <a:miter lim="800000"/>
              <a:headEnd/>
              <a:tailEnd/>
            </a:ln>
          </p:spPr>
          <p:txBody>
            <a:bodyPr/>
            <a:lstStyle/>
            <a:p>
              <a:endParaRPr lang="en-US"/>
            </a:p>
          </p:txBody>
        </p:sp>
        <p:sp>
          <p:nvSpPr>
            <p:cNvPr id="63694" name="Rectangle 206"/>
            <p:cNvSpPr>
              <a:spLocks noChangeArrowheads="1"/>
            </p:cNvSpPr>
            <p:nvPr/>
          </p:nvSpPr>
          <p:spPr bwMode="auto">
            <a:xfrm>
              <a:off x="1512" y="1954"/>
              <a:ext cx="7" cy="29"/>
            </a:xfrm>
            <a:prstGeom prst="rect">
              <a:avLst/>
            </a:prstGeom>
            <a:solidFill>
              <a:srgbClr val="000000"/>
            </a:solidFill>
            <a:ln w="9525">
              <a:noFill/>
              <a:miter lim="800000"/>
              <a:headEnd/>
              <a:tailEnd/>
            </a:ln>
          </p:spPr>
          <p:txBody>
            <a:bodyPr/>
            <a:lstStyle/>
            <a:p>
              <a:endParaRPr lang="en-US"/>
            </a:p>
          </p:txBody>
        </p:sp>
        <p:sp>
          <p:nvSpPr>
            <p:cNvPr id="63695" name="Rectangle 207"/>
            <p:cNvSpPr>
              <a:spLocks noChangeArrowheads="1"/>
            </p:cNvSpPr>
            <p:nvPr/>
          </p:nvSpPr>
          <p:spPr bwMode="auto">
            <a:xfrm>
              <a:off x="1512" y="2005"/>
              <a:ext cx="7" cy="30"/>
            </a:xfrm>
            <a:prstGeom prst="rect">
              <a:avLst/>
            </a:prstGeom>
            <a:solidFill>
              <a:srgbClr val="000000"/>
            </a:solidFill>
            <a:ln w="9525">
              <a:noFill/>
              <a:miter lim="800000"/>
              <a:headEnd/>
              <a:tailEnd/>
            </a:ln>
          </p:spPr>
          <p:txBody>
            <a:bodyPr/>
            <a:lstStyle/>
            <a:p>
              <a:endParaRPr lang="en-US"/>
            </a:p>
          </p:txBody>
        </p:sp>
        <p:sp>
          <p:nvSpPr>
            <p:cNvPr id="63696" name="Rectangle 208"/>
            <p:cNvSpPr>
              <a:spLocks noChangeArrowheads="1"/>
            </p:cNvSpPr>
            <p:nvPr/>
          </p:nvSpPr>
          <p:spPr bwMode="auto">
            <a:xfrm>
              <a:off x="1512" y="2057"/>
              <a:ext cx="7" cy="29"/>
            </a:xfrm>
            <a:prstGeom prst="rect">
              <a:avLst/>
            </a:prstGeom>
            <a:solidFill>
              <a:srgbClr val="000000"/>
            </a:solidFill>
            <a:ln w="9525">
              <a:noFill/>
              <a:miter lim="800000"/>
              <a:headEnd/>
              <a:tailEnd/>
            </a:ln>
          </p:spPr>
          <p:txBody>
            <a:bodyPr/>
            <a:lstStyle/>
            <a:p>
              <a:endParaRPr lang="en-US"/>
            </a:p>
          </p:txBody>
        </p:sp>
        <p:sp>
          <p:nvSpPr>
            <p:cNvPr id="63697" name="Rectangle 209"/>
            <p:cNvSpPr>
              <a:spLocks noChangeArrowheads="1"/>
            </p:cNvSpPr>
            <p:nvPr/>
          </p:nvSpPr>
          <p:spPr bwMode="auto">
            <a:xfrm>
              <a:off x="1512" y="2108"/>
              <a:ext cx="7" cy="29"/>
            </a:xfrm>
            <a:prstGeom prst="rect">
              <a:avLst/>
            </a:prstGeom>
            <a:solidFill>
              <a:srgbClr val="000000"/>
            </a:solidFill>
            <a:ln w="9525">
              <a:noFill/>
              <a:miter lim="800000"/>
              <a:headEnd/>
              <a:tailEnd/>
            </a:ln>
          </p:spPr>
          <p:txBody>
            <a:bodyPr/>
            <a:lstStyle/>
            <a:p>
              <a:endParaRPr lang="en-US"/>
            </a:p>
          </p:txBody>
        </p:sp>
        <p:sp>
          <p:nvSpPr>
            <p:cNvPr id="63698" name="Rectangle 210"/>
            <p:cNvSpPr>
              <a:spLocks noChangeArrowheads="1"/>
            </p:cNvSpPr>
            <p:nvPr/>
          </p:nvSpPr>
          <p:spPr bwMode="auto">
            <a:xfrm>
              <a:off x="1512" y="2159"/>
              <a:ext cx="7" cy="29"/>
            </a:xfrm>
            <a:prstGeom prst="rect">
              <a:avLst/>
            </a:prstGeom>
            <a:solidFill>
              <a:srgbClr val="000000"/>
            </a:solidFill>
            <a:ln w="9525">
              <a:noFill/>
              <a:miter lim="800000"/>
              <a:headEnd/>
              <a:tailEnd/>
            </a:ln>
          </p:spPr>
          <p:txBody>
            <a:bodyPr/>
            <a:lstStyle/>
            <a:p>
              <a:endParaRPr lang="en-US"/>
            </a:p>
          </p:txBody>
        </p:sp>
        <p:sp>
          <p:nvSpPr>
            <p:cNvPr id="63699" name="Rectangle 211"/>
            <p:cNvSpPr>
              <a:spLocks noChangeArrowheads="1"/>
            </p:cNvSpPr>
            <p:nvPr/>
          </p:nvSpPr>
          <p:spPr bwMode="auto">
            <a:xfrm>
              <a:off x="1512" y="2210"/>
              <a:ext cx="7" cy="30"/>
            </a:xfrm>
            <a:prstGeom prst="rect">
              <a:avLst/>
            </a:prstGeom>
            <a:solidFill>
              <a:srgbClr val="000000"/>
            </a:solidFill>
            <a:ln w="9525">
              <a:noFill/>
              <a:miter lim="800000"/>
              <a:headEnd/>
              <a:tailEnd/>
            </a:ln>
          </p:spPr>
          <p:txBody>
            <a:bodyPr/>
            <a:lstStyle/>
            <a:p>
              <a:endParaRPr lang="en-US"/>
            </a:p>
          </p:txBody>
        </p:sp>
        <p:sp>
          <p:nvSpPr>
            <p:cNvPr id="63700" name="Rectangle 212"/>
            <p:cNvSpPr>
              <a:spLocks noChangeArrowheads="1"/>
            </p:cNvSpPr>
            <p:nvPr/>
          </p:nvSpPr>
          <p:spPr bwMode="auto">
            <a:xfrm>
              <a:off x="1512" y="2262"/>
              <a:ext cx="7" cy="29"/>
            </a:xfrm>
            <a:prstGeom prst="rect">
              <a:avLst/>
            </a:prstGeom>
            <a:solidFill>
              <a:srgbClr val="000000"/>
            </a:solidFill>
            <a:ln w="9525">
              <a:noFill/>
              <a:miter lim="800000"/>
              <a:headEnd/>
              <a:tailEnd/>
            </a:ln>
          </p:spPr>
          <p:txBody>
            <a:bodyPr/>
            <a:lstStyle/>
            <a:p>
              <a:endParaRPr lang="en-US"/>
            </a:p>
          </p:txBody>
        </p:sp>
        <p:sp>
          <p:nvSpPr>
            <p:cNvPr id="63701" name="Rectangle 213"/>
            <p:cNvSpPr>
              <a:spLocks noChangeArrowheads="1"/>
            </p:cNvSpPr>
            <p:nvPr/>
          </p:nvSpPr>
          <p:spPr bwMode="auto">
            <a:xfrm>
              <a:off x="1512" y="2313"/>
              <a:ext cx="7" cy="29"/>
            </a:xfrm>
            <a:prstGeom prst="rect">
              <a:avLst/>
            </a:prstGeom>
            <a:solidFill>
              <a:srgbClr val="000000"/>
            </a:solidFill>
            <a:ln w="9525">
              <a:noFill/>
              <a:miter lim="800000"/>
              <a:headEnd/>
              <a:tailEnd/>
            </a:ln>
          </p:spPr>
          <p:txBody>
            <a:bodyPr/>
            <a:lstStyle/>
            <a:p>
              <a:endParaRPr lang="en-US"/>
            </a:p>
          </p:txBody>
        </p:sp>
        <p:sp>
          <p:nvSpPr>
            <p:cNvPr id="63702" name="Rectangle 214"/>
            <p:cNvSpPr>
              <a:spLocks noChangeArrowheads="1"/>
            </p:cNvSpPr>
            <p:nvPr/>
          </p:nvSpPr>
          <p:spPr bwMode="auto">
            <a:xfrm>
              <a:off x="1512" y="2364"/>
              <a:ext cx="7" cy="29"/>
            </a:xfrm>
            <a:prstGeom prst="rect">
              <a:avLst/>
            </a:prstGeom>
            <a:solidFill>
              <a:srgbClr val="000000"/>
            </a:solidFill>
            <a:ln w="9525">
              <a:noFill/>
              <a:miter lim="800000"/>
              <a:headEnd/>
              <a:tailEnd/>
            </a:ln>
          </p:spPr>
          <p:txBody>
            <a:bodyPr/>
            <a:lstStyle/>
            <a:p>
              <a:endParaRPr lang="en-US"/>
            </a:p>
          </p:txBody>
        </p:sp>
        <p:sp>
          <p:nvSpPr>
            <p:cNvPr id="63703" name="Rectangle 215"/>
            <p:cNvSpPr>
              <a:spLocks noChangeArrowheads="1"/>
            </p:cNvSpPr>
            <p:nvPr/>
          </p:nvSpPr>
          <p:spPr bwMode="auto">
            <a:xfrm>
              <a:off x="1512" y="2415"/>
              <a:ext cx="7" cy="30"/>
            </a:xfrm>
            <a:prstGeom prst="rect">
              <a:avLst/>
            </a:prstGeom>
            <a:solidFill>
              <a:srgbClr val="000000"/>
            </a:solidFill>
            <a:ln w="9525">
              <a:noFill/>
              <a:miter lim="800000"/>
              <a:headEnd/>
              <a:tailEnd/>
            </a:ln>
          </p:spPr>
          <p:txBody>
            <a:bodyPr/>
            <a:lstStyle/>
            <a:p>
              <a:endParaRPr lang="en-US"/>
            </a:p>
          </p:txBody>
        </p:sp>
        <p:sp>
          <p:nvSpPr>
            <p:cNvPr id="63704" name="Rectangle 216"/>
            <p:cNvSpPr>
              <a:spLocks noChangeArrowheads="1"/>
            </p:cNvSpPr>
            <p:nvPr/>
          </p:nvSpPr>
          <p:spPr bwMode="auto">
            <a:xfrm>
              <a:off x="1512" y="2467"/>
              <a:ext cx="7" cy="29"/>
            </a:xfrm>
            <a:prstGeom prst="rect">
              <a:avLst/>
            </a:prstGeom>
            <a:solidFill>
              <a:srgbClr val="000000"/>
            </a:solidFill>
            <a:ln w="9525">
              <a:noFill/>
              <a:miter lim="800000"/>
              <a:headEnd/>
              <a:tailEnd/>
            </a:ln>
          </p:spPr>
          <p:txBody>
            <a:bodyPr/>
            <a:lstStyle/>
            <a:p>
              <a:endParaRPr lang="en-US"/>
            </a:p>
          </p:txBody>
        </p:sp>
        <p:sp>
          <p:nvSpPr>
            <p:cNvPr id="63705" name="Rectangle 217"/>
            <p:cNvSpPr>
              <a:spLocks noChangeArrowheads="1"/>
            </p:cNvSpPr>
            <p:nvPr/>
          </p:nvSpPr>
          <p:spPr bwMode="auto">
            <a:xfrm>
              <a:off x="1512" y="2518"/>
              <a:ext cx="7" cy="29"/>
            </a:xfrm>
            <a:prstGeom prst="rect">
              <a:avLst/>
            </a:prstGeom>
            <a:solidFill>
              <a:srgbClr val="000000"/>
            </a:solidFill>
            <a:ln w="9525">
              <a:noFill/>
              <a:miter lim="800000"/>
              <a:headEnd/>
              <a:tailEnd/>
            </a:ln>
          </p:spPr>
          <p:txBody>
            <a:bodyPr/>
            <a:lstStyle/>
            <a:p>
              <a:endParaRPr lang="en-US"/>
            </a:p>
          </p:txBody>
        </p:sp>
        <p:sp>
          <p:nvSpPr>
            <p:cNvPr id="63706" name="Rectangle 218"/>
            <p:cNvSpPr>
              <a:spLocks noChangeArrowheads="1"/>
            </p:cNvSpPr>
            <p:nvPr/>
          </p:nvSpPr>
          <p:spPr bwMode="auto">
            <a:xfrm>
              <a:off x="1512" y="2569"/>
              <a:ext cx="7" cy="30"/>
            </a:xfrm>
            <a:prstGeom prst="rect">
              <a:avLst/>
            </a:prstGeom>
            <a:solidFill>
              <a:srgbClr val="000000"/>
            </a:solidFill>
            <a:ln w="9525">
              <a:noFill/>
              <a:miter lim="800000"/>
              <a:headEnd/>
              <a:tailEnd/>
            </a:ln>
          </p:spPr>
          <p:txBody>
            <a:bodyPr/>
            <a:lstStyle/>
            <a:p>
              <a:endParaRPr lang="en-US"/>
            </a:p>
          </p:txBody>
        </p:sp>
        <p:sp>
          <p:nvSpPr>
            <p:cNvPr id="63707" name="Rectangle 219"/>
            <p:cNvSpPr>
              <a:spLocks noChangeArrowheads="1"/>
            </p:cNvSpPr>
            <p:nvPr/>
          </p:nvSpPr>
          <p:spPr bwMode="auto">
            <a:xfrm>
              <a:off x="1512" y="2620"/>
              <a:ext cx="7" cy="30"/>
            </a:xfrm>
            <a:prstGeom prst="rect">
              <a:avLst/>
            </a:prstGeom>
            <a:solidFill>
              <a:srgbClr val="000000"/>
            </a:solidFill>
            <a:ln w="9525">
              <a:noFill/>
              <a:miter lim="800000"/>
              <a:headEnd/>
              <a:tailEnd/>
            </a:ln>
          </p:spPr>
          <p:txBody>
            <a:bodyPr/>
            <a:lstStyle/>
            <a:p>
              <a:endParaRPr lang="en-US"/>
            </a:p>
          </p:txBody>
        </p:sp>
        <p:sp>
          <p:nvSpPr>
            <p:cNvPr id="63708" name="Rectangle 220"/>
            <p:cNvSpPr>
              <a:spLocks noChangeArrowheads="1"/>
            </p:cNvSpPr>
            <p:nvPr/>
          </p:nvSpPr>
          <p:spPr bwMode="auto">
            <a:xfrm>
              <a:off x="1512" y="2672"/>
              <a:ext cx="7" cy="29"/>
            </a:xfrm>
            <a:prstGeom prst="rect">
              <a:avLst/>
            </a:prstGeom>
            <a:solidFill>
              <a:srgbClr val="000000"/>
            </a:solidFill>
            <a:ln w="9525">
              <a:noFill/>
              <a:miter lim="800000"/>
              <a:headEnd/>
              <a:tailEnd/>
            </a:ln>
          </p:spPr>
          <p:txBody>
            <a:bodyPr/>
            <a:lstStyle/>
            <a:p>
              <a:endParaRPr lang="en-US"/>
            </a:p>
          </p:txBody>
        </p:sp>
        <p:sp>
          <p:nvSpPr>
            <p:cNvPr id="63709" name="Rectangle 221"/>
            <p:cNvSpPr>
              <a:spLocks noChangeArrowheads="1"/>
            </p:cNvSpPr>
            <p:nvPr/>
          </p:nvSpPr>
          <p:spPr bwMode="auto">
            <a:xfrm>
              <a:off x="1512" y="2723"/>
              <a:ext cx="7" cy="29"/>
            </a:xfrm>
            <a:prstGeom prst="rect">
              <a:avLst/>
            </a:prstGeom>
            <a:solidFill>
              <a:srgbClr val="000000"/>
            </a:solidFill>
            <a:ln w="9525">
              <a:noFill/>
              <a:miter lim="800000"/>
              <a:headEnd/>
              <a:tailEnd/>
            </a:ln>
          </p:spPr>
          <p:txBody>
            <a:bodyPr/>
            <a:lstStyle/>
            <a:p>
              <a:endParaRPr lang="en-US"/>
            </a:p>
          </p:txBody>
        </p:sp>
        <p:sp>
          <p:nvSpPr>
            <p:cNvPr id="63710" name="Rectangle 222"/>
            <p:cNvSpPr>
              <a:spLocks noChangeArrowheads="1"/>
            </p:cNvSpPr>
            <p:nvPr/>
          </p:nvSpPr>
          <p:spPr bwMode="auto">
            <a:xfrm>
              <a:off x="1512" y="2774"/>
              <a:ext cx="7" cy="30"/>
            </a:xfrm>
            <a:prstGeom prst="rect">
              <a:avLst/>
            </a:prstGeom>
            <a:solidFill>
              <a:srgbClr val="000000"/>
            </a:solidFill>
            <a:ln w="9525">
              <a:noFill/>
              <a:miter lim="800000"/>
              <a:headEnd/>
              <a:tailEnd/>
            </a:ln>
          </p:spPr>
          <p:txBody>
            <a:bodyPr/>
            <a:lstStyle/>
            <a:p>
              <a:endParaRPr lang="en-US"/>
            </a:p>
          </p:txBody>
        </p:sp>
        <p:sp>
          <p:nvSpPr>
            <p:cNvPr id="63711" name="Rectangle 223"/>
            <p:cNvSpPr>
              <a:spLocks noChangeArrowheads="1"/>
            </p:cNvSpPr>
            <p:nvPr/>
          </p:nvSpPr>
          <p:spPr bwMode="auto">
            <a:xfrm>
              <a:off x="1512" y="2825"/>
              <a:ext cx="7" cy="30"/>
            </a:xfrm>
            <a:prstGeom prst="rect">
              <a:avLst/>
            </a:prstGeom>
            <a:solidFill>
              <a:srgbClr val="000000"/>
            </a:solidFill>
            <a:ln w="9525">
              <a:noFill/>
              <a:miter lim="800000"/>
              <a:headEnd/>
              <a:tailEnd/>
            </a:ln>
          </p:spPr>
          <p:txBody>
            <a:bodyPr/>
            <a:lstStyle/>
            <a:p>
              <a:endParaRPr lang="en-US"/>
            </a:p>
          </p:txBody>
        </p:sp>
        <p:sp>
          <p:nvSpPr>
            <p:cNvPr id="63712" name="Rectangle 224"/>
            <p:cNvSpPr>
              <a:spLocks noChangeArrowheads="1"/>
            </p:cNvSpPr>
            <p:nvPr/>
          </p:nvSpPr>
          <p:spPr bwMode="auto">
            <a:xfrm>
              <a:off x="1512" y="2877"/>
              <a:ext cx="7" cy="29"/>
            </a:xfrm>
            <a:prstGeom prst="rect">
              <a:avLst/>
            </a:prstGeom>
            <a:solidFill>
              <a:srgbClr val="000000"/>
            </a:solidFill>
            <a:ln w="9525">
              <a:noFill/>
              <a:miter lim="800000"/>
              <a:headEnd/>
              <a:tailEnd/>
            </a:ln>
          </p:spPr>
          <p:txBody>
            <a:bodyPr/>
            <a:lstStyle/>
            <a:p>
              <a:endParaRPr lang="en-US"/>
            </a:p>
          </p:txBody>
        </p:sp>
        <p:sp>
          <p:nvSpPr>
            <p:cNvPr id="63713" name="Rectangle 225"/>
            <p:cNvSpPr>
              <a:spLocks noChangeArrowheads="1"/>
            </p:cNvSpPr>
            <p:nvPr/>
          </p:nvSpPr>
          <p:spPr bwMode="auto">
            <a:xfrm>
              <a:off x="1512" y="2928"/>
              <a:ext cx="7" cy="29"/>
            </a:xfrm>
            <a:prstGeom prst="rect">
              <a:avLst/>
            </a:prstGeom>
            <a:solidFill>
              <a:srgbClr val="000000"/>
            </a:solidFill>
            <a:ln w="9525">
              <a:noFill/>
              <a:miter lim="800000"/>
              <a:headEnd/>
              <a:tailEnd/>
            </a:ln>
          </p:spPr>
          <p:txBody>
            <a:bodyPr/>
            <a:lstStyle/>
            <a:p>
              <a:endParaRPr lang="en-US"/>
            </a:p>
          </p:txBody>
        </p:sp>
        <p:sp>
          <p:nvSpPr>
            <p:cNvPr id="63714" name="Rectangle 226"/>
            <p:cNvSpPr>
              <a:spLocks noChangeArrowheads="1"/>
            </p:cNvSpPr>
            <p:nvPr/>
          </p:nvSpPr>
          <p:spPr bwMode="auto">
            <a:xfrm>
              <a:off x="1512" y="2979"/>
              <a:ext cx="7" cy="30"/>
            </a:xfrm>
            <a:prstGeom prst="rect">
              <a:avLst/>
            </a:prstGeom>
            <a:solidFill>
              <a:srgbClr val="000000"/>
            </a:solidFill>
            <a:ln w="9525">
              <a:noFill/>
              <a:miter lim="800000"/>
              <a:headEnd/>
              <a:tailEnd/>
            </a:ln>
          </p:spPr>
          <p:txBody>
            <a:bodyPr/>
            <a:lstStyle/>
            <a:p>
              <a:endParaRPr lang="en-US"/>
            </a:p>
          </p:txBody>
        </p:sp>
        <p:sp>
          <p:nvSpPr>
            <p:cNvPr id="63715" name="Rectangle 227"/>
            <p:cNvSpPr>
              <a:spLocks noChangeArrowheads="1"/>
            </p:cNvSpPr>
            <p:nvPr/>
          </p:nvSpPr>
          <p:spPr bwMode="auto">
            <a:xfrm>
              <a:off x="1512" y="3031"/>
              <a:ext cx="7" cy="29"/>
            </a:xfrm>
            <a:prstGeom prst="rect">
              <a:avLst/>
            </a:prstGeom>
            <a:solidFill>
              <a:srgbClr val="000000"/>
            </a:solidFill>
            <a:ln w="9525">
              <a:noFill/>
              <a:miter lim="800000"/>
              <a:headEnd/>
              <a:tailEnd/>
            </a:ln>
          </p:spPr>
          <p:txBody>
            <a:bodyPr/>
            <a:lstStyle/>
            <a:p>
              <a:endParaRPr lang="en-US"/>
            </a:p>
          </p:txBody>
        </p:sp>
        <p:sp>
          <p:nvSpPr>
            <p:cNvPr id="63716" name="Rectangle 228"/>
            <p:cNvSpPr>
              <a:spLocks noChangeArrowheads="1"/>
            </p:cNvSpPr>
            <p:nvPr/>
          </p:nvSpPr>
          <p:spPr bwMode="auto">
            <a:xfrm>
              <a:off x="1512" y="3082"/>
              <a:ext cx="7" cy="29"/>
            </a:xfrm>
            <a:prstGeom prst="rect">
              <a:avLst/>
            </a:prstGeom>
            <a:solidFill>
              <a:srgbClr val="000000"/>
            </a:solidFill>
            <a:ln w="9525">
              <a:noFill/>
              <a:miter lim="800000"/>
              <a:headEnd/>
              <a:tailEnd/>
            </a:ln>
          </p:spPr>
          <p:txBody>
            <a:bodyPr/>
            <a:lstStyle/>
            <a:p>
              <a:endParaRPr lang="en-US"/>
            </a:p>
          </p:txBody>
        </p:sp>
        <p:sp>
          <p:nvSpPr>
            <p:cNvPr id="63717" name="Rectangle 229"/>
            <p:cNvSpPr>
              <a:spLocks noChangeArrowheads="1"/>
            </p:cNvSpPr>
            <p:nvPr/>
          </p:nvSpPr>
          <p:spPr bwMode="auto">
            <a:xfrm>
              <a:off x="1512" y="3133"/>
              <a:ext cx="7" cy="29"/>
            </a:xfrm>
            <a:prstGeom prst="rect">
              <a:avLst/>
            </a:prstGeom>
            <a:solidFill>
              <a:srgbClr val="000000"/>
            </a:solidFill>
            <a:ln w="9525">
              <a:noFill/>
              <a:miter lim="800000"/>
              <a:headEnd/>
              <a:tailEnd/>
            </a:ln>
          </p:spPr>
          <p:txBody>
            <a:bodyPr/>
            <a:lstStyle/>
            <a:p>
              <a:endParaRPr lang="en-US"/>
            </a:p>
          </p:txBody>
        </p:sp>
        <p:sp>
          <p:nvSpPr>
            <p:cNvPr id="63718" name="Rectangle 230"/>
            <p:cNvSpPr>
              <a:spLocks noChangeArrowheads="1"/>
            </p:cNvSpPr>
            <p:nvPr/>
          </p:nvSpPr>
          <p:spPr bwMode="auto">
            <a:xfrm>
              <a:off x="1512" y="3184"/>
              <a:ext cx="7" cy="30"/>
            </a:xfrm>
            <a:prstGeom prst="rect">
              <a:avLst/>
            </a:prstGeom>
            <a:solidFill>
              <a:srgbClr val="000000"/>
            </a:solidFill>
            <a:ln w="9525">
              <a:noFill/>
              <a:miter lim="800000"/>
              <a:headEnd/>
              <a:tailEnd/>
            </a:ln>
          </p:spPr>
          <p:txBody>
            <a:bodyPr/>
            <a:lstStyle/>
            <a:p>
              <a:endParaRPr lang="en-US"/>
            </a:p>
          </p:txBody>
        </p:sp>
        <p:sp>
          <p:nvSpPr>
            <p:cNvPr id="63719" name="Rectangle 231"/>
            <p:cNvSpPr>
              <a:spLocks noChangeArrowheads="1"/>
            </p:cNvSpPr>
            <p:nvPr/>
          </p:nvSpPr>
          <p:spPr bwMode="auto">
            <a:xfrm>
              <a:off x="1512" y="3236"/>
              <a:ext cx="7" cy="29"/>
            </a:xfrm>
            <a:prstGeom prst="rect">
              <a:avLst/>
            </a:prstGeom>
            <a:solidFill>
              <a:srgbClr val="000000"/>
            </a:solidFill>
            <a:ln w="9525">
              <a:noFill/>
              <a:miter lim="800000"/>
              <a:headEnd/>
              <a:tailEnd/>
            </a:ln>
          </p:spPr>
          <p:txBody>
            <a:bodyPr/>
            <a:lstStyle/>
            <a:p>
              <a:endParaRPr lang="en-US"/>
            </a:p>
          </p:txBody>
        </p:sp>
        <p:sp>
          <p:nvSpPr>
            <p:cNvPr id="63720" name="Rectangle 232"/>
            <p:cNvSpPr>
              <a:spLocks noChangeArrowheads="1"/>
            </p:cNvSpPr>
            <p:nvPr/>
          </p:nvSpPr>
          <p:spPr bwMode="auto">
            <a:xfrm>
              <a:off x="1512" y="3287"/>
              <a:ext cx="7" cy="29"/>
            </a:xfrm>
            <a:prstGeom prst="rect">
              <a:avLst/>
            </a:prstGeom>
            <a:solidFill>
              <a:srgbClr val="000000"/>
            </a:solidFill>
            <a:ln w="9525">
              <a:noFill/>
              <a:miter lim="800000"/>
              <a:headEnd/>
              <a:tailEnd/>
            </a:ln>
          </p:spPr>
          <p:txBody>
            <a:bodyPr/>
            <a:lstStyle/>
            <a:p>
              <a:endParaRPr lang="en-US"/>
            </a:p>
          </p:txBody>
        </p:sp>
        <p:sp>
          <p:nvSpPr>
            <p:cNvPr id="63721" name="Rectangle 233"/>
            <p:cNvSpPr>
              <a:spLocks noChangeArrowheads="1"/>
            </p:cNvSpPr>
            <p:nvPr/>
          </p:nvSpPr>
          <p:spPr bwMode="auto">
            <a:xfrm>
              <a:off x="1512" y="3338"/>
              <a:ext cx="7" cy="29"/>
            </a:xfrm>
            <a:prstGeom prst="rect">
              <a:avLst/>
            </a:prstGeom>
            <a:solidFill>
              <a:srgbClr val="000000"/>
            </a:solidFill>
            <a:ln w="9525">
              <a:noFill/>
              <a:miter lim="800000"/>
              <a:headEnd/>
              <a:tailEnd/>
            </a:ln>
          </p:spPr>
          <p:txBody>
            <a:bodyPr/>
            <a:lstStyle/>
            <a:p>
              <a:endParaRPr lang="en-US"/>
            </a:p>
          </p:txBody>
        </p:sp>
        <p:sp>
          <p:nvSpPr>
            <p:cNvPr id="63722" name="Rectangle 234"/>
            <p:cNvSpPr>
              <a:spLocks noChangeArrowheads="1"/>
            </p:cNvSpPr>
            <p:nvPr/>
          </p:nvSpPr>
          <p:spPr bwMode="auto">
            <a:xfrm>
              <a:off x="1512" y="3389"/>
              <a:ext cx="7" cy="30"/>
            </a:xfrm>
            <a:prstGeom prst="rect">
              <a:avLst/>
            </a:prstGeom>
            <a:solidFill>
              <a:srgbClr val="000000"/>
            </a:solidFill>
            <a:ln w="9525">
              <a:noFill/>
              <a:miter lim="800000"/>
              <a:headEnd/>
              <a:tailEnd/>
            </a:ln>
          </p:spPr>
          <p:txBody>
            <a:bodyPr/>
            <a:lstStyle/>
            <a:p>
              <a:endParaRPr lang="en-US"/>
            </a:p>
          </p:txBody>
        </p:sp>
        <p:sp>
          <p:nvSpPr>
            <p:cNvPr id="63723" name="Rectangle 235"/>
            <p:cNvSpPr>
              <a:spLocks noChangeArrowheads="1"/>
            </p:cNvSpPr>
            <p:nvPr/>
          </p:nvSpPr>
          <p:spPr bwMode="auto">
            <a:xfrm>
              <a:off x="1519" y="3433"/>
              <a:ext cx="29" cy="8"/>
            </a:xfrm>
            <a:prstGeom prst="rect">
              <a:avLst/>
            </a:prstGeom>
            <a:solidFill>
              <a:srgbClr val="000000"/>
            </a:solidFill>
            <a:ln w="9525">
              <a:noFill/>
              <a:miter lim="800000"/>
              <a:headEnd/>
              <a:tailEnd/>
            </a:ln>
          </p:spPr>
          <p:txBody>
            <a:bodyPr/>
            <a:lstStyle/>
            <a:p>
              <a:endParaRPr lang="en-US"/>
            </a:p>
          </p:txBody>
        </p:sp>
        <p:sp>
          <p:nvSpPr>
            <p:cNvPr id="63724" name="Rectangle 236"/>
            <p:cNvSpPr>
              <a:spLocks noChangeArrowheads="1"/>
            </p:cNvSpPr>
            <p:nvPr/>
          </p:nvSpPr>
          <p:spPr bwMode="auto">
            <a:xfrm>
              <a:off x="1570" y="3433"/>
              <a:ext cx="29" cy="8"/>
            </a:xfrm>
            <a:prstGeom prst="rect">
              <a:avLst/>
            </a:prstGeom>
            <a:solidFill>
              <a:srgbClr val="000000"/>
            </a:solidFill>
            <a:ln w="9525">
              <a:noFill/>
              <a:miter lim="800000"/>
              <a:headEnd/>
              <a:tailEnd/>
            </a:ln>
          </p:spPr>
          <p:txBody>
            <a:bodyPr/>
            <a:lstStyle/>
            <a:p>
              <a:endParaRPr lang="en-US"/>
            </a:p>
          </p:txBody>
        </p:sp>
        <p:sp>
          <p:nvSpPr>
            <p:cNvPr id="63725" name="Rectangle 237"/>
            <p:cNvSpPr>
              <a:spLocks noChangeArrowheads="1"/>
            </p:cNvSpPr>
            <p:nvPr/>
          </p:nvSpPr>
          <p:spPr bwMode="auto">
            <a:xfrm>
              <a:off x="1621" y="3433"/>
              <a:ext cx="30" cy="8"/>
            </a:xfrm>
            <a:prstGeom prst="rect">
              <a:avLst/>
            </a:prstGeom>
            <a:solidFill>
              <a:srgbClr val="000000"/>
            </a:solidFill>
            <a:ln w="9525">
              <a:noFill/>
              <a:miter lim="800000"/>
              <a:headEnd/>
              <a:tailEnd/>
            </a:ln>
          </p:spPr>
          <p:txBody>
            <a:bodyPr/>
            <a:lstStyle/>
            <a:p>
              <a:endParaRPr lang="en-US"/>
            </a:p>
          </p:txBody>
        </p:sp>
        <p:sp>
          <p:nvSpPr>
            <p:cNvPr id="63726" name="Rectangle 238"/>
            <p:cNvSpPr>
              <a:spLocks noChangeArrowheads="1"/>
            </p:cNvSpPr>
            <p:nvPr/>
          </p:nvSpPr>
          <p:spPr bwMode="auto">
            <a:xfrm>
              <a:off x="1673" y="3433"/>
              <a:ext cx="29" cy="8"/>
            </a:xfrm>
            <a:prstGeom prst="rect">
              <a:avLst/>
            </a:prstGeom>
            <a:solidFill>
              <a:srgbClr val="000000"/>
            </a:solidFill>
            <a:ln w="9525">
              <a:noFill/>
              <a:miter lim="800000"/>
              <a:headEnd/>
              <a:tailEnd/>
            </a:ln>
          </p:spPr>
          <p:txBody>
            <a:bodyPr/>
            <a:lstStyle/>
            <a:p>
              <a:endParaRPr lang="en-US"/>
            </a:p>
          </p:txBody>
        </p:sp>
        <p:sp>
          <p:nvSpPr>
            <p:cNvPr id="63727" name="Rectangle 239"/>
            <p:cNvSpPr>
              <a:spLocks noChangeArrowheads="1"/>
            </p:cNvSpPr>
            <p:nvPr/>
          </p:nvSpPr>
          <p:spPr bwMode="auto">
            <a:xfrm>
              <a:off x="1724" y="3433"/>
              <a:ext cx="29" cy="8"/>
            </a:xfrm>
            <a:prstGeom prst="rect">
              <a:avLst/>
            </a:prstGeom>
            <a:solidFill>
              <a:srgbClr val="000000"/>
            </a:solidFill>
            <a:ln w="9525">
              <a:noFill/>
              <a:miter lim="800000"/>
              <a:headEnd/>
              <a:tailEnd/>
            </a:ln>
          </p:spPr>
          <p:txBody>
            <a:bodyPr/>
            <a:lstStyle/>
            <a:p>
              <a:endParaRPr lang="en-US"/>
            </a:p>
          </p:txBody>
        </p:sp>
        <p:sp>
          <p:nvSpPr>
            <p:cNvPr id="63728" name="Rectangle 240"/>
            <p:cNvSpPr>
              <a:spLocks noChangeArrowheads="1"/>
            </p:cNvSpPr>
            <p:nvPr/>
          </p:nvSpPr>
          <p:spPr bwMode="auto">
            <a:xfrm>
              <a:off x="1775" y="3433"/>
              <a:ext cx="29" cy="8"/>
            </a:xfrm>
            <a:prstGeom prst="rect">
              <a:avLst/>
            </a:prstGeom>
            <a:solidFill>
              <a:srgbClr val="000000"/>
            </a:solidFill>
            <a:ln w="9525">
              <a:noFill/>
              <a:miter lim="800000"/>
              <a:headEnd/>
              <a:tailEnd/>
            </a:ln>
          </p:spPr>
          <p:txBody>
            <a:bodyPr/>
            <a:lstStyle/>
            <a:p>
              <a:endParaRPr lang="en-US"/>
            </a:p>
          </p:txBody>
        </p:sp>
        <p:sp>
          <p:nvSpPr>
            <p:cNvPr id="63729" name="Rectangle 241"/>
            <p:cNvSpPr>
              <a:spLocks noChangeArrowheads="1"/>
            </p:cNvSpPr>
            <p:nvPr/>
          </p:nvSpPr>
          <p:spPr bwMode="auto">
            <a:xfrm>
              <a:off x="1826" y="3433"/>
              <a:ext cx="30" cy="8"/>
            </a:xfrm>
            <a:prstGeom prst="rect">
              <a:avLst/>
            </a:prstGeom>
            <a:solidFill>
              <a:srgbClr val="000000"/>
            </a:solidFill>
            <a:ln w="9525">
              <a:noFill/>
              <a:miter lim="800000"/>
              <a:headEnd/>
              <a:tailEnd/>
            </a:ln>
          </p:spPr>
          <p:txBody>
            <a:bodyPr/>
            <a:lstStyle/>
            <a:p>
              <a:endParaRPr lang="en-US"/>
            </a:p>
          </p:txBody>
        </p:sp>
        <p:sp>
          <p:nvSpPr>
            <p:cNvPr id="63730" name="Rectangle 242"/>
            <p:cNvSpPr>
              <a:spLocks noChangeArrowheads="1"/>
            </p:cNvSpPr>
            <p:nvPr/>
          </p:nvSpPr>
          <p:spPr bwMode="auto">
            <a:xfrm>
              <a:off x="1878" y="3433"/>
              <a:ext cx="29" cy="8"/>
            </a:xfrm>
            <a:prstGeom prst="rect">
              <a:avLst/>
            </a:prstGeom>
            <a:solidFill>
              <a:srgbClr val="000000"/>
            </a:solidFill>
            <a:ln w="9525">
              <a:noFill/>
              <a:miter lim="800000"/>
              <a:headEnd/>
              <a:tailEnd/>
            </a:ln>
          </p:spPr>
          <p:txBody>
            <a:bodyPr/>
            <a:lstStyle/>
            <a:p>
              <a:endParaRPr lang="en-US"/>
            </a:p>
          </p:txBody>
        </p:sp>
        <p:sp>
          <p:nvSpPr>
            <p:cNvPr id="63731" name="Rectangle 243"/>
            <p:cNvSpPr>
              <a:spLocks noChangeArrowheads="1"/>
            </p:cNvSpPr>
            <p:nvPr/>
          </p:nvSpPr>
          <p:spPr bwMode="auto">
            <a:xfrm>
              <a:off x="1929" y="3433"/>
              <a:ext cx="29" cy="8"/>
            </a:xfrm>
            <a:prstGeom prst="rect">
              <a:avLst/>
            </a:prstGeom>
            <a:solidFill>
              <a:srgbClr val="000000"/>
            </a:solidFill>
            <a:ln w="9525">
              <a:noFill/>
              <a:miter lim="800000"/>
              <a:headEnd/>
              <a:tailEnd/>
            </a:ln>
          </p:spPr>
          <p:txBody>
            <a:bodyPr/>
            <a:lstStyle/>
            <a:p>
              <a:endParaRPr lang="en-US"/>
            </a:p>
          </p:txBody>
        </p:sp>
        <p:sp>
          <p:nvSpPr>
            <p:cNvPr id="63732" name="Rectangle 244"/>
            <p:cNvSpPr>
              <a:spLocks noChangeArrowheads="1"/>
            </p:cNvSpPr>
            <p:nvPr/>
          </p:nvSpPr>
          <p:spPr bwMode="auto">
            <a:xfrm>
              <a:off x="1980" y="3433"/>
              <a:ext cx="29" cy="8"/>
            </a:xfrm>
            <a:prstGeom prst="rect">
              <a:avLst/>
            </a:prstGeom>
            <a:solidFill>
              <a:srgbClr val="000000"/>
            </a:solidFill>
            <a:ln w="9525">
              <a:noFill/>
              <a:miter lim="800000"/>
              <a:headEnd/>
              <a:tailEnd/>
            </a:ln>
          </p:spPr>
          <p:txBody>
            <a:bodyPr/>
            <a:lstStyle/>
            <a:p>
              <a:endParaRPr lang="en-US"/>
            </a:p>
          </p:txBody>
        </p:sp>
        <p:sp>
          <p:nvSpPr>
            <p:cNvPr id="63733" name="Rectangle 245"/>
            <p:cNvSpPr>
              <a:spLocks noChangeArrowheads="1"/>
            </p:cNvSpPr>
            <p:nvPr/>
          </p:nvSpPr>
          <p:spPr bwMode="auto">
            <a:xfrm>
              <a:off x="2031" y="3433"/>
              <a:ext cx="30" cy="8"/>
            </a:xfrm>
            <a:prstGeom prst="rect">
              <a:avLst/>
            </a:prstGeom>
            <a:solidFill>
              <a:srgbClr val="000000"/>
            </a:solidFill>
            <a:ln w="9525">
              <a:noFill/>
              <a:miter lim="800000"/>
              <a:headEnd/>
              <a:tailEnd/>
            </a:ln>
          </p:spPr>
          <p:txBody>
            <a:bodyPr/>
            <a:lstStyle/>
            <a:p>
              <a:endParaRPr lang="en-US"/>
            </a:p>
          </p:txBody>
        </p:sp>
        <p:sp>
          <p:nvSpPr>
            <p:cNvPr id="63734" name="Rectangle 246"/>
            <p:cNvSpPr>
              <a:spLocks noChangeArrowheads="1"/>
            </p:cNvSpPr>
            <p:nvPr/>
          </p:nvSpPr>
          <p:spPr bwMode="auto">
            <a:xfrm>
              <a:off x="2083" y="3433"/>
              <a:ext cx="29" cy="8"/>
            </a:xfrm>
            <a:prstGeom prst="rect">
              <a:avLst/>
            </a:prstGeom>
            <a:solidFill>
              <a:srgbClr val="000000"/>
            </a:solidFill>
            <a:ln w="9525">
              <a:noFill/>
              <a:miter lim="800000"/>
              <a:headEnd/>
              <a:tailEnd/>
            </a:ln>
          </p:spPr>
          <p:txBody>
            <a:bodyPr/>
            <a:lstStyle/>
            <a:p>
              <a:endParaRPr lang="en-US"/>
            </a:p>
          </p:txBody>
        </p:sp>
        <p:sp>
          <p:nvSpPr>
            <p:cNvPr id="63735" name="Rectangle 247"/>
            <p:cNvSpPr>
              <a:spLocks noChangeArrowheads="1"/>
            </p:cNvSpPr>
            <p:nvPr/>
          </p:nvSpPr>
          <p:spPr bwMode="auto">
            <a:xfrm>
              <a:off x="2134" y="3433"/>
              <a:ext cx="29" cy="8"/>
            </a:xfrm>
            <a:prstGeom prst="rect">
              <a:avLst/>
            </a:prstGeom>
            <a:solidFill>
              <a:srgbClr val="000000"/>
            </a:solidFill>
            <a:ln w="9525">
              <a:noFill/>
              <a:miter lim="800000"/>
              <a:headEnd/>
              <a:tailEnd/>
            </a:ln>
          </p:spPr>
          <p:txBody>
            <a:bodyPr/>
            <a:lstStyle/>
            <a:p>
              <a:endParaRPr lang="en-US"/>
            </a:p>
          </p:txBody>
        </p:sp>
        <p:sp>
          <p:nvSpPr>
            <p:cNvPr id="63736" name="Rectangle 248"/>
            <p:cNvSpPr>
              <a:spLocks noChangeArrowheads="1"/>
            </p:cNvSpPr>
            <p:nvPr/>
          </p:nvSpPr>
          <p:spPr bwMode="auto">
            <a:xfrm>
              <a:off x="2185" y="3433"/>
              <a:ext cx="29" cy="8"/>
            </a:xfrm>
            <a:prstGeom prst="rect">
              <a:avLst/>
            </a:prstGeom>
            <a:solidFill>
              <a:srgbClr val="000000"/>
            </a:solidFill>
            <a:ln w="9525">
              <a:noFill/>
              <a:miter lim="800000"/>
              <a:headEnd/>
              <a:tailEnd/>
            </a:ln>
          </p:spPr>
          <p:txBody>
            <a:bodyPr/>
            <a:lstStyle/>
            <a:p>
              <a:endParaRPr lang="en-US"/>
            </a:p>
          </p:txBody>
        </p:sp>
        <p:sp>
          <p:nvSpPr>
            <p:cNvPr id="63737" name="Rectangle 249"/>
            <p:cNvSpPr>
              <a:spLocks noChangeArrowheads="1"/>
            </p:cNvSpPr>
            <p:nvPr/>
          </p:nvSpPr>
          <p:spPr bwMode="auto">
            <a:xfrm>
              <a:off x="2214" y="3382"/>
              <a:ext cx="8" cy="29"/>
            </a:xfrm>
            <a:prstGeom prst="rect">
              <a:avLst/>
            </a:prstGeom>
            <a:solidFill>
              <a:srgbClr val="000000"/>
            </a:solidFill>
            <a:ln w="9525">
              <a:noFill/>
              <a:miter lim="800000"/>
              <a:headEnd/>
              <a:tailEnd/>
            </a:ln>
          </p:spPr>
          <p:txBody>
            <a:bodyPr/>
            <a:lstStyle/>
            <a:p>
              <a:endParaRPr lang="en-US"/>
            </a:p>
          </p:txBody>
        </p:sp>
        <p:sp>
          <p:nvSpPr>
            <p:cNvPr id="63738" name="Rectangle 250"/>
            <p:cNvSpPr>
              <a:spLocks noChangeArrowheads="1"/>
            </p:cNvSpPr>
            <p:nvPr/>
          </p:nvSpPr>
          <p:spPr bwMode="auto">
            <a:xfrm>
              <a:off x="2214" y="3331"/>
              <a:ext cx="8" cy="29"/>
            </a:xfrm>
            <a:prstGeom prst="rect">
              <a:avLst/>
            </a:prstGeom>
            <a:solidFill>
              <a:srgbClr val="000000"/>
            </a:solidFill>
            <a:ln w="9525">
              <a:noFill/>
              <a:miter lim="800000"/>
              <a:headEnd/>
              <a:tailEnd/>
            </a:ln>
          </p:spPr>
          <p:txBody>
            <a:bodyPr/>
            <a:lstStyle/>
            <a:p>
              <a:endParaRPr lang="en-US"/>
            </a:p>
          </p:txBody>
        </p:sp>
        <p:sp>
          <p:nvSpPr>
            <p:cNvPr id="63739" name="Rectangle 251"/>
            <p:cNvSpPr>
              <a:spLocks noChangeArrowheads="1"/>
            </p:cNvSpPr>
            <p:nvPr/>
          </p:nvSpPr>
          <p:spPr bwMode="auto">
            <a:xfrm>
              <a:off x="2214" y="3279"/>
              <a:ext cx="8" cy="30"/>
            </a:xfrm>
            <a:prstGeom prst="rect">
              <a:avLst/>
            </a:prstGeom>
            <a:solidFill>
              <a:srgbClr val="000000"/>
            </a:solidFill>
            <a:ln w="9525">
              <a:noFill/>
              <a:miter lim="800000"/>
              <a:headEnd/>
              <a:tailEnd/>
            </a:ln>
          </p:spPr>
          <p:txBody>
            <a:bodyPr/>
            <a:lstStyle/>
            <a:p>
              <a:endParaRPr lang="en-US"/>
            </a:p>
          </p:txBody>
        </p:sp>
        <p:sp>
          <p:nvSpPr>
            <p:cNvPr id="63740" name="Rectangle 252"/>
            <p:cNvSpPr>
              <a:spLocks noChangeArrowheads="1"/>
            </p:cNvSpPr>
            <p:nvPr/>
          </p:nvSpPr>
          <p:spPr bwMode="auto">
            <a:xfrm>
              <a:off x="2214" y="3228"/>
              <a:ext cx="8" cy="29"/>
            </a:xfrm>
            <a:prstGeom prst="rect">
              <a:avLst/>
            </a:prstGeom>
            <a:solidFill>
              <a:srgbClr val="000000"/>
            </a:solidFill>
            <a:ln w="9525">
              <a:noFill/>
              <a:miter lim="800000"/>
              <a:headEnd/>
              <a:tailEnd/>
            </a:ln>
          </p:spPr>
          <p:txBody>
            <a:bodyPr/>
            <a:lstStyle/>
            <a:p>
              <a:endParaRPr lang="en-US"/>
            </a:p>
          </p:txBody>
        </p:sp>
        <p:sp>
          <p:nvSpPr>
            <p:cNvPr id="63741" name="Rectangle 253"/>
            <p:cNvSpPr>
              <a:spLocks noChangeArrowheads="1"/>
            </p:cNvSpPr>
            <p:nvPr/>
          </p:nvSpPr>
          <p:spPr bwMode="auto">
            <a:xfrm>
              <a:off x="2214" y="3177"/>
              <a:ext cx="8" cy="29"/>
            </a:xfrm>
            <a:prstGeom prst="rect">
              <a:avLst/>
            </a:prstGeom>
            <a:solidFill>
              <a:srgbClr val="000000"/>
            </a:solidFill>
            <a:ln w="9525">
              <a:noFill/>
              <a:miter lim="800000"/>
              <a:headEnd/>
              <a:tailEnd/>
            </a:ln>
          </p:spPr>
          <p:txBody>
            <a:bodyPr/>
            <a:lstStyle/>
            <a:p>
              <a:endParaRPr lang="en-US"/>
            </a:p>
          </p:txBody>
        </p:sp>
        <p:sp>
          <p:nvSpPr>
            <p:cNvPr id="63742" name="Rectangle 254"/>
            <p:cNvSpPr>
              <a:spLocks noChangeArrowheads="1"/>
            </p:cNvSpPr>
            <p:nvPr/>
          </p:nvSpPr>
          <p:spPr bwMode="auto">
            <a:xfrm>
              <a:off x="2214" y="3126"/>
              <a:ext cx="8" cy="29"/>
            </a:xfrm>
            <a:prstGeom prst="rect">
              <a:avLst/>
            </a:prstGeom>
            <a:solidFill>
              <a:srgbClr val="000000"/>
            </a:solidFill>
            <a:ln w="9525">
              <a:noFill/>
              <a:miter lim="800000"/>
              <a:headEnd/>
              <a:tailEnd/>
            </a:ln>
          </p:spPr>
          <p:txBody>
            <a:bodyPr/>
            <a:lstStyle/>
            <a:p>
              <a:endParaRPr lang="en-US"/>
            </a:p>
          </p:txBody>
        </p:sp>
        <p:sp>
          <p:nvSpPr>
            <p:cNvPr id="63743" name="Rectangle 255"/>
            <p:cNvSpPr>
              <a:spLocks noChangeArrowheads="1"/>
            </p:cNvSpPr>
            <p:nvPr/>
          </p:nvSpPr>
          <p:spPr bwMode="auto">
            <a:xfrm>
              <a:off x="2214" y="3074"/>
              <a:ext cx="8" cy="30"/>
            </a:xfrm>
            <a:prstGeom prst="rect">
              <a:avLst/>
            </a:prstGeom>
            <a:solidFill>
              <a:srgbClr val="000000"/>
            </a:solidFill>
            <a:ln w="9525">
              <a:noFill/>
              <a:miter lim="800000"/>
              <a:headEnd/>
              <a:tailEnd/>
            </a:ln>
          </p:spPr>
          <p:txBody>
            <a:bodyPr/>
            <a:lstStyle/>
            <a:p>
              <a:endParaRPr lang="en-US"/>
            </a:p>
          </p:txBody>
        </p:sp>
        <p:sp>
          <p:nvSpPr>
            <p:cNvPr id="63744" name="Rectangle 256"/>
            <p:cNvSpPr>
              <a:spLocks noChangeArrowheads="1"/>
            </p:cNvSpPr>
            <p:nvPr/>
          </p:nvSpPr>
          <p:spPr bwMode="auto">
            <a:xfrm>
              <a:off x="2214" y="3023"/>
              <a:ext cx="8" cy="29"/>
            </a:xfrm>
            <a:prstGeom prst="rect">
              <a:avLst/>
            </a:prstGeom>
            <a:solidFill>
              <a:srgbClr val="000000"/>
            </a:solidFill>
            <a:ln w="9525">
              <a:noFill/>
              <a:miter lim="800000"/>
              <a:headEnd/>
              <a:tailEnd/>
            </a:ln>
          </p:spPr>
          <p:txBody>
            <a:bodyPr/>
            <a:lstStyle/>
            <a:p>
              <a:endParaRPr lang="en-US"/>
            </a:p>
          </p:txBody>
        </p:sp>
        <p:sp>
          <p:nvSpPr>
            <p:cNvPr id="63745" name="Rectangle 257"/>
            <p:cNvSpPr>
              <a:spLocks noChangeArrowheads="1"/>
            </p:cNvSpPr>
            <p:nvPr/>
          </p:nvSpPr>
          <p:spPr bwMode="auto">
            <a:xfrm>
              <a:off x="2214" y="2972"/>
              <a:ext cx="8" cy="29"/>
            </a:xfrm>
            <a:prstGeom prst="rect">
              <a:avLst/>
            </a:prstGeom>
            <a:solidFill>
              <a:srgbClr val="000000"/>
            </a:solidFill>
            <a:ln w="9525">
              <a:noFill/>
              <a:miter lim="800000"/>
              <a:headEnd/>
              <a:tailEnd/>
            </a:ln>
          </p:spPr>
          <p:txBody>
            <a:bodyPr/>
            <a:lstStyle/>
            <a:p>
              <a:endParaRPr lang="en-US"/>
            </a:p>
          </p:txBody>
        </p:sp>
        <p:sp>
          <p:nvSpPr>
            <p:cNvPr id="63746" name="Rectangle 258"/>
            <p:cNvSpPr>
              <a:spLocks noChangeArrowheads="1"/>
            </p:cNvSpPr>
            <p:nvPr/>
          </p:nvSpPr>
          <p:spPr bwMode="auto">
            <a:xfrm>
              <a:off x="2214" y="2921"/>
              <a:ext cx="8" cy="29"/>
            </a:xfrm>
            <a:prstGeom prst="rect">
              <a:avLst/>
            </a:prstGeom>
            <a:solidFill>
              <a:srgbClr val="000000"/>
            </a:solidFill>
            <a:ln w="9525">
              <a:noFill/>
              <a:miter lim="800000"/>
              <a:headEnd/>
              <a:tailEnd/>
            </a:ln>
          </p:spPr>
          <p:txBody>
            <a:bodyPr/>
            <a:lstStyle/>
            <a:p>
              <a:endParaRPr lang="en-US"/>
            </a:p>
          </p:txBody>
        </p:sp>
        <p:sp>
          <p:nvSpPr>
            <p:cNvPr id="63747" name="Rectangle 259"/>
            <p:cNvSpPr>
              <a:spLocks noChangeArrowheads="1"/>
            </p:cNvSpPr>
            <p:nvPr/>
          </p:nvSpPr>
          <p:spPr bwMode="auto">
            <a:xfrm>
              <a:off x="2214" y="2869"/>
              <a:ext cx="8" cy="30"/>
            </a:xfrm>
            <a:prstGeom prst="rect">
              <a:avLst/>
            </a:prstGeom>
            <a:solidFill>
              <a:srgbClr val="000000"/>
            </a:solidFill>
            <a:ln w="9525">
              <a:noFill/>
              <a:miter lim="800000"/>
              <a:headEnd/>
              <a:tailEnd/>
            </a:ln>
          </p:spPr>
          <p:txBody>
            <a:bodyPr/>
            <a:lstStyle/>
            <a:p>
              <a:endParaRPr lang="en-US"/>
            </a:p>
          </p:txBody>
        </p:sp>
        <p:sp>
          <p:nvSpPr>
            <p:cNvPr id="63748" name="Rectangle 260"/>
            <p:cNvSpPr>
              <a:spLocks noChangeArrowheads="1"/>
            </p:cNvSpPr>
            <p:nvPr/>
          </p:nvSpPr>
          <p:spPr bwMode="auto">
            <a:xfrm>
              <a:off x="2214" y="2818"/>
              <a:ext cx="8" cy="29"/>
            </a:xfrm>
            <a:prstGeom prst="rect">
              <a:avLst/>
            </a:prstGeom>
            <a:solidFill>
              <a:srgbClr val="000000"/>
            </a:solidFill>
            <a:ln w="9525">
              <a:noFill/>
              <a:miter lim="800000"/>
              <a:headEnd/>
              <a:tailEnd/>
            </a:ln>
          </p:spPr>
          <p:txBody>
            <a:bodyPr/>
            <a:lstStyle/>
            <a:p>
              <a:endParaRPr lang="en-US"/>
            </a:p>
          </p:txBody>
        </p:sp>
        <p:sp>
          <p:nvSpPr>
            <p:cNvPr id="63749" name="Rectangle 261"/>
            <p:cNvSpPr>
              <a:spLocks noChangeArrowheads="1"/>
            </p:cNvSpPr>
            <p:nvPr/>
          </p:nvSpPr>
          <p:spPr bwMode="auto">
            <a:xfrm>
              <a:off x="2214" y="2767"/>
              <a:ext cx="8" cy="29"/>
            </a:xfrm>
            <a:prstGeom prst="rect">
              <a:avLst/>
            </a:prstGeom>
            <a:solidFill>
              <a:srgbClr val="000000"/>
            </a:solidFill>
            <a:ln w="9525">
              <a:noFill/>
              <a:miter lim="800000"/>
              <a:headEnd/>
              <a:tailEnd/>
            </a:ln>
          </p:spPr>
          <p:txBody>
            <a:bodyPr/>
            <a:lstStyle/>
            <a:p>
              <a:endParaRPr lang="en-US"/>
            </a:p>
          </p:txBody>
        </p:sp>
        <p:sp>
          <p:nvSpPr>
            <p:cNvPr id="63750" name="Rectangle 262"/>
            <p:cNvSpPr>
              <a:spLocks noChangeArrowheads="1"/>
            </p:cNvSpPr>
            <p:nvPr/>
          </p:nvSpPr>
          <p:spPr bwMode="auto">
            <a:xfrm>
              <a:off x="2214" y="2716"/>
              <a:ext cx="8" cy="29"/>
            </a:xfrm>
            <a:prstGeom prst="rect">
              <a:avLst/>
            </a:prstGeom>
            <a:solidFill>
              <a:srgbClr val="000000"/>
            </a:solidFill>
            <a:ln w="9525">
              <a:noFill/>
              <a:miter lim="800000"/>
              <a:headEnd/>
              <a:tailEnd/>
            </a:ln>
          </p:spPr>
          <p:txBody>
            <a:bodyPr/>
            <a:lstStyle/>
            <a:p>
              <a:endParaRPr lang="en-US"/>
            </a:p>
          </p:txBody>
        </p:sp>
        <p:sp>
          <p:nvSpPr>
            <p:cNvPr id="63751" name="Rectangle 263"/>
            <p:cNvSpPr>
              <a:spLocks noChangeArrowheads="1"/>
            </p:cNvSpPr>
            <p:nvPr/>
          </p:nvSpPr>
          <p:spPr bwMode="auto">
            <a:xfrm>
              <a:off x="2214" y="2664"/>
              <a:ext cx="8" cy="30"/>
            </a:xfrm>
            <a:prstGeom prst="rect">
              <a:avLst/>
            </a:prstGeom>
            <a:solidFill>
              <a:srgbClr val="000000"/>
            </a:solidFill>
            <a:ln w="9525">
              <a:noFill/>
              <a:miter lim="800000"/>
              <a:headEnd/>
              <a:tailEnd/>
            </a:ln>
          </p:spPr>
          <p:txBody>
            <a:bodyPr/>
            <a:lstStyle/>
            <a:p>
              <a:endParaRPr lang="en-US"/>
            </a:p>
          </p:txBody>
        </p:sp>
        <p:sp>
          <p:nvSpPr>
            <p:cNvPr id="63752" name="Rectangle 264"/>
            <p:cNvSpPr>
              <a:spLocks noChangeArrowheads="1"/>
            </p:cNvSpPr>
            <p:nvPr/>
          </p:nvSpPr>
          <p:spPr bwMode="auto">
            <a:xfrm>
              <a:off x="2214" y="2613"/>
              <a:ext cx="8" cy="29"/>
            </a:xfrm>
            <a:prstGeom prst="rect">
              <a:avLst/>
            </a:prstGeom>
            <a:solidFill>
              <a:srgbClr val="000000"/>
            </a:solidFill>
            <a:ln w="9525">
              <a:noFill/>
              <a:miter lim="800000"/>
              <a:headEnd/>
              <a:tailEnd/>
            </a:ln>
          </p:spPr>
          <p:txBody>
            <a:bodyPr/>
            <a:lstStyle/>
            <a:p>
              <a:endParaRPr lang="en-US"/>
            </a:p>
          </p:txBody>
        </p:sp>
        <p:sp>
          <p:nvSpPr>
            <p:cNvPr id="63753" name="Rectangle 265"/>
            <p:cNvSpPr>
              <a:spLocks noChangeArrowheads="1"/>
            </p:cNvSpPr>
            <p:nvPr/>
          </p:nvSpPr>
          <p:spPr bwMode="auto">
            <a:xfrm>
              <a:off x="2214" y="2562"/>
              <a:ext cx="8" cy="29"/>
            </a:xfrm>
            <a:prstGeom prst="rect">
              <a:avLst/>
            </a:prstGeom>
            <a:solidFill>
              <a:srgbClr val="000000"/>
            </a:solidFill>
            <a:ln w="9525">
              <a:noFill/>
              <a:miter lim="800000"/>
              <a:headEnd/>
              <a:tailEnd/>
            </a:ln>
          </p:spPr>
          <p:txBody>
            <a:bodyPr/>
            <a:lstStyle/>
            <a:p>
              <a:endParaRPr lang="en-US"/>
            </a:p>
          </p:txBody>
        </p:sp>
        <p:sp>
          <p:nvSpPr>
            <p:cNvPr id="63754" name="Rectangle 266"/>
            <p:cNvSpPr>
              <a:spLocks noChangeArrowheads="1"/>
            </p:cNvSpPr>
            <p:nvPr/>
          </p:nvSpPr>
          <p:spPr bwMode="auto">
            <a:xfrm>
              <a:off x="2214" y="2511"/>
              <a:ext cx="8" cy="29"/>
            </a:xfrm>
            <a:prstGeom prst="rect">
              <a:avLst/>
            </a:prstGeom>
            <a:solidFill>
              <a:srgbClr val="000000"/>
            </a:solidFill>
            <a:ln w="9525">
              <a:noFill/>
              <a:miter lim="800000"/>
              <a:headEnd/>
              <a:tailEnd/>
            </a:ln>
          </p:spPr>
          <p:txBody>
            <a:bodyPr/>
            <a:lstStyle/>
            <a:p>
              <a:endParaRPr lang="en-US"/>
            </a:p>
          </p:txBody>
        </p:sp>
        <p:sp>
          <p:nvSpPr>
            <p:cNvPr id="63755" name="Rectangle 267"/>
            <p:cNvSpPr>
              <a:spLocks noChangeArrowheads="1"/>
            </p:cNvSpPr>
            <p:nvPr/>
          </p:nvSpPr>
          <p:spPr bwMode="auto">
            <a:xfrm>
              <a:off x="2214" y="2459"/>
              <a:ext cx="8" cy="30"/>
            </a:xfrm>
            <a:prstGeom prst="rect">
              <a:avLst/>
            </a:prstGeom>
            <a:solidFill>
              <a:srgbClr val="000000"/>
            </a:solidFill>
            <a:ln w="9525">
              <a:noFill/>
              <a:miter lim="800000"/>
              <a:headEnd/>
              <a:tailEnd/>
            </a:ln>
          </p:spPr>
          <p:txBody>
            <a:bodyPr/>
            <a:lstStyle/>
            <a:p>
              <a:endParaRPr lang="en-US"/>
            </a:p>
          </p:txBody>
        </p:sp>
        <p:sp>
          <p:nvSpPr>
            <p:cNvPr id="63756" name="Rectangle 268"/>
            <p:cNvSpPr>
              <a:spLocks noChangeArrowheads="1"/>
            </p:cNvSpPr>
            <p:nvPr/>
          </p:nvSpPr>
          <p:spPr bwMode="auto">
            <a:xfrm>
              <a:off x="2214" y="2408"/>
              <a:ext cx="8" cy="29"/>
            </a:xfrm>
            <a:prstGeom prst="rect">
              <a:avLst/>
            </a:prstGeom>
            <a:solidFill>
              <a:srgbClr val="000000"/>
            </a:solidFill>
            <a:ln w="9525">
              <a:noFill/>
              <a:miter lim="800000"/>
              <a:headEnd/>
              <a:tailEnd/>
            </a:ln>
          </p:spPr>
          <p:txBody>
            <a:bodyPr/>
            <a:lstStyle/>
            <a:p>
              <a:endParaRPr lang="en-US"/>
            </a:p>
          </p:txBody>
        </p:sp>
        <p:sp>
          <p:nvSpPr>
            <p:cNvPr id="63757" name="Rectangle 269"/>
            <p:cNvSpPr>
              <a:spLocks noChangeArrowheads="1"/>
            </p:cNvSpPr>
            <p:nvPr/>
          </p:nvSpPr>
          <p:spPr bwMode="auto">
            <a:xfrm>
              <a:off x="2214" y="2357"/>
              <a:ext cx="8" cy="29"/>
            </a:xfrm>
            <a:prstGeom prst="rect">
              <a:avLst/>
            </a:prstGeom>
            <a:solidFill>
              <a:srgbClr val="000000"/>
            </a:solidFill>
            <a:ln w="9525">
              <a:noFill/>
              <a:miter lim="800000"/>
              <a:headEnd/>
              <a:tailEnd/>
            </a:ln>
          </p:spPr>
          <p:txBody>
            <a:bodyPr/>
            <a:lstStyle/>
            <a:p>
              <a:endParaRPr lang="en-US"/>
            </a:p>
          </p:txBody>
        </p:sp>
        <p:sp>
          <p:nvSpPr>
            <p:cNvPr id="63758" name="Rectangle 270"/>
            <p:cNvSpPr>
              <a:spLocks noChangeArrowheads="1"/>
            </p:cNvSpPr>
            <p:nvPr/>
          </p:nvSpPr>
          <p:spPr bwMode="auto">
            <a:xfrm>
              <a:off x="2214" y="2306"/>
              <a:ext cx="8" cy="29"/>
            </a:xfrm>
            <a:prstGeom prst="rect">
              <a:avLst/>
            </a:prstGeom>
            <a:solidFill>
              <a:srgbClr val="000000"/>
            </a:solidFill>
            <a:ln w="9525">
              <a:noFill/>
              <a:miter lim="800000"/>
              <a:headEnd/>
              <a:tailEnd/>
            </a:ln>
          </p:spPr>
          <p:txBody>
            <a:bodyPr/>
            <a:lstStyle/>
            <a:p>
              <a:endParaRPr lang="en-US"/>
            </a:p>
          </p:txBody>
        </p:sp>
        <p:sp>
          <p:nvSpPr>
            <p:cNvPr id="63759" name="Rectangle 271"/>
            <p:cNvSpPr>
              <a:spLocks noChangeArrowheads="1"/>
            </p:cNvSpPr>
            <p:nvPr/>
          </p:nvSpPr>
          <p:spPr bwMode="auto">
            <a:xfrm>
              <a:off x="2214" y="2254"/>
              <a:ext cx="8" cy="30"/>
            </a:xfrm>
            <a:prstGeom prst="rect">
              <a:avLst/>
            </a:prstGeom>
            <a:solidFill>
              <a:srgbClr val="000000"/>
            </a:solidFill>
            <a:ln w="9525">
              <a:noFill/>
              <a:miter lim="800000"/>
              <a:headEnd/>
              <a:tailEnd/>
            </a:ln>
          </p:spPr>
          <p:txBody>
            <a:bodyPr/>
            <a:lstStyle/>
            <a:p>
              <a:endParaRPr lang="en-US"/>
            </a:p>
          </p:txBody>
        </p:sp>
        <p:sp>
          <p:nvSpPr>
            <p:cNvPr id="63760" name="Rectangle 272"/>
            <p:cNvSpPr>
              <a:spLocks noChangeArrowheads="1"/>
            </p:cNvSpPr>
            <p:nvPr/>
          </p:nvSpPr>
          <p:spPr bwMode="auto">
            <a:xfrm>
              <a:off x="2214" y="2203"/>
              <a:ext cx="8" cy="29"/>
            </a:xfrm>
            <a:prstGeom prst="rect">
              <a:avLst/>
            </a:prstGeom>
            <a:solidFill>
              <a:srgbClr val="000000"/>
            </a:solidFill>
            <a:ln w="9525">
              <a:noFill/>
              <a:miter lim="800000"/>
              <a:headEnd/>
              <a:tailEnd/>
            </a:ln>
          </p:spPr>
          <p:txBody>
            <a:bodyPr/>
            <a:lstStyle/>
            <a:p>
              <a:endParaRPr lang="en-US"/>
            </a:p>
          </p:txBody>
        </p:sp>
        <p:sp>
          <p:nvSpPr>
            <p:cNvPr id="63761" name="Rectangle 273"/>
            <p:cNvSpPr>
              <a:spLocks noChangeArrowheads="1"/>
            </p:cNvSpPr>
            <p:nvPr/>
          </p:nvSpPr>
          <p:spPr bwMode="auto">
            <a:xfrm>
              <a:off x="2214" y="2152"/>
              <a:ext cx="8" cy="29"/>
            </a:xfrm>
            <a:prstGeom prst="rect">
              <a:avLst/>
            </a:prstGeom>
            <a:solidFill>
              <a:srgbClr val="000000"/>
            </a:solidFill>
            <a:ln w="9525">
              <a:noFill/>
              <a:miter lim="800000"/>
              <a:headEnd/>
              <a:tailEnd/>
            </a:ln>
          </p:spPr>
          <p:txBody>
            <a:bodyPr/>
            <a:lstStyle/>
            <a:p>
              <a:endParaRPr lang="en-US"/>
            </a:p>
          </p:txBody>
        </p:sp>
        <p:sp>
          <p:nvSpPr>
            <p:cNvPr id="63762" name="Rectangle 274"/>
            <p:cNvSpPr>
              <a:spLocks noChangeArrowheads="1"/>
            </p:cNvSpPr>
            <p:nvPr/>
          </p:nvSpPr>
          <p:spPr bwMode="auto">
            <a:xfrm>
              <a:off x="2214" y="2101"/>
              <a:ext cx="8" cy="29"/>
            </a:xfrm>
            <a:prstGeom prst="rect">
              <a:avLst/>
            </a:prstGeom>
            <a:solidFill>
              <a:srgbClr val="000000"/>
            </a:solidFill>
            <a:ln w="9525">
              <a:noFill/>
              <a:miter lim="800000"/>
              <a:headEnd/>
              <a:tailEnd/>
            </a:ln>
          </p:spPr>
          <p:txBody>
            <a:bodyPr/>
            <a:lstStyle/>
            <a:p>
              <a:endParaRPr lang="en-US"/>
            </a:p>
          </p:txBody>
        </p:sp>
        <p:sp>
          <p:nvSpPr>
            <p:cNvPr id="63763" name="Rectangle 275"/>
            <p:cNvSpPr>
              <a:spLocks noChangeArrowheads="1"/>
            </p:cNvSpPr>
            <p:nvPr/>
          </p:nvSpPr>
          <p:spPr bwMode="auto">
            <a:xfrm>
              <a:off x="2214" y="2049"/>
              <a:ext cx="8" cy="30"/>
            </a:xfrm>
            <a:prstGeom prst="rect">
              <a:avLst/>
            </a:prstGeom>
            <a:solidFill>
              <a:srgbClr val="000000"/>
            </a:solidFill>
            <a:ln w="9525">
              <a:noFill/>
              <a:miter lim="800000"/>
              <a:headEnd/>
              <a:tailEnd/>
            </a:ln>
          </p:spPr>
          <p:txBody>
            <a:bodyPr/>
            <a:lstStyle/>
            <a:p>
              <a:endParaRPr lang="en-US"/>
            </a:p>
          </p:txBody>
        </p:sp>
        <p:sp>
          <p:nvSpPr>
            <p:cNvPr id="63764" name="Rectangle 276"/>
            <p:cNvSpPr>
              <a:spLocks noChangeArrowheads="1"/>
            </p:cNvSpPr>
            <p:nvPr/>
          </p:nvSpPr>
          <p:spPr bwMode="auto">
            <a:xfrm>
              <a:off x="2214" y="1998"/>
              <a:ext cx="8" cy="29"/>
            </a:xfrm>
            <a:prstGeom prst="rect">
              <a:avLst/>
            </a:prstGeom>
            <a:solidFill>
              <a:srgbClr val="000000"/>
            </a:solidFill>
            <a:ln w="9525">
              <a:noFill/>
              <a:miter lim="800000"/>
              <a:headEnd/>
              <a:tailEnd/>
            </a:ln>
          </p:spPr>
          <p:txBody>
            <a:bodyPr/>
            <a:lstStyle/>
            <a:p>
              <a:endParaRPr lang="en-US"/>
            </a:p>
          </p:txBody>
        </p:sp>
        <p:sp>
          <p:nvSpPr>
            <p:cNvPr id="63765" name="Rectangle 277"/>
            <p:cNvSpPr>
              <a:spLocks noChangeArrowheads="1"/>
            </p:cNvSpPr>
            <p:nvPr/>
          </p:nvSpPr>
          <p:spPr bwMode="auto">
            <a:xfrm>
              <a:off x="2214" y="1947"/>
              <a:ext cx="8" cy="29"/>
            </a:xfrm>
            <a:prstGeom prst="rect">
              <a:avLst/>
            </a:prstGeom>
            <a:solidFill>
              <a:srgbClr val="000000"/>
            </a:solidFill>
            <a:ln w="9525">
              <a:noFill/>
              <a:miter lim="800000"/>
              <a:headEnd/>
              <a:tailEnd/>
            </a:ln>
          </p:spPr>
          <p:txBody>
            <a:bodyPr/>
            <a:lstStyle/>
            <a:p>
              <a:endParaRPr lang="en-US"/>
            </a:p>
          </p:txBody>
        </p:sp>
        <p:sp>
          <p:nvSpPr>
            <p:cNvPr id="63766" name="Rectangle 278"/>
            <p:cNvSpPr>
              <a:spLocks noChangeArrowheads="1"/>
            </p:cNvSpPr>
            <p:nvPr/>
          </p:nvSpPr>
          <p:spPr bwMode="auto">
            <a:xfrm>
              <a:off x="2214" y="1896"/>
              <a:ext cx="8" cy="29"/>
            </a:xfrm>
            <a:prstGeom prst="rect">
              <a:avLst/>
            </a:prstGeom>
            <a:solidFill>
              <a:srgbClr val="000000"/>
            </a:solidFill>
            <a:ln w="9525">
              <a:noFill/>
              <a:miter lim="800000"/>
              <a:headEnd/>
              <a:tailEnd/>
            </a:ln>
          </p:spPr>
          <p:txBody>
            <a:bodyPr/>
            <a:lstStyle/>
            <a:p>
              <a:endParaRPr lang="en-US"/>
            </a:p>
          </p:txBody>
        </p:sp>
        <p:sp>
          <p:nvSpPr>
            <p:cNvPr id="63767" name="Freeform 279"/>
            <p:cNvSpPr>
              <a:spLocks/>
            </p:cNvSpPr>
            <p:nvPr/>
          </p:nvSpPr>
          <p:spPr bwMode="auto">
            <a:xfrm>
              <a:off x="2207" y="1852"/>
              <a:ext cx="15" cy="22"/>
            </a:xfrm>
            <a:custGeom>
              <a:avLst/>
              <a:gdLst/>
              <a:ahLst/>
              <a:cxnLst>
                <a:cxn ang="0">
                  <a:pos x="7" y="22"/>
                </a:cxn>
                <a:cxn ang="0">
                  <a:pos x="15" y="22"/>
                </a:cxn>
                <a:cxn ang="0">
                  <a:pos x="15" y="0"/>
                </a:cxn>
                <a:cxn ang="0">
                  <a:pos x="15" y="0"/>
                </a:cxn>
                <a:cxn ang="0">
                  <a:pos x="7" y="0"/>
                </a:cxn>
                <a:cxn ang="0">
                  <a:pos x="0" y="0"/>
                </a:cxn>
                <a:cxn ang="0">
                  <a:pos x="0" y="7"/>
                </a:cxn>
                <a:cxn ang="0">
                  <a:pos x="7" y="7"/>
                </a:cxn>
                <a:cxn ang="0">
                  <a:pos x="7" y="0"/>
                </a:cxn>
                <a:cxn ang="0">
                  <a:pos x="7" y="0"/>
                </a:cxn>
                <a:cxn ang="0">
                  <a:pos x="7" y="22"/>
                </a:cxn>
              </a:cxnLst>
              <a:rect l="0" t="0" r="r" b="b"/>
              <a:pathLst>
                <a:path w="15" h="22">
                  <a:moveTo>
                    <a:pt x="7" y="22"/>
                  </a:moveTo>
                  <a:lnTo>
                    <a:pt x="15" y="22"/>
                  </a:lnTo>
                  <a:lnTo>
                    <a:pt x="15" y="0"/>
                  </a:lnTo>
                  <a:lnTo>
                    <a:pt x="15" y="0"/>
                  </a:lnTo>
                  <a:lnTo>
                    <a:pt x="7" y="0"/>
                  </a:lnTo>
                  <a:lnTo>
                    <a:pt x="0" y="0"/>
                  </a:lnTo>
                  <a:lnTo>
                    <a:pt x="0" y="7"/>
                  </a:lnTo>
                  <a:lnTo>
                    <a:pt x="7" y="7"/>
                  </a:lnTo>
                  <a:lnTo>
                    <a:pt x="7" y="0"/>
                  </a:lnTo>
                  <a:lnTo>
                    <a:pt x="7" y="0"/>
                  </a:lnTo>
                  <a:lnTo>
                    <a:pt x="7" y="22"/>
                  </a:lnTo>
                  <a:close/>
                </a:path>
              </a:pathLst>
            </a:custGeom>
            <a:solidFill>
              <a:srgbClr val="000000"/>
            </a:solidFill>
            <a:ln w="9525">
              <a:noFill/>
              <a:round/>
              <a:headEnd/>
              <a:tailEnd/>
            </a:ln>
          </p:spPr>
          <p:txBody>
            <a:bodyPr/>
            <a:lstStyle/>
            <a:p>
              <a:endParaRPr lang="en-US"/>
            </a:p>
          </p:txBody>
        </p:sp>
        <p:sp>
          <p:nvSpPr>
            <p:cNvPr id="63768" name="Rectangle 280"/>
            <p:cNvSpPr>
              <a:spLocks noChangeArrowheads="1"/>
            </p:cNvSpPr>
            <p:nvPr/>
          </p:nvSpPr>
          <p:spPr bwMode="auto">
            <a:xfrm>
              <a:off x="2156" y="1852"/>
              <a:ext cx="29" cy="7"/>
            </a:xfrm>
            <a:prstGeom prst="rect">
              <a:avLst/>
            </a:prstGeom>
            <a:solidFill>
              <a:srgbClr val="000000"/>
            </a:solidFill>
            <a:ln w="9525">
              <a:noFill/>
              <a:miter lim="800000"/>
              <a:headEnd/>
              <a:tailEnd/>
            </a:ln>
          </p:spPr>
          <p:txBody>
            <a:bodyPr/>
            <a:lstStyle/>
            <a:p>
              <a:endParaRPr lang="en-US"/>
            </a:p>
          </p:txBody>
        </p:sp>
        <p:sp>
          <p:nvSpPr>
            <p:cNvPr id="63769" name="Rectangle 281"/>
            <p:cNvSpPr>
              <a:spLocks noChangeArrowheads="1"/>
            </p:cNvSpPr>
            <p:nvPr/>
          </p:nvSpPr>
          <p:spPr bwMode="auto">
            <a:xfrm>
              <a:off x="2104" y="1852"/>
              <a:ext cx="30" cy="7"/>
            </a:xfrm>
            <a:prstGeom prst="rect">
              <a:avLst/>
            </a:prstGeom>
            <a:solidFill>
              <a:srgbClr val="000000"/>
            </a:solidFill>
            <a:ln w="9525">
              <a:noFill/>
              <a:miter lim="800000"/>
              <a:headEnd/>
              <a:tailEnd/>
            </a:ln>
          </p:spPr>
          <p:txBody>
            <a:bodyPr/>
            <a:lstStyle/>
            <a:p>
              <a:endParaRPr lang="en-US"/>
            </a:p>
          </p:txBody>
        </p:sp>
        <p:sp>
          <p:nvSpPr>
            <p:cNvPr id="63770" name="Rectangle 282"/>
            <p:cNvSpPr>
              <a:spLocks noChangeArrowheads="1"/>
            </p:cNvSpPr>
            <p:nvPr/>
          </p:nvSpPr>
          <p:spPr bwMode="auto">
            <a:xfrm>
              <a:off x="2053" y="1852"/>
              <a:ext cx="30" cy="7"/>
            </a:xfrm>
            <a:prstGeom prst="rect">
              <a:avLst/>
            </a:prstGeom>
            <a:solidFill>
              <a:srgbClr val="000000"/>
            </a:solidFill>
            <a:ln w="9525">
              <a:noFill/>
              <a:miter lim="800000"/>
              <a:headEnd/>
              <a:tailEnd/>
            </a:ln>
          </p:spPr>
          <p:txBody>
            <a:bodyPr/>
            <a:lstStyle/>
            <a:p>
              <a:endParaRPr lang="en-US"/>
            </a:p>
          </p:txBody>
        </p:sp>
        <p:sp>
          <p:nvSpPr>
            <p:cNvPr id="63771" name="Rectangle 283"/>
            <p:cNvSpPr>
              <a:spLocks noChangeArrowheads="1"/>
            </p:cNvSpPr>
            <p:nvPr/>
          </p:nvSpPr>
          <p:spPr bwMode="auto">
            <a:xfrm>
              <a:off x="2002" y="1852"/>
              <a:ext cx="29" cy="7"/>
            </a:xfrm>
            <a:prstGeom prst="rect">
              <a:avLst/>
            </a:prstGeom>
            <a:solidFill>
              <a:srgbClr val="000000"/>
            </a:solidFill>
            <a:ln w="9525">
              <a:noFill/>
              <a:miter lim="800000"/>
              <a:headEnd/>
              <a:tailEnd/>
            </a:ln>
          </p:spPr>
          <p:txBody>
            <a:bodyPr/>
            <a:lstStyle/>
            <a:p>
              <a:endParaRPr lang="en-US"/>
            </a:p>
          </p:txBody>
        </p:sp>
        <p:sp>
          <p:nvSpPr>
            <p:cNvPr id="63772" name="Rectangle 284"/>
            <p:cNvSpPr>
              <a:spLocks noChangeArrowheads="1"/>
            </p:cNvSpPr>
            <p:nvPr/>
          </p:nvSpPr>
          <p:spPr bwMode="auto">
            <a:xfrm>
              <a:off x="1951" y="1852"/>
              <a:ext cx="29" cy="7"/>
            </a:xfrm>
            <a:prstGeom prst="rect">
              <a:avLst/>
            </a:prstGeom>
            <a:solidFill>
              <a:srgbClr val="000000"/>
            </a:solidFill>
            <a:ln w="9525">
              <a:noFill/>
              <a:miter lim="800000"/>
              <a:headEnd/>
              <a:tailEnd/>
            </a:ln>
          </p:spPr>
          <p:txBody>
            <a:bodyPr/>
            <a:lstStyle/>
            <a:p>
              <a:endParaRPr lang="en-US"/>
            </a:p>
          </p:txBody>
        </p:sp>
        <p:sp>
          <p:nvSpPr>
            <p:cNvPr id="63773" name="Rectangle 285"/>
            <p:cNvSpPr>
              <a:spLocks noChangeArrowheads="1"/>
            </p:cNvSpPr>
            <p:nvPr/>
          </p:nvSpPr>
          <p:spPr bwMode="auto">
            <a:xfrm>
              <a:off x="1900" y="1852"/>
              <a:ext cx="29" cy="7"/>
            </a:xfrm>
            <a:prstGeom prst="rect">
              <a:avLst/>
            </a:prstGeom>
            <a:solidFill>
              <a:srgbClr val="000000"/>
            </a:solidFill>
            <a:ln w="9525">
              <a:noFill/>
              <a:miter lim="800000"/>
              <a:headEnd/>
              <a:tailEnd/>
            </a:ln>
          </p:spPr>
          <p:txBody>
            <a:bodyPr/>
            <a:lstStyle/>
            <a:p>
              <a:endParaRPr lang="en-US"/>
            </a:p>
          </p:txBody>
        </p:sp>
        <p:sp>
          <p:nvSpPr>
            <p:cNvPr id="63774" name="Rectangle 286"/>
            <p:cNvSpPr>
              <a:spLocks noChangeArrowheads="1"/>
            </p:cNvSpPr>
            <p:nvPr/>
          </p:nvSpPr>
          <p:spPr bwMode="auto">
            <a:xfrm>
              <a:off x="1848" y="1852"/>
              <a:ext cx="30" cy="7"/>
            </a:xfrm>
            <a:prstGeom prst="rect">
              <a:avLst/>
            </a:prstGeom>
            <a:solidFill>
              <a:srgbClr val="000000"/>
            </a:solidFill>
            <a:ln w="9525">
              <a:noFill/>
              <a:miter lim="800000"/>
              <a:headEnd/>
              <a:tailEnd/>
            </a:ln>
          </p:spPr>
          <p:txBody>
            <a:bodyPr/>
            <a:lstStyle/>
            <a:p>
              <a:endParaRPr lang="en-US"/>
            </a:p>
          </p:txBody>
        </p:sp>
        <p:sp>
          <p:nvSpPr>
            <p:cNvPr id="63775" name="Rectangle 287"/>
            <p:cNvSpPr>
              <a:spLocks noChangeArrowheads="1"/>
            </p:cNvSpPr>
            <p:nvPr/>
          </p:nvSpPr>
          <p:spPr bwMode="auto">
            <a:xfrm>
              <a:off x="1797" y="1852"/>
              <a:ext cx="29" cy="7"/>
            </a:xfrm>
            <a:prstGeom prst="rect">
              <a:avLst/>
            </a:prstGeom>
            <a:solidFill>
              <a:srgbClr val="000000"/>
            </a:solidFill>
            <a:ln w="9525">
              <a:noFill/>
              <a:miter lim="800000"/>
              <a:headEnd/>
              <a:tailEnd/>
            </a:ln>
          </p:spPr>
          <p:txBody>
            <a:bodyPr/>
            <a:lstStyle/>
            <a:p>
              <a:endParaRPr lang="en-US"/>
            </a:p>
          </p:txBody>
        </p:sp>
        <p:sp>
          <p:nvSpPr>
            <p:cNvPr id="63776" name="Rectangle 288"/>
            <p:cNvSpPr>
              <a:spLocks noChangeArrowheads="1"/>
            </p:cNvSpPr>
            <p:nvPr/>
          </p:nvSpPr>
          <p:spPr bwMode="auto">
            <a:xfrm>
              <a:off x="1746" y="1852"/>
              <a:ext cx="29" cy="7"/>
            </a:xfrm>
            <a:prstGeom prst="rect">
              <a:avLst/>
            </a:prstGeom>
            <a:solidFill>
              <a:srgbClr val="000000"/>
            </a:solidFill>
            <a:ln w="9525">
              <a:noFill/>
              <a:miter lim="800000"/>
              <a:headEnd/>
              <a:tailEnd/>
            </a:ln>
          </p:spPr>
          <p:txBody>
            <a:bodyPr/>
            <a:lstStyle/>
            <a:p>
              <a:endParaRPr lang="en-US"/>
            </a:p>
          </p:txBody>
        </p:sp>
        <p:sp>
          <p:nvSpPr>
            <p:cNvPr id="63777" name="Rectangle 289"/>
            <p:cNvSpPr>
              <a:spLocks noChangeArrowheads="1"/>
            </p:cNvSpPr>
            <p:nvPr/>
          </p:nvSpPr>
          <p:spPr bwMode="auto">
            <a:xfrm>
              <a:off x="1695" y="1852"/>
              <a:ext cx="29" cy="7"/>
            </a:xfrm>
            <a:prstGeom prst="rect">
              <a:avLst/>
            </a:prstGeom>
            <a:solidFill>
              <a:srgbClr val="000000"/>
            </a:solidFill>
            <a:ln w="9525">
              <a:noFill/>
              <a:miter lim="800000"/>
              <a:headEnd/>
              <a:tailEnd/>
            </a:ln>
          </p:spPr>
          <p:txBody>
            <a:bodyPr/>
            <a:lstStyle/>
            <a:p>
              <a:endParaRPr lang="en-US"/>
            </a:p>
          </p:txBody>
        </p:sp>
        <p:sp>
          <p:nvSpPr>
            <p:cNvPr id="63778" name="Rectangle 290"/>
            <p:cNvSpPr>
              <a:spLocks noChangeArrowheads="1"/>
            </p:cNvSpPr>
            <p:nvPr/>
          </p:nvSpPr>
          <p:spPr bwMode="auto">
            <a:xfrm>
              <a:off x="1643" y="1852"/>
              <a:ext cx="30" cy="7"/>
            </a:xfrm>
            <a:prstGeom prst="rect">
              <a:avLst/>
            </a:prstGeom>
            <a:solidFill>
              <a:srgbClr val="000000"/>
            </a:solidFill>
            <a:ln w="9525">
              <a:noFill/>
              <a:miter lim="800000"/>
              <a:headEnd/>
              <a:tailEnd/>
            </a:ln>
          </p:spPr>
          <p:txBody>
            <a:bodyPr/>
            <a:lstStyle/>
            <a:p>
              <a:endParaRPr lang="en-US"/>
            </a:p>
          </p:txBody>
        </p:sp>
        <p:sp>
          <p:nvSpPr>
            <p:cNvPr id="63779" name="Rectangle 291"/>
            <p:cNvSpPr>
              <a:spLocks noChangeArrowheads="1"/>
            </p:cNvSpPr>
            <p:nvPr/>
          </p:nvSpPr>
          <p:spPr bwMode="auto">
            <a:xfrm>
              <a:off x="1592" y="1852"/>
              <a:ext cx="29" cy="7"/>
            </a:xfrm>
            <a:prstGeom prst="rect">
              <a:avLst/>
            </a:prstGeom>
            <a:solidFill>
              <a:srgbClr val="000000"/>
            </a:solidFill>
            <a:ln w="9525">
              <a:noFill/>
              <a:miter lim="800000"/>
              <a:headEnd/>
              <a:tailEnd/>
            </a:ln>
          </p:spPr>
          <p:txBody>
            <a:bodyPr/>
            <a:lstStyle/>
            <a:p>
              <a:endParaRPr lang="en-US"/>
            </a:p>
          </p:txBody>
        </p:sp>
        <p:sp>
          <p:nvSpPr>
            <p:cNvPr id="63780" name="Rectangle 292"/>
            <p:cNvSpPr>
              <a:spLocks noChangeArrowheads="1"/>
            </p:cNvSpPr>
            <p:nvPr/>
          </p:nvSpPr>
          <p:spPr bwMode="auto">
            <a:xfrm>
              <a:off x="1541" y="1852"/>
              <a:ext cx="29" cy="7"/>
            </a:xfrm>
            <a:prstGeom prst="rect">
              <a:avLst/>
            </a:prstGeom>
            <a:solidFill>
              <a:srgbClr val="000000"/>
            </a:solidFill>
            <a:ln w="9525">
              <a:noFill/>
              <a:miter lim="800000"/>
              <a:headEnd/>
              <a:tailEnd/>
            </a:ln>
          </p:spPr>
          <p:txBody>
            <a:bodyPr/>
            <a:lstStyle/>
            <a:p>
              <a:endParaRPr lang="en-US"/>
            </a:p>
          </p:txBody>
        </p:sp>
      </p:grpSp>
      <p:sp>
        <p:nvSpPr>
          <p:cNvPr id="63782" name="Rectangle 294"/>
          <p:cNvSpPr>
            <a:spLocks noChangeArrowheads="1"/>
          </p:cNvSpPr>
          <p:nvPr/>
        </p:nvSpPr>
        <p:spPr bwMode="auto">
          <a:xfrm>
            <a:off x="2678113" y="2997200"/>
            <a:ext cx="115887"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sp>
        <p:nvSpPr>
          <p:cNvPr id="63783" name="Rectangle 295"/>
          <p:cNvSpPr>
            <a:spLocks noChangeArrowheads="1"/>
          </p:cNvSpPr>
          <p:nvPr/>
        </p:nvSpPr>
        <p:spPr bwMode="auto">
          <a:xfrm>
            <a:off x="2678113" y="3206750"/>
            <a:ext cx="115887"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sp>
        <p:nvSpPr>
          <p:cNvPr id="63784" name="Rectangle 296"/>
          <p:cNvSpPr>
            <a:spLocks noChangeArrowheads="1"/>
          </p:cNvSpPr>
          <p:nvPr/>
        </p:nvSpPr>
        <p:spPr bwMode="auto">
          <a:xfrm>
            <a:off x="2678113" y="3427413"/>
            <a:ext cx="627062"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Sales </a:t>
            </a:r>
            <a:endParaRPr lang="en-US" sz="3200" b="1">
              <a:solidFill>
                <a:srgbClr val="000000"/>
              </a:solidFill>
              <a:latin typeface="Tahoma" pitchFamily="34" charset="0"/>
            </a:endParaRPr>
          </a:p>
        </p:txBody>
      </p:sp>
      <p:sp>
        <p:nvSpPr>
          <p:cNvPr id="63785" name="Rectangle 297"/>
          <p:cNvSpPr>
            <a:spLocks noChangeArrowheads="1"/>
          </p:cNvSpPr>
          <p:nvPr/>
        </p:nvSpPr>
        <p:spPr bwMode="auto">
          <a:xfrm>
            <a:off x="3248025" y="3427413"/>
            <a:ext cx="11588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sp>
        <p:nvSpPr>
          <p:cNvPr id="63786" name="Rectangle 298"/>
          <p:cNvSpPr>
            <a:spLocks noChangeArrowheads="1"/>
          </p:cNvSpPr>
          <p:nvPr/>
        </p:nvSpPr>
        <p:spPr bwMode="auto">
          <a:xfrm>
            <a:off x="2678113" y="3636963"/>
            <a:ext cx="115887"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sp>
        <p:nvSpPr>
          <p:cNvPr id="63787" name="Rectangle 299"/>
          <p:cNvSpPr>
            <a:spLocks noChangeArrowheads="1"/>
          </p:cNvSpPr>
          <p:nvPr/>
        </p:nvSpPr>
        <p:spPr bwMode="auto">
          <a:xfrm>
            <a:off x="2678113" y="3846513"/>
            <a:ext cx="534987"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500</a:t>
            </a:r>
            <a:endParaRPr lang="en-US" sz="3200" b="1">
              <a:solidFill>
                <a:srgbClr val="000000"/>
              </a:solidFill>
              <a:latin typeface="Tahoma" pitchFamily="34" charset="0"/>
            </a:endParaRPr>
          </a:p>
        </p:txBody>
      </p:sp>
      <p:sp>
        <p:nvSpPr>
          <p:cNvPr id="63788" name="Rectangle 300"/>
          <p:cNvSpPr>
            <a:spLocks noChangeArrowheads="1"/>
          </p:cNvSpPr>
          <p:nvPr/>
        </p:nvSpPr>
        <p:spPr bwMode="auto">
          <a:xfrm>
            <a:off x="3143250" y="3846513"/>
            <a:ext cx="11588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sp>
        <p:nvSpPr>
          <p:cNvPr id="63789" name="Rectangle 301"/>
          <p:cNvSpPr>
            <a:spLocks noChangeArrowheads="1"/>
          </p:cNvSpPr>
          <p:nvPr/>
        </p:nvSpPr>
        <p:spPr bwMode="auto">
          <a:xfrm>
            <a:off x="2678113" y="4067175"/>
            <a:ext cx="639762"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Million</a:t>
            </a:r>
            <a:endParaRPr lang="en-US" sz="3200" b="1">
              <a:solidFill>
                <a:srgbClr val="000000"/>
              </a:solidFill>
              <a:latin typeface="Tahoma" pitchFamily="34" charset="0"/>
            </a:endParaRPr>
          </a:p>
        </p:txBody>
      </p:sp>
      <p:sp>
        <p:nvSpPr>
          <p:cNvPr id="63790" name="Rectangle 302"/>
          <p:cNvSpPr>
            <a:spLocks noChangeArrowheads="1"/>
          </p:cNvSpPr>
          <p:nvPr/>
        </p:nvSpPr>
        <p:spPr bwMode="auto">
          <a:xfrm>
            <a:off x="3317875" y="4067175"/>
            <a:ext cx="11588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sp>
        <p:nvSpPr>
          <p:cNvPr id="63791" name="Rectangle 303"/>
          <p:cNvSpPr>
            <a:spLocks noChangeArrowheads="1"/>
          </p:cNvSpPr>
          <p:nvPr/>
        </p:nvSpPr>
        <p:spPr bwMode="auto">
          <a:xfrm>
            <a:off x="2678113" y="4298950"/>
            <a:ext cx="755650"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Records</a:t>
            </a:r>
            <a:endParaRPr lang="en-US" sz="3200" b="1">
              <a:solidFill>
                <a:srgbClr val="000000"/>
              </a:solidFill>
              <a:latin typeface="Tahoma" pitchFamily="34" charset="0"/>
            </a:endParaRPr>
          </a:p>
        </p:txBody>
      </p:sp>
      <p:sp>
        <p:nvSpPr>
          <p:cNvPr id="63792" name="Rectangle 304"/>
          <p:cNvSpPr>
            <a:spLocks noChangeArrowheads="1"/>
          </p:cNvSpPr>
          <p:nvPr/>
        </p:nvSpPr>
        <p:spPr bwMode="auto">
          <a:xfrm>
            <a:off x="3363913" y="4298950"/>
            <a:ext cx="115887"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grpSp>
        <p:nvGrpSpPr>
          <p:cNvPr id="4" name="Group 341"/>
          <p:cNvGrpSpPr>
            <a:grpSpLocks/>
          </p:cNvGrpSpPr>
          <p:nvPr/>
        </p:nvGrpSpPr>
        <p:grpSpPr bwMode="auto">
          <a:xfrm>
            <a:off x="3654425" y="3916363"/>
            <a:ext cx="1255713" cy="277812"/>
            <a:chOff x="2302" y="2467"/>
            <a:chExt cx="791" cy="175"/>
          </a:xfrm>
        </p:grpSpPr>
        <p:sp>
          <p:nvSpPr>
            <p:cNvPr id="63793" name="Freeform 305"/>
            <p:cNvSpPr>
              <a:spLocks/>
            </p:cNvSpPr>
            <p:nvPr/>
          </p:nvSpPr>
          <p:spPr bwMode="auto">
            <a:xfrm>
              <a:off x="2302" y="2467"/>
              <a:ext cx="791" cy="175"/>
            </a:xfrm>
            <a:custGeom>
              <a:avLst/>
              <a:gdLst/>
              <a:ahLst/>
              <a:cxnLst>
                <a:cxn ang="0">
                  <a:pos x="593" y="0"/>
                </a:cxn>
                <a:cxn ang="0">
                  <a:pos x="593" y="44"/>
                </a:cxn>
                <a:cxn ang="0">
                  <a:pos x="0" y="44"/>
                </a:cxn>
                <a:cxn ang="0">
                  <a:pos x="0" y="132"/>
                </a:cxn>
                <a:cxn ang="0">
                  <a:pos x="593" y="132"/>
                </a:cxn>
                <a:cxn ang="0">
                  <a:pos x="593" y="175"/>
                </a:cxn>
                <a:cxn ang="0">
                  <a:pos x="791" y="88"/>
                </a:cxn>
                <a:cxn ang="0">
                  <a:pos x="593" y="0"/>
                </a:cxn>
              </a:cxnLst>
              <a:rect l="0" t="0" r="r" b="b"/>
              <a:pathLst>
                <a:path w="791" h="175">
                  <a:moveTo>
                    <a:pt x="593" y="0"/>
                  </a:moveTo>
                  <a:lnTo>
                    <a:pt x="593" y="44"/>
                  </a:lnTo>
                  <a:lnTo>
                    <a:pt x="0" y="44"/>
                  </a:lnTo>
                  <a:lnTo>
                    <a:pt x="0" y="132"/>
                  </a:lnTo>
                  <a:lnTo>
                    <a:pt x="593" y="132"/>
                  </a:lnTo>
                  <a:lnTo>
                    <a:pt x="593" y="175"/>
                  </a:lnTo>
                  <a:lnTo>
                    <a:pt x="791" y="88"/>
                  </a:lnTo>
                  <a:lnTo>
                    <a:pt x="593" y="0"/>
                  </a:lnTo>
                  <a:close/>
                </a:path>
              </a:pathLst>
            </a:custGeom>
            <a:solidFill>
              <a:srgbClr val="FFFFFF"/>
            </a:solidFill>
            <a:ln w="9525">
              <a:noFill/>
              <a:round/>
              <a:headEnd/>
              <a:tailEnd/>
            </a:ln>
          </p:spPr>
          <p:txBody>
            <a:bodyPr/>
            <a:lstStyle/>
            <a:p>
              <a:endParaRPr lang="en-US"/>
            </a:p>
          </p:txBody>
        </p:sp>
        <p:sp>
          <p:nvSpPr>
            <p:cNvPr id="63794" name="Freeform 306"/>
            <p:cNvSpPr>
              <a:spLocks/>
            </p:cNvSpPr>
            <p:nvPr/>
          </p:nvSpPr>
          <p:spPr bwMode="auto">
            <a:xfrm>
              <a:off x="2895" y="2467"/>
              <a:ext cx="7" cy="29"/>
            </a:xfrm>
            <a:custGeom>
              <a:avLst/>
              <a:gdLst/>
              <a:ahLst/>
              <a:cxnLst>
                <a:cxn ang="0">
                  <a:pos x="7" y="0"/>
                </a:cxn>
                <a:cxn ang="0">
                  <a:pos x="0" y="0"/>
                </a:cxn>
                <a:cxn ang="0">
                  <a:pos x="0" y="7"/>
                </a:cxn>
                <a:cxn ang="0">
                  <a:pos x="0" y="7"/>
                </a:cxn>
                <a:cxn ang="0">
                  <a:pos x="7" y="0"/>
                </a:cxn>
                <a:cxn ang="0">
                  <a:pos x="0" y="0"/>
                </a:cxn>
                <a:cxn ang="0">
                  <a:pos x="0" y="0"/>
                </a:cxn>
                <a:cxn ang="0">
                  <a:pos x="0" y="0"/>
                </a:cxn>
                <a:cxn ang="0">
                  <a:pos x="0" y="29"/>
                </a:cxn>
                <a:cxn ang="0">
                  <a:pos x="0" y="29"/>
                </a:cxn>
                <a:cxn ang="0">
                  <a:pos x="7" y="29"/>
                </a:cxn>
                <a:cxn ang="0">
                  <a:pos x="7" y="0"/>
                </a:cxn>
              </a:cxnLst>
              <a:rect l="0" t="0" r="r" b="b"/>
              <a:pathLst>
                <a:path w="7" h="29">
                  <a:moveTo>
                    <a:pt x="7" y="0"/>
                  </a:moveTo>
                  <a:lnTo>
                    <a:pt x="0" y="0"/>
                  </a:lnTo>
                  <a:lnTo>
                    <a:pt x="0" y="7"/>
                  </a:lnTo>
                  <a:lnTo>
                    <a:pt x="0" y="7"/>
                  </a:lnTo>
                  <a:lnTo>
                    <a:pt x="7" y="0"/>
                  </a:lnTo>
                  <a:lnTo>
                    <a:pt x="0" y="0"/>
                  </a:lnTo>
                  <a:lnTo>
                    <a:pt x="0" y="0"/>
                  </a:lnTo>
                  <a:lnTo>
                    <a:pt x="0" y="0"/>
                  </a:lnTo>
                  <a:lnTo>
                    <a:pt x="0" y="29"/>
                  </a:lnTo>
                  <a:lnTo>
                    <a:pt x="0" y="29"/>
                  </a:lnTo>
                  <a:lnTo>
                    <a:pt x="7" y="29"/>
                  </a:lnTo>
                  <a:lnTo>
                    <a:pt x="7" y="0"/>
                  </a:lnTo>
                  <a:close/>
                </a:path>
              </a:pathLst>
            </a:custGeom>
            <a:solidFill>
              <a:srgbClr val="000000"/>
            </a:solidFill>
            <a:ln w="9525">
              <a:noFill/>
              <a:round/>
              <a:headEnd/>
              <a:tailEnd/>
            </a:ln>
          </p:spPr>
          <p:txBody>
            <a:bodyPr/>
            <a:lstStyle/>
            <a:p>
              <a:endParaRPr lang="en-US"/>
            </a:p>
          </p:txBody>
        </p:sp>
        <p:sp>
          <p:nvSpPr>
            <p:cNvPr id="63795" name="Freeform 307"/>
            <p:cNvSpPr>
              <a:spLocks/>
            </p:cNvSpPr>
            <p:nvPr/>
          </p:nvSpPr>
          <p:spPr bwMode="auto">
            <a:xfrm>
              <a:off x="2858" y="2511"/>
              <a:ext cx="30" cy="7"/>
            </a:xfrm>
            <a:custGeom>
              <a:avLst/>
              <a:gdLst/>
              <a:ahLst/>
              <a:cxnLst>
                <a:cxn ang="0">
                  <a:pos x="30" y="7"/>
                </a:cxn>
                <a:cxn ang="0">
                  <a:pos x="30" y="0"/>
                </a:cxn>
                <a:cxn ang="0">
                  <a:pos x="30" y="0"/>
                </a:cxn>
                <a:cxn ang="0">
                  <a:pos x="0" y="0"/>
                </a:cxn>
                <a:cxn ang="0">
                  <a:pos x="0" y="0"/>
                </a:cxn>
                <a:cxn ang="0">
                  <a:pos x="0" y="7"/>
                </a:cxn>
                <a:cxn ang="0">
                  <a:pos x="30" y="7"/>
                </a:cxn>
              </a:cxnLst>
              <a:rect l="0" t="0" r="r" b="b"/>
              <a:pathLst>
                <a:path w="30" h="7">
                  <a:moveTo>
                    <a:pt x="30" y="7"/>
                  </a:moveTo>
                  <a:lnTo>
                    <a:pt x="30" y="0"/>
                  </a:lnTo>
                  <a:lnTo>
                    <a:pt x="30" y="0"/>
                  </a:lnTo>
                  <a:lnTo>
                    <a:pt x="0" y="0"/>
                  </a:lnTo>
                  <a:lnTo>
                    <a:pt x="0" y="0"/>
                  </a:lnTo>
                  <a:lnTo>
                    <a:pt x="0" y="7"/>
                  </a:lnTo>
                  <a:lnTo>
                    <a:pt x="30" y="7"/>
                  </a:lnTo>
                  <a:close/>
                </a:path>
              </a:pathLst>
            </a:custGeom>
            <a:solidFill>
              <a:srgbClr val="000000"/>
            </a:solidFill>
            <a:ln w="9525">
              <a:noFill/>
              <a:round/>
              <a:headEnd/>
              <a:tailEnd/>
            </a:ln>
          </p:spPr>
          <p:txBody>
            <a:bodyPr/>
            <a:lstStyle/>
            <a:p>
              <a:endParaRPr lang="en-US"/>
            </a:p>
          </p:txBody>
        </p:sp>
        <p:sp>
          <p:nvSpPr>
            <p:cNvPr id="63796" name="Freeform 308"/>
            <p:cNvSpPr>
              <a:spLocks/>
            </p:cNvSpPr>
            <p:nvPr/>
          </p:nvSpPr>
          <p:spPr bwMode="auto">
            <a:xfrm>
              <a:off x="2807" y="2511"/>
              <a:ext cx="29" cy="7"/>
            </a:xfrm>
            <a:custGeom>
              <a:avLst/>
              <a:gdLst/>
              <a:ahLst/>
              <a:cxnLst>
                <a:cxn ang="0">
                  <a:pos x="29" y="7"/>
                </a:cxn>
                <a:cxn ang="0">
                  <a:pos x="29" y="0"/>
                </a:cxn>
                <a:cxn ang="0">
                  <a:pos x="29" y="0"/>
                </a:cxn>
                <a:cxn ang="0">
                  <a:pos x="0" y="0"/>
                </a:cxn>
                <a:cxn ang="0">
                  <a:pos x="0" y="0"/>
                </a:cxn>
                <a:cxn ang="0">
                  <a:pos x="0" y="7"/>
                </a:cxn>
                <a:cxn ang="0">
                  <a:pos x="29" y="7"/>
                </a:cxn>
              </a:cxnLst>
              <a:rect l="0" t="0" r="r" b="b"/>
              <a:pathLst>
                <a:path w="29" h="7">
                  <a:moveTo>
                    <a:pt x="29" y="7"/>
                  </a:moveTo>
                  <a:lnTo>
                    <a:pt x="29" y="0"/>
                  </a:lnTo>
                  <a:lnTo>
                    <a:pt x="29" y="0"/>
                  </a:lnTo>
                  <a:lnTo>
                    <a:pt x="0" y="0"/>
                  </a:lnTo>
                  <a:lnTo>
                    <a:pt x="0" y="0"/>
                  </a:lnTo>
                  <a:lnTo>
                    <a:pt x="0" y="7"/>
                  </a:lnTo>
                  <a:lnTo>
                    <a:pt x="29" y="7"/>
                  </a:lnTo>
                  <a:close/>
                </a:path>
              </a:pathLst>
            </a:custGeom>
            <a:solidFill>
              <a:srgbClr val="000000"/>
            </a:solidFill>
            <a:ln w="9525">
              <a:noFill/>
              <a:round/>
              <a:headEnd/>
              <a:tailEnd/>
            </a:ln>
          </p:spPr>
          <p:txBody>
            <a:bodyPr/>
            <a:lstStyle/>
            <a:p>
              <a:endParaRPr lang="en-US"/>
            </a:p>
          </p:txBody>
        </p:sp>
        <p:sp>
          <p:nvSpPr>
            <p:cNvPr id="63797" name="Freeform 309"/>
            <p:cNvSpPr>
              <a:spLocks/>
            </p:cNvSpPr>
            <p:nvPr/>
          </p:nvSpPr>
          <p:spPr bwMode="auto">
            <a:xfrm>
              <a:off x="2756" y="2511"/>
              <a:ext cx="29" cy="7"/>
            </a:xfrm>
            <a:custGeom>
              <a:avLst/>
              <a:gdLst/>
              <a:ahLst/>
              <a:cxnLst>
                <a:cxn ang="0">
                  <a:pos x="29" y="7"/>
                </a:cxn>
                <a:cxn ang="0">
                  <a:pos x="29" y="0"/>
                </a:cxn>
                <a:cxn ang="0">
                  <a:pos x="29" y="0"/>
                </a:cxn>
                <a:cxn ang="0">
                  <a:pos x="0" y="0"/>
                </a:cxn>
                <a:cxn ang="0">
                  <a:pos x="0" y="0"/>
                </a:cxn>
                <a:cxn ang="0">
                  <a:pos x="0" y="7"/>
                </a:cxn>
                <a:cxn ang="0">
                  <a:pos x="29" y="7"/>
                </a:cxn>
              </a:cxnLst>
              <a:rect l="0" t="0" r="r" b="b"/>
              <a:pathLst>
                <a:path w="29" h="7">
                  <a:moveTo>
                    <a:pt x="29" y="7"/>
                  </a:moveTo>
                  <a:lnTo>
                    <a:pt x="29" y="0"/>
                  </a:lnTo>
                  <a:lnTo>
                    <a:pt x="29" y="0"/>
                  </a:lnTo>
                  <a:lnTo>
                    <a:pt x="0" y="0"/>
                  </a:lnTo>
                  <a:lnTo>
                    <a:pt x="0" y="0"/>
                  </a:lnTo>
                  <a:lnTo>
                    <a:pt x="0" y="7"/>
                  </a:lnTo>
                  <a:lnTo>
                    <a:pt x="29" y="7"/>
                  </a:lnTo>
                  <a:close/>
                </a:path>
              </a:pathLst>
            </a:custGeom>
            <a:solidFill>
              <a:srgbClr val="000000"/>
            </a:solidFill>
            <a:ln w="9525">
              <a:noFill/>
              <a:round/>
              <a:headEnd/>
              <a:tailEnd/>
            </a:ln>
          </p:spPr>
          <p:txBody>
            <a:bodyPr/>
            <a:lstStyle/>
            <a:p>
              <a:endParaRPr lang="en-US"/>
            </a:p>
          </p:txBody>
        </p:sp>
        <p:sp>
          <p:nvSpPr>
            <p:cNvPr id="63798" name="Freeform 310"/>
            <p:cNvSpPr>
              <a:spLocks/>
            </p:cNvSpPr>
            <p:nvPr/>
          </p:nvSpPr>
          <p:spPr bwMode="auto">
            <a:xfrm>
              <a:off x="2705" y="2511"/>
              <a:ext cx="29" cy="7"/>
            </a:xfrm>
            <a:custGeom>
              <a:avLst/>
              <a:gdLst/>
              <a:ahLst/>
              <a:cxnLst>
                <a:cxn ang="0">
                  <a:pos x="29" y="7"/>
                </a:cxn>
                <a:cxn ang="0">
                  <a:pos x="29" y="0"/>
                </a:cxn>
                <a:cxn ang="0">
                  <a:pos x="29" y="0"/>
                </a:cxn>
                <a:cxn ang="0">
                  <a:pos x="0" y="0"/>
                </a:cxn>
                <a:cxn ang="0">
                  <a:pos x="0" y="0"/>
                </a:cxn>
                <a:cxn ang="0">
                  <a:pos x="0" y="7"/>
                </a:cxn>
                <a:cxn ang="0">
                  <a:pos x="29" y="7"/>
                </a:cxn>
              </a:cxnLst>
              <a:rect l="0" t="0" r="r" b="b"/>
              <a:pathLst>
                <a:path w="29" h="7">
                  <a:moveTo>
                    <a:pt x="29" y="7"/>
                  </a:moveTo>
                  <a:lnTo>
                    <a:pt x="29" y="0"/>
                  </a:lnTo>
                  <a:lnTo>
                    <a:pt x="29" y="0"/>
                  </a:lnTo>
                  <a:lnTo>
                    <a:pt x="0" y="0"/>
                  </a:lnTo>
                  <a:lnTo>
                    <a:pt x="0" y="0"/>
                  </a:lnTo>
                  <a:lnTo>
                    <a:pt x="0" y="7"/>
                  </a:lnTo>
                  <a:lnTo>
                    <a:pt x="29" y="7"/>
                  </a:lnTo>
                  <a:close/>
                </a:path>
              </a:pathLst>
            </a:custGeom>
            <a:solidFill>
              <a:srgbClr val="000000"/>
            </a:solidFill>
            <a:ln w="9525">
              <a:noFill/>
              <a:round/>
              <a:headEnd/>
              <a:tailEnd/>
            </a:ln>
          </p:spPr>
          <p:txBody>
            <a:bodyPr/>
            <a:lstStyle/>
            <a:p>
              <a:endParaRPr lang="en-US"/>
            </a:p>
          </p:txBody>
        </p:sp>
        <p:sp>
          <p:nvSpPr>
            <p:cNvPr id="63799" name="Freeform 311"/>
            <p:cNvSpPr>
              <a:spLocks/>
            </p:cNvSpPr>
            <p:nvPr/>
          </p:nvSpPr>
          <p:spPr bwMode="auto">
            <a:xfrm>
              <a:off x="2653" y="2511"/>
              <a:ext cx="30" cy="7"/>
            </a:xfrm>
            <a:custGeom>
              <a:avLst/>
              <a:gdLst/>
              <a:ahLst/>
              <a:cxnLst>
                <a:cxn ang="0">
                  <a:pos x="30" y="7"/>
                </a:cxn>
                <a:cxn ang="0">
                  <a:pos x="30" y="0"/>
                </a:cxn>
                <a:cxn ang="0">
                  <a:pos x="30" y="0"/>
                </a:cxn>
                <a:cxn ang="0">
                  <a:pos x="0" y="0"/>
                </a:cxn>
                <a:cxn ang="0">
                  <a:pos x="0" y="0"/>
                </a:cxn>
                <a:cxn ang="0">
                  <a:pos x="0" y="7"/>
                </a:cxn>
                <a:cxn ang="0">
                  <a:pos x="30" y="7"/>
                </a:cxn>
              </a:cxnLst>
              <a:rect l="0" t="0" r="r" b="b"/>
              <a:pathLst>
                <a:path w="30" h="7">
                  <a:moveTo>
                    <a:pt x="30" y="7"/>
                  </a:moveTo>
                  <a:lnTo>
                    <a:pt x="30" y="0"/>
                  </a:lnTo>
                  <a:lnTo>
                    <a:pt x="30" y="0"/>
                  </a:lnTo>
                  <a:lnTo>
                    <a:pt x="0" y="0"/>
                  </a:lnTo>
                  <a:lnTo>
                    <a:pt x="0" y="0"/>
                  </a:lnTo>
                  <a:lnTo>
                    <a:pt x="0" y="7"/>
                  </a:lnTo>
                  <a:lnTo>
                    <a:pt x="30" y="7"/>
                  </a:lnTo>
                  <a:close/>
                </a:path>
              </a:pathLst>
            </a:custGeom>
            <a:solidFill>
              <a:srgbClr val="000000"/>
            </a:solidFill>
            <a:ln w="9525">
              <a:noFill/>
              <a:round/>
              <a:headEnd/>
              <a:tailEnd/>
            </a:ln>
          </p:spPr>
          <p:txBody>
            <a:bodyPr/>
            <a:lstStyle/>
            <a:p>
              <a:endParaRPr lang="en-US"/>
            </a:p>
          </p:txBody>
        </p:sp>
        <p:sp>
          <p:nvSpPr>
            <p:cNvPr id="63800" name="Freeform 312"/>
            <p:cNvSpPr>
              <a:spLocks/>
            </p:cNvSpPr>
            <p:nvPr/>
          </p:nvSpPr>
          <p:spPr bwMode="auto">
            <a:xfrm>
              <a:off x="2602" y="2511"/>
              <a:ext cx="30" cy="7"/>
            </a:xfrm>
            <a:custGeom>
              <a:avLst/>
              <a:gdLst/>
              <a:ahLst/>
              <a:cxnLst>
                <a:cxn ang="0">
                  <a:pos x="30" y="7"/>
                </a:cxn>
                <a:cxn ang="0">
                  <a:pos x="30" y="0"/>
                </a:cxn>
                <a:cxn ang="0">
                  <a:pos x="30" y="0"/>
                </a:cxn>
                <a:cxn ang="0">
                  <a:pos x="0" y="0"/>
                </a:cxn>
                <a:cxn ang="0">
                  <a:pos x="0" y="0"/>
                </a:cxn>
                <a:cxn ang="0">
                  <a:pos x="0" y="7"/>
                </a:cxn>
                <a:cxn ang="0">
                  <a:pos x="30" y="7"/>
                </a:cxn>
              </a:cxnLst>
              <a:rect l="0" t="0" r="r" b="b"/>
              <a:pathLst>
                <a:path w="30" h="7">
                  <a:moveTo>
                    <a:pt x="30" y="7"/>
                  </a:moveTo>
                  <a:lnTo>
                    <a:pt x="30" y="0"/>
                  </a:lnTo>
                  <a:lnTo>
                    <a:pt x="30" y="0"/>
                  </a:lnTo>
                  <a:lnTo>
                    <a:pt x="0" y="0"/>
                  </a:lnTo>
                  <a:lnTo>
                    <a:pt x="0" y="0"/>
                  </a:lnTo>
                  <a:lnTo>
                    <a:pt x="0" y="7"/>
                  </a:lnTo>
                  <a:lnTo>
                    <a:pt x="30" y="7"/>
                  </a:lnTo>
                  <a:close/>
                </a:path>
              </a:pathLst>
            </a:custGeom>
            <a:solidFill>
              <a:srgbClr val="000000"/>
            </a:solidFill>
            <a:ln w="9525">
              <a:noFill/>
              <a:round/>
              <a:headEnd/>
              <a:tailEnd/>
            </a:ln>
          </p:spPr>
          <p:txBody>
            <a:bodyPr/>
            <a:lstStyle/>
            <a:p>
              <a:endParaRPr lang="en-US"/>
            </a:p>
          </p:txBody>
        </p:sp>
        <p:sp>
          <p:nvSpPr>
            <p:cNvPr id="63801" name="Freeform 313"/>
            <p:cNvSpPr>
              <a:spLocks/>
            </p:cNvSpPr>
            <p:nvPr/>
          </p:nvSpPr>
          <p:spPr bwMode="auto">
            <a:xfrm>
              <a:off x="2551" y="2511"/>
              <a:ext cx="29" cy="7"/>
            </a:xfrm>
            <a:custGeom>
              <a:avLst/>
              <a:gdLst/>
              <a:ahLst/>
              <a:cxnLst>
                <a:cxn ang="0">
                  <a:pos x="29" y="7"/>
                </a:cxn>
                <a:cxn ang="0">
                  <a:pos x="29" y="0"/>
                </a:cxn>
                <a:cxn ang="0">
                  <a:pos x="29" y="0"/>
                </a:cxn>
                <a:cxn ang="0">
                  <a:pos x="0" y="0"/>
                </a:cxn>
                <a:cxn ang="0">
                  <a:pos x="0" y="0"/>
                </a:cxn>
                <a:cxn ang="0">
                  <a:pos x="0" y="7"/>
                </a:cxn>
                <a:cxn ang="0">
                  <a:pos x="29" y="7"/>
                </a:cxn>
              </a:cxnLst>
              <a:rect l="0" t="0" r="r" b="b"/>
              <a:pathLst>
                <a:path w="29" h="7">
                  <a:moveTo>
                    <a:pt x="29" y="7"/>
                  </a:moveTo>
                  <a:lnTo>
                    <a:pt x="29" y="0"/>
                  </a:lnTo>
                  <a:lnTo>
                    <a:pt x="29" y="0"/>
                  </a:lnTo>
                  <a:lnTo>
                    <a:pt x="0" y="0"/>
                  </a:lnTo>
                  <a:lnTo>
                    <a:pt x="0" y="0"/>
                  </a:lnTo>
                  <a:lnTo>
                    <a:pt x="0" y="7"/>
                  </a:lnTo>
                  <a:lnTo>
                    <a:pt x="29" y="7"/>
                  </a:lnTo>
                  <a:close/>
                </a:path>
              </a:pathLst>
            </a:custGeom>
            <a:solidFill>
              <a:srgbClr val="000000"/>
            </a:solidFill>
            <a:ln w="9525">
              <a:noFill/>
              <a:round/>
              <a:headEnd/>
              <a:tailEnd/>
            </a:ln>
          </p:spPr>
          <p:txBody>
            <a:bodyPr/>
            <a:lstStyle/>
            <a:p>
              <a:endParaRPr lang="en-US"/>
            </a:p>
          </p:txBody>
        </p:sp>
        <p:sp>
          <p:nvSpPr>
            <p:cNvPr id="63802" name="Freeform 314"/>
            <p:cNvSpPr>
              <a:spLocks/>
            </p:cNvSpPr>
            <p:nvPr/>
          </p:nvSpPr>
          <p:spPr bwMode="auto">
            <a:xfrm>
              <a:off x="2500" y="2511"/>
              <a:ext cx="29" cy="7"/>
            </a:xfrm>
            <a:custGeom>
              <a:avLst/>
              <a:gdLst/>
              <a:ahLst/>
              <a:cxnLst>
                <a:cxn ang="0">
                  <a:pos x="29" y="7"/>
                </a:cxn>
                <a:cxn ang="0">
                  <a:pos x="29" y="0"/>
                </a:cxn>
                <a:cxn ang="0">
                  <a:pos x="29" y="0"/>
                </a:cxn>
                <a:cxn ang="0">
                  <a:pos x="0" y="0"/>
                </a:cxn>
                <a:cxn ang="0">
                  <a:pos x="0" y="0"/>
                </a:cxn>
                <a:cxn ang="0">
                  <a:pos x="0" y="7"/>
                </a:cxn>
                <a:cxn ang="0">
                  <a:pos x="29" y="7"/>
                </a:cxn>
              </a:cxnLst>
              <a:rect l="0" t="0" r="r" b="b"/>
              <a:pathLst>
                <a:path w="29" h="7">
                  <a:moveTo>
                    <a:pt x="29" y="7"/>
                  </a:moveTo>
                  <a:lnTo>
                    <a:pt x="29" y="0"/>
                  </a:lnTo>
                  <a:lnTo>
                    <a:pt x="29" y="0"/>
                  </a:lnTo>
                  <a:lnTo>
                    <a:pt x="0" y="0"/>
                  </a:lnTo>
                  <a:lnTo>
                    <a:pt x="0" y="0"/>
                  </a:lnTo>
                  <a:lnTo>
                    <a:pt x="0" y="7"/>
                  </a:lnTo>
                  <a:lnTo>
                    <a:pt x="29" y="7"/>
                  </a:lnTo>
                  <a:close/>
                </a:path>
              </a:pathLst>
            </a:custGeom>
            <a:solidFill>
              <a:srgbClr val="000000"/>
            </a:solidFill>
            <a:ln w="9525">
              <a:noFill/>
              <a:round/>
              <a:headEnd/>
              <a:tailEnd/>
            </a:ln>
          </p:spPr>
          <p:txBody>
            <a:bodyPr/>
            <a:lstStyle/>
            <a:p>
              <a:endParaRPr lang="en-US"/>
            </a:p>
          </p:txBody>
        </p:sp>
        <p:sp>
          <p:nvSpPr>
            <p:cNvPr id="63803" name="Freeform 315"/>
            <p:cNvSpPr>
              <a:spLocks/>
            </p:cNvSpPr>
            <p:nvPr/>
          </p:nvSpPr>
          <p:spPr bwMode="auto">
            <a:xfrm>
              <a:off x="2449" y="2511"/>
              <a:ext cx="29" cy="7"/>
            </a:xfrm>
            <a:custGeom>
              <a:avLst/>
              <a:gdLst/>
              <a:ahLst/>
              <a:cxnLst>
                <a:cxn ang="0">
                  <a:pos x="29" y="7"/>
                </a:cxn>
                <a:cxn ang="0">
                  <a:pos x="29" y="0"/>
                </a:cxn>
                <a:cxn ang="0">
                  <a:pos x="29" y="0"/>
                </a:cxn>
                <a:cxn ang="0">
                  <a:pos x="0" y="0"/>
                </a:cxn>
                <a:cxn ang="0">
                  <a:pos x="0" y="0"/>
                </a:cxn>
                <a:cxn ang="0">
                  <a:pos x="0" y="7"/>
                </a:cxn>
                <a:cxn ang="0">
                  <a:pos x="29" y="7"/>
                </a:cxn>
              </a:cxnLst>
              <a:rect l="0" t="0" r="r" b="b"/>
              <a:pathLst>
                <a:path w="29" h="7">
                  <a:moveTo>
                    <a:pt x="29" y="7"/>
                  </a:moveTo>
                  <a:lnTo>
                    <a:pt x="29" y="0"/>
                  </a:lnTo>
                  <a:lnTo>
                    <a:pt x="29" y="0"/>
                  </a:lnTo>
                  <a:lnTo>
                    <a:pt x="0" y="0"/>
                  </a:lnTo>
                  <a:lnTo>
                    <a:pt x="0" y="0"/>
                  </a:lnTo>
                  <a:lnTo>
                    <a:pt x="0" y="7"/>
                  </a:lnTo>
                  <a:lnTo>
                    <a:pt x="29" y="7"/>
                  </a:lnTo>
                  <a:close/>
                </a:path>
              </a:pathLst>
            </a:custGeom>
            <a:solidFill>
              <a:srgbClr val="000000"/>
            </a:solidFill>
            <a:ln w="9525">
              <a:noFill/>
              <a:round/>
              <a:headEnd/>
              <a:tailEnd/>
            </a:ln>
          </p:spPr>
          <p:txBody>
            <a:bodyPr/>
            <a:lstStyle/>
            <a:p>
              <a:endParaRPr lang="en-US"/>
            </a:p>
          </p:txBody>
        </p:sp>
        <p:sp>
          <p:nvSpPr>
            <p:cNvPr id="63804" name="Freeform 316"/>
            <p:cNvSpPr>
              <a:spLocks/>
            </p:cNvSpPr>
            <p:nvPr/>
          </p:nvSpPr>
          <p:spPr bwMode="auto">
            <a:xfrm>
              <a:off x="2397" y="2511"/>
              <a:ext cx="30" cy="7"/>
            </a:xfrm>
            <a:custGeom>
              <a:avLst/>
              <a:gdLst/>
              <a:ahLst/>
              <a:cxnLst>
                <a:cxn ang="0">
                  <a:pos x="30" y="7"/>
                </a:cxn>
                <a:cxn ang="0">
                  <a:pos x="30" y="0"/>
                </a:cxn>
                <a:cxn ang="0">
                  <a:pos x="30" y="0"/>
                </a:cxn>
                <a:cxn ang="0">
                  <a:pos x="0" y="0"/>
                </a:cxn>
                <a:cxn ang="0">
                  <a:pos x="0" y="0"/>
                </a:cxn>
                <a:cxn ang="0">
                  <a:pos x="0" y="7"/>
                </a:cxn>
                <a:cxn ang="0">
                  <a:pos x="30" y="7"/>
                </a:cxn>
              </a:cxnLst>
              <a:rect l="0" t="0" r="r" b="b"/>
              <a:pathLst>
                <a:path w="30" h="7">
                  <a:moveTo>
                    <a:pt x="30" y="7"/>
                  </a:moveTo>
                  <a:lnTo>
                    <a:pt x="30" y="0"/>
                  </a:lnTo>
                  <a:lnTo>
                    <a:pt x="30" y="0"/>
                  </a:lnTo>
                  <a:lnTo>
                    <a:pt x="0" y="0"/>
                  </a:lnTo>
                  <a:lnTo>
                    <a:pt x="0" y="0"/>
                  </a:lnTo>
                  <a:lnTo>
                    <a:pt x="0" y="7"/>
                  </a:lnTo>
                  <a:lnTo>
                    <a:pt x="30" y="7"/>
                  </a:lnTo>
                  <a:close/>
                </a:path>
              </a:pathLst>
            </a:custGeom>
            <a:solidFill>
              <a:srgbClr val="000000"/>
            </a:solidFill>
            <a:ln w="9525">
              <a:noFill/>
              <a:round/>
              <a:headEnd/>
              <a:tailEnd/>
            </a:ln>
          </p:spPr>
          <p:txBody>
            <a:bodyPr/>
            <a:lstStyle/>
            <a:p>
              <a:endParaRPr lang="en-US"/>
            </a:p>
          </p:txBody>
        </p:sp>
        <p:sp>
          <p:nvSpPr>
            <p:cNvPr id="63805" name="Freeform 317"/>
            <p:cNvSpPr>
              <a:spLocks/>
            </p:cNvSpPr>
            <p:nvPr/>
          </p:nvSpPr>
          <p:spPr bwMode="auto">
            <a:xfrm>
              <a:off x="2346" y="2511"/>
              <a:ext cx="29" cy="7"/>
            </a:xfrm>
            <a:custGeom>
              <a:avLst/>
              <a:gdLst/>
              <a:ahLst/>
              <a:cxnLst>
                <a:cxn ang="0">
                  <a:pos x="29" y="7"/>
                </a:cxn>
                <a:cxn ang="0">
                  <a:pos x="29" y="0"/>
                </a:cxn>
                <a:cxn ang="0">
                  <a:pos x="29" y="0"/>
                </a:cxn>
                <a:cxn ang="0">
                  <a:pos x="0" y="0"/>
                </a:cxn>
                <a:cxn ang="0">
                  <a:pos x="0" y="0"/>
                </a:cxn>
                <a:cxn ang="0">
                  <a:pos x="0" y="7"/>
                </a:cxn>
                <a:cxn ang="0">
                  <a:pos x="29" y="7"/>
                </a:cxn>
              </a:cxnLst>
              <a:rect l="0" t="0" r="r" b="b"/>
              <a:pathLst>
                <a:path w="29" h="7">
                  <a:moveTo>
                    <a:pt x="29" y="7"/>
                  </a:moveTo>
                  <a:lnTo>
                    <a:pt x="29" y="0"/>
                  </a:lnTo>
                  <a:lnTo>
                    <a:pt x="29" y="0"/>
                  </a:lnTo>
                  <a:lnTo>
                    <a:pt x="0" y="0"/>
                  </a:lnTo>
                  <a:lnTo>
                    <a:pt x="0" y="0"/>
                  </a:lnTo>
                  <a:lnTo>
                    <a:pt x="0" y="7"/>
                  </a:lnTo>
                  <a:lnTo>
                    <a:pt x="29" y="7"/>
                  </a:lnTo>
                  <a:close/>
                </a:path>
              </a:pathLst>
            </a:custGeom>
            <a:solidFill>
              <a:srgbClr val="000000"/>
            </a:solidFill>
            <a:ln w="9525">
              <a:noFill/>
              <a:round/>
              <a:headEnd/>
              <a:tailEnd/>
            </a:ln>
          </p:spPr>
          <p:txBody>
            <a:bodyPr/>
            <a:lstStyle/>
            <a:p>
              <a:endParaRPr lang="en-US"/>
            </a:p>
          </p:txBody>
        </p:sp>
        <p:sp>
          <p:nvSpPr>
            <p:cNvPr id="63806" name="Freeform 318"/>
            <p:cNvSpPr>
              <a:spLocks/>
            </p:cNvSpPr>
            <p:nvPr/>
          </p:nvSpPr>
          <p:spPr bwMode="auto">
            <a:xfrm>
              <a:off x="2302" y="2511"/>
              <a:ext cx="22" cy="7"/>
            </a:xfrm>
            <a:custGeom>
              <a:avLst/>
              <a:gdLst/>
              <a:ahLst/>
              <a:cxnLst>
                <a:cxn ang="0">
                  <a:pos x="22" y="7"/>
                </a:cxn>
                <a:cxn ang="0">
                  <a:pos x="22" y="0"/>
                </a:cxn>
                <a:cxn ang="0">
                  <a:pos x="22" y="0"/>
                </a:cxn>
                <a:cxn ang="0">
                  <a:pos x="0" y="0"/>
                </a:cxn>
                <a:cxn ang="0">
                  <a:pos x="0" y="0"/>
                </a:cxn>
                <a:cxn ang="0">
                  <a:pos x="0" y="7"/>
                </a:cxn>
                <a:cxn ang="0">
                  <a:pos x="0" y="7"/>
                </a:cxn>
                <a:cxn ang="0">
                  <a:pos x="7" y="7"/>
                </a:cxn>
                <a:cxn ang="0">
                  <a:pos x="7" y="0"/>
                </a:cxn>
                <a:cxn ang="0">
                  <a:pos x="0" y="0"/>
                </a:cxn>
                <a:cxn ang="0">
                  <a:pos x="0" y="7"/>
                </a:cxn>
                <a:cxn ang="0">
                  <a:pos x="22" y="7"/>
                </a:cxn>
              </a:cxnLst>
              <a:rect l="0" t="0" r="r" b="b"/>
              <a:pathLst>
                <a:path w="22" h="7">
                  <a:moveTo>
                    <a:pt x="22" y="7"/>
                  </a:moveTo>
                  <a:lnTo>
                    <a:pt x="22" y="0"/>
                  </a:lnTo>
                  <a:lnTo>
                    <a:pt x="22" y="0"/>
                  </a:lnTo>
                  <a:lnTo>
                    <a:pt x="0" y="0"/>
                  </a:lnTo>
                  <a:lnTo>
                    <a:pt x="0" y="0"/>
                  </a:lnTo>
                  <a:lnTo>
                    <a:pt x="0" y="7"/>
                  </a:lnTo>
                  <a:lnTo>
                    <a:pt x="0" y="7"/>
                  </a:lnTo>
                  <a:lnTo>
                    <a:pt x="7" y="7"/>
                  </a:lnTo>
                  <a:lnTo>
                    <a:pt x="7" y="0"/>
                  </a:lnTo>
                  <a:lnTo>
                    <a:pt x="0" y="0"/>
                  </a:lnTo>
                  <a:lnTo>
                    <a:pt x="0" y="7"/>
                  </a:lnTo>
                  <a:lnTo>
                    <a:pt x="22" y="7"/>
                  </a:lnTo>
                  <a:close/>
                </a:path>
              </a:pathLst>
            </a:custGeom>
            <a:solidFill>
              <a:srgbClr val="000000"/>
            </a:solidFill>
            <a:ln w="9525">
              <a:noFill/>
              <a:round/>
              <a:headEnd/>
              <a:tailEnd/>
            </a:ln>
          </p:spPr>
          <p:txBody>
            <a:bodyPr/>
            <a:lstStyle/>
            <a:p>
              <a:endParaRPr lang="en-US"/>
            </a:p>
          </p:txBody>
        </p:sp>
        <p:sp>
          <p:nvSpPr>
            <p:cNvPr id="63807" name="Freeform 319"/>
            <p:cNvSpPr>
              <a:spLocks/>
            </p:cNvSpPr>
            <p:nvPr/>
          </p:nvSpPr>
          <p:spPr bwMode="auto">
            <a:xfrm>
              <a:off x="2302" y="2533"/>
              <a:ext cx="7" cy="36"/>
            </a:xfrm>
            <a:custGeom>
              <a:avLst/>
              <a:gdLst/>
              <a:ahLst/>
              <a:cxnLst>
                <a:cxn ang="0">
                  <a:pos x="7" y="7"/>
                </a:cxn>
                <a:cxn ang="0">
                  <a:pos x="0" y="0"/>
                </a:cxn>
                <a:cxn ang="0">
                  <a:pos x="0" y="7"/>
                </a:cxn>
                <a:cxn ang="0">
                  <a:pos x="0" y="36"/>
                </a:cxn>
                <a:cxn ang="0">
                  <a:pos x="0" y="36"/>
                </a:cxn>
                <a:cxn ang="0">
                  <a:pos x="7" y="36"/>
                </a:cxn>
                <a:cxn ang="0">
                  <a:pos x="7" y="7"/>
                </a:cxn>
              </a:cxnLst>
              <a:rect l="0" t="0" r="r" b="b"/>
              <a:pathLst>
                <a:path w="7" h="36">
                  <a:moveTo>
                    <a:pt x="7" y="7"/>
                  </a:moveTo>
                  <a:lnTo>
                    <a:pt x="0" y="0"/>
                  </a:lnTo>
                  <a:lnTo>
                    <a:pt x="0" y="7"/>
                  </a:lnTo>
                  <a:lnTo>
                    <a:pt x="0" y="36"/>
                  </a:lnTo>
                  <a:lnTo>
                    <a:pt x="0" y="36"/>
                  </a:lnTo>
                  <a:lnTo>
                    <a:pt x="7" y="36"/>
                  </a:lnTo>
                  <a:lnTo>
                    <a:pt x="7" y="7"/>
                  </a:lnTo>
                  <a:close/>
                </a:path>
              </a:pathLst>
            </a:custGeom>
            <a:solidFill>
              <a:srgbClr val="000000"/>
            </a:solidFill>
            <a:ln w="9525">
              <a:noFill/>
              <a:round/>
              <a:headEnd/>
              <a:tailEnd/>
            </a:ln>
          </p:spPr>
          <p:txBody>
            <a:bodyPr/>
            <a:lstStyle/>
            <a:p>
              <a:endParaRPr lang="en-US"/>
            </a:p>
          </p:txBody>
        </p:sp>
        <p:sp>
          <p:nvSpPr>
            <p:cNvPr id="63808" name="Freeform 320"/>
            <p:cNvSpPr>
              <a:spLocks/>
            </p:cNvSpPr>
            <p:nvPr/>
          </p:nvSpPr>
          <p:spPr bwMode="auto">
            <a:xfrm>
              <a:off x="2302" y="2584"/>
              <a:ext cx="22" cy="22"/>
            </a:xfrm>
            <a:custGeom>
              <a:avLst/>
              <a:gdLst/>
              <a:ahLst/>
              <a:cxnLst>
                <a:cxn ang="0">
                  <a:pos x="7" y="7"/>
                </a:cxn>
                <a:cxn ang="0">
                  <a:pos x="0" y="0"/>
                </a:cxn>
                <a:cxn ang="0">
                  <a:pos x="0" y="7"/>
                </a:cxn>
                <a:cxn ang="0">
                  <a:pos x="0" y="15"/>
                </a:cxn>
                <a:cxn ang="0">
                  <a:pos x="0" y="22"/>
                </a:cxn>
                <a:cxn ang="0">
                  <a:pos x="22" y="22"/>
                </a:cxn>
                <a:cxn ang="0">
                  <a:pos x="22" y="15"/>
                </a:cxn>
                <a:cxn ang="0">
                  <a:pos x="22" y="15"/>
                </a:cxn>
                <a:cxn ang="0">
                  <a:pos x="0" y="15"/>
                </a:cxn>
                <a:cxn ang="0">
                  <a:pos x="0" y="15"/>
                </a:cxn>
                <a:cxn ang="0">
                  <a:pos x="7" y="15"/>
                </a:cxn>
                <a:cxn ang="0">
                  <a:pos x="7" y="7"/>
                </a:cxn>
              </a:cxnLst>
              <a:rect l="0" t="0" r="r" b="b"/>
              <a:pathLst>
                <a:path w="22" h="22">
                  <a:moveTo>
                    <a:pt x="7" y="7"/>
                  </a:moveTo>
                  <a:lnTo>
                    <a:pt x="0" y="0"/>
                  </a:lnTo>
                  <a:lnTo>
                    <a:pt x="0" y="7"/>
                  </a:lnTo>
                  <a:lnTo>
                    <a:pt x="0" y="15"/>
                  </a:lnTo>
                  <a:lnTo>
                    <a:pt x="0" y="22"/>
                  </a:lnTo>
                  <a:lnTo>
                    <a:pt x="22" y="22"/>
                  </a:lnTo>
                  <a:lnTo>
                    <a:pt x="22" y="15"/>
                  </a:lnTo>
                  <a:lnTo>
                    <a:pt x="22" y="15"/>
                  </a:lnTo>
                  <a:lnTo>
                    <a:pt x="0" y="15"/>
                  </a:lnTo>
                  <a:lnTo>
                    <a:pt x="0" y="15"/>
                  </a:lnTo>
                  <a:lnTo>
                    <a:pt x="7" y="15"/>
                  </a:lnTo>
                  <a:lnTo>
                    <a:pt x="7" y="7"/>
                  </a:lnTo>
                  <a:close/>
                </a:path>
              </a:pathLst>
            </a:custGeom>
            <a:solidFill>
              <a:srgbClr val="000000"/>
            </a:solidFill>
            <a:ln w="9525">
              <a:noFill/>
              <a:round/>
              <a:headEnd/>
              <a:tailEnd/>
            </a:ln>
          </p:spPr>
          <p:txBody>
            <a:bodyPr/>
            <a:lstStyle/>
            <a:p>
              <a:endParaRPr lang="en-US"/>
            </a:p>
          </p:txBody>
        </p:sp>
        <p:sp>
          <p:nvSpPr>
            <p:cNvPr id="63809" name="Freeform 321"/>
            <p:cNvSpPr>
              <a:spLocks/>
            </p:cNvSpPr>
            <p:nvPr/>
          </p:nvSpPr>
          <p:spPr bwMode="auto">
            <a:xfrm>
              <a:off x="2339" y="2599"/>
              <a:ext cx="36" cy="7"/>
            </a:xfrm>
            <a:custGeom>
              <a:avLst/>
              <a:gdLst/>
              <a:ahLst/>
              <a:cxnLst>
                <a:cxn ang="0">
                  <a:pos x="7" y="0"/>
                </a:cxn>
                <a:cxn ang="0">
                  <a:pos x="0" y="0"/>
                </a:cxn>
                <a:cxn ang="0">
                  <a:pos x="7" y="7"/>
                </a:cxn>
                <a:cxn ang="0">
                  <a:pos x="36" y="7"/>
                </a:cxn>
                <a:cxn ang="0">
                  <a:pos x="36" y="0"/>
                </a:cxn>
                <a:cxn ang="0">
                  <a:pos x="36" y="0"/>
                </a:cxn>
                <a:cxn ang="0">
                  <a:pos x="7" y="0"/>
                </a:cxn>
              </a:cxnLst>
              <a:rect l="0" t="0" r="r" b="b"/>
              <a:pathLst>
                <a:path w="36" h="7">
                  <a:moveTo>
                    <a:pt x="7" y="0"/>
                  </a:moveTo>
                  <a:lnTo>
                    <a:pt x="0" y="0"/>
                  </a:lnTo>
                  <a:lnTo>
                    <a:pt x="7" y="7"/>
                  </a:lnTo>
                  <a:lnTo>
                    <a:pt x="36" y="7"/>
                  </a:lnTo>
                  <a:lnTo>
                    <a:pt x="36" y="0"/>
                  </a:lnTo>
                  <a:lnTo>
                    <a:pt x="36" y="0"/>
                  </a:lnTo>
                  <a:lnTo>
                    <a:pt x="7" y="0"/>
                  </a:lnTo>
                  <a:close/>
                </a:path>
              </a:pathLst>
            </a:custGeom>
            <a:solidFill>
              <a:srgbClr val="000000"/>
            </a:solidFill>
            <a:ln w="9525">
              <a:noFill/>
              <a:round/>
              <a:headEnd/>
              <a:tailEnd/>
            </a:ln>
          </p:spPr>
          <p:txBody>
            <a:bodyPr/>
            <a:lstStyle/>
            <a:p>
              <a:endParaRPr lang="en-US"/>
            </a:p>
          </p:txBody>
        </p:sp>
        <p:sp>
          <p:nvSpPr>
            <p:cNvPr id="63810" name="Freeform 322"/>
            <p:cNvSpPr>
              <a:spLocks/>
            </p:cNvSpPr>
            <p:nvPr/>
          </p:nvSpPr>
          <p:spPr bwMode="auto">
            <a:xfrm>
              <a:off x="2390" y="2599"/>
              <a:ext cx="37" cy="7"/>
            </a:xfrm>
            <a:custGeom>
              <a:avLst/>
              <a:gdLst/>
              <a:ahLst/>
              <a:cxnLst>
                <a:cxn ang="0">
                  <a:pos x="7" y="0"/>
                </a:cxn>
                <a:cxn ang="0">
                  <a:pos x="0" y="0"/>
                </a:cxn>
                <a:cxn ang="0">
                  <a:pos x="7" y="7"/>
                </a:cxn>
                <a:cxn ang="0">
                  <a:pos x="37" y="7"/>
                </a:cxn>
                <a:cxn ang="0">
                  <a:pos x="37" y="0"/>
                </a:cxn>
                <a:cxn ang="0">
                  <a:pos x="37" y="0"/>
                </a:cxn>
                <a:cxn ang="0">
                  <a:pos x="7" y="0"/>
                </a:cxn>
              </a:cxnLst>
              <a:rect l="0" t="0" r="r" b="b"/>
              <a:pathLst>
                <a:path w="37" h="7">
                  <a:moveTo>
                    <a:pt x="7" y="0"/>
                  </a:moveTo>
                  <a:lnTo>
                    <a:pt x="0" y="0"/>
                  </a:lnTo>
                  <a:lnTo>
                    <a:pt x="7" y="7"/>
                  </a:lnTo>
                  <a:lnTo>
                    <a:pt x="37" y="7"/>
                  </a:lnTo>
                  <a:lnTo>
                    <a:pt x="37" y="0"/>
                  </a:lnTo>
                  <a:lnTo>
                    <a:pt x="37" y="0"/>
                  </a:lnTo>
                  <a:lnTo>
                    <a:pt x="7" y="0"/>
                  </a:lnTo>
                  <a:close/>
                </a:path>
              </a:pathLst>
            </a:custGeom>
            <a:solidFill>
              <a:srgbClr val="000000"/>
            </a:solidFill>
            <a:ln w="9525">
              <a:noFill/>
              <a:round/>
              <a:headEnd/>
              <a:tailEnd/>
            </a:ln>
          </p:spPr>
          <p:txBody>
            <a:bodyPr/>
            <a:lstStyle/>
            <a:p>
              <a:endParaRPr lang="en-US"/>
            </a:p>
          </p:txBody>
        </p:sp>
        <p:sp>
          <p:nvSpPr>
            <p:cNvPr id="63811" name="Freeform 323"/>
            <p:cNvSpPr>
              <a:spLocks/>
            </p:cNvSpPr>
            <p:nvPr/>
          </p:nvSpPr>
          <p:spPr bwMode="auto">
            <a:xfrm>
              <a:off x="2441" y="2599"/>
              <a:ext cx="37" cy="7"/>
            </a:xfrm>
            <a:custGeom>
              <a:avLst/>
              <a:gdLst/>
              <a:ahLst/>
              <a:cxnLst>
                <a:cxn ang="0">
                  <a:pos x="8" y="0"/>
                </a:cxn>
                <a:cxn ang="0">
                  <a:pos x="0" y="0"/>
                </a:cxn>
                <a:cxn ang="0">
                  <a:pos x="8" y="7"/>
                </a:cxn>
                <a:cxn ang="0">
                  <a:pos x="37" y="7"/>
                </a:cxn>
                <a:cxn ang="0">
                  <a:pos x="37" y="0"/>
                </a:cxn>
                <a:cxn ang="0">
                  <a:pos x="37" y="0"/>
                </a:cxn>
                <a:cxn ang="0">
                  <a:pos x="8" y="0"/>
                </a:cxn>
              </a:cxnLst>
              <a:rect l="0" t="0" r="r" b="b"/>
              <a:pathLst>
                <a:path w="37" h="7">
                  <a:moveTo>
                    <a:pt x="8" y="0"/>
                  </a:moveTo>
                  <a:lnTo>
                    <a:pt x="0" y="0"/>
                  </a:lnTo>
                  <a:lnTo>
                    <a:pt x="8" y="7"/>
                  </a:lnTo>
                  <a:lnTo>
                    <a:pt x="37" y="7"/>
                  </a:lnTo>
                  <a:lnTo>
                    <a:pt x="37" y="0"/>
                  </a:lnTo>
                  <a:lnTo>
                    <a:pt x="37" y="0"/>
                  </a:lnTo>
                  <a:lnTo>
                    <a:pt x="8" y="0"/>
                  </a:lnTo>
                  <a:close/>
                </a:path>
              </a:pathLst>
            </a:custGeom>
            <a:solidFill>
              <a:srgbClr val="000000"/>
            </a:solidFill>
            <a:ln w="9525">
              <a:noFill/>
              <a:round/>
              <a:headEnd/>
              <a:tailEnd/>
            </a:ln>
          </p:spPr>
          <p:txBody>
            <a:bodyPr/>
            <a:lstStyle/>
            <a:p>
              <a:endParaRPr lang="en-US"/>
            </a:p>
          </p:txBody>
        </p:sp>
        <p:sp>
          <p:nvSpPr>
            <p:cNvPr id="63812" name="Freeform 324"/>
            <p:cNvSpPr>
              <a:spLocks/>
            </p:cNvSpPr>
            <p:nvPr/>
          </p:nvSpPr>
          <p:spPr bwMode="auto">
            <a:xfrm>
              <a:off x="2492" y="2599"/>
              <a:ext cx="37" cy="7"/>
            </a:xfrm>
            <a:custGeom>
              <a:avLst/>
              <a:gdLst/>
              <a:ahLst/>
              <a:cxnLst>
                <a:cxn ang="0">
                  <a:pos x="8" y="0"/>
                </a:cxn>
                <a:cxn ang="0">
                  <a:pos x="0" y="0"/>
                </a:cxn>
                <a:cxn ang="0">
                  <a:pos x="8" y="7"/>
                </a:cxn>
                <a:cxn ang="0">
                  <a:pos x="37" y="7"/>
                </a:cxn>
                <a:cxn ang="0">
                  <a:pos x="37" y="0"/>
                </a:cxn>
                <a:cxn ang="0">
                  <a:pos x="37" y="0"/>
                </a:cxn>
                <a:cxn ang="0">
                  <a:pos x="8" y="0"/>
                </a:cxn>
              </a:cxnLst>
              <a:rect l="0" t="0" r="r" b="b"/>
              <a:pathLst>
                <a:path w="37" h="7">
                  <a:moveTo>
                    <a:pt x="8" y="0"/>
                  </a:moveTo>
                  <a:lnTo>
                    <a:pt x="0" y="0"/>
                  </a:lnTo>
                  <a:lnTo>
                    <a:pt x="8" y="7"/>
                  </a:lnTo>
                  <a:lnTo>
                    <a:pt x="37" y="7"/>
                  </a:lnTo>
                  <a:lnTo>
                    <a:pt x="37" y="0"/>
                  </a:lnTo>
                  <a:lnTo>
                    <a:pt x="37" y="0"/>
                  </a:lnTo>
                  <a:lnTo>
                    <a:pt x="8" y="0"/>
                  </a:lnTo>
                  <a:close/>
                </a:path>
              </a:pathLst>
            </a:custGeom>
            <a:solidFill>
              <a:srgbClr val="000000"/>
            </a:solidFill>
            <a:ln w="9525">
              <a:noFill/>
              <a:round/>
              <a:headEnd/>
              <a:tailEnd/>
            </a:ln>
          </p:spPr>
          <p:txBody>
            <a:bodyPr/>
            <a:lstStyle/>
            <a:p>
              <a:endParaRPr lang="en-US"/>
            </a:p>
          </p:txBody>
        </p:sp>
        <p:sp>
          <p:nvSpPr>
            <p:cNvPr id="63813" name="Freeform 325"/>
            <p:cNvSpPr>
              <a:spLocks/>
            </p:cNvSpPr>
            <p:nvPr/>
          </p:nvSpPr>
          <p:spPr bwMode="auto">
            <a:xfrm>
              <a:off x="2544" y="2599"/>
              <a:ext cx="36" cy="7"/>
            </a:xfrm>
            <a:custGeom>
              <a:avLst/>
              <a:gdLst/>
              <a:ahLst/>
              <a:cxnLst>
                <a:cxn ang="0">
                  <a:pos x="7" y="0"/>
                </a:cxn>
                <a:cxn ang="0">
                  <a:pos x="0" y="0"/>
                </a:cxn>
                <a:cxn ang="0">
                  <a:pos x="7" y="7"/>
                </a:cxn>
                <a:cxn ang="0">
                  <a:pos x="36" y="7"/>
                </a:cxn>
                <a:cxn ang="0">
                  <a:pos x="36" y="0"/>
                </a:cxn>
                <a:cxn ang="0">
                  <a:pos x="36" y="0"/>
                </a:cxn>
                <a:cxn ang="0">
                  <a:pos x="7" y="0"/>
                </a:cxn>
              </a:cxnLst>
              <a:rect l="0" t="0" r="r" b="b"/>
              <a:pathLst>
                <a:path w="36" h="7">
                  <a:moveTo>
                    <a:pt x="7" y="0"/>
                  </a:moveTo>
                  <a:lnTo>
                    <a:pt x="0" y="0"/>
                  </a:lnTo>
                  <a:lnTo>
                    <a:pt x="7" y="7"/>
                  </a:lnTo>
                  <a:lnTo>
                    <a:pt x="36" y="7"/>
                  </a:lnTo>
                  <a:lnTo>
                    <a:pt x="36" y="0"/>
                  </a:lnTo>
                  <a:lnTo>
                    <a:pt x="36" y="0"/>
                  </a:lnTo>
                  <a:lnTo>
                    <a:pt x="7" y="0"/>
                  </a:lnTo>
                  <a:close/>
                </a:path>
              </a:pathLst>
            </a:custGeom>
            <a:solidFill>
              <a:srgbClr val="000000"/>
            </a:solidFill>
            <a:ln w="9525">
              <a:noFill/>
              <a:round/>
              <a:headEnd/>
              <a:tailEnd/>
            </a:ln>
          </p:spPr>
          <p:txBody>
            <a:bodyPr/>
            <a:lstStyle/>
            <a:p>
              <a:endParaRPr lang="en-US"/>
            </a:p>
          </p:txBody>
        </p:sp>
        <p:sp>
          <p:nvSpPr>
            <p:cNvPr id="63814" name="Freeform 326"/>
            <p:cNvSpPr>
              <a:spLocks/>
            </p:cNvSpPr>
            <p:nvPr/>
          </p:nvSpPr>
          <p:spPr bwMode="auto">
            <a:xfrm>
              <a:off x="2595" y="2599"/>
              <a:ext cx="37" cy="7"/>
            </a:xfrm>
            <a:custGeom>
              <a:avLst/>
              <a:gdLst/>
              <a:ahLst/>
              <a:cxnLst>
                <a:cxn ang="0">
                  <a:pos x="7" y="0"/>
                </a:cxn>
                <a:cxn ang="0">
                  <a:pos x="0" y="0"/>
                </a:cxn>
                <a:cxn ang="0">
                  <a:pos x="7" y="7"/>
                </a:cxn>
                <a:cxn ang="0">
                  <a:pos x="37" y="7"/>
                </a:cxn>
                <a:cxn ang="0">
                  <a:pos x="37" y="0"/>
                </a:cxn>
                <a:cxn ang="0">
                  <a:pos x="37" y="0"/>
                </a:cxn>
                <a:cxn ang="0">
                  <a:pos x="7" y="0"/>
                </a:cxn>
              </a:cxnLst>
              <a:rect l="0" t="0" r="r" b="b"/>
              <a:pathLst>
                <a:path w="37" h="7">
                  <a:moveTo>
                    <a:pt x="7" y="0"/>
                  </a:moveTo>
                  <a:lnTo>
                    <a:pt x="0" y="0"/>
                  </a:lnTo>
                  <a:lnTo>
                    <a:pt x="7" y="7"/>
                  </a:lnTo>
                  <a:lnTo>
                    <a:pt x="37" y="7"/>
                  </a:lnTo>
                  <a:lnTo>
                    <a:pt x="37" y="0"/>
                  </a:lnTo>
                  <a:lnTo>
                    <a:pt x="37" y="0"/>
                  </a:lnTo>
                  <a:lnTo>
                    <a:pt x="7" y="0"/>
                  </a:lnTo>
                  <a:close/>
                </a:path>
              </a:pathLst>
            </a:custGeom>
            <a:solidFill>
              <a:srgbClr val="000000"/>
            </a:solidFill>
            <a:ln w="9525">
              <a:noFill/>
              <a:round/>
              <a:headEnd/>
              <a:tailEnd/>
            </a:ln>
          </p:spPr>
          <p:txBody>
            <a:bodyPr/>
            <a:lstStyle/>
            <a:p>
              <a:endParaRPr lang="en-US"/>
            </a:p>
          </p:txBody>
        </p:sp>
        <p:sp>
          <p:nvSpPr>
            <p:cNvPr id="63815" name="Freeform 327"/>
            <p:cNvSpPr>
              <a:spLocks/>
            </p:cNvSpPr>
            <p:nvPr/>
          </p:nvSpPr>
          <p:spPr bwMode="auto">
            <a:xfrm>
              <a:off x="2646" y="2599"/>
              <a:ext cx="37" cy="7"/>
            </a:xfrm>
            <a:custGeom>
              <a:avLst/>
              <a:gdLst/>
              <a:ahLst/>
              <a:cxnLst>
                <a:cxn ang="0">
                  <a:pos x="7" y="0"/>
                </a:cxn>
                <a:cxn ang="0">
                  <a:pos x="0" y="0"/>
                </a:cxn>
                <a:cxn ang="0">
                  <a:pos x="7" y="7"/>
                </a:cxn>
                <a:cxn ang="0">
                  <a:pos x="37" y="7"/>
                </a:cxn>
                <a:cxn ang="0">
                  <a:pos x="37" y="0"/>
                </a:cxn>
                <a:cxn ang="0">
                  <a:pos x="37" y="0"/>
                </a:cxn>
                <a:cxn ang="0">
                  <a:pos x="7" y="0"/>
                </a:cxn>
              </a:cxnLst>
              <a:rect l="0" t="0" r="r" b="b"/>
              <a:pathLst>
                <a:path w="37" h="7">
                  <a:moveTo>
                    <a:pt x="7" y="0"/>
                  </a:moveTo>
                  <a:lnTo>
                    <a:pt x="0" y="0"/>
                  </a:lnTo>
                  <a:lnTo>
                    <a:pt x="7" y="7"/>
                  </a:lnTo>
                  <a:lnTo>
                    <a:pt x="37" y="7"/>
                  </a:lnTo>
                  <a:lnTo>
                    <a:pt x="37" y="0"/>
                  </a:lnTo>
                  <a:lnTo>
                    <a:pt x="37" y="0"/>
                  </a:lnTo>
                  <a:lnTo>
                    <a:pt x="7" y="0"/>
                  </a:lnTo>
                  <a:close/>
                </a:path>
              </a:pathLst>
            </a:custGeom>
            <a:solidFill>
              <a:srgbClr val="000000"/>
            </a:solidFill>
            <a:ln w="9525">
              <a:noFill/>
              <a:round/>
              <a:headEnd/>
              <a:tailEnd/>
            </a:ln>
          </p:spPr>
          <p:txBody>
            <a:bodyPr/>
            <a:lstStyle/>
            <a:p>
              <a:endParaRPr lang="en-US"/>
            </a:p>
          </p:txBody>
        </p:sp>
        <p:sp>
          <p:nvSpPr>
            <p:cNvPr id="63816" name="Freeform 328"/>
            <p:cNvSpPr>
              <a:spLocks/>
            </p:cNvSpPr>
            <p:nvPr/>
          </p:nvSpPr>
          <p:spPr bwMode="auto">
            <a:xfrm>
              <a:off x="2697" y="2599"/>
              <a:ext cx="37" cy="7"/>
            </a:xfrm>
            <a:custGeom>
              <a:avLst/>
              <a:gdLst/>
              <a:ahLst/>
              <a:cxnLst>
                <a:cxn ang="0">
                  <a:pos x="8" y="0"/>
                </a:cxn>
                <a:cxn ang="0">
                  <a:pos x="0" y="0"/>
                </a:cxn>
                <a:cxn ang="0">
                  <a:pos x="8" y="7"/>
                </a:cxn>
                <a:cxn ang="0">
                  <a:pos x="37" y="7"/>
                </a:cxn>
                <a:cxn ang="0">
                  <a:pos x="37" y="0"/>
                </a:cxn>
                <a:cxn ang="0">
                  <a:pos x="37" y="0"/>
                </a:cxn>
                <a:cxn ang="0">
                  <a:pos x="8" y="0"/>
                </a:cxn>
              </a:cxnLst>
              <a:rect l="0" t="0" r="r" b="b"/>
              <a:pathLst>
                <a:path w="37" h="7">
                  <a:moveTo>
                    <a:pt x="8" y="0"/>
                  </a:moveTo>
                  <a:lnTo>
                    <a:pt x="0" y="0"/>
                  </a:lnTo>
                  <a:lnTo>
                    <a:pt x="8" y="7"/>
                  </a:lnTo>
                  <a:lnTo>
                    <a:pt x="37" y="7"/>
                  </a:lnTo>
                  <a:lnTo>
                    <a:pt x="37" y="0"/>
                  </a:lnTo>
                  <a:lnTo>
                    <a:pt x="37" y="0"/>
                  </a:lnTo>
                  <a:lnTo>
                    <a:pt x="8" y="0"/>
                  </a:lnTo>
                  <a:close/>
                </a:path>
              </a:pathLst>
            </a:custGeom>
            <a:solidFill>
              <a:srgbClr val="000000"/>
            </a:solidFill>
            <a:ln w="9525">
              <a:noFill/>
              <a:round/>
              <a:headEnd/>
              <a:tailEnd/>
            </a:ln>
          </p:spPr>
          <p:txBody>
            <a:bodyPr/>
            <a:lstStyle/>
            <a:p>
              <a:endParaRPr lang="en-US"/>
            </a:p>
          </p:txBody>
        </p:sp>
        <p:sp>
          <p:nvSpPr>
            <p:cNvPr id="63817" name="Freeform 329"/>
            <p:cNvSpPr>
              <a:spLocks/>
            </p:cNvSpPr>
            <p:nvPr/>
          </p:nvSpPr>
          <p:spPr bwMode="auto">
            <a:xfrm>
              <a:off x="2749" y="2599"/>
              <a:ext cx="36" cy="7"/>
            </a:xfrm>
            <a:custGeom>
              <a:avLst/>
              <a:gdLst/>
              <a:ahLst/>
              <a:cxnLst>
                <a:cxn ang="0">
                  <a:pos x="7" y="0"/>
                </a:cxn>
                <a:cxn ang="0">
                  <a:pos x="0" y="0"/>
                </a:cxn>
                <a:cxn ang="0">
                  <a:pos x="7" y="7"/>
                </a:cxn>
                <a:cxn ang="0">
                  <a:pos x="36" y="7"/>
                </a:cxn>
                <a:cxn ang="0">
                  <a:pos x="36" y="0"/>
                </a:cxn>
                <a:cxn ang="0">
                  <a:pos x="36" y="0"/>
                </a:cxn>
                <a:cxn ang="0">
                  <a:pos x="7" y="0"/>
                </a:cxn>
              </a:cxnLst>
              <a:rect l="0" t="0" r="r" b="b"/>
              <a:pathLst>
                <a:path w="36" h="7">
                  <a:moveTo>
                    <a:pt x="7" y="0"/>
                  </a:moveTo>
                  <a:lnTo>
                    <a:pt x="0" y="0"/>
                  </a:lnTo>
                  <a:lnTo>
                    <a:pt x="7" y="7"/>
                  </a:lnTo>
                  <a:lnTo>
                    <a:pt x="36" y="7"/>
                  </a:lnTo>
                  <a:lnTo>
                    <a:pt x="36" y="0"/>
                  </a:lnTo>
                  <a:lnTo>
                    <a:pt x="36" y="0"/>
                  </a:lnTo>
                  <a:lnTo>
                    <a:pt x="7" y="0"/>
                  </a:lnTo>
                  <a:close/>
                </a:path>
              </a:pathLst>
            </a:custGeom>
            <a:solidFill>
              <a:srgbClr val="000000"/>
            </a:solidFill>
            <a:ln w="9525">
              <a:noFill/>
              <a:round/>
              <a:headEnd/>
              <a:tailEnd/>
            </a:ln>
          </p:spPr>
          <p:txBody>
            <a:bodyPr/>
            <a:lstStyle/>
            <a:p>
              <a:endParaRPr lang="en-US"/>
            </a:p>
          </p:txBody>
        </p:sp>
        <p:sp>
          <p:nvSpPr>
            <p:cNvPr id="63818" name="Freeform 330"/>
            <p:cNvSpPr>
              <a:spLocks/>
            </p:cNvSpPr>
            <p:nvPr/>
          </p:nvSpPr>
          <p:spPr bwMode="auto">
            <a:xfrm>
              <a:off x="2800" y="2599"/>
              <a:ext cx="36" cy="7"/>
            </a:xfrm>
            <a:custGeom>
              <a:avLst/>
              <a:gdLst/>
              <a:ahLst/>
              <a:cxnLst>
                <a:cxn ang="0">
                  <a:pos x="7" y="0"/>
                </a:cxn>
                <a:cxn ang="0">
                  <a:pos x="0" y="0"/>
                </a:cxn>
                <a:cxn ang="0">
                  <a:pos x="7" y="7"/>
                </a:cxn>
                <a:cxn ang="0">
                  <a:pos x="36" y="7"/>
                </a:cxn>
                <a:cxn ang="0">
                  <a:pos x="36" y="0"/>
                </a:cxn>
                <a:cxn ang="0">
                  <a:pos x="36" y="0"/>
                </a:cxn>
                <a:cxn ang="0">
                  <a:pos x="7" y="0"/>
                </a:cxn>
              </a:cxnLst>
              <a:rect l="0" t="0" r="r" b="b"/>
              <a:pathLst>
                <a:path w="36" h="7">
                  <a:moveTo>
                    <a:pt x="7" y="0"/>
                  </a:moveTo>
                  <a:lnTo>
                    <a:pt x="0" y="0"/>
                  </a:lnTo>
                  <a:lnTo>
                    <a:pt x="7" y="7"/>
                  </a:lnTo>
                  <a:lnTo>
                    <a:pt x="36" y="7"/>
                  </a:lnTo>
                  <a:lnTo>
                    <a:pt x="36" y="0"/>
                  </a:lnTo>
                  <a:lnTo>
                    <a:pt x="36" y="0"/>
                  </a:lnTo>
                  <a:lnTo>
                    <a:pt x="7" y="0"/>
                  </a:lnTo>
                  <a:close/>
                </a:path>
              </a:pathLst>
            </a:custGeom>
            <a:solidFill>
              <a:srgbClr val="000000"/>
            </a:solidFill>
            <a:ln w="9525">
              <a:noFill/>
              <a:round/>
              <a:headEnd/>
              <a:tailEnd/>
            </a:ln>
          </p:spPr>
          <p:txBody>
            <a:bodyPr/>
            <a:lstStyle/>
            <a:p>
              <a:endParaRPr lang="en-US"/>
            </a:p>
          </p:txBody>
        </p:sp>
        <p:sp>
          <p:nvSpPr>
            <p:cNvPr id="63819" name="Freeform 331"/>
            <p:cNvSpPr>
              <a:spLocks/>
            </p:cNvSpPr>
            <p:nvPr/>
          </p:nvSpPr>
          <p:spPr bwMode="auto">
            <a:xfrm>
              <a:off x="2851" y="2599"/>
              <a:ext cx="37" cy="7"/>
            </a:xfrm>
            <a:custGeom>
              <a:avLst/>
              <a:gdLst/>
              <a:ahLst/>
              <a:cxnLst>
                <a:cxn ang="0">
                  <a:pos x="7" y="0"/>
                </a:cxn>
                <a:cxn ang="0">
                  <a:pos x="0" y="0"/>
                </a:cxn>
                <a:cxn ang="0">
                  <a:pos x="7" y="7"/>
                </a:cxn>
                <a:cxn ang="0">
                  <a:pos x="37" y="7"/>
                </a:cxn>
                <a:cxn ang="0">
                  <a:pos x="37" y="0"/>
                </a:cxn>
                <a:cxn ang="0">
                  <a:pos x="37" y="0"/>
                </a:cxn>
                <a:cxn ang="0">
                  <a:pos x="7" y="0"/>
                </a:cxn>
              </a:cxnLst>
              <a:rect l="0" t="0" r="r" b="b"/>
              <a:pathLst>
                <a:path w="37" h="7">
                  <a:moveTo>
                    <a:pt x="7" y="0"/>
                  </a:moveTo>
                  <a:lnTo>
                    <a:pt x="0" y="0"/>
                  </a:lnTo>
                  <a:lnTo>
                    <a:pt x="7" y="7"/>
                  </a:lnTo>
                  <a:lnTo>
                    <a:pt x="37" y="7"/>
                  </a:lnTo>
                  <a:lnTo>
                    <a:pt x="37" y="0"/>
                  </a:lnTo>
                  <a:lnTo>
                    <a:pt x="37" y="0"/>
                  </a:lnTo>
                  <a:lnTo>
                    <a:pt x="7" y="0"/>
                  </a:lnTo>
                  <a:close/>
                </a:path>
              </a:pathLst>
            </a:custGeom>
            <a:solidFill>
              <a:srgbClr val="000000"/>
            </a:solidFill>
            <a:ln w="9525">
              <a:noFill/>
              <a:round/>
              <a:headEnd/>
              <a:tailEnd/>
            </a:ln>
          </p:spPr>
          <p:txBody>
            <a:bodyPr/>
            <a:lstStyle/>
            <a:p>
              <a:endParaRPr lang="en-US"/>
            </a:p>
          </p:txBody>
        </p:sp>
        <p:sp>
          <p:nvSpPr>
            <p:cNvPr id="63820" name="Freeform 332"/>
            <p:cNvSpPr>
              <a:spLocks/>
            </p:cNvSpPr>
            <p:nvPr/>
          </p:nvSpPr>
          <p:spPr bwMode="auto">
            <a:xfrm>
              <a:off x="2895" y="2606"/>
              <a:ext cx="7" cy="36"/>
            </a:xfrm>
            <a:custGeom>
              <a:avLst/>
              <a:gdLst/>
              <a:ahLst/>
              <a:cxnLst>
                <a:cxn ang="0">
                  <a:pos x="7" y="7"/>
                </a:cxn>
                <a:cxn ang="0">
                  <a:pos x="0" y="0"/>
                </a:cxn>
                <a:cxn ang="0">
                  <a:pos x="0" y="7"/>
                </a:cxn>
                <a:cxn ang="0">
                  <a:pos x="0" y="36"/>
                </a:cxn>
                <a:cxn ang="0">
                  <a:pos x="0" y="36"/>
                </a:cxn>
                <a:cxn ang="0">
                  <a:pos x="7" y="36"/>
                </a:cxn>
                <a:cxn ang="0">
                  <a:pos x="7" y="7"/>
                </a:cxn>
              </a:cxnLst>
              <a:rect l="0" t="0" r="r" b="b"/>
              <a:pathLst>
                <a:path w="7" h="36">
                  <a:moveTo>
                    <a:pt x="7" y="7"/>
                  </a:moveTo>
                  <a:lnTo>
                    <a:pt x="0" y="0"/>
                  </a:lnTo>
                  <a:lnTo>
                    <a:pt x="0" y="7"/>
                  </a:lnTo>
                  <a:lnTo>
                    <a:pt x="0" y="36"/>
                  </a:lnTo>
                  <a:lnTo>
                    <a:pt x="0" y="36"/>
                  </a:lnTo>
                  <a:lnTo>
                    <a:pt x="7" y="36"/>
                  </a:lnTo>
                  <a:lnTo>
                    <a:pt x="7" y="7"/>
                  </a:lnTo>
                  <a:close/>
                </a:path>
              </a:pathLst>
            </a:custGeom>
            <a:solidFill>
              <a:srgbClr val="000000"/>
            </a:solidFill>
            <a:ln w="9525">
              <a:noFill/>
              <a:round/>
              <a:headEnd/>
              <a:tailEnd/>
            </a:ln>
          </p:spPr>
          <p:txBody>
            <a:bodyPr/>
            <a:lstStyle/>
            <a:p>
              <a:endParaRPr lang="en-US"/>
            </a:p>
          </p:txBody>
        </p:sp>
        <p:sp>
          <p:nvSpPr>
            <p:cNvPr id="63821" name="Freeform 333"/>
            <p:cNvSpPr>
              <a:spLocks/>
            </p:cNvSpPr>
            <p:nvPr/>
          </p:nvSpPr>
          <p:spPr bwMode="auto">
            <a:xfrm>
              <a:off x="2910" y="2620"/>
              <a:ext cx="36" cy="15"/>
            </a:xfrm>
            <a:custGeom>
              <a:avLst/>
              <a:gdLst/>
              <a:ahLst/>
              <a:cxnLst>
                <a:cxn ang="0">
                  <a:pos x="7" y="8"/>
                </a:cxn>
                <a:cxn ang="0">
                  <a:pos x="0" y="15"/>
                </a:cxn>
                <a:cxn ang="0">
                  <a:pos x="7" y="15"/>
                </a:cxn>
                <a:cxn ang="0">
                  <a:pos x="29" y="8"/>
                </a:cxn>
                <a:cxn ang="0">
                  <a:pos x="36" y="0"/>
                </a:cxn>
                <a:cxn ang="0">
                  <a:pos x="29" y="0"/>
                </a:cxn>
                <a:cxn ang="0">
                  <a:pos x="7" y="8"/>
                </a:cxn>
              </a:cxnLst>
              <a:rect l="0" t="0" r="r" b="b"/>
              <a:pathLst>
                <a:path w="36" h="15">
                  <a:moveTo>
                    <a:pt x="7" y="8"/>
                  </a:moveTo>
                  <a:lnTo>
                    <a:pt x="0" y="15"/>
                  </a:lnTo>
                  <a:lnTo>
                    <a:pt x="7" y="15"/>
                  </a:lnTo>
                  <a:lnTo>
                    <a:pt x="29" y="8"/>
                  </a:lnTo>
                  <a:lnTo>
                    <a:pt x="36" y="0"/>
                  </a:lnTo>
                  <a:lnTo>
                    <a:pt x="29" y="0"/>
                  </a:lnTo>
                  <a:lnTo>
                    <a:pt x="7" y="8"/>
                  </a:lnTo>
                  <a:close/>
                </a:path>
              </a:pathLst>
            </a:custGeom>
            <a:solidFill>
              <a:srgbClr val="000000"/>
            </a:solidFill>
            <a:ln w="9525">
              <a:noFill/>
              <a:round/>
              <a:headEnd/>
              <a:tailEnd/>
            </a:ln>
          </p:spPr>
          <p:txBody>
            <a:bodyPr/>
            <a:lstStyle/>
            <a:p>
              <a:endParaRPr lang="en-US"/>
            </a:p>
          </p:txBody>
        </p:sp>
        <p:sp>
          <p:nvSpPr>
            <p:cNvPr id="63822" name="Freeform 334"/>
            <p:cNvSpPr>
              <a:spLocks/>
            </p:cNvSpPr>
            <p:nvPr/>
          </p:nvSpPr>
          <p:spPr bwMode="auto">
            <a:xfrm>
              <a:off x="2961" y="2599"/>
              <a:ext cx="29" cy="14"/>
            </a:xfrm>
            <a:custGeom>
              <a:avLst/>
              <a:gdLst/>
              <a:ahLst/>
              <a:cxnLst>
                <a:cxn ang="0">
                  <a:pos x="0" y="7"/>
                </a:cxn>
                <a:cxn ang="0">
                  <a:pos x="0" y="14"/>
                </a:cxn>
                <a:cxn ang="0">
                  <a:pos x="0" y="14"/>
                </a:cxn>
                <a:cxn ang="0">
                  <a:pos x="29" y="7"/>
                </a:cxn>
                <a:cxn ang="0">
                  <a:pos x="29" y="0"/>
                </a:cxn>
                <a:cxn ang="0">
                  <a:pos x="29" y="0"/>
                </a:cxn>
                <a:cxn ang="0">
                  <a:pos x="0" y="7"/>
                </a:cxn>
              </a:cxnLst>
              <a:rect l="0" t="0" r="r" b="b"/>
              <a:pathLst>
                <a:path w="29" h="14">
                  <a:moveTo>
                    <a:pt x="0" y="7"/>
                  </a:moveTo>
                  <a:lnTo>
                    <a:pt x="0" y="14"/>
                  </a:lnTo>
                  <a:lnTo>
                    <a:pt x="0" y="14"/>
                  </a:lnTo>
                  <a:lnTo>
                    <a:pt x="29" y="7"/>
                  </a:lnTo>
                  <a:lnTo>
                    <a:pt x="29" y="0"/>
                  </a:lnTo>
                  <a:lnTo>
                    <a:pt x="29" y="0"/>
                  </a:lnTo>
                  <a:lnTo>
                    <a:pt x="0" y="7"/>
                  </a:lnTo>
                  <a:close/>
                </a:path>
              </a:pathLst>
            </a:custGeom>
            <a:solidFill>
              <a:srgbClr val="000000"/>
            </a:solidFill>
            <a:ln w="9525">
              <a:noFill/>
              <a:round/>
              <a:headEnd/>
              <a:tailEnd/>
            </a:ln>
          </p:spPr>
          <p:txBody>
            <a:bodyPr/>
            <a:lstStyle/>
            <a:p>
              <a:endParaRPr lang="en-US"/>
            </a:p>
          </p:txBody>
        </p:sp>
        <p:sp>
          <p:nvSpPr>
            <p:cNvPr id="63823" name="Freeform 335"/>
            <p:cNvSpPr>
              <a:spLocks/>
            </p:cNvSpPr>
            <p:nvPr/>
          </p:nvSpPr>
          <p:spPr bwMode="auto">
            <a:xfrm>
              <a:off x="3005" y="2577"/>
              <a:ext cx="36" cy="22"/>
            </a:xfrm>
            <a:custGeom>
              <a:avLst/>
              <a:gdLst/>
              <a:ahLst/>
              <a:cxnLst>
                <a:cxn ang="0">
                  <a:pos x="7" y="14"/>
                </a:cxn>
                <a:cxn ang="0">
                  <a:pos x="0" y="14"/>
                </a:cxn>
                <a:cxn ang="0">
                  <a:pos x="7" y="22"/>
                </a:cxn>
                <a:cxn ang="0">
                  <a:pos x="29" y="7"/>
                </a:cxn>
                <a:cxn ang="0">
                  <a:pos x="36" y="0"/>
                </a:cxn>
                <a:cxn ang="0">
                  <a:pos x="29" y="0"/>
                </a:cxn>
                <a:cxn ang="0">
                  <a:pos x="7" y="14"/>
                </a:cxn>
              </a:cxnLst>
              <a:rect l="0" t="0" r="r" b="b"/>
              <a:pathLst>
                <a:path w="36" h="22">
                  <a:moveTo>
                    <a:pt x="7" y="14"/>
                  </a:moveTo>
                  <a:lnTo>
                    <a:pt x="0" y="14"/>
                  </a:lnTo>
                  <a:lnTo>
                    <a:pt x="7" y="22"/>
                  </a:lnTo>
                  <a:lnTo>
                    <a:pt x="29" y="7"/>
                  </a:lnTo>
                  <a:lnTo>
                    <a:pt x="36" y="0"/>
                  </a:lnTo>
                  <a:lnTo>
                    <a:pt x="29" y="0"/>
                  </a:lnTo>
                  <a:lnTo>
                    <a:pt x="7" y="14"/>
                  </a:lnTo>
                  <a:close/>
                </a:path>
              </a:pathLst>
            </a:custGeom>
            <a:solidFill>
              <a:srgbClr val="000000"/>
            </a:solidFill>
            <a:ln w="9525">
              <a:noFill/>
              <a:round/>
              <a:headEnd/>
              <a:tailEnd/>
            </a:ln>
          </p:spPr>
          <p:txBody>
            <a:bodyPr/>
            <a:lstStyle/>
            <a:p>
              <a:endParaRPr lang="en-US"/>
            </a:p>
          </p:txBody>
        </p:sp>
        <p:sp>
          <p:nvSpPr>
            <p:cNvPr id="63824" name="Freeform 336"/>
            <p:cNvSpPr>
              <a:spLocks/>
            </p:cNvSpPr>
            <p:nvPr/>
          </p:nvSpPr>
          <p:spPr bwMode="auto">
            <a:xfrm>
              <a:off x="3049" y="2555"/>
              <a:ext cx="36" cy="22"/>
            </a:xfrm>
            <a:custGeom>
              <a:avLst/>
              <a:gdLst/>
              <a:ahLst/>
              <a:cxnLst>
                <a:cxn ang="0">
                  <a:pos x="7" y="14"/>
                </a:cxn>
                <a:cxn ang="0">
                  <a:pos x="0" y="14"/>
                </a:cxn>
                <a:cxn ang="0">
                  <a:pos x="7" y="22"/>
                </a:cxn>
                <a:cxn ang="0">
                  <a:pos x="36" y="7"/>
                </a:cxn>
                <a:cxn ang="0">
                  <a:pos x="36" y="7"/>
                </a:cxn>
                <a:cxn ang="0">
                  <a:pos x="36" y="0"/>
                </a:cxn>
                <a:cxn ang="0">
                  <a:pos x="7" y="14"/>
                </a:cxn>
              </a:cxnLst>
              <a:rect l="0" t="0" r="r" b="b"/>
              <a:pathLst>
                <a:path w="36" h="22">
                  <a:moveTo>
                    <a:pt x="7" y="14"/>
                  </a:moveTo>
                  <a:lnTo>
                    <a:pt x="0" y="14"/>
                  </a:lnTo>
                  <a:lnTo>
                    <a:pt x="7" y="22"/>
                  </a:lnTo>
                  <a:lnTo>
                    <a:pt x="36" y="7"/>
                  </a:lnTo>
                  <a:lnTo>
                    <a:pt x="36" y="7"/>
                  </a:lnTo>
                  <a:lnTo>
                    <a:pt x="36" y="0"/>
                  </a:lnTo>
                  <a:lnTo>
                    <a:pt x="7" y="14"/>
                  </a:lnTo>
                  <a:close/>
                </a:path>
              </a:pathLst>
            </a:custGeom>
            <a:solidFill>
              <a:srgbClr val="000000"/>
            </a:solidFill>
            <a:ln w="9525">
              <a:noFill/>
              <a:round/>
              <a:headEnd/>
              <a:tailEnd/>
            </a:ln>
          </p:spPr>
          <p:txBody>
            <a:bodyPr/>
            <a:lstStyle/>
            <a:p>
              <a:endParaRPr lang="en-US"/>
            </a:p>
          </p:txBody>
        </p:sp>
        <p:sp>
          <p:nvSpPr>
            <p:cNvPr id="63825" name="Freeform 337"/>
            <p:cNvSpPr>
              <a:spLocks/>
            </p:cNvSpPr>
            <p:nvPr/>
          </p:nvSpPr>
          <p:spPr bwMode="auto">
            <a:xfrm>
              <a:off x="3056" y="2533"/>
              <a:ext cx="29" cy="22"/>
            </a:xfrm>
            <a:custGeom>
              <a:avLst/>
              <a:gdLst/>
              <a:ahLst/>
              <a:cxnLst>
                <a:cxn ang="0">
                  <a:pos x="29" y="22"/>
                </a:cxn>
                <a:cxn ang="0">
                  <a:pos x="29" y="14"/>
                </a:cxn>
                <a:cxn ang="0">
                  <a:pos x="29" y="14"/>
                </a:cxn>
                <a:cxn ang="0">
                  <a:pos x="0" y="0"/>
                </a:cxn>
                <a:cxn ang="0">
                  <a:pos x="0" y="7"/>
                </a:cxn>
                <a:cxn ang="0">
                  <a:pos x="0" y="7"/>
                </a:cxn>
                <a:cxn ang="0">
                  <a:pos x="29" y="22"/>
                </a:cxn>
              </a:cxnLst>
              <a:rect l="0" t="0" r="r" b="b"/>
              <a:pathLst>
                <a:path w="29" h="22">
                  <a:moveTo>
                    <a:pt x="29" y="22"/>
                  </a:moveTo>
                  <a:lnTo>
                    <a:pt x="29" y="14"/>
                  </a:lnTo>
                  <a:lnTo>
                    <a:pt x="29" y="14"/>
                  </a:lnTo>
                  <a:lnTo>
                    <a:pt x="0" y="0"/>
                  </a:lnTo>
                  <a:lnTo>
                    <a:pt x="0" y="7"/>
                  </a:lnTo>
                  <a:lnTo>
                    <a:pt x="0" y="7"/>
                  </a:lnTo>
                  <a:lnTo>
                    <a:pt x="29" y="22"/>
                  </a:lnTo>
                  <a:close/>
                </a:path>
              </a:pathLst>
            </a:custGeom>
            <a:solidFill>
              <a:srgbClr val="000000"/>
            </a:solidFill>
            <a:ln w="9525">
              <a:noFill/>
              <a:round/>
              <a:headEnd/>
              <a:tailEnd/>
            </a:ln>
          </p:spPr>
          <p:txBody>
            <a:bodyPr/>
            <a:lstStyle/>
            <a:p>
              <a:endParaRPr lang="en-US"/>
            </a:p>
          </p:txBody>
        </p:sp>
        <p:sp>
          <p:nvSpPr>
            <p:cNvPr id="63826" name="Freeform 338"/>
            <p:cNvSpPr>
              <a:spLocks/>
            </p:cNvSpPr>
            <p:nvPr/>
          </p:nvSpPr>
          <p:spPr bwMode="auto">
            <a:xfrm>
              <a:off x="3005" y="2511"/>
              <a:ext cx="36" cy="22"/>
            </a:xfrm>
            <a:custGeom>
              <a:avLst/>
              <a:gdLst/>
              <a:ahLst/>
              <a:cxnLst>
                <a:cxn ang="0">
                  <a:pos x="29" y="22"/>
                </a:cxn>
                <a:cxn ang="0">
                  <a:pos x="36" y="22"/>
                </a:cxn>
                <a:cxn ang="0">
                  <a:pos x="29" y="14"/>
                </a:cxn>
                <a:cxn ang="0">
                  <a:pos x="7" y="0"/>
                </a:cxn>
                <a:cxn ang="0">
                  <a:pos x="0" y="7"/>
                </a:cxn>
                <a:cxn ang="0">
                  <a:pos x="7" y="7"/>
                </a:cxn>
                <a:cxn ang="0">
                  <a:pos x="29" y="22"/>
                </a:cxn>
              </a:cxnLst>
              <a:rect l="0" t="0" r="r" b="b"/>
              <a:pathLst>
                <a:path w="36" h="22">
                  <a:moveTo>
                    <a:pt x="29" y="22"/>
                  </a:moveTo>
                  <a:lnTo>
                    <a:pt x="36" y="22"/>
                  </a:lnTo>
                  <a:lnTo>
                    <a:pt x="29" y="14"/>
                  </a:lnTo>
                  <a:lnTo>
                    <a:pt x="7" y="0"/>
                  </a:lnTo>
                  <a:lnTo>
                    <a:pt x="0" y="7"/>
                  </a:lnTo>
                  <a:lnTo>
                    <a:pt x="7" y="7"/>
                  </a:lnTo>
                  <a:lnTo>
                    <a:pt x="29" y="22"/>
                  </a:lnTo>
                  <a:close/>
                </a:path>
              </a:pathLst>
            </a:custGeom>
            <a:solidFill>
              <a:srgbClr val="000000"/>
            </a:solidFill>
            <a:ln w="9525">
              <a:noFill/>
              <a:round/>
              <a:headEnd/>
              <a:tailEnd/>
            </a:ln>
          </p:spPr>
          <p:txBody>
            <a:bodyPr/>
            <a:lstStyle/>
            <a:p>
              <a:endParaRPr lang="en-US"/>
            </a:p>
          </p:txBody>
        </p:sp>
        <p:sp>
          <p:nvSpPr>
            <p:cNvPr id="63827" name="Freeform 339"/>
            <p:cNvSpPr>
              <a:spLocks/>
            </p:cNvSpPr>
            <p:nvPr/>
          </p:nvSpPr>
          <p:spPr bwMode="auto">
            <a:xfrm>
              <a:off x="2961" y="2496"/>
              <a:ext cx="29" cy="15"/>
            </a:xfrm>
            <a:custGeom>
              <a:avLst/>
              <a:gdLst/>
              <a:ahLst/>
              <a:cxnLst>
                <a:cxn ang="0">
                  <a:pos x="29" y="15"/>
                </a:cxn>
                <a:cxn ang="0">
                  <a:pos x="29" y="15"/>
                </a:cxn>
                <a:cxn ang="0">
                  <a:pos x="29" y="7"/>
                </a:cxn>
                <a:cxn ang="0">
                  <a:pos x="0" y="0"/>
                </a:cxn>
                <a:cxn ang="0">
                  <a:pos x="0" y="0"/>
                </a:cxn>
                <a:cxn ang="0">
                  <a:pos x="0" y="7"/>
                </a:cxn>
                <a:cxn ang="0">
                  <a:pos x="29" y="15"/>
                </a:cxn>
              </a:cxnLst>
              <a:rect l="0" t="0" r="r" b="b"/>
              <a:pathLst>
                <a:path w="29" h="15">
                  <a:moveTo>
                    <a:pt x="29" y="15"/>
                  </a:moveTo>
                  <a:lnTo>
                    <a:pt x="29" y="15"/>
                  </a:lnTo>
                  <a:lnTo>
                    <a:pt x="29" y="7"/>
                  </a:lnTo>
                  <a:lnTo>
                    <a:pt x="0" y="0"/>
                  </a:lnTo>
                  <a:lnTo>
                    <a:pt x="0" y="0"/>
                  </a:lnTo>
                  <a:lnTo>
                    <a:pt x="0" y="7"/>
                  </a:lnTo>
                  <a:lnTo>
                    <a:pt x="29" y="15"/>
                  </a:lnTo>
                  <a:close/>
                </a:path>
              </a:pathLst>
            </a:custGeom>
            <a:solidFill>
              <a:srgbClr val="000000"/>
            </a:solidFill>
            <a:ln w="9525">
              <a:noFill/>
              <a:round/>
              <a:headEnd/>
              <a:tailEnd/>
            </a:ln>
          </p:spPr>
          <p:txBody>
            <a:bodyPr/>
            <a:lstStyle/>
            <a:p>
              <a:endParaRPr lang="en-US"/>
            </a:p>
          </p:txBody>
        </p:sp>
        <p:sp>
          <p:nvSpPr>
            <p:cNvPr id="63828" name="Freeform 340"/>
            <p:cNvSpPr>
              <a:spLocks/>
            </p:cNvSpPr>
            <p:nvPr/>
          </p:nvSpPr>
          <p:spPr bwMode="auto">
            <a:xfrm>
              <a:off x="2910" y="2474"/>
              <a:ext cx="36" cy="15"/>
            </a:xfrm>
            <a:custGeom>
              <a:avLst/>
              <a:gdLst/>
              <a:ahLst/>
              <a:cxnLst>
                <a:cxn ang="0">
                  <a:pos x="29" y="15"/>
                </a:cxn>
                <a:cxn ang="0">
                  <a:pos x="36" y="15"/>
                </a:cxn>
                <a:cxn ang="0">
                  <a:pos x="29" y="7"/>
                </a:cxn>
                <a:cxn ang="0">
                  <a:pos x="7" y="0"/>
                </a:cxn>
                <a:cxn ang="0">
                  <a:pos x="0" y="0"/>
                </a:cxn>
                <a:cxn ang="0">
                  <a:pos x="7" y="7"/>
                </a:cxn>
                <a:cxn ang="0">
                  <a:pos x="29" y="15"/>
                </a:cxn>
              </a:cxnLst>
              <a:rect l="0" t="0" r="r" b="b"/>
              <a:pathLst>
                <a:path w="36" h="15">
                  <a:moveTo>
                    <a:pt x="29" y="15"/>
                  </a:moveTo>
                  <a:lnTo>
                    <a:pt x="36" y="15"/>
                  </a:lnTo>
                  <a:lnTo>
                    <a:pt x="29" y="7"/>
                  </a:lnTo>
                  <a:lnTo>
                    <a:pt x="7" y="0"/>
                  </a:lnTo>
                  <a:lnTo>
                    <a:pt x="0" y="0"/>
                  </a:lnTo>
                  <a:lnTo>
                    <a:pt x="7" y="7"/>
                  </a:lnTo>
                  <a:lnTo>
                    <a:pt x="29" y="15"/>
                  </a:lnTo>
                  <a:close/>
                </a:path>
              </a:pathLst>
            </a:custGeom>
            <a:solidFill>
              <a:srgbClr val="000000"/>
            </a:solidFill>
            <a:ln w="9525">
              <a:noFill/>
              <a:round/>
              <a:headEnd/>
              <a:tailEnd/>
            </a:ln>
          </p:spPr>
          <p:txBody>
            <a:bodyPr/>
            <a:lstStyle/>
            <a:p>
              <a:endParaRPr lang="en-US"/>
            </a:p>
          </p:txBody>
        </p:sp>
      </p:grpSp>
      <p:grpSp>
        <p:nvGrpSpPr>
          <p:cNvPr id="5" name="Group 398"/>
          <p:cNvGrpSpPr>
            <a:grpSpLocks/>
          </p:cNvGrpSpPr>
          <p:nvPr/>
        </p:nvGrpSpPr>
        <p:grpSpPr bwMode="auto">
          <a:xfrm>
            <a:off x="5187950" y="2940050"/>
            <a:ext cx="1825625" cy="430213"/>
            <a:chOff x="3268" y="1852"/>
            <a:chExt cx="1150" cy="271"/>
          </a:xfrm>
        </p:grpSpPr>
        <p:sp>
          <p:nvSpPr>
            <p:cNvPr id="63830" name="Rectangle 342"/>
            <p:cNvSpPr>
              <a:spLocks noChangeArrowheads="1"/>
            </p:cNvSpPr>
            <p:nvPr/>
          </p:nvSpPr>
          <p:spPr bwMode="auto">
            <a:xfrm>
              <a:off x="3268" y="1852"/>
              <a:ext cx="1142" cy="263"/>
            </a:xfrm>
            <a:prstGeom prst="rect">
              <a:avLst/>
            </a:prstGeom>
            <a:solidFill>
              <a:srgbClr val="FFFFFF"/>
            </a:solidFill>
            <a:ln w="9525">
              <a:noFill/>
              <a:miter lim="800000"/>
              <a:headEnd/>
              <a:tailEnd/>
            </a:ln>
          </p:spPr>
          <p:txBody>
            <a:bodyPr/>
            <a:lstStyle/>
            <a:p>
              <a:endParaRPr lang="en-US"/>
            </a:p>
          </p:txBody>
        </p:sp>
        <p:sp>
          <p:nvSpPr>
            <p:cNvPr id="63831" name="Rectangle 343"/>
            <p:cNvSpPr>
              <a:spLocks noChangeArrowheads="1"/>
            </p:cNvSpPr>
            <p:nvPr/>
          </p:nvSpPr>
          <p:spPr bwMode="auto">
            <a:xfrm>
              <a:off x="3268" y="1852"/>
              <a:ext cx="8" cy="29"/>
            </a:xfrm>
            <a:prstGeom prst="rect">
              <a:avLst/>
            </a:prstGeom>
            <a:solidFill>
              <a:srgbClr val="000000"/>
            </a:solidFill>
            <a:ln w="9525">
              <a:noFill/>
              <a:miter lim="800000"/>
              <a:headEnd/>
              <a:tailEnd/>
            </a:ln>
          </p:spPr>
          <p:txBody>
            <a:bodyPr/>
            <a:lstStyle/>
            <a:p>
              <a:endParaRPr lang="en-US"/>
            </a:p>
          </p:txBody>
        </p:sp>
        <p:sp>
          <p:nvSpPr>
            <p:cNvPr id="63832" name="Rectangle 344"/>
            <p:cNvSpPr>
              <a:spLocks noChangeArrowheads="1"/>
            </p:cNvSpPr>
            <p:nvPr/>
          </p:nvSpPr>
          <p:spPr bwMode="auto">
            <a:xfrm>
              <a:off x="3268" y="1903"/>
              <a:ext cx="8" cy="29"/>
            </a:xfrm>
            <a:prstGeom prst="rect">
              <a:avLst/>
            </a:prstGeom>
            <a:solidFill>
              <a:srgbClr val="000000"/>
            </a:solidFill>
            <a:ln w="9525">
              <a:noFill/>
              <a:miter lim="800000"/>
              <a:headEnd/>
              <a:tailEnd/>
            </a:ln>
          </p:spPr>
          <p:txBody>
            <a:bodyPr/>
            <a:lstStyle/>
            <a:p>
              <a:endParaRPr lang="en-US"/>
            </a:p>
          </p:txBody>
        </p:sp>
        <p:sp>
          <p:nvSpPr>
            <p:cNvPr id="63833" name="Rectangle 345"/>
            <p:cNvSpPr>
              <a:spLocks noChangeArrowheads="1"/>
            </p:cNvSpPr>
            <p:nvPr/>
          </p:nvSpPr>
          <p:spPr bwMode="auto">
            <a:xfrm>
              <a:off x="3268" y="1954"/>
              <a:ext cx="8" cy="29"/>
            </a:xfrm>
            <a:prstGeom prst="rect">
              <a:avLst/>
            </a:prstGeom>
            <a:solidFill>
              <a:srgbClr val="000000"/>
            </a:solidFill>
            <a:ln w="9525">
              <a:noFill/>
              <a:miter lim="800000"/>
              <a:headEnd/>
              <a:tailEnd/>
            </a:ln>
          </p:spPr>
          <p:txBody>
            <a:bodyPr/>
            <a:lstStyle/>
            <a:p>
              <a:endParaRPr lang="en-US"/>
            </a:p>
          </p:txBody>
        </p:sp>
        <p:sp>
          <p:nvSpPr>
            <p:cNvPr id="63834" name="Rectangle 346"/>
            <p:cNvSpPr>
              <a:spLocks noChangeArrowheads="1"/>
            </p:cNvSpPr>
            <p:nvPr/>
          </p:nvSpPr>
          <p:spPr bwMode="auto">
            <a:xfrm>
              <a:off x="3268" y="2005"/>
              <a:ext cx="8" cy="30"/>
            </a:xfrm>
            <a:prstGeom prst="rect">
              <a:avLst/>
            </a:prstGeom>
            <a:solidFill>
              <a:srgbClr val="000000"/>
            </a:solidFill>
            <a:ln w="9525">
              <a:noFill/>
              <a:miter lim="800000"/>
              <a:headEnd/>
              <a:tailEnd/>
            </a:ln>
          </p:spPr>
          <p:txBody>
            <a:bodyPr/>
            <a:lstStyle/>
            <a:p>
              <a:endParaRPr lang="en-US"/>
            </a:p>
          </p:txBody>
        </p:sp>
        <p:sp>
          <p:nvSpPr>
            <p:cNvPr id="63835" name="Rectangle 347"/>
            <p:cNvSpPr>
              <a:spLocks noChangeArrowheads="1"/>
            </p:cNvSpPr>
            <p:nvPr/>
          </p:nvSpPr>
          <p:spPr bwMode="auto">
            <a:xfrm>
              <a:off x="3268" y="2057"/>
              <a:ext cx="8" cy="29"/>
            </a:xfrm>
            <a:prstGeom prst="rect">
              <a:avLst/>
            </a:prstGeom>
            <a:solidFill>
              <a:srgbClr val="000000"/>
            </a:solidFill>
            <a:ln w="9525">
              <a:noFill/>
              <a:miter lim="800000"/>
              <a:headEnd/>
              <a:tailEnd/>
            </a:ln>
          </p:spPr>
          <p:txBody>
            <a:bodyPr/>
            <a:lstStyle/>
            <a:p>
              <a:endParaRPr lang="en-US"/>
            </a:p>
          </p:txBody>
        </p:sp>
        <p:sp>
          <p:nvSpPr>
            <p:cNvPr id="63836" name="Freeform 348"/>
            <p:cNvSpPr>
              <a:spLocks/>
            </p:cNvSpPr>
            <p:nvPr/>
          </p:nvSpPr>
          <p:spPr bwMode="auto">
            <a:xfrm>
              <a:off x="3268" y="2108"/>
              <a:ext cx="22" cy="15"/>
            </a:xfrm>
            <a:custGeom>
              <a:avLst/>
              <a:gdLst/>
              <a:ahLst/>
              <a:cxnLst>
                <a:cxn ang="0">
                  <a:pos x="8" y="0"/>
                </a:cxn>
                <a:cxn ang="0">
                  <a:pos x="0" y="0"/>
                </a:cxn>
                <a:cxn ang="0">
                  <a:pos x="0" y="7"/>
                </a:cxn>
                <a:cxn ang="0">
                  <a:pos x="0" y="7"/>
                </a:cxn>
                <a:cxn ang="0">
                  <a:pos x="0" y="15"/>
                </a:cxn>
                <a:cxn ang="0">
                  <a:pos x="22" y="15"/>
                </a:cxn>
                <a:cxn ang="0">
                  <a:pos x="22" y="7"/>
                </a:cxn>
                <a:cxn ang="0">
                  <a:pos x="0" y="7"/>
                </a:cxn>
                <a:cxn ang="0">
                  <a:pos x="0" y="7"/>
                </a:cxn>
                <a:cxn ang="0">
                  <a:pos x="8" y="7"/>
                </a:cxn>
                <a:cxn ang="0">
                  <a:pos x="8" y="0"/>
                </a:cxn>
              </a:cxnLst>
              <a:rect l="0" t="0" r="r" b="b"/>
              <a:pathLst>
                <a:path w="22" h="15">
                  <a:moveTo>
                    <a:pt x="8" y="0"/>
                  </a:moveTo>
                  <a:lnTo>
                    <a:pt x="0" y="0"/>
                  </a:lnTo>
                  <a:lnTo>
                    <a:pt x="0" y="7"/>
                  </a:lnTo>
                  <a:lnTo>
                    <a:pt x="0" y="7"/>
                  </a:lnTo>
                  <a:lnTo>
                    <a:pt x="0" y="15"/>
                  </a:lnTo>
                  <a:lnTo>
                    <a:pt x="22" y="15"/>
                  </a:lnTo>
                  <a:lnTo>
                    <a:pt x="22" y="7"/>
                  </a:lnTo>
                  <a:lnTo>
                    <a:pt x="0" y="7"/>
                  </a:lnTo>
                  <a:lnTo>
                    <a:pt x="0" y="7"/>
                  </a:lnTo>
                  <a:lnTo>
                    <a:pt x="8" y="7"/>
                  </a:lnTo>
                  <a:lnTo>
                    <a:pt x="8" y="0"/>
                  </a:lnTo>
                  <a:close/>
                </a:path>
              </a:pathLst>
            </a:custGeom>
            <a:solidFill>
              <a:srgbClr val="000000"/>
            </a:solidFill>
            <a:ln w="9525">
              <a:noFill/>
              <a:round/>
              <a:headEnd/>
              <a:tailEnd/>
            </a:ln>
          </p:spPr>
          <p:txBody>
            <a:bodyPr/>
            <a:lstStyle/>
            <a:p>
              <a:endParaRPr lang="en-US"/>
            </a:p>
          </p:txBody>
        </p:sp>
        <p:sp>
          <p:nvSpPr>
            <p:cNvPr id="63837" name="Rectangle 349"/>
            <p:cNvSpPr>
              <a:spLocks noChangeArrowheads="1"/>
            </p:cNvSpPr>
            <p:nvPr/>
          </p:nvSpPr>
          <p:spPr bwMode="auto">
            <a:xfrm>
              <a:off x="3312" y="2115"/>
              <a:ext cx="30" cy="8"/>
            </a:xfrm>
            <a:prstGeom prst="rect">
              <a:avLst/>
            </a:prstGeom>
            <a:solidFill>
              <a:srgbClr val="000000"/>
            </a:solidFill>
            <a:ln w="9525">
              <a:noFill/>
              <a:miter lim="800000"/>
              <a:headEnd/>
              <a:tailEnd/>
            </a:ln>
          </p:spPr>
          <p:txBody>
            <a:bodyPr/>
            <a:lstStyle/>
            <a:p>
              <a:endParaRPr lang="en-US"/>
            </a:p>
          </p:txBody>
        </p:sp>
        <p:sp>
          <p:nvSpPr>
            <p:cNvPr id="63838" name="Rectangle 350"/>
            <p:cNvSpPr>
              <a:spLocks noChangeArrowheads="1"/>
            </p:cNvSpPr>
            <p:nvPr/>
          </p:nvSpPr>
          <p:spPr bwMode="auto">
            <a:xfrm>
              <a:off x="3364" y="2115"/>
              <a:ext cx="29" cy="8"/>
            </a:xfrm>
            <a:prstGeom prst="rect">
              <a:avLst/>
            </a:prstGeom>
            <a:solidFill>
              <a:srgbClr val="000000"/>
            </a:solidFill>
            <a:ln w="9525">
              <a:noFill/>
              <a:miter lim="800000"/>
              <a:headEnd/>
              <a:tailEnd/>
            </a:ln>
          </p:spPr>
          <p:txBody>
            <a:bodyPr/>
            <a:lstStyle/>
            <a:p>
              <a:endParaRPr lang="en-US"/>
            </a:p>
          </p:txBody>
        </p:sp>
        <p:sp>
          <p:nvSpPr>
            <p:cNvPr id="63839" name="Rectangle 351"/>
            <p:cNvSpPr>
              <a:spLocks noChangeArrowheads="1"/>
            </p:cNvSpPr>
            <p:nvPr/>
          </p:nvSpPr>
          <p:spPr bwMode="auto">
            <a:xfrm>
              <a:off x="3415" y="2115"/>
              <a:ext cx="29" cy="8"/>
            </a:xfrm>
            <a:prstGeom prst="rect">
              <a:avLst/>
            </a:prstGeom>
            <a:solidFill>
              <a:srgbClr val="000000"/>
            </a:solidFill>
            <a:ln w="9525">
              <a:noFill/>
              <a:miter lim="800000"/>
              <a:headEnd/>
              <a:tailEnd/>
            </a:ln>
          </p:spPr>
          <p:txBody>
            <a:bodyPr/>
            <a:lstStyle/>
            <a:p>
              <a:endParaRPr lang="en-US"/>
            </a:p>
          </p:txBody>
        </p:sp>
        <p:sp>
          <p:nvSpPr>
            <p:cNvPr id="63840" name="Rectangle 352"/>
            <p:cNvSpPr>
              <a:spLocks noChangeArrowheads="1"/>
            </p:cNvSpPr>
            <p:nvPr/>
          </p:nvSpPr>
          <p:spPr bwMode="auto">
            <a:xfrm>
              <a:off x="3466" y="2115"/>
              <a:ext cx="29" cy="8"/>
            </a:xfrm>
            <a:prstGeom prst="rect">
              <a:avLst/>
            </a:prstGeom>
            <a:solidFill>
              <a:srgbClr val="000000"/>
            </a:solidFill>
            <a:ln w="9525">
              <a:noFill/>
              <a:miter lim="800000"/>
              <a:headEnd/>
              <a:tailEnd/>
            </a:ln>
          </p:spPr>
          <p:txBody>
            <a:bodyPr/>
            <a:lstStyle/>
            <a:p>
              <a:endParaRPr lang="en-US"/>
            </a:p>
          </p:txBody>
        </p:sp>
        <p:sp>
          <p:nvSpPr>
            <p:cNvPr id="63841" name="Rectangle 353"/>
            <p:cNvSpPr>
              <a:spLocks noChangeArrowheads="1"/>
            </p:cNvSpPr>
            <p:nvPr/>
          </p:nvSpPr>
          <p:spPr bwMode="auto">
            <a:xfrm>
              <a:off x="3517" y="2115"/>
              <a:ext cx="30" cy="8"/>
            </a:xfrm>
            <a:prstGeom prst="rect">
              <a:avLst/>
            </a:prstGeom>
            <a:solidFill>
              <a:srgbClr val="000000"/>
            </a:solidFill>
            <a:ln w="9525">
              <a:noFill/>
              <a:miter lim="800000"/>
              <a:headEnd/>
              <a:tailEnd/>
            </a:ln>
          </p:spPr>
          <p:txBody>
            <a:bodyPr/>
            <a:lstStyle/>
            <a:p>
              <a:endParaRPr lang="en-US"/>
            </a:p>
          </p:txBody>
        </p:sp>
        <p:sp>
          <p:nvSpPr>
            <p:cNvPr id="63842" name="Rectangle 354"/>
            <p:cNvSpPr>
              <a:spLocks noChangeArrowheads="1"/>
            </p:cNvSpPr>
            <p:nvPr/>
          </p:nvSpPr>
          <p:spPr bwMode="auto">
            <a:xfrm>
              <a:off x="3569" y="2115"/>
              <a:ext cx="29" cy="8"/>
            </a:xfrm>
            <a:prstGeom prst="rect">
              <a:avLst/>
            </a:prstGeom>
            <a:solidFill>
              <a:srgbClr val="000000"/>
            </a:solidFill>
            <a:ln w="9525">
              <a:noFill/>
              <a:miter lim="800000"/>
              <a:headEnd/>
              <a:tailEnd/>
            </a:ln>
          </p:spPr>
          <p:txBody>
            <a:bodyPr/>
            <a:lstStyle/>
            <a:p>
              <a:endParaRPr lang="en-US"/>
            </a:p>
          </p:txBody>
        </p:sp>
        <p:sp>
          <p:nvSpPr>
            <p:cNvPr id="63843" name="Rectangle 355"/>
            <p:cNvSpPr>
              <a:spLocks noChangeArrowheads="1"/>
            </p:cNvSpPr>
            <p:nvPr/>
          </p:nvSpPr>
          <p:spPr bwMode="auto">
            <a:xfrm>
              <a:off x="3620" y="2115"/>
              <a:ext cx="29" cy="8"/>
            </a:xfrm>
            <a:prstGeom prst="rect">
              <a:avLst/>
            </a:prstGeom>
            <a:solidFill>
              <a:srgbClr val="000000"/>
            </a:solidFill>
            <a:ln w="9525">
              <a:noFill/>
              <a:miter lim="800000"/>
              <a:headEnd/>
              <a:tailEnd/>
            </a:ln>
          </p:spPr>
          <p:txBody>
            <a:bodyPr/>
            <a:lstStyle/>
            <a:p>
              <a:endParaRPr lang="en-US"/>
            </a:p>
          </p:txBody>
        </p:sp>
        <p:sp>
          <p:nvSpPr>
            <p:cNvPr id="63844" name="Rectangle 356"/>
            <p:cNvSpPr>
              <a:spLocks noChangeArrowheads="1"/>
            </p:cNvSpPr>
            <p:nvPr/>
          </p:nvSpPr>
          <p:spPr bwMode="auto">
            <a:xfrm>
              <a:off x="3671" y="2115"/>
              <a:ext cx="29" cy="8"/>
            </a:xfrm>
            <a:prstGeom prst="rect">
              <a:avLst/>
            </a:prstGeom>
            <a:solidFill>
              <a:srgbClr val="000000"/>
            </a:solidFill>
            <a:ln w="9525">
              <a:noFill/>
              <a:miter lim="800000"/>
              <a:headEnd/>
              <a:tailEnd/>
            </a:ln>
          </p:spPr>
          <p:txBody>
            <a:bodyPr/>
            <a:lstStyle/>
            <a:p>
              <a:endParaRPr lang="en-US"/>
            </a:p>
          </p:txBody>
        </p:sp>
        <p:sp>
          <p:nvSpPr>
            <p:cNvPr id="63845" name="Rectangle 357"/>
            <p:cNvSpPr>
              <a:spLocks noChangeArrowheads="1"/>
            </p:cNvSpPr>
            <p:nvPr/>
          </p:nvSpPr>
          <p:spPr bwMode="auto">
            <a:xfrm>
              <a:off x="3722" y="2115"/>
              <a:ext cx="30" cy="8"/>
            </a:xfrm>
            <a:prstGeom prst="rect">
              <a:avLst/>
            </a:prstGeom>
            <a:solidFill>
              <a:srgbClr val="000000"/>
            </a:solidFill>
            <a:ln w="9525">
              <a:noFill/>
              <a:miter lim="800000"/>
              <a:headEnd/>
              <a:tailEnd/>
            </a:ln>
          </p:spPr>
          <p:txBody>
            <a:bodyPr/>
            <a:lstStyle/>
            <a:p>
              <a:endParaRPr lang="en-US"/>
            </a:p>
          </p:txBody>
        </p:sp>
        <p:sp>
          <p:nvSpPr>
            <p:cNvPr id="63846" name="Rectangle 358"/>
            <p:cNvSpPr>
              <a:spLocks noChangeArrowheads="1"/>
            </p:cNvSpPr>
            <p:nvPr/>
          </p:nvSpPr>
          <p:spPr bwMode="auto">
            <a:xfrm>
              <a:off x="3773" y="2115"/>
              <a:ext cx="30" cy="8"/>
            </a:xfrm>
            <a:prstGeom prst="rect">
              <a:avLst/>
            </a:prstGeom>
            <a:solidFill>
              <a:srgbClr val="000000"/>
            </a:solidFill>
            <a:ln w="9525">
              <a:noFill/>
              <a:miter lim="800000"/>
              <a:headEnd/>
              <a:tailEnd/>
            </a:ln>
          </p:spPr>
          <p:txBody>
            <a:bodyPr/>
            <a:lstStyle/>
            <a:p>
              <a:endParaRPr lang="en-US"/>
            </a:p>
          </p:txBody>
        </p:sp>
        <p:sp>
          <p:nvSpPr>
            <p:cNvPr id="63847" name="Rectangle 359"/>
            <p:cNvSpPr>
              <a:spLocks noChangeArrowheads="1"/>
            </p:cNvSpPr>
            <p:nvPr/>
          </p:nvSpPr>
          <p:spPr bwMode="auto">
            <a:xfrm>
              <a:off x="3825" y="2115"/>
              <a:ext cx="29" cy="8"/>
            </a:xfrm>
            <a:prstGeom prst="rect">
              <a:avLst/>
            </a:prstGeom>
            <a:solidFill>
              <a:srgbClr val="000000"/>
            </a:solidFill>
            <a:ln w="9525">
              <a:noFill/>
              <a:miter lim="800000"/>
              <a:headEnd/>
              <a:tailEnd/>
            </a:ln>
          </p:spPr>
          <p:txBody>
            <a:bodyPr/>
            <a:lstStyle/>
            <a:p>
              <a:endParaRPr lang="en-US"/>
            </a:p>
          </p:txBody>
        </p:sp>
        <p:sp>
          <p:nvSpPr>
            <p:cNvPr id="63848" name="Rectangle 360"/>
            <p:cNvSpPr>
              <a:spLocks noChangeArrowheads="1"/>
            </p:cNvSpPr>
            <p:nvPr/>
          </p:nvSpPr>
          <p:spPr bwMode="auto">
            <a:xfrm>
              <a:off x="3876" y="2115"/>
              <a:ext cx="29" cy="8"/>
            </a:xfrm>
            <a:prstGeom prst="rect">
              <a:avLst/>
            </a:prstGeom>
            <a:solidFill>
              <a:srgbClr val="000000"/>
            </a:solidFill>
            <a:ln w="9525">
              <a:noFill/>
              <a:miter lim="800000"/>
              <a:headEnd/>
              <a:tailEnd/>
            </a:ln>
          </p:spPr>
          <p:txBody>
            <a:bodyPr/>
            <a:lstStyle/>
            <a:p>
              <a:endParaRPr lang="en-US"/>
            </a:p>
          </p:txBody>
        </p:sp>
        <p:sp>
          <p:nvSpPr>
            <p:cNvPr id="63849" name="Rectangle 361"/>
            <p:cNvSpPr>
              <a:spLocks noChangeArrowheads="1"/>
            </p:cNvSpPr>
            <p:nvPr/>
          </p:nvSpPr>
          <p:spPr bwMode="auto">
            <a:xfrm>
              <a:off x="3927" y="2115"/>
              <a:ext cx="29" cy="8"/>
            </a:xfrm>
            <a:prstGeom prst="rect">
              <a:avLst/>
            </a:prstGeom>
            <a:solidFill>
              <a:srgbClr val="000000"/>
            </a:solidFill>
            <a:ln w="9525">
              <a:noFill/>
              <a:miter lim="800000"/>
              <a:headEnd/>
              <a:tailEnd/>
            </a:ln>
          </p:spPr>
          <p:txBody>
            <a:bodyPr/>
            <a:lstStyle/>
            <a:p>
              <a:endParaRPr lang="en-US"/>
            </a:p>
          </p:txBody>
        </p:sp>
        <p:sp>
          <p:nvSpPr>
            <p:cNvPr id="63850" name="Rectangle 362"/>
            <p:cNvSpPr>
              <a:spLocks noChangeArrowheads="1"/>
            </p:cNvSpPr>
            <p:nvPr/>
          </p:nvSpPr>
          <p:spPr bwMode="auto">
            <a:xfrm>
              <a:off x="3978" y="2115"/>
              <a:ext cx="30" cy="8"/>
            </a:xfrm>
            <a:prstGeom prst="rect">
              <a:avLst/>
            </a:prstGeom>
            <a:solidFill>
              <a:srgbClr val="000000"/>
            </a:solidFill>
            <a:ln w="9525">
              <a:noFill/>
              <a:miter lim="800000"/>
              <a:headEnd/>
              <a:tailEnd/>
            </a:ln>
          </p:spPr>
          <p:txBody>
            <a:bodyPr/>
            <a:lstStyle/>
            <a:p>
              <a:endParaRPr lang="en-US"/>
            </a:p>
          </p:txBody>
        </p:sp>
        <p:sp>
          <p:nvSpPr>
            <p:cNvPr id="63851" name="Rectangle 363"/>
            <p:cNvSpPr>
              <a:spLocks noChangeArrowheads="1"/>
            </p:cNvSpPr>
            <p:nvPr/>
          </p:nvSpPr>
          <p:spPr bwMode="auto">
            <a:xfrm>
              <a:off x="4030" y="2115"/>
              <a:ext cx="29" cy="8"/>
            </a:xfrm>
            <a:prstGeom prst="rect">
              <a:avLst/>
            </a:prstGeom>
            <a:solidFill>
              <a:srgbClr val="000000"/>
            </a:solidFill>
            <a:ln w="9525">
              <a:noFill/>
              <a:miter lim="800000"/>
              <a:headEnd/>
              <a:tailEnd/>
            </a:ln>
          </p:spPr>
          <p:txBody>
            <a:bodyPr/>
            <a:lstStyle/>
            <a:p>
              <a:endParaRPr lang="en-US"/>
            </a:p>
          </p:txBody>
        </p:sp>
        <p:sp>
          <p:nvSpPr>
            <p:cNvPr id="63852" name="Rectangle 364"/>
            <p:cNvSpPr>
              <a:spLocks noChangeArrowheads="1"/>
            </p:cNvSpPr>
            <p:nvPr/>
          </p:nvSpPr>
          <p:spPr bwMode="auto">
            <a:xfrm>
              <a:off x="4081" y="2115"/>
              <a:ext cx="29" cy="8"/>
            </a:xfrm>
            <a:prstGeom prst="rect">
              <a:avLst/>
            </a:prstGeom>
            <a:solidFill>
              <a:srgbClr val="000000"/>
            </a:solidFill>
            <a:ln w="9525">
              <a:noFill/>
              <a:miter lim="800000"/>
              <a:headEnd/>
              <a:tailEnd/>
            </a:ln>
          </p:spPr>
          <p:txBody>
            <a:bodyPr/>
            <a:lstStyle/>
            <a:p>
              <a:endParaRPr lang="en-US"/>
            </a:p>
          </p:txBody>
        </p:sp>
        <p:sp>
          <p:nvSpPr>
            <p:cNvPr id="63853" name="Rectangle 365"/>
            <p:cNvSpPr>
              <a:spLocks noChangeArrowheads="1"/>
            </p:cNvSpPr>
            <p:nvPr/>
          </p:nvSpPr>
          <p:spPr bwMode="auto">
            <a:xfrm>
              <a:off x="4132" y="2115"/>
              <a:ext cx="29" cy="8"/>
            </a:xfrm>
            <a:prstGeom prst="rect">
              <a:avLst/>
            </a:prstGeom>
            <a:solidFill>
              <a:srgbClr val="000000"/>
            </a:solidFill>
            <a:ln w="9525">
              <a:noFill/>
              <a:miter lim="800000"/>
              <a:headEnd/>
              <a:tailEnd/>
            </a:ln>
          </p:spPr>
          <p:txBody>
            <a:bodyPr/>
            <a:lstStyle/>
            <a:p>
              <a:endParaRPr lang="en-US"/>
            </a:p>
          </p:txBody>
        </p:sp>
        <p:sp>
          <p:nvSpPr>
            <p:cNvPr id="63854" name="Rectangle 366"/>
            <p:cNvSpPr>
              <a:spLocks noChangeArrowheads="1"/>
            </p:cNvSpPr>
            <p:nvPr/>
          </p:nvSpPr>
          <p:spPr bwMode="auto">
            <a:xfrm>
              <a:off x="4183" y="2115"/>
              <a:ext cx="30" cy="8"/>
            </a:xfrm>
            <a:prstGeom prst="rect">
              <a:avLst/>
            </a:prstGeom>
            <a:solidFill>
              <a:srgbClr val="000000"/>
            </a:solidFill>
            <a:ln w="9525">
              <a:noFill/>
              <a:miter lim="800000"/>
              <a:headEnd/>
              <a:tailEnd/>
            </a:ln>
          </p:spPr>
          <p:txBody>
            <a:bodyPr/>
            <a:lstStyle/>
            <a:p>
              <a:endParaRPr lang="en-US"/>
            </a:p>
          </p:txBody>
        </p:sp>
        <p:sp>
          <p:nvSpPr>
            <p:cNvPr id="63855" name="Rectangle 367"/>
            <p:cNvSpPr>
              <a:spLocks noChangeArrowheads="1"/>
            </p:cNvSpPr>
            <p:nvPr/>
          </p:nvSpPr>
          <p:spPr bwMode="auto">
            <a:xfrm>
              <a:off x="4235" y="2115"/>
              <a:ext cx="29" cy="8"/>
            </a:xfrm>
            <a:prstGeom prst="rect">
              <a:avLst/>
            </a:prstGeom>
            <a:solidFill>
              <a:srgbClr val="000000"/>
            </a:solidFill>
            <a:ln w="9525">
              <a:noFill/>
              <a:miter lim="800000"/>
              <a:headEnd/>
              <a:tailEnd/>
            </a:ln>
          </p:spPr>
          <p:txBody>
            <a:bodyPr/>
            <a:lstStyle/>
            <a:p>
              <a:endParaRPr lang="en-US"/>
            </a:p>
          </p:txBody>
        </p:sp>
        <p:sp>
          <p:nvSpPr>
            <p:cNvPr id="63856" name="Rectangle 368"/>
            <p:cNvSpPr>
              <a:spLocks noChangeArrowheads="1"/>
            </p:cNvSpPr>
            <p:nvPr/>
          </p:nvSpPr>
          <p:spPr bwMode="auto">
            <a:xfrm>
              <a:off x="4286" y="2115"/>
              <a:ext cx="29" cy="8"/>
            </a:xfrm>
            <a:prstGeom prst="rect">
              <a:avLst/>
            </a:prstGeom>
            <a:solidFill>
              <a:srgbClr val="000000"/>
            </a:solidFill>
            <a:ln w="9525">
              <a:noFill/>
              <a:miter lim="800000"/>
              <a:headEnd/>
              <a:tailEnd/>
            </a:ln>
          </p:spPr>
          <p:txBody>
            <a:bodyPr/>
            <a:lstStyle/>
            <a:p>
              <a:endParaRPr lang="en-US"/>
            </a:p>
          </p:txBody>
        </p:sp>
        <p:sp>
          <p:nvSpPr>
            <p:cNvPr id="63857" name="Rectangle 369"/>
            <p:cNvSpPr>
              <a:spLocks noChangeArrowheads="1"/>
            </p:cNvSpPr>
            <p:nvPr/>
          </p:nvSpPr>
          <p:spPr bwMode="auto">
            <a:xfrm>
              <a:off x="4337" y="2115"/>
              <a:ext cx="29" cy="8"/>
            </a:xfrm>
            <a:prstGeom prst="rect">
              <a:avLst/>
            </a:prstGeom>
            <a:solidFill>
              <a:srgbClr val="000000"/>
            </a:solidFill>
            <a:ln w="9525">
              <a:noFill/>
              <a:miter lim="800000"/>
              <a:headEnd/>
              <a:tailEnd/>
            </a:ln>
          </p:spPr>
          <p:txBody>
            <a:bodyPr/>
            <a:lstStyle/>
            <a:p>
              <a:endParaRPr lang="en-US"/>
            </a:p>
          </p:txBody>
        </p:sp>
        <p:sp>
          <p:nvSpPr>
            <p:cNvPr id="63858" name="Freeform 370"/>
            <p:cNvSpPr>
              <a:spLocks/>
            </p:cNvSpPr>
            <p:nvPr/>
          </p:nvSpPr>
          <p:spPr bwMode="auto">
            <a:xfrm>
              <a:off x="4388" y="2108"/>
              <a:ext cx="30" cy="15"/>
            </a:xfrm>
            <a:custGeom>
              <a:avLst/>
              <a:gdLst/>
              <a:ahLst/>
              <a:cxnLst>
                <a:cxn ang="0">
                  <a:pos x="0" y="7"/>
                </a:cxn>
                <a:cxn ang="0">
                  <a:pos x="0" y="15"/>
                </a:cxn>
                <a:cxn ang="0">
                  <a:pos x="22" y="15"/>
                </a:cxn>
                <a:cxn ang="0">
                  <a:pos x="22" y="15"/>
                </a:cxn>
                <a:cxn ang="0">
                  <a:pos x="30" y="7"/>
                </a:cxn>
                <a:cxn ang="0">
                  <a:pos x="30" y="0"/>
                </a:cxn>
                <a:cxn ang="0">
                  <a:pos x="22" y="0"/>
                </a:cxn>
                <a:cxn ang="0">
                  <a:pos x="22" y="7"/>
                </a:cxn>
                <a:cxn ang="0">
                  <a:pos x="22" y="7"/>
                </a:cxn>
                <a:cxn ang="0">
                  <a:pos x="22" y="7"/>
                </a:cxn>
                <a:cxn ang="0">
                  <a:pos x="0" y="7"/>
                </a:cxn>
              </a:cxnLst>
              <a:rect l="0" t="0" r="r" b="b"/>
              <a:pathLst>
                <a:path w="30" h="15">
                  <a:moveTo>
                    <a:pt x="0" y="7"/>
                  </a:moveTo>
                  <a:lnTo>
                    <a:pt x="0" y="15"/>
                  </a:lnTo>
                  <a:lnTo>
                    <a:pt x="22" y="15"/>
                  </a:lnTo>
                  <a:lnTo>
                    <a:pt x="22" y="15"/>
                  </a:lnTo>
                  <a:lnTo>
                    <a:pt x="30" y="7"/>
                  </a:lnTo>
                  <a:lnTo>
                    <a:pt x="30" y="0"/>
                  </a:lnTo>
                  <a:lnTo>
                    <a:pt x="22" y="0"/>
                  </a:lnTo>
                  <a:lnTo>
                    <a:pt x="22" y="7"/>
                  </a:lnTo>
                  <a:lnTo>
                    <a:pt x="22" y="7"/>
                  </a:lnTo>
                  <a:lnTo>
                    <a:pt x="22" y="7"/>
                  </a:lnTo>
                  <a:lnTo>
                    <a:pt x="0" y="7"/>
                  </a:lnTo>
                  <a:close/>
                </a:path>
              </a:pathLst>
            </a:custGeom>
            <a:solidFill>
              <a:srgbClr val="000000"/>
            </a:solidFill>
            <a:ln w="9525">
              <a:noFill/>
              <a:round/>
              <a:headEnd/>
              <a:tailEnd/>
            </a:ln>
          </p:spPr>
          <p:txBody>
            <a:bodyPr/>
            <a:lstStyle/>
            <a:p>
              <a:endParaRPr lang="en-US"/>
            </a:p>
          </p:txBody>
        </p:sp>
        <p:sp>
          <p:nvSpPr>
            <p:cNvPr id="63859" name="Rectangle 371"/>
            <p:cNvSpPr>
              <a:spLocks noChangeArrowheads="1"/>
            </p:cNvSpPr>
            <p:nvPr/>
          </p:nvSpPr>
          <p:spPr bwMode="auto">
            <a:xfrm>
              <a:off x="4410" y="2057"/>
              <a:ext cx="8" cy="29"/>
            </a:xfrm>
            <a:prstGeom prst="rect">
              <a:avLst/>
            </a:prstGeom>
            <a:solidFill>
              <a:srgbClr val="000000"/>
            </a:solidFill>
            <a:ln w="9525">
              <a:noFill/>
              <a:miter lim="800000"/>
              <a:headEnd/>
              <a:tailEnd/>
            </a:ln>
          </p:spPr>
          <p:txBody>
            <a:bodyPr/>
            <a:lstStyle/>
            <a:p>
              <a:endParaRPr lang="en-US"/>
            </a:p>
          </p:txBody>
        </p:sp>
        <p:sp>
          <p:nvSpPr>
            <p:cNvPr id="63860" name="Rectangle 372"/>
            <p:cNvSpPr>
              <a:spLocks noChangeArrowheads="1"/>
            </p:cNvSpPr>
            <p:nvPr/>
          </p:nvSpPr>
          <p:spPr bwMode="auto">
            <a:xfrm>
              <a:off x="4410" y="2005"/>
              <a:ext cx="8" cy="30"/>
            </a:xfrm>
            <a:prstGeom prst="rect">
              <a:avLst/>
            </a:prstGeom>
            <a:solidFill>
              <a:srgbClr val="000000"/>
            </a:solidFill>
            <a:ln w="9525">
              <a:noFill/>
              <a:miter lim="800000"/>
              <a:headEnd/>
              <a:tailEnd/>
            </a:ln>
          </p:spPr>
          <p:txBody>
            <a:bodyPr/>
            <a:lstStyle/>
            <a:p>
              <a:endParaRPr lang="en-US"/>
            </a:p>
          </p:txBody>
        </p:sp>
        <p:sp>
          <p:nvSpPr>
            <p:cNvPr id="63861" name="Rectangle 373"/>
            <p:cNvSpPr>
              <a:spLocks noChangeArrowheads="1"/>
            </p:cNvSpPr>
            <p:nvPr/>
          </p:nvSpPr>
          <p:spPr bwMode="auto">
            <a:xfrm>
              <a:off x="4410" y="1954"/>
              <a:ext cx="8" cy="29"/>
            </a:xfrm>
            <a:prstGeom prst="rect">
              <a:avLst/>
            </a:prstGeom>
            <a:solidFill>
              <a:srgbClr val="000000"/>
            </a:solidFill>
            <a:ln w="9525">
              <a:noFill/>
              <a:miter lim="800000"/>
              <a:headEnd/>
              <a:tailEnd/>
            </a:ln>
          </p:spPr>
          <p:txBody>
            <a:bodyPr/>
            <a:lstStyle/>
            <a:p>
              <a:endParaRPr lang="en-US"/>
            </a:p>
          </p:txBody>
        </p:sp>
        <p:sp>
          <p:nvSpPr>
            <p:cNvPr id="63862" name="Rectangle 374"/>
            <p:cNvSpPr>
              <a:spLocks noChangeArrowheads="1"/>
            </p:cNvSpPr>
            <p:nvPr/>
          </p:nvSpPr>
          <p:spPr bwMode="auto">
            <a:xfrm>
              <a:off x="4410" y="1903"/>
              <a:ext cx="8" cy="29"/>
            </a:xfrm>
            <a:prstGeom prst="rect">
              <a:avLst/>
            </a:prstGeom>
            <a:solidFill>
              <a:srgbClr val="000000"/>
            </a:solidFill>
            <a:ln w="9525">
              <a:noFill/>
              <a:miter lim="800000"/>
              <a:headEnd/>
              <a:tailEnd/>
            </a:ln>
          </p:spPr>
          <p:txBody>
            <a:bodyPr/>
            <a:lstStyle/>
            <a:p>
              <a:endParaRPr lang="en-US"/>
            </a:p>
          </p:txBody>
        </p:sp>
        <p:sp>
          <p:nvSpPr>
            <p:cNvPr id="63863" name="Rectangle 375"/>
            <p:cNvSpPr>
              <a:spLocks noChangeArrowheads="1"/>
            </p:cNvSpPr>
            <p:nvPr/>
          </p:nvSpPr>
          <p:spPr bwMode="auto">
            <a:xfrm>
              <a:off x="4410" y="1852"/>
              <a:ext cx="8" cy="29"/>
            </a:xfrm>
            <a:prstGeom prst="rect">
              <a:avLst/>
            </a:prstGeom>
            <a:solidFill>
              <a:srgbClr val="000000"/>
            </a:solidFill>
            <a:ln w="9525">
              <a:noFill/>
              <a:miter lim="800000"/>
              <a:headEnd/>
              <a:tailEnd/>
            </a:ln>
          </p:spPr>
          <p:txBody>
            <a:bodyPr/>
            <a:lstStyle/>
            <a:p>
              <a:endParaRPr lang="en-US"/>
            </a:p>
          </p:txBody>
        </p:sp>
        <p:sp>
          <p:nvSpPr>
            <p:cNvPr id="63864" name="Rectangle 376"/>
            <p:cNvSpPr>
              <a:spLocks noChangeArrowheads="1"/>
            </p:cNvSpPr>
            <p:nvPr/>
          </p:nvSpPr>
          <p:spPr bwMode="auto">
            <a:xfrm>
              <a:off x="4359" y="1852"/>
              <a:ext cx="29" cy="7"/>
            </a:xfrm>
            <a:prstGeom prst="rect">
              <a:avLst/>
            </a:prstGeom>
            <a:solidFill>
              <a:srgbClr val="000000"/>
            </a:solidFill>
            <a:ln w="9525">
              <a:noFill/>
              <a:miter lim="800000"/>
              <a:headEnd/>
              <a:tailEnd/>
            </a:ln>
          </p:spPr>
          <p:txBody>
            <a:bodyPr/>
            <a:lstStyle/>
            <a:p>
              <a:endParaRPr lang="en-US"/>
            </a:p>
          </p:txBody>
        </p:sp>
        <p:sp>
          <p:nvSpPr>
            <p:cNvPr id="63865" name="Rectangle 377"/>
            <p:cNvSpPr>
              <a:spLocks noChangeArrowheads="1"/>
            </p:cNvSpPr>
            <p:nvPr/>
          </p:nvSpPr>
          <p:spPr bwMode="auto">
            <a:xfrm>
              <a:off x="4308" y="1852"/>
              <a:ext cx="29" cy="7"/>
            </a:xfrm>
            <a:prstGeom prst="rect">
              <a:avLst/>
            </a:prstGeom>
            <a:solidFill>
              <a:srgbClr val="000000"/>
            </a:solidFill>
            <a:ln w="9525">
              <a:noFill/>
              <a:miter lim="800000"/>
              <a:headEnd/>
              <a:tailEnd/>
            </a:ln>
          </p:spPr>
          <p:txBody>
            <a:bodyPr/>
            <a:lstStyle/>
            <a:p>
              <a:endParaRPr lang="en-US"/>
            </a:p>
          </p:txBody>
        </p:sp>
        <p:sp>
          <p:nvSpPr>
            <p:cNvPr id="63866" name="Rectangle 378"/>
            <p:cNvSpPr>
              <a:spLocks noChangeArrowheads="1"/>
            </p:cNvSpPr>
            <p:nvPr/>
          </p:nvSpPr>
          <p:spPr bwMode="auto">
            <a:xfrm>
              <a:off x="4257" y="1852"/>
              <a:ext cx="29" cy="7"/>
            </a:xfrm>
            <a:prstGeom prst="rect">
              <a:avLst/>
            </a:prstGeom>
            <a:solidFill>
              <a:srgbClr val="000000"/>
            </a:solidFill>
            <a:ln w="9525">
              <a:noFill/>
              <a:miter lim="800000"/>
              <a:headEnd/>
              <a:tailEnd/>
            </a:ln>
          </p:spPr>
          <p:txBody>
            <a:bodyPr/>
            <a:lstStyle/>
            <a:p>
              <a:endParaRPr lang="en-US"/>
            </a:p>
          </p:txBody>
        </p:sp>
        <p:sp>
          <p:nvSpPr>
            <p:cNvPr id="63867" name="Rectangle 379"/>
            <p:cNvSpPr>
              <a:spLocks noChangeArrowheads="1"/>
            </p:cNvSpPr>
            <p:nvPr/>
          </p:nvSpPr>
          <p:spPr bwMode="auto">
            <a:xfrm>
              <a:off x="4205" y="1852"/>
              <a:ext cx="30" cy="7"/>
            </a:xfrm>
            <a:prstGeom prst="rect">
              <a:avLst/>
            </a:prstGeom>
            <a:solidFill>
              <a:srgbClr val="000000"/>
            </a:solidFill>
            <a:ln w="9525">
              <a:noFill/>
              <a:miter lim="800000"/>
              <a:headEnd/>
              <a:tailEnd/>
            </a:ln>
          </p:spPr>
          <p:txBody>
            <a:bodyPr/>
            <a:lstStyle/>
            <a:p>
              <a:endParaRPr lang="en-US"/>
            </a:p>
          </p:txBody>
        </p:sp>
        <p:sp>
          <p:nvSpPr>
            <p:cNvPr id="63868" name="Rectangle 380"/>
            <p:cNvSpPr>
              <a:spLocks noChangeArrowheads="1"/>
            </p:cNvSpPr>
            <p:nvPr/>
          </p:nvSpPr>
          <p:spPr bwMode="auto">
            <a:xfrm>
              <a:off x="4154" y="1852"/>
              <a:ext cx="29" cy="7"/>
            </a:xfrm>
            <a:prstGeom prst="rect">
              <a:avLst/>
            </a:prstGeom>
            <a:solidFill>
              <a:srgbClr val="000000"/>
            </a:solidFill>
            <a:ln w="9525">
              <a:noFill/>
              <a:miter lim="800000"/>
              <a:headEnd/>
              <a:tailEnd/>
            </a:ln>
          </p:spPr>
          <p:txBody>
            <a:bodyPr/>
            <a:lstStyle/>
            <a:p>
              <a:endParaRPr lang="en-US"/>
            </a:p>
          </p:txBody>
        </p:sp>
        <p:sp>
          <p:nvSpPr>
            <p:cNvPr id="63869" name="Rectangle 381"/>
            <p:cNvSpPr>
              <a:spLocks noChangeArrowheads="1"/>
            </p:cNvSpPr>
            <p:nvPr/>
          </p:nvSpPr>
          <p:spPr bwMode="auto">
            <a:xfrm>
              <a:off x="4103" y="1852"/>
              <a:ext cx="29" cy="7"/>
            </a:xfrm>
            <a:prstGeom prst="rect">
              <a:avLst/>
            </a:prstGeom>
            <a:solidFill>
              <a:srgbClr val="000000"/>
            </a:solidFill>
            <a:ln w="9525">
              <a:noFill/>
              <a:miter lim="800000"/>
              <a:headEnd/>
              <a:tailEnd/>
            </a:ln>
          </p:spPr>
          <p:txBody>
            <a:bodyPr/>
            <a:lstStyle/>
            <a:p>
              <a:endParaRPr lang="en-US"/>
            </a:p>
          </p:txBody>
        </p:sp>
        <p:sp>
          <p:nvSpPr>
            <p:cNvPr id="63870" name="Rectangle 382"/>
            <p:cNvSpPr>
              <a:spLocks noChangeArrowheads="1"/>
            </p:cNvSpPr>
            <p:nvPr/>
          </p:nvSpPr>
          <p:spPr bwMode="auto">
            <a:xfrm>
              <a:off x="4052" y="1852"/>
              <a:ext cx="29" cy="7"/>
            </a:xfrm>
            <a:prstGeom prst="rect">
              <a:avLst/>
            </a:prstGeom>
            <a:solidFill>
              <a:srgbClr val="000000"/>
            </a:solidFill>
            <a:ln w="9525">
              <a:noFill/>
              <a:miter lim="800000"/>
              <a:headEnd/>
              <a:tailEnd/>
            </a:ln>
          </p:spPr>
          <p:txBody>
            <a:bodyPr/>
            <a:lstStyle/>
            <a:p>
              <a:endParaRPr lang="en-US"/>
            </a:p>
          </p:txBody>
        </p:sp>
        <p:sp>
          <p:nvSpPr>
            <p:cNvPr id="63871" name="Rectangle 383"/>
            <p:cNvSpPr>
              <a:spLocks noChangeArrowheads="1"/>
            </p:cNvSpPr>
            <p:nvPr/>
          </p:nvSpPr>
          <p:spPr bwMode="auto">
            <a:xfrm>
              <a:off x="4000" y="1852"/>
              <a:ext cx="30" cy="7"/>
            </a:xfrm>
            <a:prstGeom prst="rect">
              <a:avLst/>
            </a:prstGeom>
            <a:solidFill>
              <a:srgbClr val="000000"/>
            </a:solidFill>
            <a:ln w="9525">
              <a:noFill/>
              <a:miter lim="800000"/>
              <a:headEnd/>
              <a:tailEnd/>
            </a:ln>
          </p:spPr>
          <p:txBody>
            <a:bodyPr/>
            <a:lstStyle/>
            <a:p>
              <a:endParaRPr lang="en-US"/>
            </a:p>
          </p:txBody>
        </p:sp>
        <p:sp>
          <p:nvSpPr>
            <p:cNvPr id="63872" name="Rectangle 384"/>
            <p:cNvSpPr>
              <a:spLocks noChangeArrowheads="1"/>
            </p:cNvSpPr>
            <p:nvPr/>
          </p:nvSpPr>
          <p:spPr bwMode="auto">
            <a:xfrm>
              <a:off x="3949" y="1852"/>
              <a:ext cx="29" cy="7"/>
            </a:xfrm>
            <a:prstGeom prst="rect">
              <a:avLst/>
            </a:prstGeom>
            <a:solidFill>
              <a:srgbClr val="000000"/>
            </a:solidFill>
            <a:ln w="9525">
              <a:noFill/>
              <a:miter lim="800000"/>
              <a:headEnd/>
              <a:tailEnd/>
            </a:ln>
          </p:spPr>
          <p:txBody>
            <a:bodyPr/>
            <a:lstStyle/>
            <a:p>
              <a:endParaRPr lang="en-US"/>
            </a:p>
          </p:txBody>
        </p:sp>
        <p:sp>
          <p:nvSpPr>
            <p:cNvPr id="63873" name="Rectangle 385"/>
            <p:cNvSpPr>
              <a:spLocks noChangeArrowheads="1"/>
            </p:cNvSpPr>
            <p:nvPr/>
          </p:nvSpPr>
          <p:spPr bwMode="auto">
            <a:xfrm>
              <a:off x="3898" y="1852"/>
              <a:ext cx="29" cy="7"/>
            </a:xfrm>
            <a:prstGeom prst="rect">
              <a:avLst/>
            </a:prstGeom>
            <a:solidFill>
              <a:srgbClr val="000000"/>
            </a:solidFill>
            <a:ln w="9525">
              <a:noFill/>
              <a:miter lim="800000"/>
              <a:headEnd/>
              <a:tailEnd/>
            </a:ln>
          </p:spPr>
          <p:txBody>
            <a:bodyPr/>
            <a:lstStyle/>
            <a:p>
              <a:endParaRPr lang="en-US"/>
            </a:p>
          </p:txBody>
        </p:sp>
        <p:sp>
          <p:nvSpPr>
            <p:cNvPr id="63874" name="Rectangle 386"/>
            <p:cNvSpPr>
              <a:spLocks noChangeArrowheads="1"/>
            </p:cNvSpPr>
            <p:nvPr/>
          </p:nvSpPr>
          <p:spPr bwMode="auto">
            <a:xfrm>
              <a:off x="3847" y="1852"/>
              <a:ext cx="29" cy="7"/>
            </a:xfrm>
            <a:prstGeom prst="rect">
              <a:avLst/>
            </a:prstGeom>
            <a:solidFill>
              <a:srgbClr val="000000"/>
            </a:solidFill>
            <a:ln w="9525">
              <a:noFill/>
              <a:miter lim="800000"/>
              <a:headEnd/>
              <a:tailEnd/>
            </a:ln>
          </p:spPr>
          <p:txBody>
            <a:bodyPr/>
            <a:lstStyle/>
            <a:p>
              <a:endParaRPr lang="en-US"/>
            </a:p>
          </p:txBody>
        </p:sp>
        <p:sp>
          <p:nvSpPr>
            <p:cNvPr id="63875" name="Rectangle 387"/>
            <p:cNvSpPr>
              <a:spLocks noChangeArrowheads="1"/>
            </p:cNvSpPr>
            <p:nvPr/>
          </p:nvSpPr>
          <p:spPr bwMode="auto">
            <a:xfrm>
              <a:off x="3795" y="1852"/>
              <a:ext cx="30" cy="7"/>
            </a:xfrm>
            <a:prstGeom prst="rect">
              <a:avLst/>
            </a:prstGeom>
            <a:solidFill>
              <a:srgbClr val="000000"/>
            </a:solidFill>
            <a:ln w="9525">
              <a:noFill/>
              <a:miter lim="800000"/>
              <a:headEnd/>
              <a:tailEnd/>
            </a:ln>
          </p:spPr>
          <p:txBody>
            <a:bodyPr/>
            <a:lstStyle/>
            <a:p>
              <a:endParaRPr lang="en-US"/>
            </a:p>
          </p:txBody>
        </p:sp>
        <p:sp>
          <p:nvSpPr>
            <p:cNvPr id="63876" name="Rectangle 388"/>
            <p:cNvSpPr>
              <a:spLocks noChangeArrowheads="1"/>
            </p:cNvSpPr>
            <p:nvPr/>
          </p:nvSpPr>
          <p:spPr bwMode="auto">
            <a:xfrm>
              <a:off x="3744" y="1852"/>
              <a:ext cx="29" cy="7"/>
            </a:xfrm>
            <a:prstGeom prst="rect">
              <a:avLst/>
            </a:prstGeom>
            <a:solidFill>
              <a:srgbClr val="000000"/>
            </a:solidFill>
            <a:ln w="9525">
              <a:noFill/>
              <a:miter lim="800000"/>
              <a:headEnd/>
              <a:tailEnd/>
            </a:ln>
          </p:spPr>
          <p:txBody>
            <a:bodyPr/>
            <a:lstStyle/>
            <a:p>
              <a:endParaRPr lang="en-US"/>
            </a:p>
          </p:txBody>
        </p:sp>
        <p:sp>
          <p:nvSpPr>
            <p:cNvPr id="63877" name="Rectangle 389"/>
            <p:cNvSpPr>
              <a:spLocks noChangeArrowheads="1"/>
            </p:cNvSpPr>
            <p:nvPr/>
          </p:nvSpPr>
          <p:spPr bwMode="auto">
            <a:xfrm>
              <a:off x="3693" y="1852"/>
              <a:ext cx="29" cy="7"/>
            </a:xfrm>
            <a:prstGeom prst="rect">
              <a:avLst/>
            </a:prstGeom>
            <a:solidFill>
              <a:srgbClr val="000000"/>
            </a:solidFill>
            <a:ln w="9525">
              <a:noFill/>
              <a:miter lim="800000"/>
              <a:headEnd/>
              <a:tailEnd/>
            </a:ln>
          </p:spPr>
          <p:txBody>
            <a:bodyPr/>
            <a:lstStyle/>
            <a:p>
              <a:endParaRPr lang="en-US"/>
            </a:p>
          </p:txBody>
        </p:sp>
        <p:sp>
          <p:nvSpPr>
            <p:cNvPr id="63878" name="Rectangle 390"/>
            <p:cNvSpPr>
              <a:spLocks noChangeArrowheads="1"/>
            </p:cNvSpPr>
            <p:nvPr/>
          </p:nvSpPr>
          <p:spPr bwMode="auto">
            <a:xfrm>
              <a:off x="3642" y="1852"/>
              <a:ext cx="29" cy="7"/>
            </a:xfrm>
            <a:prstGeom prst="rect">
              <a:avLst/>
            </a:prstGeom>
            <a:solidFill>
              <a:srgbClr val="000000"/>
            </a:solidFill>
            <a:ln w="9525">
              <a:noFill/>
              <a:miter lim="800000"/>
              <a:headEnd/>
              <a:tailEnd/>
            </a:ln>
          </p:spPr>
          <p:txBody>
            <a:bodyPr/>
            <a:lstStyle/>
            <a:p>
              <a:endParaRPr lang="en-US"/>
            </a:p>
          </p:txBody>
        </p:sp>
        <p:sp>
          <p:nvSpPr>
            <p:cNvPr id="63879" name="Rectangle 391"/>
            <p:cNvSpPr>
              <a:spLocks noChangeArrowheads="1"/>
            </p:cNvSpPr>
            <p:nvPr/>
          </p:nvSpPr>
          <p:spPr bwMode="auto">
            <a:xfrm>
              <a:off x="3590" y="1852"/>
              <a:ext cx="30" cy="7"/>
            </a:xfrm>
            <a:prstGeom prst="rect">
              <a:avLst/>
            </a:prstGeom>
            <a:solidFill>
              <a:srgbClr val="000000"/>
            </a:solidFill>
            <a:ln w="9525">
              <a:noFill/>
              <a:miter lim="800000"/>
              <a:headEnd/>
              <a:tailEnd/>
            </a:ln>
          </p:spPr>
          <p:txBody>
            <a:bodyPr/>
            <a:lstStyle/>
            <a:p>
              <a:endParaRPr lang="en-US"/>
            </a:p>
          </p:txBody>
        </p:sp>
        <p:sp>
          <p:nvSpPr>
            <p:cNvPr id="63880" name="Rectangle 392"/>
            <p:cNvSpPr>
              <a:spLocks noChangeArrowheads="1"/>
            </p:cNvSpPr>
            <p:nvPr/>
          </p:nvSpPr>
          <p:spPr bwMode="auto">
            <a:xfrm>
              <a:off x="3539" y="1852"/>
              <a:ext cx="30" cy="7"/>
            </a:xfrm>
            <a:prstGeom prst="rect">
              <a:avLst/>
            </a:prstGeom>
            <a:solidFill>
              <a:srgbClr val="000000"/>
            </a:solidFill>
            <a:ln w="9525">
              <a:noFill/>
              <a:miter lim="800000"/>
              <a:headEnd/>
              <a:tailEnd/>
            </a:ln>
          </p:spPr>
          <p:txBody>
            <a:bodyPr/>
            <a:lstStyle/>
            <a:p>
              <a:endParaRPr lang="en-US"/>
            </a:p>
          </p:txBody>
        </p:sp>
        <p:sp>
          <p:nvSpPr>
            <p:cNvPr id="63881" name="Rectangle 393"/>
            <p:cNvSpPr>
              <a:spLocks noChangeArrowheads="1"/>
            </p:cNvSpPr>
            <p:nvPr/>
          </p:nvSpPr>
          <p:spPr bwMode="auto">
            <a:xfrm>
              <a:off x="3488" y="1852"/>
              <a:ext cx="29" cy="7"/>
            </a:xfrm>
            <a:prstGeom prst="rect">
              <a:avLst/>
            </a:prstGeom>
            <a:solidFill>
              <a:srgbClr val="000000"/>
            </a:solidFill>
            <a:ln w="9525">
              <a:noFill/>
              <a:miter lim="800000"/>
              <a:headEnd/>
              <a:tailEnd/>
            </a:ln>
          </p:spPr>
          <p:txBody>
            <a:bodyPr/>
            <a:lstStyle/>
            <a:p>
              <a:endParaRPr lang="en-US"/>
            </a:p>
          </p:txBody>
        </p:sp>
        <p:sp>
          <p:nvSpPr>
            <p:cNvPr id="63882" name="Rectangle 394"/>
            <p:cNvSpPr>
              <a:spLocks noChangeArrowheads="1"/>
            </p:cNvSpPr>
            <p:nvPr/>
          </p:nvSpPr>
          <p:spPr bwMode="auto">
            <a:xfrm>
              <a:off x="3437" y="1852"/>
              <a:ext cx="29" cy="7"/>
            </a:xfrm>
            <a:prstGeom prst="rect">
              <a:avLst/>
            </a:prstGeom>
            <a:solidFill>
              <a:srgbClr val="000000"/>
            </a:solidFill>
            <a:ln w="9525">
              <a:noFill/>
              <a:miter lim="800000"/>
              <a:headEnd/>
              <a:tailEnd/>
            </a:ln>
          </p:spPr>
          <p:txBody>
            <a:bodyPr/>
            <a:lstStyle/>
            <a:p>
              <a:endParaRPr lang="en-US"/>
            </a:p>
          </p:txBody>
        </p:sp>
        <p:sp>
          <p:nvSpPr>
            <p:cNvPr id="63883" name="Rectangle 395"/>
            <p:cNvSpPr>
              <a:spLocks noChangeArrowheads="1"/>
            </p:cNvSpPr>
            <p:nvPr/>
          </p:nvSpPr>
          <p:spPr bwMode="auto">
            <a:xfrm>
              <a:off x="3386" y="1852"/>
              <a:ext cx="29" cy="7"/>
            </a:xfrm>
            <a:prstGeom prst="rect">
              <a:avLst/>
            </a:prstGeom>
            <a:solidFill>
              <a:srgbClr val="000000"/>
            </a:solidFill>
            <a:ln w="9525">
              <a:noFill/>
              <a:miter lim="800000"/>
              <a:headEnd/>
              <a:tailEnd/>
            </a:ln>
          </p:spPr>
          <p:txBody>
            <a:bodyPr/>
            <a:lstStyle/>
            <a:p>
              <a:endParaRPr lang="en-US"/>
            </a:p>
          </p:txBody>
        </p:sp>
        <p:sp>
          <p:nvSpPr>
            <p:cNvPr id="63884" name="Rectangle 396"/>
            <p:cNvSpPr>
              <a:spLocks noChangeArrowheads="1"/>
            </p:cNvSpPr>
            <p:nvPr/>
          </p:nvSpPr>
          <p:spPr bwMode="auto">
            <a:xfrm>
              <a:off x="3334" y="1852"/>
              <a:ext cx="30" cy="7"/>
            </a:xfrm>
            <a:prstGeom prst="rect">
              <a:avLst/>
            </a:prstGeom>
            <a:solidFill>
              <a:srgbClr val="000000"/>
            </a:solidFill>
            <a:ln w="9525">
              <a:noFill/>
              <a:miter lim="800000"/>
              <a:headEnd/>
              <a:tailEnd/>
            </a:ln>
          </p:spPr>
          <p:txBody>
            <a:bodyPr/>
            <a:lstStyle/>
            <a:p>
              <a:endParaRPr lang="en-US"/>
            </a:p>
          </p:txBody>
        </p:sp>
        <p:sp>
          <p:nvSpPr>
            <p:cNvPr id="63885" name="Rectangle 397"/>
            <p:cNvSpPr>
              <a:spLocks noChangeArrowheads="1"/>
            </p:cNvSpPr>
            <p:nvPr/>
          </p:nvSpPr>
          <p:spPr bwMode="auto">
            <a:xfrm>
              <a:off x="3283" y="1852"/>
              <a:ext cx="29" cy="7"/>
            </a:xfrm>
            <a:prstGeom prst="rect">
              <a:avLst/>
            </a:prstGeom>
            <a:solidFill>
              <a:srgbClr val="000000"/>
            </a:solidFill>
            <a:ln w="9525">
              <a:noFill/>
              <a:miter lim="800000"/>
              <a:headEnd/>
              <a:tailEnd/>
            </a:ln>
          </p:spPr>
          <p:txBody>
            <a:bodyPr/>
            <a:lstStyle/>
            <a:p>
              <a:endParaRPr lang="en-US"/>
            </a:p>
          </p:txBody>
        </p:sp>
      </p:grpSp>
      <p:sp>
        <p:nvSpPr>
          <p:cNvPr id="63887" name="Rectangle 399"/>
          <p:cNvSpPr>
            <a:spLocks noChangeArrowheads="1"/>
          </p:cNvSpPr>
          <p:nvPr/>
        </p:nvSpPr>
        <p:spPr bwMode="auto">
          <a:xfrm>
            <a:off x="5467350" y="3021013"/>
            <a:ext cx="141763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100 million records</a:t>
            </a:r>
            <a:endParaRPr lang="en-US" sz="3200" b="1">
              <a:solidFill>
                <a:srgbClr val="000000"/>
              </a:solidFill>
              <a:latin typeface="Tahoma" pitchFamily="34" charset="0"/>
            </a:endParaRPr>
          </a:p>
        </p:txBody>
      </p:sp>
      <p:sp>
        <p:nvSpPr>
          <p:cNvPr id="63888" name="Rectangle 400"/>
          <p:cNvSpPr>
            <a:spLocks noChangeArrowheads="1"/>
          </p:cNvSpPr>
          <p:nvPr/>
        </p:nvSpPr>
        <p:spPr bwMode="auto">
          <a:xfrm>
            <a:off x="6908800" y="3021013"/>
            <a:ext cx="11588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grpSp>
        <p:nvGrpSpPr>
          <p:cNvPr id="6" name="Group 457"/>
          <p:cNvGrpSpPr>
            <a:grpSpLocks/>
          </p:cNvGrpSpPr>
          <p:nvPr/>
        </p:nvGrpSpPr>
        <p:grpSpPr bwMode="auto">
          <a:xfrm>
            <a:off x="5187950" y="3497263"/>
            <a:ext cx="1825625" cy="430212"/>
            <a:chOff x="3268" y="2203"/>
            <a:chExt cx="1150" cy="271"/>
          </a:xfrm>
        </p:grpSpPr>
        <p:sp>
          <p:nvSpPr>
            <p:cNvPr id="63889" name="Rectangle 401"/>
            <p:cNvSpPr>
              <a:spLocks noChangeArrowheads="1"/>
            </p:cNvSpPr>
            <p:nvPr/>
          </p:nvSpPr>
          <p:spPr bwMode="auto">
            <a:xfrm>
              <a:off x="3268" y="2203"/>
              <a:ext cx="1142" cy="264"/>
            </a:xfrm>
            <a:prstGeom prst="rect">
              <a:avLst/>
            </a:prstGeom>
            <a:solidFill>
              <a:srgbClr val="FFFFFF"/>
            </a:solidFill>
            <a:ln w="9525">
              <a:noFill/>
              <a:miter lim="800000"/>
              <a:headEnd/>
              <a:tailEnd/>
            </a:ln>
          </p:spPr>
          <p:txBody>
            <a:bodyPr/>
            <a:lstStyle/>
            <a:p>
              <a:endParaRPr lang="en-US"/>
            </a:p>
          </p:txBody>
        </p:sp>
        <p:sp>
          <p:nvSpPr>
            <p:cNvPr id="63890" name="Rectangle 402"/>
            <p:cNvSpPr>
              <a:spLocks noChangeArrowheads="1"/>
            </p:cNvSpPr>
            <p:nvPr/>
          </p:nvSpPr>
          <p:spPr bwMode="auto">
            <a:xfrm>
              <a:off x="3268" y="2203"/>
              <a:ext cx="8" cy="29"/>
            </a:xfrm>
            <a:prstGeom prst="rect">
              <a:avLst/>
            </a:prstGeom>
            <a:solidFill>
              <a:srgbClr val="000000"/>
            </a:solidFill>
            <a:ln w="9525">
              <a:noFill/>
              <a:miter lim="800000"/>
              <a:headEnd/>
              <a:tailEnd/>
            </a:ln>
          </p:spPr>
          <p:txBody>
            <a:bodyPr/>
            <a:lstStyle/>
            <a:p>
              <a:endParaRPr lang="en-US"/>
            </a:p>
          </p:txBody>
        </p:sp>
        <p:sp>
          <p:nvSpPr>
            <p:cNvPr id="63891" name="Rectangle 403"/>
            <p:cNvSpPr>
              <a:spLocks noChangeArrowheads="1"/>
            </p:cNvSpPr>
            <p:nvPr/>
          </p:nvSpPr>
          <p:spPr bwMode="auto">
            <a:xfrm>
              <a:off x="3268" y="2254"/>
              <a:ext cx="8" cy="30"/>
            </a:xfrm>
            <a:prstGeom prst="rect">
              <a:avLst/>
            </a:prstGeom>
            <a:solidFill>
              <a:srgbClr val="000000"/>
            </a:solidFill>
            <a:ln w="9525">
              <a:noFill/>
              <a:miter lim="800000"/>
              <a:headEnd/>
              <a:tailEnd/>
            </a:ln>
          </p:spPr>
          <p:txBody>
            <a:bodyPr/>
            <a:lstStyle/>
            <a:p>
              <a:endParaRPr lang="en-US"/>
            </a:p>
          </p:txBody>
        </p:sp>
        <p:sp>
          <p:nvSpPr>
            <p:cNvPr id="63892" name="Rectangle 404"/>
            <p:cNvSpPr>
              <a:spLocks noChangeArrowheads="1"/>
            </p:cNvSpPr>
            <p:nvPr/>
          </p:nvSpPr>
          <p:spPr bwMode="auto">
            <a:xfrm>
              <a:off x="3268" y="2306"/>
              <a:ext cx="8" cy="29"/>
            </a:xfrm>
            <a:prstGeom prst="rect">
              <a:avLst/>
            </a:prstGeom>
            <a:solidFill>
              <a:srgbClr val="000000"/>
            </a:solidFill>
            <a:ln w="9525">
              <a:noFill/>
              <a:miter lim="800000"/>
              <a:headEnd/>
              <a:tailEnd/>
            </a:ln>
          </p:spPr>
          <p:txBody>
            <a:bodyPr/>
            <a:lstStyle/>
            <a:p>
              <a:endParaRPr lang="en-US"/>
            </a:p>
          </p:txBody>
        </p:sp>
        <p:sp>
          <p:nvSpPr>
            <p:cNvPr id="63893" name="Rectangle 405"/>
            <p:cNvSpPr>
              <a:spLocks noChangeArrowheads="1"/>
            </p:cNvSpPr>
            <p:nvPr/>
          </p:nvSpPr>
          <p:spPr bwMode="auto">
            <a:xfrm>
              <a:off x="3268" y="2357"/>
              <a:ext cx="8" cy="29"/>
            </a:xfrm>
            <a:prstGeom prst="rect">
              <a:avLst/>
            </a:prstGeom>
            <a:solidFill>
              <a:srgbClr val="000000"/>
            </a:solidFill>
            <a:ln w="9525">
              <a:noFill/>
              <a:miter lim="800000"/>
              <a:headEnd/>
              <a:tailEnd/>
            </a:ln>
          </p:spPr>
          <p:txBody>
            <a:bodyPr/>
            <a:lstStyle/>
            <a:p>
              <a:endParaRPr lang="en-US"/>
            </a:p>
          </p:txBody>
        </p:sp>
        <p:sp>
          <p:nvSpPr>
            <p:cNvPr id="63894" name="Rectangle 406"/>
            <p:cNvSpPr>
              <a:spLocks noChangeArrowheads="1"/>
            </p:cNvSpPr>
            <p:nvPr/>
          </p:nvSpPr>
          <p:spPr bwMode="auto">
            <a:xfrm>
              <a:off x="3268" y="2408"/>
              <a:ext cx="8" cy="29"/>
            </a:xfrm>
            <a:prstGeom prst="rect">
              <a:avLst/>
            </a:prstGeom>
            <a:solidFill>
              <a:srgbClr val="000000"/>
            </a:solidFill>
            <a:ln w="9525">
              <a:noFill/>
              <a:miter lim="800000"/>
              <a:headEnd/>
              <a:tailEnd/>
            </a:ln>
          </p:spPr>
          <p:txBody>
            <a:bodyPr/>
            <a:lstStyle/>
            <a:p>
              <a:endParaRPr lang="en-US"/>
            </a:p>
          </p:txBody>
        </p:sp>
        <p:sp>
          <p:nvSpPr>
            <p:cNvPr id="63895" name="Freeform 407"/>
            <p:cNvSpPr>
              <a:spLocks/>
            </p:cNvSpPr>
            <p:nvPr/>
          </p:nvSpPr>
          <p:spPr bwMode="auto">
            <a:xfrm>
              <a:off x="3268" y="2459"/>
              <a:ext cx="22" cy="15"/>
            </a:xfrm>
            <a:custGeom>
              <a:avLst/>
              <a:gdLst/>
              <a:ahLst/>
              <a:cxnLst>
                <a:cxn ang="0">
                  <a:pos x="8" y="0"/>
                </a:cxn>
                <a:cxn ang="0">
                  <a:pos x="0" y="0"/>
                </a:cxn>
                <a:cxn ang="0">
                  <a:pos x="0" y="8"/>
                </a:cxn>
                <a:cxn ang="0">
                  <a:pos x="0" y="8"/>
                </a:cxn>
                <a:cxn ang="0">
                  <a:pos x="0" y="15"/>
                </a:cxn>
                <a:cxn ang="0">
                  <a:pos x="22" y="15"/>
                </a:cxn>
                <a:cxn ang="0">
                  <a:pos x="22" y="8"/>
                </a:cxn>
                <a:cxn ang="0">
                  <a:pos x="0" y="8"/>
                </a:cxn>
                <a:cxn ang="0">
                  <a:pos x="0" y="8"/>
                </a:cxn>
                <a:cxn ang="0">
                  <a:pos x="8" y="8"/>
                </a:cxn>
                <a:cxn ang="0">
                  <a:pos x="8" y="0"/>
                </a:cxn>
              </a:cxnLst>
              <a:rect l="0" t="0" r="r" b="b"/>
              <a:pathLst>
                <a:path w="22" h="15">
                  <a:moveTo>
                    <a:pt x="8" y="0"/>
                  </a:moveTo>
                  <a:lnTo>
                    <a:pt x="0" y="0"/>
                  </a:lnTo>
                  <a:lnTo>
                    <a:pt x="0" y="8"/>
                  </a:lnTo>
                  <a:lnTo>
                    <a:pt x="0" y="8"/>
                  </a:lnTo>
                  <a:lnTo>
                    <a:pt x="0" y="15"/>
                  </a:lnTo>
                  <a:lnTo>
                    <a:pt x="22" y="15"/>
                  </a:lnTo>
                  <a:lnTo>
                    <a:pt x="22" y="8"/>
                  </a:lnTo>
                  <a:lnTo>
                    <a:pt x="0" y="8"/>
                  </a:lnTo>
                  <a:lnTo>
                    <a:pt x="0" y="8"/>
                  </a:lnTo>
                  <a:lnTo>
                    <a:pt x="8" y="8"/>
                  </a:lnTo>
                  <a:lnTo>
                    <a:pt x="8" y="0"/>
                  </a:lnTo>
                  <a:close/>
                </a:path>
              </a:pathLst>
            </a:custGeom>
            <a:solidFill>
              <a:srgbClr val="000000"/>
            </a:solidFill>
            <a:ln w="9525">
              <a:noFill/>
              <a:round/>
              <a:headEnd/>
              <a:tailEnd/>
            </a:ln>
          </p:spPr>
          <p:txBody>
            <a:bodyPr/>
            <a:lstStyle/>
            <a:p>
              <a:endParaRPr lang="en-US"/>
            </a:p>
          </p:txBody>
        </p:sp>
        <p:sp>
          <p:nvSpPr>
            <p:cNvPr id="63896" name="Rectangle 408"/>
            <p:cNvSpPr>
              <a:spLocks noChangeArrowheads="1"/>
            </p:cNvSpPr>
            <p:nvPr/>
          </p:nvSpPr>
          <p:spPr bwMode="auto">
            <a:xfrm>
              <a:off x="3312" y="2467"/>
              <a:ext cx="30" cy="7"/>
            </a:xfrm>
            <a:prstGeom prst="rect">
              <a:avLst/>
            </a:prstGeom>
            <a:solidFill>
              <a:srgbClr val="000000"/>
            </a:solidFill>
            <a:ln w="9525">
              <a:noFill/>
              <a:miter lim="800000"/>
              <a:headEnd/>
              <a:tailEnd/>
            </a:ln>
          </p:spPr>
          <p:txBody>
            <a:bodyPr/>
            <a:lstStyle/>
            <a:p>
              <a:endParaRPr lang="en-US"/>
            </a:p>
          </p:txBody>
        </p:sp>
        <p:sp>
          <p:nvSpPr>
            <p:cNvPr id="63897" name="Rectangle 409"/>
            <p:cNvSpPr>
              <a:spLocks noChangeArrowheads="1"/>
            </p:cNvSpPr>
            <p:nvPr/>
          </p:nvSpPr>
          <p:spPr bwMode="auto">
            <a:xfrm>
              <a:off x="3364" y="2467"/>
              <a:ext cx="29" cy="7"/>
            </a:xfrm>
            <a:prstGeom prst="rect">
              <a:avLst/>
            </a:prstGeom>
            <a:solidFill>
              <a:srgbClr val="000000"/>
            </a:solidFill>
            <a:ln w="9525">
              <a:noFill/>
              <a:miter lim="800000"/>
              <a:headEnd/>
              <a:tailEnd/>
            </a:ln>
          </p:spPr>
          <p:txBody>
            <a:bodyPr/>
            <a:lstStyle/>
            <a:p>
              <a:endParaRPr lang="en-US"/>
            </a:p>
          </p:txBody>
        </p:sp>
        <p:sp>
          <p:nvSpPr>
            <p:cNvPr id="63898" name="Rectangle 410"/>
            <p:cNvSpPr>
              <a:spLocks noChangeArrowheads="1"/>
            </p:cNvSpPr>
            <p:nvPr/>
          </p:nvSpPr>
          <p:spPr bwMode="auto">
            <a:xfrm>
              <a:off x="3415" y="2467"/>
              <a:ext cx="29" cy="7"/>
            </a:xfrm>
            <a:prstGeom prst="rect">
              <a:avLst/>
            </a:prstGeom>
            <a:solidFill>
              <a:srgbClr val="000000"/>
            </a:solidFill>
            <a:ln w="9525">
              <a:noFill/>
              <a:miter lim="800000"/>
              <a:headEnd/>
              <a:tailEnd/>
            </a:ln>
          </p:spPr>
          <p:txBody>
            <a:bodyPr/>
            <a:lstStyle/>
            <a:p>
              <a:endParaRPr lang="en-US"/>
            </a:p>
          </p:txBody>
        </p:sp>
        <p:sp>
          <p:nvSpPr>
            <p:cNvPr id="63899" name="Rectangle 411"/>
            <p:cNvSpPr>
              <a:spLocks noChangeArrowheads="1"/>
            </p:cNvSpPr>
            <p:nvPr/>
          </p:nvSpPr>
          <p:spPr bwMode="auto">
            <a:xfrm>
              <a:off x="3466" y="2467"/>
              <a:ext cx="29" cy="7"/>
            </a:xfrm>
            <a:prstGeom prst="rect">
              <a:avLst/>
            </a:prstGeom>
            <a:solidFill>
              <a:srgbClr val="000000"/>
            </a:solidFill>
            <a:ln w="9525">
              <a:noFill/>
              <a:miter lim="800000"/>
              <a:headEnd/>
              <a:tailEnd/>
            </a:ln>
          </p:spPr>
          <p:txBody>
            <a:bodyPr/>
            <a:lstStyle/>
            <a:p>
              <a:endParaRPr lang="en-US"/>
            </a:p>
          </p:txBody>
        </p:sp>
        <p:sp>
          <p:nvSpPr>
            <p:cNvPr id="63900" name="Rectangle 412"/>
            <p:cNvSpPr>
              <a:spLocks noChangeArrowheads="1"/>
            </p:cNvSpPr>
            <p:nvPr/>
          </p:nvSpPr>
          <p:spPr bwMode="auto">
            <a:xfrm>
              <a:off x="3517" y="2467"/>
              <a:ext cx="30" cy="7"/>
            </a:xfrm>
            <a:prstGeom prst="rect">
              <a:avLst/>
            </a:prstGeom>
            <a:solidFill>
              <a:srgbClr val="000000"/>
            </a:solidFill>
            <a:ln w="9525">
              <a:noFill/>
              <a:miter lim="800000"/>
              <a:headEnd/>
              <a:tailEnd/>
            </a:ln>
          </p:spPr>
          <p:txBody>
            <a:bodyPr/>
            <a:lstStyle/>
            <a:p>
              <a:endParaRPr lang="en-US"/>
            </a:p>
          </p:txBody>
        </p:sp>
        <p:sp>
          <p:nvSpPr>
            <p:cNvPr id="63901" name="Rectangle 413"/>
            <p:cNvSpPr>
              <a:spLocks noChangeArrowheads="1"/>
            </p:cNvSpPr>
            <p:nvPr/>
          </p:nvSpPr>
          <p:spPr bwMode="auto">
            <a:xfrm>
              <a:off x="3569" y="2467"/>
              <a:ext cx="29" cy="7"/>
            </a:xfrm>
            <a:prstGeom prst="rect">
              <a:avLst/>
            </a:prstGeom>
            <a:solidFill>
              <a:srgbClr val="000000"/>
            </a:solidFill>
            <a:ln w="9525">
              <a:noFill/>
              <a:miter lim="800000"/>
              <a:headEnd/>
              <a:tailEnd/>
            </a:ln>
          </p:spPr>
          <p:txBody>
            <a:bodyPr/>
            <a:lstStyle/>
            <a:p>
              <a:endParaRPr lang="en-US"/>
            </a:p>
          </p:txBody>
        </p:sp>
        <p:sp>
          <p:nvSpPr>
            <p:cNvPr id="63902" name="Rectangle 414"/>
            <p:cNvSpPr>
              <a:spLocks noChangeArrowheads="1"/>
            </p:cNvSpPr>
            <p:nvPr/>
          </p:nvSpPr>
          <p:spPr bwMode="auto">
            <a:xfrm>
              <a:off x="3620" y="2467"/>
              <a:ext cx="29" cy="7"/>
            </a:xfrm>
            <a:prstGeom prst="rect">
              <a:avLst/>
            </a:prstGeom>
            <a:solidFill>
              <a:srgbClr val="000000"/>
            </a:solidFill>
            <a:ln w="9525">
              <a:noFill/>
              <a:miter lim="800000"/>
              <a:headEnd/>
              <a:tailEnd/>
            </a:ln>
          </p:spPr>
          <p:txBody>
            <a:bodyPr/>
            <a:lstStyle/>
            <a:p>
              <a:endParaRPr lang="en-US"/>
            </a:p>
          </p:txBody>
        </p:sp>
        <p:sp>
          <p:nvSpPr>
            <p:cNvPr id="63903" name="Rectangle 415"/>
            <p:cNvSpPr>
              <a:spLocks noChangeArrowheads="1"/>
            </p:cNvSpPr>
            <p:nvPr/>
          </p:nvSpPr>
          <p:spPr bwMode="auto">
            <a:xfrm>
              <a:off x="3671" y="2467"/>
              <a:ext cx="29" cy="7"/>
            </a:xfrm>
            <a:prstGeom prst="rect">
              <a:avLst/>
            </a:prstGeom>
            <a:solidFill>
              <a:srgbClr val="000000"/>
            </a:solidFill>
            <a:ln w="9525">
              <a:noFill/>
              <a:miter lim="800000"/>
              <a:headEnd/>
              <a:tailEnd/>
            </a:ln>
          </p:spPr>
          <p:txBody>
            <a:bodyPr/>
            <a:lstStyle/>
            <a:p>
              <a:endParaRPr lang="en-US"/>
            </a:p>
          </p:txBody>
        </p:sp>
        <p:sp>
          <p:nvSpPr>
            <p:cNvPr id="63904" name="Rectangle 416"/>
            <p:cNvSpPr>
              <a:spLocks noChangeArrowheads="1"/>
            </p:cNvSpPr>
            <p:nvPr/>
          </p:nvSpPr>
          <p:spPr bwMode="auto">
            <a:xfrm>
              <a:off x="3722" y="2467"/>
              <a:ext cx="30" cy="7"/>
            </a:xfrm>
            <a:prstGeom prst="rect">
              <a:avLst/>
            </a:prstGeom>
            <a:solidFill>
              <a:srgbClr val="000000"/>
            </a:solidFill>
            <a:ln w="9525">
              <a:noFill/>
              <a:miter lim="800000"/>
              <a:headEnd/>
              <a:tailEnd/>
            </a:ln>
          </p:spPr>
          <p:txBody>
            <a:bodyPr/>
            <a:lstStyle/>
            <a:p>
              <a:endParaRPr lang="en-US"/>
            </a:p>
          </p:txBody>
        </p:sp>
        <p:sp>
          <p:nvSpPr>
            <p:cNvPr id="63905" name="Rectangle 417"/>
            <p:cNvSpPr>
              <a:spLocks noChangeArrowheads="1"/>
            </p:cNvSpPr>
            <p:nvPr/>
          </p:nvSpPr>
          <p:spPr bwMode="auto">
            <a:xfrm>
              <a:off x="3773" y="2467"/>
              <a:ext cx="30" cy="7"/>
            </a:xfrm>
            <a:prstGeom prst="rect">
              <a:avLst/>
            </a:prstGeom>
            <a:solidFill>
              <a:srgbClr val="000000"/>
            </a:solidFill>
            <a:ln w="9525">
              <a:noFill/>
              <a:miter lim="800000"/>
              <a:headEnd/>
              <a:tailEnd/>
            </a:ln>
          </p:spPr>
          <p:txBody>
            <a:bodyPr/>
            <a:lstStyle/>
            <a:p>
              <a:endParaRPr lang="en-US"/>
            </a:p>
          </p:txBody>
        </p:sp>
        <p:sp>
          <p:nvSpPr>
            <p:cNvPr id="63906" name="Rectangle 418"/>
            <p:cNvSpPr>
              <a:spLocks noChangeArrowheads="1"/>
            </p:cNvSpPr>
            <p:nvPr/>
          </p:nvSpPr>
          <p:spPr bwMode="auto">
            <a:xfrm>
              <a:off x="3825" y="2467"/>
              <a:ext cx="29" cy="7"/>
            </a:xfrm>
            <a:prstGeom prst="rect">
              <a:avLst/>
            </a:prstGeom>
            <a:solidFill>
              <a:srgbClr val="000000"/>
            </a:solidFill>
            <a:ln w="9525">
              <a:noFill/>
              <a:miter lim="800000"/>
              <a:headEnd/>
              <a:tailEnd/>
            </a:ln>
          </p:spPr>
          <p:txBody>
            <a:bodyPr/>
            <a:lstStyle/>
            <a:p>
              <a:endParaRPr lang="en-US"/>
            </a:p>
          </p:txBody>
        </p:sp>
        <p:sp>
          <p:nvSpPr>
            <p:cNvPr id="63907" name="Rectangle 419"/>
            <p:cNvSpPr>
              <a:spLocks noChangeArrowheads="1"/>
            </p:cNvSpPr>
            <p:nvPr/>
          </p:nvSpPr>
          <p:spPr bwMode="auto">
            <a:xfrm>
              <a:off x="3876" y="2467"/>
              <a:ext cx="29" cy="7"/>
            </a:xfrm>
            <a:prstGeom prst="rect">
              <a:avLst/>
            </a:prstGeom>
            <a:solidFill>
              <a:srgbClr val="000000"/>
            </a:solidFill>
            <a:ln w="9525">
              <a:noFill/>
              <a:miter lim="800000"/>
              <a:headEnd/>
              <a:tailEnd/>
            </a:ln>
          </p:spPr>
          <p:txBody>
            <a:bodyPr/>
            <a:lstStyle/>
            <a:p>
              <a:endParaRPr lang="en-US"/>
            </a:p>
          </p:txBody>
        </p:sp>
        <p:sp>
          <p:nvSpPr>
            <p:cNvPr id="63908" name="Rectangle 420"/>
            <p:cNvSpPr>
              <a:spLocks noChangeArrowheads="1"/>
            </p:cNvSpPr>
            <p:nvPr/>
          </p:nvSpPr>
          <p:spPr bwMode="auto">
            <a:xfrm>
              <a:off x="3927" y="2467"/>
              <a:ext cx="29" cy="7"/>
            </a:xfrm>
            <a:prstGeom prst="rect">
              <a:avLst/>
            </a:prstGeom>
            <a:solidFill>
              <a:srgbClr val="000000"/>
            </a:solidFill>
            <a:ln w="9525">
              <a:noFill/>
              <a:miter lim="800000"/>
              <a:headEnd/>
              <a:tailEnd/>
            </a:ln>
          </p:spPr>
          <p:txBody>
            <a:bodyPr/>
            <a:lstStyle/>
            <a:p>
              <a:endParaRPr lang="en-US"/>
            </a:p>
          </p:txBody>
        </p:sp>
        <p:sp>
          <p:nvSpPr>
            <p:cNvPr id="63909" name="Rectangle 421"/>
            <p:cNvSpPr>
              <a:spLocks noChangeArrowheads="1"/>
            </p:cNvSpPr>
            <p:nvPr/>
          </p:nvSpPr>
          <p:spPr bwMode="auto">
            <a:xfrm>
              <a:off x="3978" y="2467"/>
              <a:ext cx="30" cy="7"/>
            </a:xfrm>
            <a:prstGeom prst="rect">
              <a:avLst/>
            </a:prstGeom>
            <a:solidFill>
              <a:srgbClr val="000000"/>
            </a:solidFill>
            <a:ln w="9525">
              <a:noFill/>
              <a:miter lim="800000"/>
              <a:headEnd/>
              <a:tailEnd/>
            </a:ln>
          </p:spPr>
          <p:txBody>
            <a:bodyPr/>
            <a:lstStyle/>
            <a:p>
              <a:endParaRPr lang="en-US"/>
            </a:p>
          </p:txBody>
        </p:sp>
        <p:sp>
          <p:nvSpPr>
            <p:cNvPr id="63910" name="Rectangle 422"/>
            <p:cNvSpPr>
              <a:spLocks noChangeArrowheads="1"/>
            </p:cNvSpPr>
            <p:nvPr/>
          </p:nvSpPr>
          <p:spPr bwMode="auto">
            <a:xfrm>
              <a:off x="4030" y="2467"/>
              <a:ext cx="29" cy="7"/>
            </a:xfrm>
            <a:prstGeom prst="rect">
              <a:avLst/>
            </a:prstGeom>
            <a:solidFill>
              <a:srgbClr val="000000"/>
            </a:solidFill>
            <a:ln w="9525">
              <a:noFill/>
              <a:miter lim="800000"/>
              <a:headEnd/>
              <a:tailEnd/>
            </a:ln>
          </p:spPr>
          <p:txBody>
            <a:bodyPr/>
            <a:lstStyle/>
            <a:p>
              <a:endParaRPr lang="en-US"/>
            </a:p>
          </p:txBody>
        </p:sp>
        <p:sp>
          <p:nvSpPr>
            <p:cNvPr id="63911" name="Rectangle 423"/>
            <p:cNvSpPr>
              <a:spLocks noChangeArrowheads="1"/>
            </p:cNvSpPr>
            <p:nvPr/>
          </p:nvSpPr>
          <p:spPr bwMode="auto">
            <a:xfrm>
              <a:off x="4081" y="2467"/>
              <a:ext cx="29" cy="7"/>
            </a:xfrm>
            <a:prstGeom prst="rect">
              <a:avLst/>
            </a:prstGeom>
            <a:solidFill>
              <a:srgbClr val="000000"/>
            </a:solidFill>
            <a:ln w="9525">
              <a:noFill/>
              <a:miter lim="800000"/>
              <a:headEnd/>
              <a:tailEnd/>
            </a:ln>
          </p:spPr>
          <p:txBody>
            <a:bodyPr/>
            <a:lstStyle/>
            <a:p>
              <a:endParaRPr lang="en-US"/>
            </a:p>
          </p:txBody>
        </p:sp>
        <p:sp>
          <p:nvSpPr>
            <p:cNvPr id="63912" name="Rectangle 424"/>
            <p:cNvSpPr>
              <a:spLocks noChangeArrowheads="1"/>
            </p:cNvSpPr>
            <p:nvPr/>
          </p:nvSpPr>
          <p:spPr bwMode="auto">
            <a:xfrm>
              <a:off x="4132" y="2467"/>
              <a:ext cx="29" cy="7"/>
            </a:xfrm>
            <a:prstGeom prst="rect">
              <a:avLst/>
            </a:prstGeom>
            <a:solidFill>
              <a:srgbClr val="000000"/>
            </a:solidFill>
            <a:ln w="9525">
              <a:noFill/>
              <a:miter lim="800000"/>
              <a:headEnd/>
              <a:tailEnd/>
            </a:ln>
          </p:spPr>
          <p:txBody>
            <a:bodyPr/>
            <a:lstStyle/>
            <a:p>
              <a:endParaRPr lang="en-US"/>
            </a:p>
          </p:txBody>
        </p:sp>
        <p:sp>
          <p:nvSpPr>
            <p:cNvPr id="63913" name="Rectangle 425"/>
            <p:cNvSpPr>
              <a:spLocks noChangeArrowheads="1"/>
            </p:cNvSpPr>
            <p:nvPr/>
          </p:nvSpPr>
          <p:spPr bwMode="auto">
            <a:xfrm>
              <a:off x="4183" y="2467"/>
              <a:ext cx="30" cy="7"/>
            </a:xfrm>
            <a:prstGeom prst="rect">
              <a:avLst/>
            </a:prstGeom>
            <a:solidFill>
              <a:srgbClr val="000000"/>
            </a:solidFill>
            <a:ln w="9525">
              <a:noFill/>
              <a:miter lim="800000"/>
              <a:headEnd/>
              <a:tailEnd/>
            </a:ln>
          </p:spPr>
          <p:txBody>
            <a:bodyPr/>
            <a:lstStyle/>
            <a:p>
              <a:endParaRPr lang="en-US"/>
            </a:p>
          </p:txBody>
        </p:sp>
        <p:sp>
          <p:nvSpPr>
            <p:cNvPr id="63914" name="Rectangle 426"/>
            <p:cNvSpPr>
              <a:spLocks noChangeArrowheads="1"/>
            </p:cNvSpPr>
            <p:nvPr/>
          </p:nvSpPr>
          <p:spPr bwMode="auto">
            <a:xfrm>
              <a:off x="4235" y="2467"/>
              <a:ext cx="29" cy="7"/>
            </a:xfrm>
            <a:prstGeom prst="rect">
              <a:avLst/>
            </a:prstGeom>
            <a:solidFill>
              <a:srgbClr val="000000"/>
            </a:solidFill>
            <a:ln w="9525">
              <a:noFill/>
              <a:miter lim="800000"/>
              <a:headEnd/>
              <a:tailEnd/>
            </a:ln>
          </p:spPr>
          <p:txBody>
            <a:bodyPr/>
            <a:lstStyle/>
            <a:p>
              <a:endParaRPr lang="en-US"/>
            </a:p>
          </p:txBody>
        </p:sp>
        <p:sp>
          <p:nvSpPr>
            <p:cNvPr id="63915" name="Rectangle 427"/>
            <p:cNvSpPr>
              <a:spLocks noChangeArrowheads="1"/>
            </p:cNvSpPr>
            <p:nvPr/>
          </p:nvSpPr>
          <p:spPr bwMode="auto">
            <a:xfrm>
              <a:off x="4286" y="2467"/>
              <a:ext cx="29" cy="7"/>
            </a:xfrm>
            <a:prstGeom prst="rect">
              <a:avLst/>
            </a:prstGeom>
            <a:solidFill>
              <a:srgbClr val="000000"/>
            </a:solidFill>
            <a:ln w="9525">
              <a:noFill/>
              <a:miter lim="800000"/>
              <a:headEnd/>
              <a:tailEnd/>
            </a:ln>
          </p:spPr>
          <p:txBody>
            <a:bodyPr/>
            <a:lstStyle/>
            <a:p>
              <a:endParaRPr lang="en-US"/>
            </a:p>
          </p:txBody>
        </p:sp>
        <p:sp>
          <p:nvSpPr>
            <p:cNvPr id="63916" name="Rectangle 428"/>
            <p:cNvSpPr>
              <a:spLocks noChangeArrowheads="1"/>
            </p:cNvSpPr>
            <p:nvPr/>
          </p:nvSpPr>
          <p:spPr bwMode="auto">
            <a:xfrm>
              <a:off x="4337" y="2467"/>
              <a:ext cx="29" cy="7"/>
            </a:xfrm>
            <a:prstGeom prst="rect">
              <a:avLst/>
            </a:prstGeom>
            <a:solidFill>
              <a:srgbClr val="000000"/>
            </a:solidFill>
            <a:ln w="9525">
              <a:noFill/>
              <a:miter lim="800000"/>
              <a:headEnd/>
              <a:tailEnd/>
            </a:ln>
          </p:spPr>
          <p:txBody>
            <a:bodyPr/>
            <a:lstStyle/>
            <a:p>
              <a:endParaRPr lang="en-US"/>
            </a:p>
          </p:txBody>
        </p:sp>
        <p:sp>
          <p:nvSpPr>
            <p:cNvPr id="63917" name="Freeform 429"/>
            <p:cNvSpPr>
              <a:spLocks/>
            </p:cNvSpPr>
            <p:nvPr/>
          </p:nvSpPr>
          <p:spPr bwMode="auto">
            <a:xfrm>
              <a:off x="4388" y="2459"/>
              <a:ext cx="30" cy="15"/>
            </a:xfrm>
            <a:custGeom>
              <a:avLst/>
              <a:gdLst/>
              <a:ahLst/>
              <a:cxnLst>
                <a:cxn ang="0">
                  <a:pos x="0" y="8"/>
                </a:cxn>
                <a:cxn ang="0">
                  <a:pos x="0" y="15"/>
                </a:cxn>
                <a:cxn ang="0">
                  <a:pos x="22" y="15"/>
                </a:cxn>
                <a:cxn ang="0">
                  <a:pos x="22" y="15"/>
                </a:cxn>
                <a:cxn ang="0">
                  <a:pos x="30" y="8"/>
                </a:cxn>
                <a:cxn ang="0">
                  <a:pos x="30" y="0"/>
                </a:cxn>
                <a:cxn ang="0">
                  <a:pos x="22" y="0"/>
                </a:cxn>
                <a:cxn ang="0">
                  <a:pos x="22" y="8"/>
                </a:cxn>
                <a:cxn ang="0">
                  <a:pos x="22" y="8"/>
                </a:cxn>
                <a:cxn ang="0">
                  <a:pos x="22" y="8"/>
                </a:cxn>
                <a:cxn ang="0">
                  <a:pos x="0" y="8"/>
                </a:cxn>
              </a:cxnLst>
              <a:rect l="0" t="0" r="r" b="b"/>
              <a:pathLst>
                <a:path w="30" h="15">
                  <a:moveTo>
                    <a:pt x="0" y="8"/>
                  </a:moveTo>
                  <a:lnTo>
                    <a:pt x="0" y="15"/>
                  </a:lnTo>
                  <a:lnTo>
                    <a:pt x="22" y="15"/>
                  </a:lnTo>
                  <a:lnTo>
                    <a:pt x="22" y="15"/>
                  </a:lnTo>
                  <a:lnTo>
                    <a:pt x="30" y="8"/>
                  </a:lnTo>
                  <a:lnTo>
                    <a:pt x="30" y="0"/>
                  </a:lnTo>
                  <a:lnTo>
                    <a:pt x="22" y="0"/>
                  </a:lnTo>
                  <a:lnTo>
                    <a:pt x="22" y="8"/>
                  </a:lnTo>
                  <a:lnTo>
                    <a:pt x="22" y="8"/>
                  </a:lnTo>
                  <a:lnTo>
                    <a:pt x="22" y="8"/>
                  </a:lnTo>
                  <a:lnTo>
                    <a:pt x="0" y="8"/>
                  </a:lnTo>
                  <a:close/>
                </a:path>
              </a:pathLst>
            </a:custGeom>
            <a:solidFill>
              <a:srgbClr val="000000"/>
            </a:solidFill>
            <a:ln w="9525">
              <a:noFill/>
              <a:round/>
              <a:headEnd/>
              <a:tailEnd/>
            </a:ln>
          </p:spPr>
          <p:txBody>
            <a:bodyPr/>
            <a:lstStyle/>
            <a:p>
              <a:endParaRPr lang="en-US"/>
            </a:p>
          </p:txBody>
        </p:sp>
        <p:sp>
          <p:nvSpPr>
            <p:cNvPr id="63918" name="Rectangle 430"/>
            <p:cNvSpPr>
              <a:spLocks noChangeArrowheads="1"/>
            </p:cNvSpPr>
            <p:nvPr/>
          </p:nvSpPr>
          <p:spPr bwMode="auto">
            <a:xfrm>
              <a:off x="4410" y="2408"/>
              <a:ext cx="8" cy="29"/>
            </a:xfrm>
            <a:prstGeom prst="rect">
              <a:avLst/>
            </a:prstGeom>
            <a:solidFill>
              <a:srgbClr val="000000"/>
            </a:solidFill>
            <a:ln w="9525">
              <a:noFill/>
              <a:miter lim="800000"/>
              <a:headEnd/>
              <a:tailEnd/>
            </a:ln>
          </p:spPr>
          <p:txBody>
            <a:bodyPr/>
            <a:lstStyle/>
            <a:p>
              <a:endParaRPr lang="en-US"/>
            </a:p>
          </p:txBody>
        </p:sp>
        <p:sp>
          <p:nvSpPr>
            <p:cNvPr id="63919" name="Rectangle 431"/>
            <p:cNvSpPr>
              <a:spLocks noChangeArrowheads="1"/>
            </p:cNvSpPr>
            <p:nvPr/>
          </p:nvSpPr>
          <p:spPr bwMode="auto">
            <a:xfrm>
              <a:off x="4410" y="2357"/>
              <a:ext cx="8" cy="29"/>
            </a:xfrm>
            <a:prstGeom prst="rect">
              <a:avLst/>
            </a:prstGeom>
            <a:solidFill>
              <a:srgbClr val="000000"/>
            </a:solidFill>
            <a:ln w="9525">
              <a:noFill/>
              <a:miter lim="800000"/>
              <a:headEnd/>
              <a:tailEnd/>
            </a:ln>
          </p:spPr>
          <p:txBody>
            <a:bodyPr/>
            <a:lstStyle/>
            <a:p>
              <a:endParaRPr lang="en-US"/>
            </a:p>
          </p:txBody>
        </p:sp>
        <p:sp>
          <p:nvSpPr>
            <p:cNvPr id="63920" name="Rectangle 432"/>
            <p:cNvSpPr>
              <a:spLocks noChangeArrowheads="1"/>
            </p:cNvSpPr>
            <p:nvPr/>
          </p:nvSpPr>
          <p:spPr bwMode="auto">
            <a:xfrm>
              <a:off x="4410" y="2306"/>
              <a:ext cx="8" cy="29"/>
            </a:xfrm>
            <a:prstGeom prst="rect">
              <a:avLst/>
            </a:prstGeom>
            <a:solidFill>
              <a:srgbClr val="000000"/>
            </a:solidFill>
            <a:ln w="9525">
              <a:noFill/>
              <a:miter lim="800000"/>
              <a:headEnd/>
              <a:tailEnd/>
            </a:ln>
          </p:spPr>
          <p:txBody>
            <a:bodyPr/>
            <a:lstStyle/>
            <a:p>
              <a:endParaRPr lang="en-US"/>
            </a:p>
          </p:txBody>
        </p:sp>
        <p:sp>
          <p:nvSpPr>
            <p:cNvPr id="63921" name="Rectangle 433"/>
            <p:cNvSpPr>
              <a:spLocks noChangeArrowheads="1"/>
            </p:cNvSpPr>
            <p:nvPr/>
          </p:nvSpPr>
          <p:spPr bwMode="auto">
            <a:xfrm>
              <a:off x="4410" y="2254"/>
              <a:ext cx="8" cy="30"/>
            </a:xfrm>
            <a:prstGeom prst="rect">
              <a:avLst/>
            </a:prstGeom>
            <a:solidFill>
              <a:srgbClr val="000000"/>
            </a:solidFill>
            <a:ln w="9525">
              <a:noFill/>
              <a:miter lim="800000"/>
              <a:headEnd/>
              <a:tailEnd/>
            </a:ln>
          </p:spPr>
          <p:txBody>
            <a:bodyPr/>
            <a:lstStyle/>
            <a:p>
              <a:endParaRPr lang="en-US"/>
            </a:p>
          </p:txBody>
        </p:sp>
        <p:sp>
          <p:nvSpPr>
            <p:cNvPr id="63922" name="Rectangle 434"/>
            <p:cNvSpPr>
              <a:spLocks noChangeArrowheads="1"/>
            </p:cNvSpPr>
            <p:nvPr/>
          </p:nvSpPr>
          <p:spPr bwMode="auto">
            <a:xfrm>
              <a:off x="4410" y="2203"/>
              <a:ext cx="8" cy="29"/>
            </a:xfrm>
            <a:prstGeom prst="rect">
              <a:avLst/>
            </a:prstGeom>
            <a:solidFill>
              <a:srgbClr val="000000"/>
            </a:solidFill>
            <a:ln w="9525">
              <a:noFill/>
              <a:miter lim="800000"/>
              <a:headEnd/>
              <a:tailEnd/>
            </a:ln>
          </p:spPr>
          <p:txBody>
            <a:bodyPr/>
            <a:lstStyle/>
            <a:p>
              <a:endParaRPr lang="en-US"/>
            </a:p>
          </p:txBody>
        </p:sp>
        <p:sp>
          <p:nvSpPr>
            <p:cNvPr id="63923" name="Rectangle 435"/>
            <p:cNvSpPr>
              <a:spLocks noChangeArrowheads="1"/>
            </p:cNvSpPr>
            <p:nvPr/>
          </p:nvSpPr>
          <p:spPr bwMode="auto">
            <a:xfrm>
              <a:off x="4359" y="2203"/>
              <a:ext cx="29" cy="7"/>
            </a:xfrm>
            <a:prstGeom prst="rect">
              <a:avLst/>
            </a:prstGeom>
            <a:solidFill>
              <a:srgbClr val="000000"/>
            </a:solidFill>
            <a:ln w="9525">
              <a:noFill/>
              <a:miter lim="800000"/>
              <a:headEnd/>
              <a:tailEnd/>
            </a:ln>
          </p:spPr>
          <p:txBody>
            <a:bodyPr/>
            <a:lstStyle/>
            <a:p>
              <a:endParaRPr lang="en-US"/>
            </a:p>
          </p:txBody>
        </p:sp>
        <p:sp>
          <p:nvSpPr>
            <p:cNvPr id="63924" name="Rectangle 436"/>
            <p:cNvSpPr>
              <a:spLocks noChangeArrowheads="1"/>
            </p:cNvSpPr>
            <p:nvPr/>
          </p:nvSpPr>
          <p:spPr bwMode="auto">
            <a:xfrm>
              <a:off x="4308" y="2203"/>
              <a:ext cx="29" cy="7"/>
            </a:xfrm>
            <a:prstGeom prst="rect">
              <a:avLst/>
            </a:prstGeom>
            <a:solidFill>
              <a:srgbClr val="000000"/>
            </a:solidFill>
            <a:ln w="9525">
              <a:noFill/>
              <a:miter lim="800000"/>
              <a:headEnd/>
              <a:tailEnd/>
            </a:ln>
          </p:spPr>
          <p:txBody>
            <a:bodyPr/>
            <a:lstStyle/>
            <a:p>
              <a:endParaRPr lang="en-US"/>
            </a:p>
          </p:txBody>
        </p:sp>
        <p:sp>
          <p:nvSpPr>
            <p:cNvPr id="63925" name="Rectangle 437"/>
            <p:cNvSpPr>
              <a:spLocks noChangeArrowheads="1"/>
            </p:cNvSpPr>
            <p:nvPr/>
          </p:nvSpPr>
          <p:spPr bwMode="auto">
            <a:xfrm>
              <a:off x="4257" y="2203"/>
              <a:ext cx="29" cy="7"/>
            </a:xfrm>
            <a:prstGeom prst="rect">
              <a:avLst/>
            </a:prstGeom>
            <a:solidFill>
              <a:srgbClr val="000000"/>
            </a:solidFill>
            <a:ln w="9525">
              <a:noFill/>
              <a:miter lim="800000"/>
              <a:headEnd/>
              <a:tailEnd/>
            </a:ln>
          </p:spPr>
          <p:txBody>
            <a:bodyPr/>
            <a:lstStyle/>
            <a:p>
              <a:endParaRPr lang="en-US"/>
            </a:p>
          </p:txBody>
        </p:sp>
        <p:sp>
          <p:nvSpPr>
            <p:cNvPr id="63926" name="Rectangle 438"/>
            <p:cNvSpPr>
              <a:spLocks noChangeArrowheads="1"/>
            </p:cNvSpPr>
            <p:nvPr/>
          </p:nvSpPr>
          <p:spPr bwMode="auto">
            <a:xfrm>
              <a:off x="4205" y="2203"/>
              <a:ext cx="30" cy="7"/>
            </a:xfrm>
            <a:prstGeom prst="rect">
              <a:avLst/>
            </a:prstGeom>
            <a:solidFill>
              <a:srgbClr val="000000"/>
            </a:solidFill>
            <a:ln w="9525">
              <a:noFill/>
              <a:miter lim="800000"/>
              <a:headEnd/>
              <a:tailEnd/>
            </a:ln>
          </p:spPr>
          <p:txBody>
            <a:bodyPr/>
            <a:lstStyle/>
            <a:p>
              <a:endParaRPr lang="en-US"/>
            </a:p>
          </p:txBody>
        </p:sp>
        <p:sp>
          <p:nvSpPr>
            <p:cNvPr id="63927" name="Rectangle 439"/>
            <p:cNvSpPr>
              <a:spLocks noChangeArrowheads="1"/>
            </p:cNvSpPr>
            <p:nvPr/>
          </p:nvSpPr>
          <p:spPr bwMode="auto">
            <a:xfrm>
              <a:off x="4154" y="2203"/>
              <a:ext cx="29" cy="7"/>
            </a:xfrm>
            <a:prstGeom prst="rect">
              <a:avLst/>
            </a:prstGeom>
            <a:solidFill>
              <a:srgbClr val="000000"/>
            </a:solidFill>
            <a:ln w="9525">
              <a:noFill/>
              <a:miter lim="800000"/>
              <a:headEnd/>
              <a:tailEnd/>
            </a:ln>
          </p:spPr>
          <p:txBody>
            <a:bodyPr/>
            <a:lstStyle/>
            <a:p>
              <a:endParaRPr lang="en-US"/>
            </a:p>
          </p:txBody>
        </p:sp>
        <p:sp>
          <p:nvSpPr>
            <p:cNvPr id="63928" name="Rectangle 440"/>
            <p:cNvSpPr>
              <a:spLocks noChangeArrowheads="1"/>
            </p:cNvSpPr>
            <p:nvPr/>
          </p:nvSpPr>
          <p:spPr bwMode="auto">
            <a:xfrm>
              <a:off x="4103" y="2203"/>
              <a:ext cx="29" cy="7"/>
            </a:xfrm>
            <a:prstGeom prst="rect">
              <a:avLst/>
            </a:prstGeom>
            <a:solidFill>
              <a:srgbClr val="000000"/>
            </a:solidFill>
            <a:ln w="9525">
              <a:noFill/>
              <a:miter lim="800000"/>
              <a:headEnd/>
              <a:tailEnd/>
            </a:ln>
          </p:spPr>
          <p:txBody>
            <a:bodyPr/>
            <a:lstStyle/>
            <a:p>
              <a:endParaRPr lang="en-US"/>
            </a:p>
          </p:txBody>
        </p:sp>
        <p:sp>
          <p:nvSpPr>
            <p:cNvPr id="63929" name="Rectangle 441"/>
            <p:cNvSpPr>
              <a:spLocks noChangeArrowheads="1"/>
            </p:cNvSpPr>
            <p:nvPr/>
          </p:nvSpPr>
          <p:spPr bwMode="auto">
            <a:xfrm>
              <a:off x="4052" y="2203"/>
              <a:ext cx="29" cy="7"/>
            </a:xfrm>
            <a:prstGeom prst="rect">
              <a:avLst/>
            </a:prstGeom>
            <a:solidFill>
              <a:srgbClr val="000000"/>
            </a:solidFill>
            <a:ln w="9525">
              <a:noFill/>
              <a:miter lim="800000"/>
              <a:headEnd/>
              <a:tailEnd/>
            </a:ln>
          </p:spPr>
          <p:txBody>
            <a:bodyPr/>
            <a:lstStyle/>
            <a:p>
              <a:endParaRPr lang="en-US"/>
            </a:p>
          </p:txBody>
        </p:sp>
        <p:sp>
          <p:nvSpPr>
            <p:cNvPr id="63930" name="Rectangle 442"/>
            <p:cNvSpPr>
              <a:spLocks noChangeArrowheads="1"/>
            </p:cNvSpPr>
            <p:nvPr/>
          </p:nvSpPr>
          <p:spPr bwMode="auto">
            <a:xfrm>
              <a:off x="4000" y="2203"/>
              <a:ext cx="30" cy="7"/>
            </a:xfrm>
            <a:prstGeom prst="rect">
              <a:avLst/>
            </a:prstGeom>
            <a:solidFill>
              <a:srgbClr val="000000"/>
            </a:solidFill>
            <a:ln w="9525">
              <a:noFill/>
              <a:miter lim="800000"/>
              <a:headEnd/>
              <a:tailEnd/>
            </a:ln>
          </p:spPr>
          <p:txBody>
            <a:bodyPr/>
            <a:lstStyle/>
            <a:p>
              <a:endParaRPr lang="en-US"/>
            </a:p>
          </p:txBody>
        </p:sp>
        <p:sp>
          <p:nvSpPr>
            <p:cNvPr id="63931" name="Rectangle 443"/>
            <p:cNvSpPr>
              <a:spLocks noChangeArrowheads="1"/>
            </p:cNvSpPr>
            <p:nvPr/>
          </p:nvSpPr>
          <p:spPr bwMode="auto">
            <a:xfrm>
              <a:off x="3949" y="2203"/>
              <a:ext cx="29" cy="7"/>
            </a:xfrm>
            <a:prstGeom prst="rect">
              <a:avLst/>
            </a:prstGeom>
            <a:solidFill>
              <a:srgbClr val="000000"/>
            </a:solidFill>
            <a:ln w="9525">
              <a:noFill/>
              <a:miter lim="800000"/>
              <a:headEnd/>
              <a:tailEnd/>
            </a:ln>
          </p:spPr>
          <p:txBody>
            <a:bodyPr/>
            <a:lstStyle/>
            <a:p>
              <a:endParaRPr lang="en-US"/>
            </a:p>
          </p:txBody>
        </p:sp>
        <p:sp>
          <p:nvSpPr>
            <p:cNvPr id="63932" name="Rectangle 444"/>
            <p:cNvSpPr>
              <a:spLocks noChangeArrowheads="1"/>
            </p:cNvSpPr>
            <p:nvPr/>
          </p:nvSpPr>
          <p:spPr bwMode="auto">
            <a:xfrm>
              <a:off x="3898" y="2203"/>
              <a:ext cx="29" cy="7"/>
            </a:xfrm>
            <a:prstGeom prst="rect">
              <a:avLst/>
            </a:prstGeom>
            <a:solidFill>
              <a:srgbClr val="000000"/>
            </a:solidFill>
            <a:ln w="9525">
              <a:noFill/>
              <a:miter lim="800000"/>
              <a:headEnd/>
              <a:tailEnd/>
            </a:ln>
          </p:spPr>
          <p:txBody>
            <a:bodyPr/>
            <a:lstStyle/>
            <a:p>
              <a:endParaRPr lang="en-US"/>
            </a:p>
          </p:txBody>
        </p:sp>
        <p:sp>
          <p:nvSpPr>
            <p:cNvPr id="63933" name="Rectangle 445"/>
            <p:cNvSpPr>
              <a:spLocks noChangeArrowheads="1"/>
            </p:cNvSpPr>
            <p:nvPr/>
          </p:nvSpPr>
          <p:spPr bwMode="auto">
            <a:xfrm>
              <a:off x="3847" y="2203"/>
              <a:ext cx="29" cy="7"/>
            </a:xfrm>
            <a:prstGeom prst="rect">
              <a:avLst/>
            </a:prstGeom>
            <a:solidFill>
              <a:srgbClr val="000000"/>
            </a:solidFill>
            <a:ln w="9525">
              <a:noFill/>
              <a:miter lim="800000"/>
              <a:headEnd/>
              <a:tailEnd/>
            </a:ln>
          </p:spPr>
          <p:txBody>
            <a:bodyPr/>
            <a:lstStyle/>
            <a:p>
              <a:endParaRPr lang="en-US"/>
            </a:p>
          </p:txBody>
        </p:sp>
        <p:sp>
          <p:nvSpPr>
            <p:cNvPr id="63934" name="Rectangle 446"/>
            <p:cNvSpPr>
              <a:spLocks noChangeArrowheads="1"/>
            </p:cNvSpPr>
            <p:nvPr/>
          </p:nvSpPr>
          <p:spPr bwMode="auto">
            <a:xfrm>
              <a:off x="3795" y="2203"/>
              <a:ext cx="30" cy="7"/>
            </a:xfrm>
            <a:prstGeom prst="rect">
              <a:avLst/>
            </a:prstGeom>
            <a:solidFill>
              <a:srgbClr val="000000"/>
            </a:solidFill>
            <a:ln w="9525">
              <a:noFill/>
              <a:miter lim="800000"/>
              <a:headEnd/>
              <a:tailEnd/>
            </a:ln>
          </p:spPr>
          <p:txBody>
            <a:bodyPr/>
            <a:lstStyle/>
            <a:p>
              <a:endParaRPr lang="en-US"/>
            </a:p>
          </p:txBody>
        </p:sp>
        <p:sp>
          <p:nvSpPr>
            <p:cNvPr id="63935" name="Rectangle 447"/>
            <p:cNvSpPr>
              <a:spLocks noChangeArrowheads="1"/>
            </p:cNvSpPr>
            <p:nvPr/>
          </p:nvSpPr>
          <p:spPr bwMode="auto">
            <a:xfrm>
              <a:off x="3744" y="2203"/>
              <a:ext cx="29" cy="7"/>
            </a:xfrm>
            <a:prstGeom prst="rect">
              <a:avLst/>
            </a:prstGeom>
            <a:solidFill>
              <a:srgbClr val="000000"/>
            </a:solidFill>
            <a:ln w="9525">
              <a:noFill/>
              <a:miter lim="800000"/>
              <a:headEnd/>
              <a:tailEnd/>
            </a:ln>
          </p:spPr>
          <p:txBody>
            <a:bodyPr/>
            <a:lstStyle/>
            <a:p>
              <a:endParaRPr lang="en-US"/>
            </a:p>
          </p:txBody>
        </p:sp>
        <p:sp>
          <p:nvSpPr>
            <p:cNvPr id="63936" name="Rectangle 448"/>
            <p:cNvSpPr>
              <a:spLocks noChangeArrowheads="1"/>
            </p:cNvSpPr>
            <p:nvPr/>
          </p:nvSpPr>
          <p:spPr bwMode="auto">
            <a:xfrm>
              <a:off x="3693" y="2203"/>
              <a:ext cx="29" cy="7"/>
            </a:xfrm>
            <a:prstGeom prst="rect">
              <a:avLst/>
            </a:prstGeom>
            <a:solidFill>
              <a:srgbClr val="000000"/>
            </a:solidFill>
            <a:ln w="9525">
              <a:noFill/>
              <a:miter lim="800000"/>
              <a:headEnd/>
              <a:tailEnd/>
            </a:ln>
          </p:spPr>
          <p:txBody>
            <a:bodyPr/>
            <a:lstStyle/>
            <a:p>
              <a:endParaRPr lang="en-US"/>
            </a:p>
          </p:txBody>
        </p:sp>
        <p:sp>
          <p:nvSpPr>
            <p:cNvPr id="63937" name="Rectangle 449"/>
            <p:cNvSpPr>
              <a:spLocks noChangeArrowheads="1"/>
            </p:cNvSpPr>
            <p:nvPr/>
          </p:nvSpPr>
          <p:spPr bwMode="auto">
            <a:xfrm>
              <a:off x="3642" y="2203"/>
              <a:ext cx="29" cy="7"/>
            </a:xfrm>
            <a:prstGeom prst="rect">
              <a:avLst/>
            </a:prstGeom>
            <a:solidFill>
              <a:srgbClr val="000000"/>
            </a:solidFill>
            <a:ln w="9525">
              <a:noFill/>
              <a:miter lim="800000"/>
              <a:headEnd/>
              <a:tailEnd/>
            </a:ln>
          </p:spPr>
          <p:txBody>
            <a:bodyPr/>
            <a:lstStyle/>
            <a:p>
              <a:endParaRPr lang="en-US"/>
            </a:p>
          </p:txBody>
        </p:sp>
        <p:sp>
          <p:nvSpPr>
            <p:cNvPr id="63938" name="Rectangle 450"/>
            <p:cNvSpPr>
              <a:spLocks noChangeArrowheads="1"/>
            </p:cNvSpPr>
            <p:nvPr/>
          </p:nvSpPr>
          <p:spPr bwMode="auto">
            <a:xfrm>
              <a:off x="3590" y="2203"/>
              <a:ext cx="30" cy="7"/>
            </a:xfrm>
            <a:prstGeom prst="rect">
              <a:avLst/>
            </a:prstGeom>
            <a:solidFill>
              <a:srgbClr val="000000"/>
            </a:solidFill>
            <a:ln w="9525">
              <a:noFill/>
              <a:miter lim="800000"/>
              <a:headEnd/>
              <a:tailEnd/>
            </a:ln>
          </p:spPr>
          <p:txBody>
            <a:bodyPr/>
            <a:lstStyle/>
            <a:p>
              <a:endParaRPr lang="en-US"/>
            </a:p>
          </p:txBody>
        </p:sp>
        <p:sp>
          <p:nvSpPr>
            <p:cNvPr id="63939" name="Rectangle 451"/>
            <p:cNvSpPr>
              <a:spLocks noChangeArrowheads="1"/>
            </p:cNvSpPr>
            <p:nvPr/>
          </p:nvSpPr>
          <p:spPr bwMode="auto">
            <a:xfrm>
              <a:off x="3539" y="2203"/>
              <a:ext cx="30" cy="7"/>
            </a:xfrm>
            <a:prstGeom prst="rect">
              <a:avLst/>
            </a:prstGeom>
            <a:solidFill>
              <a:srgbClr val="000000"/>
            </a:solidFill>
            <a:ln w="9525">
              <a:noFill/>
              <a:miter lim="800000"/>
              <a:headEnd/>
              <a:tailEnd/>
            </a:ln>
          </p:spPr>
          <p:txBody>
            <a:bodyPr/>
            <a:lstStyle/>
            <a:p>
              <a:endParaRPr lang="en-US"/>
            </a:p>
          </p:txBody>
        </p:sp>
        <p:sp>
          <p:nvSpPr>
            <p:cNvPr id="63940" name="Rectangle 452"/>
            <p:cNvSpPr>
              <a:spLocks noChangeArrowheads="1"/>
            </p:cNvSpPr>
            <p:nvPr/>
          </p:nvSpPr>
          <p:spPr bwMode="auto">
            <a:xfrm>
              <a:off x="3488" y="2203"/>
              <a:ext cx="29" cy="7"/>
            </a:xfrm>
            <a:prstGeom prst="rect">
              <a:avLst/>
            </a:prstGeom>
            <a:solidFill>
              <a:srgbClr val="000000"/>
            </a:solidFill>
            <a:ln w="9525">
              <a:noFill/>
              <a:miter lim="800000"/>
              <a:headEnd/>
              <a:tailEnd/>
            </a:ln>
          </p:spPr>
          <p:txBody>
            <a:bodyPr/>
            <a:lstStyle/>
            <a:p>
              <a:endParaRPr lang="en-US"/>
            </a:p>
          </p:txBody>
        </p:sp>
        <p:sp>
          <p:nvSpPr>
            <p:cNvPr id="63941" name="Rectangle 453"/>
            <p:cNvSpPr>
              <a:spLocks noChangeArrowheads="1"/>
            </p:cNvSpPr>
            <p:nvPr/>
          </p:nvSpPr>
          <p:spPr bwMode="auto">
            <a:xfrm>
              <a:off x="3437" y="2203"/>
              <a:ext cx="29" cy="7"/>
            </a:xfrm>
            <a:prstGeom prst="rect">
              <a:avLst/>
            </a:prstGeom>
            <a:solidFill>
              <a:srgbClr val="000000"/>
            </a:solidFill>
            <a:ln w="9525">
              <a:noFill/>
              <a:miter lim="800000"/>
              <a:headEnd/>
              <a:tailEnd/>
            </a:ln>
          </p:spPr>
          <p:txBody>
            <a:bodyPr/>
            <a:lstStyle/>
            <a:p>
              <a:endParaRPr lang="en-US"/>
            </a:p>
          </p:txBody>
        </p:sp>
        <p:sp>
          <p:nvSpPr>
            <p:cNvPr id="63942" name="Rectangle 454"/>
            <p:cNvSpPr>
              <a:spLocks noChangeArrowheads="1"/>
            </p:cNvSpPr>
            <p:nvPr/>
          </p:nvSpPr>
          <p:spPr bwMode="auto">
            <a:xfrm>
              <a:off x="3386" y="2203"/>
              <a:ext cx="29" cy="7"/>
            </a:xfrm>
            <a:prstGeom prst="rect">
              <a:avLst/>
            </a:prstGeom>
            <a:solidFill>
              <a:srgbClr val="000000"/>
            </a:solidFill>
            <a:ln w="9525">
              <a:noFill/>
              <a:miter lim="800000"/>
              <a:headEnd/>
              <a:tailEnd/>
            </a:ln>
          </p:spPr>
          <p:txBody>
            <a:bodyPr/>
            <a:lstStyle/>
            <a:p>
              <a:endParaRPr lang="en-US"/>
            </a:p>
          </p:txBody>
        </p:sp>
        <p:sp>
          <p:nvSpPr>
            <p:cNvPr id="63943" name="Rectangle 455"/>
            <p:cNvSpPr>
              <a:spLocks noChangeArrowheads="1"/>
            </p:cNvSpPr>
            <p:nvPr/>
          </p:nvSpPr>
          <p:spPr bwMode="auto">
            <a:xfrm>
              <a:off x="3334" y="2203"/>
              <a:ext cx="30" cy="7"/>
            </a:xfrm>
            <a:prstGeom prst="rect">
              <a:avLst/>
            </a:prstGeom>
            <a:solidFill>
              <a:srgbClr val="000000"/>
            </a:solidFill>
            <a:ln w="9525">
              <a:noFill/>
              <a:miter lim="800000"/>
              <a:headEnd/>
              <a:tailEnd/>
            </a:ln>
          </p:spPr>
          <p:txBody>
            <a:bodyPr/>
            <a:lstStyle/>
            <a:p>
              <a:endParaRPr lang="en-US"/>
            </a:p>
          </p:txBody>
        </p:sp>
        <p:sp>
          <p:nvSpPr>
            <p:cNvPr id="63944" name="Rectangle 456"/>
            <p:cNvSpPr>
              <a:spLocks noChangeArrowheads="1"/>
            </p:cNvSpPr>
            <p:nvPr/>
          </p:nvSpPr>
          <p:spPr bwMode="auto">
            <a:xfrm>
              <a:off x="3283" y="2203"/>
              <a:ext cx="29" cy="7"/>
            </a:xfrm>
            <a:prstGeom prst="rect">
              <a:avLst/>
            </a:prstGeom>
            <a:solidFill>
              <a:srgbClr val="000000"/>
            </a:solidFill>
            <a:ln w="9525">
              <a:noFill/>
              <a:miter lim="800000"/>
              <a:headEnd/>
              <a:tailEnd/>
            </a:ln>
          </p:spPr>
          <p:txBody>
            <a:bodyPr/>
            <a:lstStyle/>
            <a:p>
              <a:endParaRPr lang="en-US"/>
            </a:p>
          </p:txBody>
        </p:sp>
      </p:grpSp>
      <p:sp>
        <p:nvSpPr>
          <p:cNvPr id="63946" name="Rectangle 458"/>
          <p:cNvSpPr>
            <a:spLocks noChangeArrowheads="1"/>
          </p:cNvSpPr>
          <p:nvPr/>
        </p:nvSpPr>
        <p:spPr bwMode="auto">
          <a:xfrm>
            <a:off x="5467350" y="3578225"/>
            <a:ext cx="141763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100 million records</a:t>
            </a:r>
            <a:endParaRPr lang="en-US" sz="3200" b="1">
              <a:solidFill>
                <a:srgbClr val="000000"/>
              </a:solidFill>
              <a:latin typeface="Tahoma" pitchFamily="34" charset="0"/>
            </a:endParaRPr>
          </a:p>
        </p:txBody>
      </p:sp>
      <p:sp>
        <p:nvSpPr>
          <p:cNvPr id="63947" name="Rectangle 459"/>
          <p:cNvSpPr>
            <a:spLocks noChangeArrowheads="1"/>
          </p:cNvSpPr>
          <p:nvPr/>
        </p:nvSpPr>
        <p:spPr bwMode="auto">
          <a:xfrm>
            <a:off x="6908800" y="3578225"/>
            <a:ext cx="11588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grpSp>
        <p:nvGrpSpPr>
          <p:cNvPr id="7" name="Group 516"/>
          <p:cNvGrpSpPr>
            <a:grpSpLocks/>
          </p:cNvGrpSpPr>
          <p:nvPr/>
        </p:nvGrpSpPr>
        <p:grpSpPr bwMode="auto">
          <a:xfrm>
            <a:off x="5187950" y="4056063"/>
            <a:ext cx="1825625" cy="428625"/>
            <a:chOff x="3268" y="2555"/>
            <a:chExt cx="1150" cy="270"/>
          </a:xfrm>
        </p:grpSpPr>
        <p:sp>
          <p:nvSpPr>
            <p:cNvPr id="63948" name="Rectangle 460"/>
            <p:cNvSpPr>
              <a:spLocks noChangeArrowheads="1"/>
            </p:cNvSpPr>
            <p:nvPr/>
          </p:nvSpPr>
          <p:spPr bwMode="auto">
            <a:xfrm>
              <a:off x="3268" y="2555"/>
              <a:ext cx="1142" cy="263"/>
            </a:xfrm>
            <a:prstGeom prst="rect">
              <a:avLst/>
            </a:prstGeom>
            <a:solidFill>
              <a:srgbClr val="FFFFFF"/>
            </a:solidFill>
            <a:ln w="9525">
              <a:noFill/>
              <a:miter lim="800000"/>
              <a:headEnd/>
              <a:tailEnd/>
            </a:ln>
          </p:spPr>
          <p:txBody>
            <a:bodyPr/>
            <a:lstStyle/>
            <a:p>
              <a:endParaRPr lang="en-US"/>
            </a:p>
          </p:txBody>
        </p:sp>
        <p:sp>
          <p:nvSpPr>
            <p:cNvPr id="63949" name="Rectangle 461"/>
            <p:cNvSpPr>
              <a:spLocks noChangeArrowheads="1"/>
            </p:cNvSpPr>
            <p:nvPr/>
          </p:nvSpPr>
          <p:spPr bwMode="auto">
            <a:xfrm>
              <a:off x="3268" y="2555"/>
              <a:ext cx="8" cy="29"/>
            </a:xfrm>
            <a:prstGeom prst="rect">
              <a:avLst/>
            </a:prstGeom>
            <a:solidFill>
              <a:srgbClr val="000000"/>
            </a:solidFill>
            <a:ln w="9525">
              <a:noFill/>
              <a:miter lim="800000"/>
              <a:headEnd/>
              <a:tailEnd/>
            </a:ln>
          </p:spPr>
          <p:txBody>
            <a:bodyPr/>
            <a:lstStyle/>
            <a:p>
              <a:endParaRPr lang="en-US"/>
            </a:p>
          </p:txBody>
        </p:sp>
        <p:sp>
          <p:nvSpPr>
            <p:cNvPr id="63950" name="Rectangle 462"/>
            <p:cNvSpPr>
              <a:spLocks noChangeArrowheads="1"/>
            </p:cNvSpPr>
            <p:nvPr/>
          </p:nvSpPr>
          <p:spPr bwMode="auto">
            <a:xfrm>
              <a:off x="3268" y="2606"/>
              <a:ext cx="8" cy="29"/>
            </a:xfrm>
            <a:prstGeom prst="rect">
              <a:avLst/>
            </a:prstGeom>
            <a:solidFill>
              <a:srgbClr val="000000"/>
            </a:solidFill>
            <a:ln w="9525">
              <a:noFill/>
              <a:miter lim="800000"/>
              <a:headEnd/>
              <a:tailEnd/>
            </a:ln>
          </p:spPr>
          <p:txBody>
            <a:bodyPr/>
            <a:lstStyle/>
            <a:p>
              <a:endParaRPr lang="en-US"/>
            </a:p>
          </p:txBody>
        </p:sp>
        <p:sp>
          <p:nvSpPr>
            <p:cNvPr id="63951" name="Rectangle 463"/>
            <p:cNvSpPr>
              <a:spLocks noChangeArrowheads="1"/>
            </p:cNvSpPr>
            <p:nvPr/>
          </p:nvSpPr>
          <p:spPr bwMode="auto">
            <a:xfrm>
              <a:off x="3268" y="2657"/>
              <a:ext cx="8" cy="29"/>
            </a:xfrm>
            <a:prstGeom prst="rect">
              <a:avLst/>
            </a:prstGeom>
            <a:solidFill>
              <a:srgbClr val="000000"/>
            </a:solidFill>
            <a:ln w="9525">
              <a:noFill/>
              <a:miter lim="800000"/>
              <a:headEnd/>
              <a:tailEnd/>
            </a:ln>
          </p:spPr>
          <p:txBody>
            <a:bodyPr/>
            <a:lstStyle/>
            <a:p>
              <a:endParaRPr lang="en-US"/>
            </a:p>
          </p:txBody>
        </p:sp>
        <p:sp>
          <p:nvSpPr>
            <p:cNvPr id="63952" name="Rectangle 464"/>
            <p:cNvSpPr>
              <a:spLocks noChangeArrowheads="1"/>
            </p:cNvSpPr>
            <p:nvPr/>
          </p:nvSpPr>
          <p:spPr bwMode="auto">
            <a:xfrm>
              <a:off x="3268" y="2708"/>
              <a:ext cx="8" cy="30"/>
            </a:xfrm>
            <a:prstGeom prst="rect">
              <a:avLst/>
            </a:prstGeom>
            <a:solidFill>
              <a:srgbClr val="000000"/>
            </a:solidFill>
            <a:ln w="9525">
              <a:noFill/>
              <a:miter lim="800000"/>
              <a:headEnd/>
              <a:tailEnd/>
            </a:ln>
          </p:spPr>
          <p:txBody>
            <a:bodyPr/>
            <a:lstStyle/>
            <a:p>
              <a:endParaRPr lang="en-US"/>
            </a:p>
          </p:txBody>
        </p:sp>
        <p:sp>
          <p:nvSpPr>
            <p:cNvPr id="63953" name="Rectangle 465"/>
            <p:cNvSpPr>
              <a:spLocks noChangeArrowheads="1"/>
            </p:cNvSpPr>
            <p:nvPr/>
          </p:nvSpPr>
          <p:spPr bwMode="auto">
            <a:xfrm>
              <a:off x="3268" y="2760"/>
              <a:ext cx="8" cy="29"/>
            </a:xfrm>
            <a:prstGeom prst="rect">
              <a:avLst/>
            </a:prstGeom>
            <a:solidFill>
              <a:srgbClr val="000000"/>
            </a:solidFill>
            <a:ln w="9525">
              <a:noFill/>
              <a:miter lim="800000"/>
              <a:headEnd/>
              <a:tailEnd/>
            </a:ln>
          </p:spPr>
          <p:txBody>
            <a:bodyPr/>
            <a:lstStyle/>
            <a:p>
              <a:endParaRPr lang="en-US"/>
            </a:p>
          </p:txBody>
        </p:sp>
        <p:sp>
          <p:nvSpPr>
            <p:cNvPr id="63954" name="Freeform 466"/>
            <p:cNvSpPr>
              <a:spLocks/>
            </p:cNvSpPr>
            <p:nvPr/>
          </p:nvSpPr>
          <p:spPr bwMode="auto">
            <a:xfrm>
              <a:off x="3268" y="2811"/>
              <a:ext cx="22" cy="14"/>
            </a:xfrm>
            <a:custGeom>
              <a:avLst/>
              <a:gdLst/>
              <a:ahLst/>
              <a:cxnLst>
                <a:cxn ang="0">
                  <a:pos x="8" y="0"/>
                </a:cxn>
                <a:cxn ang="0">
                  <a:pos x="0" y="0"/>
                </a:cxn>
                <a:cxn ang="0">
                  <a:pos x="0" y="7"/>
                </a:cxn>
                <a:cxn ang="0">
                  <a:pos x="0" y="7"/>
                </a:cxn>
                <a:cxn ang="0">
                  <a:pos x="0" y="14"/>
                </a:cxn>
                <a:cxn ang="0">
                  <a:pos x="22" y="14"/>
                </a:cxn>
                <a:cxn ang="0">
                  <a:pos x="22" y="7"/>
                </a:cxn>
                <a:cxn ang="0">
                  <a:pos x="0" y="7"/>
                </a:cxn>
                <a:cxn ang="0">
                  <a:pos x="0" y="7"/>
                </a:cxn>
                <a:cxn ang="0">
                  <a:pos x="8" y="7"/>
                </a:cxn>
                <a:cxn ang="0">
                  <a:pos x="8" y="0"/>
                </a:cxn>
              </a:cxnLst>
              <a:rect l="0" t="0" r="r" b="b"/>
              <a:pathLst>
                <a:path w="22" h="14">
                  <a:moveTo>
                    <a:pt x="8" y="0"/>
                  </a:moveTo>
                  <a:lnTo>
                    <a:pt x="0" y="0"/>
                  </a:lnTo>
                  <a:lnTo>
                    <a:pt x="0" y="7"/>
                  </a:lnTo>
                  <a:lnTo>
                    <a:pt x="0" y="7"/>
                  </a:lnTo>
                  <a:lnTo>
                    <a:pt x="0" y="14"/>
                  </a:lnTo>
                  <a:lnTo>
                    <a:pt x="22" y="14"/>
                  </a:lnTo>
                  <a:lnTo>
                    <a:pt x="22" y="7"/>
                  </a:lnTo>
                  <a:lnTo>
                    <a:pt x="0" y="7"/>
                  </a:lnTo>
                  <a:lnTo>
                    <a:pt x="0" y="7"/>
                  </a:lnTo>
                  <a:lnTo>
                    <a:pt x="8" y="7"/>
                  </a:lnTo>
                  <a:lnTo>
                    <a:pt x="8" y="0"/>
                  </a:lnTo>
                  <a:close/>
                </a:path>
              </a:pathLst>
            </a:custGeom>
            <a:solidFill>
              <a:srgbClr val="000000"/>
            </a:solidFill>
            <a:ln w="9525">
              <a:noFill/>
              <a:round/>
              <a:headEnd/>
              <a:tailEnd/>
            </a:ln>
          </p:spPr>
          <p:txBody>
            <a:bodyPr/>
            <a:lstStyle/>
            <a:p>
              <a:endParaRPr lang="en-US"/>
            </a:p>
          </p:txBody>
        </p:sp>
        <p:sp>
          <p:nvSpPr>
            <p:cNvPr id="63955" name="Rectangle 467"/>
            <p:cNvSpPr>
              <a:spLocks noChangeArrowheads="1"/>
            </p:cNvSpPr>
            <p:nvPr/>
          </p:nvSpPr>
          <p:spPr bwMode="auto">
            <a:xfrm>
              <a:off x="3312" y="2818"/>
              <a:ext cx="30" cy="7"/>
            </a:xfrm>
            <a:prstGeom prst="rect">
              <a:avLst/>
            </a:prstGeom>
            <a:solidFill>
              <a:srgbClr val="000000"/>
            </a:solidFill>
            <a:ln w="9525">
              <a:noFill/>
              <a:miter lim="800000"/>
              <a:headEnd/>
              <a:tailEnd/>
            </a:ln>
          </p:spPr>
          <p:txBody>
            <a:bodyPr/>
            <a:lstStyle/>
            <a:p>
              <a:endParaRPr lang="en-US"/>
            </a:p>
          </p:txBody>
        </p:sp>
        <p:sp>
          <p:nvSpPr>
            <p:cNvPr id="63956" name="Rectangle 468"/>
            <p:cNvSpPr>
              <a:spLocks noChangeArrowheads="1"/>
            </p:cNvSpPr>
            <p:nvPr/>
          </p:nvSpPr>
          <p:spPr bwMode="auto">
            <a:xfrm>
              <a:off x="3364" y="2818"/>
              <a:ext cx="29" cy="7"/>
            </a:xfrm>
            <a:prstGeom prst="rect">
              <a:avLst/>
            </a:prstGeom>
            <a:solidFill>
              <a:srgbClr val="000000"/>
            </a:solidFill>
            <a:ln w="9525">
              <a:noFill/>
              <a:miter lim="800000"/>
              <a:headEnd/>
              <a:tailEnd/>
            </a:ln>
          </p:spPr>
          <p:txBody>
            <a:bodyPr/>
            <a:lstStyle/>
            <a:p>
              <a:endParaRPr lang="en-US"/>
            </a:p>
          </p:txBody>
        </p:sp>
        <p:sp>
          <p:nvSpPr>
            <p:cNvPr id="63957" name="Rectangle 469"/>
            <p:cNvSpPr>
              <a:spLocks noChangeArrowheads="1"/>
            </p:cNvSpPr>
            <p:nvPr/>
          </p:nvSpPr>
          <p:spPr bwMode="auto">
            <a:xfrm>
              <a:off x="3415" y="2818"/>
              <a:ext cx="29" cy="7"/>
            </a:xfrm>
            <a:prstGeom prst="rect">
              <a:avLst/>
            </a:prstGeom>
            <a:solidFill>
              <a:srgbClr val="000000"/>
            </a:solidFill>
            <a:ln w="9525">
              <a:noFill/>
              <a:miter lim="800000"/>
              <a:headEnd/>
              <a:tailEnd/>
            </a:ln>
          </p:spPr>
          <p:txBody>
            <a:bodyPr/>
            <a:lstStyle/>
            <a:p>
              <a:endParaRPr lang="en-US"/>
            </a:p>
          </p:txBody>
        </p:sp>
        <p:sp>
          <p:nvSpPr>
            <p:cNvPr id="63958" name="Rectangle 470"/>
            <p:cNvSpPr>
              <a:spLocks noChangeArrowheads="1"/>
            </p:cNvSpPr>
            <p:nvPr/>
          </p:nvSpPr>
          <p:spPr bwMode="auto">
            <a:xfrm>
              <a:off x="3466" y="2818"/>
              <a:ext cx="29" cy="7"/>
            </a:xfrm>
            <a:prstGeom prst="rect">
              <a:avLst/>
            </a:prstGeom>
            <a:solidFill>
              <a:srgbClr val="000000"/>
            </a:solidFill>
            <a:ln w="9525">
              <a:noFill/>
              <a:miter lim="800000"/>
              <a:headEnd/>
              <a:tailEnd/>
            </a:ln>
          </p:spPr>
          <p:txBody>
            <a:bodyPr/>
            <a:lstStyle/>
            <a:p>
              <a:endParaRPr lang="en-US"/>
            </a:p>
          </p:txBody>
        </p:sp>
        <p:sp>
          <p:nvSpPr>
            <p:cNvPr id="63959" name="Rectangle 471"/>
            <p:cNvSpPr>
              <a:spLocks noChangeArrowheads="1"/>
            </p:cNvSpPr>
            <p:nvPr/>
          </p:nvSpPr>
          <p:spPr bwMode="auto">
            <a:xfrm>
              <a:off x="3517" y="2818"/>
              <a:ext cx="30" cy="7"/>
            </a:xfrm>
            <a:prstGeom prst="rect">
              <a:avLst/>
            </a:prstGeom>
            <a:solidFill>
              <a:srgbClr val="000000"/>
            </a:solidFill>
            <a:ln w="9525">
              <a:noFill/>
              <a:miter lim="800000"/>
              <a:headEnd/>
              <a:tailEnd/>
            </a:ln>
          </p:spPr>
          <p:txBody>
            <a:bodyPr/>
            <a:lstStyle/>
            <a:p>
              <a:endParaRPr lang="en-US"/>
            </a:p>
          </p:txBody>
        </p:sp>
        <p:sp>
          <p:nvSpPr>
            <p:cNvPr id="63960" name="Rectangle 472"/>
            <p:cNvSpPr>
              <a:spLocks noChangeArrowheads="1"/>
            </p:cNvSpPr>
            <p:nvPr/>
          </p:nvSpPr>
          <p:spPr bwMode="auto">
            <a:xfrm>
              <a:off x="3569" y="2818"/>
              <a:ext cx="29" cy="7"/>
            </a:xfrm>
            <a:prstGeom prst="rect">
              <a:avLst/>
            </a:prstGeom>
            <a:solidFill>
              <a:srgbClr val="000000"/>
            </a:solidFill>
            <a:ln w="9525">
              <a:noFill/>
              <a:miter lim="800000"/>
              <a:headEnd/>
              <a:tailEnd/>
            </a:ln>
          </p:spPr>
          <p:txBody>
            <a:bodyPr/>
            <a:lstStyle/>
            <a:p>
              <a:endParaRPr lang="en-US"/>
            </a:p>
          </p:txBody>
        </p:sp>
        <p:sp>
          <p:nvSpPr>
            <p:cNvPr id="63961" name="Rectangle 473"/>
            <p:cNvSpPr>
              <a:spLocks noChangeArrowheads="1"/>
            </p:cNvSpPr>
            <p:nvPr/>
          </p:nvSpPr>
          <p:spPr bwMode="auto">
            <a:xfrm>
              <a:off x="3620" y="2818"/>
              <a:ext cx="29" cy="7"/>
            </a:xfrm>
            <a:prstGeom prst="rect">
              <a:avLst/>
            </a:prstGeom>
            <a:solidFill>
              <a:srgbClr val="000000"/>
            </a:solidFill>
            <a:ln w="9525">
              <a:noFill/>
              <a:miter lim="800000"/>
              <a:headEnd/>
              <a:tailEnd/>
            </a:ln>
          </p:spPr>
          <p:txBody>
            <a:bodyPr/>
            <a:lstStyle/>
            <a:p>
              <a:endParaRPr lang="en-US"/>
            </a:p>
          </p:txBody>
        </p:sp>
        <p:sp>
          <p:nvSpPr>
            <p:cNvPr id="63962" name="Rectangle 474"/>
            <p:cNvSpPr>
              <a:spLocks noChangeArrowheads="1"/>
            </p:cNvSpPr>
            <p:nvPr/>
          </p:nvSpPr>
          <p:spPr bwMode="auto">
            <a:xfrm>
              <a:off x="3671" y="2818"/>
              <a:ext cx="29" cy="7"/>
            </a:xfrm>
            <a:prstGeom prst="rect">
              <a:avLst/>
            </a:prstGeom>
            <a:solidFill>
              <a:srgbClr val="000000"/>
            </a:solidFill>
            <a:ln w="9525">
              <a:noFill/>
              <a:miter lim="800000"/>
              <a:headEnd/>
              <a:tailEnd/>
            </a:ln>
          </p:spPr>
          <p:txBody>
            <a:bodyPr/>
            <a:lstStyle/>
            <a:p>
              <a:endParaRPr lang="en-US"/>
            </a:p>
          </p:txBody>
        </p:sp>
        <p:sp>
          <p:nvSpPr>
            <p:cNvPr id="63963" name="Rectangle 475"/>
            <p:cNvSpPr>
              <a:spLocks noChangeArrowheads="1"/>
            </p:cNvSpPr>
            <p:nvPr/>
          </p:nvSpPr>
          <p:spPr bwMode="auto">
            <a:xfrm>
              <a:off x="3722" y="2818"/>
              <a:ext cx="30" cy="7"/>
            </a:xfrm>
            <a:prstGeom prst="rect">
              <a:avLst/>
            </a:prstGeom>
            <a:solidFill>
              <a:srgbClr val="000000"/>
            </a:solidFill>
            <a:ln w="9525">
              <a:noFill/>
              <a:miter lim="800000"/>
              <a:headEnd/>
              <a:tailEnd/>
            </a:ln>
          </p:spPr>
          <p:txBody>
            <a:bodyPr/>
            <a:lstStyle/>
            <a:p>
              <a:endParaRPr lang="en-US"/>
            </a:p>
          </p:txBody>
        </p:sp>
        <p:sp>
          <p:nvSpPr>
            <p:cNvPr id="63964" name="Rectangle 476"/>
            <p:cNvSpPr>
              <a:spLocks noChangeArrowheads="1"/>
            </p:cNvSpPr>
            <p:nvPr/>
          </p:nvSpPr>
          <p:spPr bwMode="auto">
            <a:xfrm>
              <a:off x="3773" y="2818"/>
              <a:ext cx="30" cy="7"/>
            </a:xfrm>
            <a:prstGeom prst="rect">
              <a:avLst/>
            </a:prstGeom>
            <a:solidFill>
              <a:srgbClr val="000000"/>
            </a:solidFill>
            <a:ln w="9525">
              <a:noFill/>
              <a:miter lim="800000"/>
              <a:headEnd/>
              <a:tailEnd/>
            </a:ln>
          </p:spPr>
          <p:txBody>
            <a:bodyPr/>
            <a:lstStyle/>
            <a:p>
              <a:endParaRPr lang="en-US"/>
            </a:p>
          </p:txBody>
        </p:sp>
        <p:sp>
          <p:nvSpPr>
            <p:cNvPr id="63965" name="Rectangle 477"/>
            <p:cNvSpPr>
              <a:spLocks noChangeArrowheads="1"/>
            </p:cNvSpPr>
            <p:nvPr/>
          </p:nvSpPr>
          <p:spPr bwMode="auto">
            <a:xfrm>
              <a:off x="3825" y="2818"/>
              <a:ext cx="29" cy="7"/>
            </a:xfrm>
            <a:prstGeom prst="rect">
              <a:avLst/>
            </a:prstGeom>
            <a:solidFill>
              <a:srgbClr val="000000"/>
            </a:solidFill>
            <a:ln w="9525">
              <a:noFill/>
              <a:miter lim="800000"/>
              <a:headEnd/>
              <a:tailEnd/>
            </a:ln>
          </p:spPr>
          <p:txBody>
            <a:bodyPr/>
            <a:lstStyle/>
            <a:p>
              <a:endParaRPr lang="en-US"/>
            </a:p>
          </p:txBody>
        </p:sp>
        <p:sp>
          <p:nvSpPr>
            <p:cNvPr id="63966" name="Rectangle 478"/>
            <p:cNvSpPr>
              <a:spLocks noChangeArrowheads="1"/>
            </p:cNvSpPr>
            <p:nvPr/>
          </p:nvSpPr>
          <p:spPr bwMode="auto">
            <a:xfrm>
              <a:off x="3876" y="2818"/>
              <a:ext cx="29" cy="7"/>
            </a:xfrm>
            <a:prstGeom prst="rect">
              <a:avLst/>
            </a:prstGeom>
            <a:solidFill>
              <a:srgbClr val="000000"/>
            </a:solidFill>
            <a:ln w="9525">
              <a:noFill/>
              <a:miter lim="800000"/>
              <a:headEnd/>
              <a:tailEnd/>
            </a:ln>
          </p:spPr>
          <p:txBody>
            <a:bodyPr/>
            <a:lstStyle/>
            <a:p>
              <a:endParaRPr lang="en-US"/>
            </a:p>
          </p:txBody>
        </p:sp>
        <p:sp>
          <p:nvSpPr>
            <p:cNvPr id="63967" name="Rectangle 479"/>
            <p:cNvSpPr>
              <a:spLocks noChangeArrowheads="1"/>
            </p:cNvSpPr>
            <p:nvPr/>
          </p:nvSpPr>
          <p:spPr bwMode="auto">
            <a:xfrm>
              <a:off x="3927" y="2818"/>
              <a:ext cx="29" cy="7"/>
            </a:xfrm>
            <a:prstGeom prst="rect">
              <a:avLst/>
            </a:prstGeom>
            <a:solidFill>
              <a:srgbClr val="000000"/>
            </a:solidFill>
            <a:ln w="9525">
              <a:noFill/>
              <a:miter lim="800000"/>
              <a:headEnd/>
              <a:tailEnd/>
            </a:ln>
          </p:spPr>
          <p:txBody>
            <a:bodyPr/>
            <a:lstStyle/>
            <a:p>
              <a:endParaRPr lang="en-US"/>
            </a:p>
          </p:txBody>
        </p:sp>
        <p:sp>
          <p:nvSpPr>
            <p:cNvPr id="63968" name="Rectangle 480"/>
            <p:cNvSpPr>
              <a:spLocks noChangeArrowheads="1"/>
            </p:cNvSpPr>
            <p:nvPr/>
          </p:nvSpPr>
          <p:spPr bwMode="auto">
            <a:xfrm>
              <a:off x="3978" y="2818"/>
              <a:ext cx="30" cy="7"/>
            </a:xfrm>
            <a:prstGeom prst="rect">
              <a:avLst/>
            </a:prstGeom>
            <a:solidFill>
              <a:srgbClr val="000000"/>
            </a:solidFill>
            <a:ln w="9525">
              <a:noFill/>
              <a:miter lim="800000"/>
              <a:headEnd/>
              <a:tailEnd/>
            </a:ln>
          </p:spPr>
          <p:txBody>
            <a:bodyPr/>
            <a:lstStyle/>
            <a:p>
              <a:endParaRPr lang="en-US"/>
            </a:p>
          </p:txBody>
        </p:sp>
        <p:sp>
          <p:nvSpPr>
            <p:cNvPr id="63969" name="Rectangle 481"/>
            <p:cNvSpPr>
              <a:spLocks noChangeArrowheads="1"/>
            </p:cNvSpPr>
            <p:nvPr/>
          </p:nvSpPr>
          <p:spPr bwMode="auto">
            <a:xfrm>
              <a:off x="4030" y="2818"/>
              <a:ext cx="29" cy="7"/>
            </a:xfrm>
            <a:prstGeom prst="rect">
              <a:avLst/>
            </a:prstGeom>
            <a:solidFill>
              <a:srgbClr val="000000"/>
            </a:solidFill>
            <a:ln w="9525">
              <a:noFill/>
              <a:miter lim="800000"/>
              <a:headEnd/>
              <a:tailEnd/>
            </a:ln>
          </p:spPr>
          <p:txBody>
            <a:bodyPr/>
            <a:lstStyle/>
            <a:p>
              <a:endParaRPr lang="en-US"/>
            </a:p>
          </p:txBody>
        </p:sp>
        <p:sp>
          <p:nvSpPr>
            <p:cNvPr id="63970" name="Rectangle 482"/>
            <p:cNvSpPr>
              <a:spLocks noChangeArrowheads="1"/>
            </p:cNvSpPr>
            <p:nvPr/>
          </p:nvSpPr>
          <p:spPr bwMode="auto">
            <a:xfrm>
              <a:off x="4081" y="2818"/>
              <a:ext cx="29" cy="7"/>
            </a:xfrm>
            <a:prstGeom prst="rect">
              <a:avLst/>
            </a:prstGeom>
            <a:solidFill>
              <a:srgbClr val="000000"/>
            </a:solidFill>
            <a:ln w="9525">
              <a:noFill/>
              <a:miter lim="800000"/>
              <a:headEnd/>
              <a:tailEnd/>
            </a:ln>
          </p:spPr>
          <p:txBody>
            <a:bodyPr/>
            <a:lstStyle/>
            <a:p>
              <a:endParaRPr lang="en-US"/>
            </a:p>
          </p:txBody>
        </p:sp>
        <p:sp>
          <p:nvSpPr>
            <p:cNvPr id="63971" name="Rectangle 483"/>
            <p:cNvSpPr>
              <a:spLocks noChangeArrowheads="1"/>
            </p:cNvSpPr>
            <p:nvPr/>
          </p:nvSpPr>
          <p:spPr bwMode="auto">
            <a:xfrm>
              <a:off x="4132" y="2818"/>
              <a:ext cx="29" cy="7"/>
            </a:xfrm>
            <a:prstGeom prst="rect">
              <a:avLst/>
            </a:prstGeom>
            <a:solidFill>
              <a:srgbClr val="000000"/>
            </a:solidFill>
            <a:ln w="9525">
              <a:noFill/>
              <a:miter lim="800000"/>
              <a:headEnd/>
              <a:tailEnd/>
            </a:ln>
          </p:spPr>
          <p:txBody>
            <a:bodyPr/>
            <a:lstStyle/>
            <a:p>
              <a:endParaRPr lang="en-US"/>
            </a:p>
          </p:txBody>
        </p:sp>
        <p:sp>
          <p:nvSpPr>
            <p:cNvPr id="63972" name="Rectangle 484"/>
            <p:cNvSpPr>
              <a:spLocks noChangeArrowheads="1"/>
            </p:cNvSpPr>
            <p:nvPr/>
          </p:nvSpPr>
          <p:spPr bwMode="auto">
            <a:xfrm>
              <a:off x="4183" y="2818"/>
              <a:ext cx="30" cy="7"/>
            </a:xfrm>
            <a:prstGeom prst="rect">
              <a:avLst/>
            </a:prstGeom>
            <a:solidFill>
              <a:srgbClr val="000000"/>
            </a:solidFill>
            <a:ln w="9525">
              <a:noFill/>
              <a:miter lim="800000"/>
              <a:headEnd/>
              <a:tailEnd/>
            </a:ln>
          </p:spPr>
          <p:txBody>
            <a:bodyPr/>
            <a:lstStyle/>
            <a:p>
              <a:endParaRPr lang="en-US"/>
            </a:p>
          </p:txBody>
        </p:sp>
        <p:sp>
          <p:nvSpPr>
            <p:cNvPr id="63973" name="Rectangle 485"/>
            <p:cNvSpPr>
              <a:spLocks noChangeArrowheads="1"/>
            </p:cNvSpPr>
            <p:nvPr/>
          </p:nvSpPr>
          <p:spPr bwMode="auto">
            <a:xfrm>
              <a:off x="4235" y="2818"/>
              <a:ext cx="29" cy="7"/>
            </a:xfrm>
            <a:prstGeom prst="rect">
              <a:avLst/>
            </a:prstGeom>
            <a:solidFill>
              <a:srgbClr val="000000"/>
            </a:solidFill>
            <a:ln w="9525">
              <a:noFill/>
              <a:miter lim="800000"/>
              <a:headEnd/>
              <a:tailEnd/>
            </a:ln>
          </p:spPr>
          <p:txBody>
            <a:bodyPr/>
            <a:lstStyle/>
            <a:p>
              <a:endParaRPr lang="en-US"/>
            </a:p>
          </p:txBody>
        </p:sp>
        <p:sp>
          <p:nvSpPr>
            <p:cNvPr id="63974" name="Rectangle 486"/>
            <p:cNvSpPr>
              <a:spLocks noChangeArrowheads="1"/>
            </p:cNvSpPr>
            <p:nvPr/>
          </p:nvSpPr>
          <p:spPr bwMode="auto">
            <a:xfrm>
              <a:off x="4286" y="2818"/>
              <a:ext cx="29" cy="7"/>
            </a:xfrm>
            <a:prstGeom prst="rect">
              <a:avLst/>
            </a:prstGeom>
            <a:solidFill>
              <a:srgbClr val="000000"/>
            </a:solidFill>
            <a:ln w="9525">
              <a:noFill/>
              <a:miter lim="800000"/>
              <a:headEnd/>
              <a:tailEnd/>
            </a:ln>
          </p:spPr>
          <p:txBody>
            <a:bodyPr/>
            <a:lstStyle/>
            <a:p>
              <a:endParaRPr lang="en-US"/>
            </a:p>
          </p:txBody>
        </p:sp>
        <p:sp>
          <p:nvSpPr>
            <p:cNvPr id="63975" name="Rectangle 487"/>
            <p:cNvSpPr>
              <a:spLocks noChangeArrowheads="1"/>
            </p:cNvSpPr>
            <p:nvPr/>
          </p:nvSpPr>
          <p:spPr bwMode="auto">
            <a:xfrm>
              <a:off x="4337" y="2818"/>
              <a:ext cx="29" cy="7"/>
            </a:xfrm>
            <a:prstGeom prst="rect">
              <a:avLst/>
            </a:prstGeom>
            <a:solidFill>
              <a:srgbClr val="000000"/>
            </a:solidFill>
            <a:ln w="9525">
              <a:noFill/>
              <a:miter lim="800000"/>
              <a:headEnd/>
              <a:tailEnd/>
            </a:ln>
          </p:spPr>
          <p:txBody>
            <a:bodyPr/>
            <a:lstStyle/>
            <a:p>
              <a:endParaRPr lang="en-US"/>
            </a:p>
          </p:txBody>
        </p:sp>
        <p:sp>
          <p:nvSpPr>
            <p:cNvPr id="63976" name="Freeform 488"/>
            <p:cNvSpPr>
              <a:spLocks/>
            </p:cNvSpPr>
            <p:nvPr/>
          </p:nvSpPr>
          <p:spPr bwMode="auto">
            <a:xfrm>
              <a:off x="4388" y="2811"/>
              <a:ext cx="30" cy="14"/>
            </a:xfrm>
            <a:custGeom>
              <a:avLst/>
              <a:gdLst/>
              <a:ahLst/>
              <a:cxnLst>
                <a:cxn ang="0">
                  <a:pos x="0" y="7"/>
                </a:cxn>
                <a:cxn ang="0">
                  <a:pos x="0" y="14"/>
                </a:cxn>
                <a:cxn ang="0">
                  <a:pos x="22" y="14"/>
                </a:cxn>
                <a:cxn ang="0">
                  <a:pos x="22" y="14"/>
                </a:cxn>
                <a:cxn ang="0">
                  <a:pos x="30" y="7"/>
                </a:cxn>
                <a:cxn ang="0">
                  <a:pos x="30" y="0"/>
                </a:cxn>
                <a:cxn ang="0">
                  <a:pos x="22" y="0"/>
                </a:cxn>
                <a:cxn ang="0">
                  <a:pos x="22" y="7"/>
                </a:cxn>
                <a:cxn ang="0">
                  <a:pos x="22" y="7"/>
                </a:cxn>
                <a:cxn ang="0">
                  <a:pos x="22" y="7"/>
                </a:cxn>
                <a:cxn ang="0">
                  <a:pos x="0" y="7"/>
                </a:cxn>
              </a:cxnLst>
              <a:rect l="0" t="0" r="r" b="b"/>
              <a:pathLst>
                <a:path w="30" h="14">
                  <a:moveTo>
                    <a:pt x="0" y="7"/>
                  </a:moveTo>
                  <a:lnTo>
                    <a:pt x="0" y="14"/>
                  </a:lnTo>
                  <a:lnTo>
                    <a:pt x="22" y="14"/>
                  </a:lnTo>
                  <a:lnTo>
                    <a:pt x="22" y="14"/>
                  </a:lnTo>
                  <a:lnTo>
                    <a:pt x="30" y="7"/>
                  </a:lnTo>
                  <a:lnTo>
                    <a:pt x="30" y="0"/>
                  </a:lnTo>
                  <a:lnTo>
                    <a:pt x="22" y="0"/>
                  </a:lnTo>
                  <a:lnTo>
                    <a:pt x="22" y="7"/>
                  </a:lnTo>
                  <a:lnTo>
                    <a:pt x="22" y="7"/>
                  </a:lnTo>
                  <a:lnTo>
                    <a:pt x="22" y="7"/>
                  </a:lnTo>
                  <a:lnTo>
                    <a:pt x="0" y="7"/>
                  </a:lnTo>
                  <a:close/>
                </a:path>
              </a:pathLst>
            </a:custGeom>
            <a:solidFill>
              <a:srgbClr val="000000"/>
            </a:solidFill>
            <a:ln w="9525">
              <a:noFill/>
              <a:round/>
              <a:headEnd/>
              <a:tailEnd/>
            </a:ln>
          </p:spPr>
          <p:txBody>
            <a:bodyPr/>
            <a:lstStyle/>
            <a:p>
              <a:endParaRPr lang="en-US"/>
            </a:p>
          </p:txBody>
        </p:sp>
        <p:sp>
          <p:nvSpPr>
            <p:cNvPr id="63977" name="Rectangle 489"/>
            <p:cNvSpPr>
              <a:spLocks noChangeArrowheads="1"/>
            </p:cNvSpPr>
            <p:nvPr/>
          </p:nvSpPr>
          <p:spPr bwMode="auto">
            <a:xfrm>
              <a:off x="4410" y="2760"/>
              <a:ext cx="8" cy="29"/>
            </a:xfrm>
            <a:prstGeom prst="rect">
              <a:avLst/>
            </a:prstGeom>
            <a:solidFill>
              <a:srgbClr val="000000"/>
            </a:solidFill>
            <a:ln w="9525">
              <a:noFill/>
              <a:miter lim="800000"/>
              <a:headEnd/>
              <a:tailEnd/>
            </a:ln>
          </p:spPr>
          <p:txBody>
            <a:bodyPr/>
            <a:lstStyle/>
            <a:p>
              <a:endParaRPr lang="en-US"/>
            </a:p>
          </p:txBody>
        </p:sp>
        <p:sp>
          <p:nvSpPr>
            <p:cNvPr id="63978" name="Rectangle 490"/>
            <p:cNvSpPr>
              <a:spLocks noChangeArrowheads="1"/>
            </p:cNvSpPr>
            <p:nvPr/>
          </p:nvSpPr>
          <p:spPr bwMode="auto">
            <a:xfrm>
              <a:off x="4410" y="2708"/>
              <a:ext cx="8" cy="30"/>
            </a:xfrm>
            <a:prstGeom prst="rect">
              <a:avLst/>
            </a:prstGeom>
            <a:solidFill>
              <a:srgbClr val="000000"/>
            </a:solidFill>
            <a:ln w="9525">
              <a:noFill/>
              <a:miter lim="800000"/>
              <a:headEnd/>
              <a:tailEnd/>
            </a:ln>
          </p:spPr>
          <p:txBody>
            <a:bodyPr/>
            <a:lstStyle/>
            <a:p>
              <a:endParaRPr lang="en-US"/>
            </a:p>
          </p:txBody>
        </p:sp>
        <p:sp>
          <p:nvSpPr>
            <p:cNvPr id="63979" name="Rectangle 491"/>
            <p:cNvSpPr>
              <a:spLocks noChangeArrowheads="1"/>
            </p:cNvSpPr>
            <p:nvPr/>
          </p:nvSpPr>
          <p:spPr bwMode="auto">
            <a:xfrm>
              <a:off x="4410" y="2657"/>
              <a:ext cx="8" cy="29"/>
            </a:xfrm>
            <a:prstGeom prst="rect">
              <a:avLst/>
            </a:prstGeom>
            <a:solidFill>
              <a:srgbClr val="000000"/>
            </a:solidFill>
            <a:ln w="9525">
              <a:noFill/>
              <a:miter lim="800000"/>
              <a:headEnd/>
              <a:tailEnd/>
            </a:ln>
          </p:spPr>
          <p:txBody>
            <a:bodyPr/>
            <a:lstStyle/>
            <a:p>
              <a:endParaRPr lang="en-US"/>
            </a:p>
          </p:txBody>
        </p:sp>
        <p:sp>
          <p:nvSpPr>
            <p:cNvPr id="63980" name="Rectangle 492"/>
            <p:cNvSpPr>
              <a:spLocks noChangeArrowheads="1"/>
            </p:cNvSpPr>
            <p:nvPr/>
          </p:nvSpPr>
          <p:spPr bwMode="auto">
            <a:xfrm>
              <a:off x="4410" y="2606"/>
              <a:ext cx="8" cy="29"/>
            </a:xfrm>
            <a:prstGeom prst="rect">
              <a:avLst/>
            </a:prstGeom>
            <a:solidFill>
              <a:srgbClr val="000000"/>
            </a:solidFill>
            <a:ln w="9525">
              <a:noFill/>
              <a:miter lim="800000"/>
              <a:headEnd/>
              <a:tailEnd/>
            </a:ln>
          </p:spPr>
          <p:txBody>
            <a:bodyPr/>
            <a:lstStyle/>
            <a:p>
              <a:endParaRPr lang="en-US"/>
            </a:p>
          </p:txBody>
        </p:sp>
        <p:sp>
          <p:nvSpPr>
            <p:cNvPr id="63981" name="Rectangle 493"/>
            <p:cNvSpPr>
              <a:spLocks noChangeArrowheads="1"/>
            </p:cNvSpPr>
            <p:nvPr/>
          </p:nvSpPr>
          <p:spPr bwMode="auto">
            <a:xfrm>
              <a:off x="4410" y="2555"/>
              <a:ext cx="8" cy="29"/>
            </a:xfrm>
            <a:prstGeom prst="rect">
              <a:avLst/>
            </a:prstGeom>
            <a:solidFill>
              <a:srgbClr val="000000"/>
            </a:solidFill>
            <a:ln w="9525">
              <a:noFill/>
              <a:miter lim="800000"/>
              <a:headEnd/>
              <a:tailEnd/>
            </a:ln>
          </p:spPr>
          <p:txBody>
            <a:bodyPr/>
            <a:lstStyle/>
            <a:p>
              <a:endParaRPr lang="en-US"/>
            </a:p>
          </p:txBody>
        </p:sp>
        <p:sp>
          <p:nvSpPr>
            <p:cNvPr id="63982" name="Rectangle 494"/>
            <p:cNvSpPr>
              <a:spLocks noChangeArrowheads="1"/>
            </p:cNvSpPr>
            <p:nvPr/>
          </p:nvSpPr>
          <p:spPr bwMode="auto">
            <a:xfrm>
              <a:off x="4359" y="2555"/>
              <a:ext cx="29" cy="7"/>
            </a:xfrm>
            <a:prstGeom prst="rect">
              <a:avLst/>
            </a:prstGeom>
            <a:solidFill>
              <a:srgbClr val="000000"/>
            </a:solidFill>
            <a:ln w="9525">
              <a:noFill/>
              <a:miter lim="800000"/>
              <a:headEnd/>
              <a:tailEnd/>
            </a:ln>
          </p:spPr>
          <p:txBody>
            <a:bodyPr/>
            <a:lstStyle/>
            <a:p>
              <a:endParaRPr lang="en-US"/>
            </a:p>
          </p:txBody>
        </p:sp>
        <p:sp>
          <p:nvSpPr>
            <p:cNvPr id="63983" name="Rectangle 495"/>
            <p:cNvSpPr>
              <a:spLocks noChangeArrowheads="1"/>
            </p:cNvSpPr>
            <p:nvPr/>
          </p:nvSpPr>
          <p:spPr bwMode="auto">
            <a:xfrm>
              <a:off x="4308" y="2555"/>
              <a:ext cx="29" cy="7"/>
            </a:xfrm>
            <a:prstGeom prst="rect">
              <a:avLst/>
            </a:prstGeom>
            <a:solidFill>
              <a:srgbClr val="000000"/>
            </a:solidFill>
            <a:ln w="9525">
              <a:noFill/>
              <a:miter lim="800000"/>
              <a:headEnd/>
              <a:tailEnd/>
            </a:ln>
          </p:spPr>
          <p:txBody>
            <a:bodyPr/>
            <a:lstStyle/>
            <a:p>
              <a:endParaRPr lang="en-US"/>
            </a:p>
          </p:txBody>
        </p:sp>
        <p:sp>
          <p:nvSpPr>
            <p:cNvPr id="63984" name="Rectangle 496"/>
            <p:cNvSpPr>
              <a:spLocks noChangeArrowheads="1"/>
            </p:cNvSpPr>
            <p:nvPr/>
          </p:nvSpPr>
          <p:spPr bwMode="auto">
            <a:xfrm>
              <a:off x="4257" y="2555"/>
              <a:ext cx="29" cy="7"/>
            </a:xfrm>
            <a:prstGeom prst="rect">
              <a:avLst/>
            </a:prstGeom>
            <a:solidFill>
              <a:srgbClr val="000000"/>
            </a:solidFill>
            <a:ln w="9525">
              <a:noFill/>
              <a:miter lim="800000"/>
              <a:headEnd/>
              <a:tailEnd/>
            </a:ln>
          </p:spPr>
          <p:txBody>
            <a:bodyPr/>
            <a:lstStyle/>
            <a:p>
              <a:endParaRPr lang="en-US"/>
            </a:p>
          </p:txBody>
        </p:sp>
        <p:sp>
          <p:nvSpPr>
            <p:cNvPr id="63985" name="Rectangle 497"/>
            <p:cNvSpPr>
              <a:spLocks noChangeArrowheads="1"/>
            </p:cNvSpPr>
            <p:nvPr/>
          </p:nvSpPr>
          <p:spPr bwMode="auto">
            <a:xfrm>
              <a:off x="4205" y="2555"/>
              <a:ext cx="30" cy="7"/>
            </a:xfrm>
            <a:prstGeom prst="rect">
              <a:avLst/>
            </a:prstGeom>
            <a:solidFill>
              <a:srgbClr val="000000"/>
            </a:solidFill>
            <a:ln w="9525">
              <a:noFill/>
              <a:miter lim="800000"/>
              <a:headEnd/>
              <a:tailEnd/>
            </a:ln>
          </p:spPr>
          <p:txBody>
            <a:bodyPr/>
            <a:lstStyle/>
            <a:p>
              <a:endParaRPr lang="en-US"/>
            </a:p>
          </p:txBody>
        </p:sp>
        <p:sp>
          <p:nvSpPr>
            <p:cNvPr id="63986" name="Rectangle 498"/>
            <p:cNvSpPr>
              <a:spLocks noChangeArrowheads="1"/>
            </p:cNvSpPr>
            <p:nvPr/>
          </p:nvSpPr>
          <p:spPr bwMode="auto">
            <a:xfrm>
              <a:off x="4154" y="2555"/>
              <a:ext cx="29" cy="7"/>
            </a:xfrm>
            <a:prstGeom prst="rect">
              <a:avLst/>
            </a:prstGeom>
            <a:solidFill>
              <a:srgbClr val="000000"/>
            </a:solidFill>
            <a:ln w="9525">
              <a:noFill/>
              <a:miter lim="800000"/>
              <a:headEnd/>
              <a:tailEnd/>
            </a:ln>
          </p:spPr>
          <p:txBody>
            <a:bodyPr/>
            <a:lstStyle/>
            <a:p>
              <a:endParaRPr lang="en-US"/>
            </a:p>
          </p:txBody>
        </p:sp>
        <p:sp>
          <p:nvSpPr>
            <p:cNvPr id="63987" name="Rectangle 499"/>
            <p:cNvSpPr>
              <a:spLocks noChangeArrowheads="1"/>
            </p:cNvSpPr>
            <p:nvPr/>
          </p:nvSpPr>
          <p:spPr bwMode="auto">
            <a:xfrm>
              <a:off x="4103" y="2555"/>
              <a:ext cx="29" cy="7"/>
            </a:xfrm>
            <a:prstGeom prst="rect">
              <a:avLst/>
            </a:prstGeom>
            <a:solidFill>
              <a:srgbClr val="000000"/>
            </a:solidFill>
            <a:ln w="9525">
              <a:noFill/>
              <a:miter lim="800000"/>
              <a:headEnd/>
              <a:tailEnd/>
            </a:ln>
          </p:spPr>
          <p:txBody>
            <a:bodyPr/>
            <a:lstStyle/>
            <a:p>
              <a:endParaRPr lang="en-US"/>
            </a:p>
          </p:txBody>
        </p:sp>
        <p:sp>
          <p:nvSpPr>
            <p:cNvPr id="63988" name="Rectangle 500"/>
            <p:cNvSpPr>
              <a:spLocks noChangeArrowheads="1"/>
            </p:cNvSpPr>
            <p:nvPr/>
          </p:nvSpPr>
          <p:spPr bwMode="auto">
            <a:xfrm>
              <a:off x="4052" y="2555"/>
              <a:ext cx="29" cy="7"/>
            </a:xfrm>
            <a:prstGeom prst="rect">
              <a:avLst/>
            </a:prstGeom>
            <a:solidFill>
              <a:srgbClr val="000000"/>
            </a:solidFill>
            <a:ln w="9525">
              <a:noFill/>
              <a:miter lim="800000"/>
              <a:headEnd/>
              <a:tailEnd/>
            </a:ln>
          </p:spPr>
          <p:txBody>
            <a:bodyPr/>
            <a:lstStyle/>
            <a:p>
              <a:endParaRPr lang="en-US"/>
            </a:p>
          </p:txBody>
        </p:sp>
        <p:sp>
          <p:nvSpPr>
            <p:cNvPr id="63989" name="Rectangle 501"/>
            <p:cNvSpPr>
              <a:spLocks noChangeArrowheads="1"/>
            </p:cNvSpPr>
            <p:nvPr/>
          </p:nvSpPr>
          <p:spPr bwMode="auto">
            <a:xfrm>
              <a:off x="4000" y="2555"/>
              <a:ext cx="30" cy="7"/>
            </a:xfrm>
            <a:prstGeom prst="rect">
              <a:avLst/>
            </a:prstGeom>
            <a:solidFill>
              <a:srgbClr val="000000"/>
            </a:solidFill>
            <a:ln w="9525">
              <a:noFill/>
              <a:miter lim="800000"/>
              <a:headEnd/>
              <a:tailEnd/>
            </a:ln>
          </p:spPr>
          <p:txBody>
            <a:bodyPr/>
            <a:lstStyle/>
            <a:p>
              <a:endParaRPr lang="en-US"/>
            </a:p>
          </p:txBody>
        </p:sp>
        <p:sp>
          <p:nvSpPr>
            <p:cNvPr id="63990" name="Rectangle 502"/>
            <p:cNvSpPr>
              <a:spLocks noChangeArrowheads="1"/>
            </p:cNvSpPr>
            <p:nvPr/>
          </p:nvSpPr>
          <p:spPr bwMode="auto">
            <a:xfrm>
              <a:off x="3949" y="2555"/>
              <a:ext cx="29" cy="7"/>
            </a:xfrm>
            <a:prstGeom prst="rect">
              <a:avLst/>
            </a:prstGeom>
            <a:solidFill>
              <a:srgbClr val="000000"/>
            </a:solidFill>
            <a:ln w="9525">
              <a:noFill/>
              <a:miter lim="800000"/>
              <a:headEnd/>
              <a:tailEnd/>
            </a:ln>
          </p:spPr>
          <p:txBody>
            <a:bodyPr/>
            <a:lstStyle/>
            <a:p>
              <a:endParaRPr lang="en-US"/>
            </a:p>
          </p:txBody>
        </p:sp>
        <p:sp>
          <p:nvSpPr>
            <p:cNvPr id="63991" name="Rectangle 503"/>
            <p:cNvSpPr>
              <a:spLocks noChangeArrowheads="1"/>
            </p:cNvSpPr>
            <p:nvPr/>
          </p:nvSpPr>
          <p:spPr bwMode="auto">
            <a:xfrm>
              <a:off x="3898" y="2555"/>
              <a:ext cx="29" cy="7"/>
            </a:xfrm>
            <a:prstGeom prst="rect">
              <a:avLst/>
            </a:prstGeom>
            <a:solidFill>
              <a:srgbClr val="000000"/>
            </a:solidFill>
            <a:ln w="9525">
              <a:noFill/>
              <a:miter lim="800000"/>
              <a:headEnd/>
              <a:tailEnd/>
            </a:ln>
          </p:spPr>
          <p:txBody>
            <a:bodyPr/>
            <a:lstStyle/>
            <a:p>
              <a:endParaRPr lang="en-US"/>
            </a:p>
          </p:txBody>
        </p:sp>
        <p:sp>
          <p:nvSpPr>
            <p:cNvPr id="63992" name="Rectangle 504"/>
            <p:cNvSpPr>
              <a:spLocks noChangeArrowheads="1"/>
            </p:cNvSpPr>
            <p:nvPr/>
          </p:nvSpPr>
          <p:spPr bwMode="auto">
            <a:xfrm>
              <a:off x="3847" y="2555"/>
              <a:ext cx="29" cy="7"/>
            </a:xfrm>
            <a:prstGeom prst="rect">
              <a:avLst/>
            </a:prstGeom>
            <a:solidFill>
              <a:srgbClr val="000000"/>
            </a:solidFill>
            <a:ln w="9525">
              <a:noFill/>
              <a:miter lim="800000"/>
              <a:headEnd/>
              <a:tailEnd/>
            </a:ln>
          </p:spPr>
          <p:txBody>
            <a:bodyPr/>
            <a:lstStyle/>
            <a:p>
              <a:endParaRPr lang="en-US"/>
            </a:p>
          </p:txBody>
        </p:sp>
        <p:sp>
          <p:nvSpPr>
            <p:cNvPr id="63993" name="Rectangle 505"/>
            <p:cNvSpPr>
              <a:spLocks noChangeArrowheads="1"/>
            </p:cNvSpPr>
            <p:nvPr/>
          </p:nvSpPr>
          <p:spPr bwMode="auto">
            <a:xfrm>
              <a:off x="3795" y="2555"/>
              <a:ext cx="30" cy="7"/>
            </a:xfrm>
            <a:prstGeom prst="rect">
              <a:avLst/>
            </a:prstGeom>
            <a:solidFill>
              <a:srgbClr val="000000"/>
            </a:solidFill>
            <a:ln w="9525">
              <a:noFill/>
              <a:miter lim="800000"/>
              <a:headEnd/>
              <a:tailEnd/>
            </a:ln>
          </p:spPr>
          <p:txBody>
            <a:bodyPr/>
            <a:lstStyle/>
            <a:p>
              <a:endParaRPr lang="en-US"/>
            </a:p>
          </p:txBody>
        </p:sp>
        <p:sp>
          <p:nvSpPr>
            <p:cNvPr id="63994" name="Rectangle 506"/>
            <p:cNvSpPr>
              <a:spLocks noChangeArrowheads="1"/>
            </p:cNvSpPr>
            <p:nvPr/>
          </p:nvSpPr>
          <p:spPr bwMode="auto">
            <a:xfrm>
              <a:off x="3744" y="2555"/>
              <a:ext cx="29" cy="7"/>
            </a:xfrm>
            <a:prstGeom prst="rect">
              <a:avLst/>
            </a:prstGeom>
            <a:solidFill>
              <a:srgbClr val="000000"/>
            </a:solidFill>
            <a:ln w="9525">
              <a:noFill/>
              <a:miter lim="800000"/>
              <a:headEnd/>
              <a:tailEnd/>
            </a:ln>
          </p:spPr>
          <p:txBody>
            <a:bodyPr/>
            <a:lstStyle/>
            <a:p>
              <a:endParaRPr lang="en-US"/>
            </a:p>
          </p:txBody>
        </p:sp>
        <p:sp>
          <p:nvSpPr>
            <p:cNvPr id="63995" name="Rectangle 507"/>
            <p:cNvSpPr>
              <a:spLocks noChangeArrowheads="1"/>
            </p:cNvSpPr>
            <p:nvPr/>
          </p:nvSpPr>
          <p:spPr bwMode="auto">
            <a:xfrm>
              <a:off x="3693" y="2555"/>
              <a:ext cx="29" cy="7"/>
            </a:xfrm>
            <a:prstGeom prst="rect">
              <a:avLst/>
            </a:prstGeom>
            <a:solidFill>
              <a:srgbClr val="000000"/>
            </a:solidFill>
            <a:ln w="9525">
              <a:noFill/>
              <a:miter lim="800000"/>
              <a:headEnd/>
              <a:tailEnd/>
            </a:ln>
          </p:spPr>
          <p:txBody>
            <a:bodyPr/>
            <a:lstStyle/>
            <a:p>
              <a:endParaRPr lang="en-US"/>
            </a:p>
          </p:txBody>
        </p:sp>
        <p:sp>
          <p:nvSpPr>
            <p:cNvPr id="63996" name="Rectangle 508"/>
            <p:cNvSpPr>
              <a:spLocks noChangeArrowheads="1"/>
            </p:cNvSpPr>
            <p:nvPr/>
          </p:nvSpPr>
          <p:spPr bwMode="auto">
            <a:xfrm>
              <a:off x="3642" y="2555"/>
              <a:ext cx="29" cy="7"/>
            </a:xfrm>
            <a:prstGeom prst="rect">
              <a:avLst/>
            </a:prstGeom>
            <a:solidFill>
              <a:srgbClr val="000000"/>
            </a:solidFill>
            <a:ln w="9525">
              <a:noFill/>
              <a:miter lim="800000"/>
              <a:headEnd/>
              <a:tailEnd/>
            </a:ln>
          </p:spPr>
          <p:txBody>
            <a:bodyPr/>
            <a:lstStyle/>
            <a:p>
              <a:endParaRPr lang="en-US"/>
            </a:p>
          </p:txBody>
        </p:sp>
        <p:sp>
          <p:nvSpPr>
            <p:cNvPr id="63997" name="Rectangle 509"/>
            <p:cNvSpPr>
              <a:spLocks noChangeArrowheads="1"/>
            </p:cNvSpPr>
            <p:nvPr/>
          </p:nvSpPr>
          <p:spPr bwMode="auto">
            <a:xfrm>
              <a:off x="3590" y="2555"/>
              <a:ext cx="30" cy="7"/>
            </a:xfrm>
            <a:prstGeom prst="rect">
              <a:avLst/>
            </a:prstGeom>
            <a:solidFill>
              <a:srgbClr val="000000"/>
            </a:solidFill>
            <a:ln w="9525">
              <a:noFill/>
              <a:miter lim="800000"/>
              <a:headEnd/>
              <a:tailEnd/>
            </a:ln>
          </p:spPr>
          <p:txBody>
            <a:bodyPr/>
            <a:lstStyle/>
            <a:p>
              <a:endParaRPr lang="en-US"/>
            </a:p>
          </p:txBody>
        </p:sp>
        <p:sp>
          <p:nvSpPr>
            <p:cNvPr id="63998" name="Rectangle 510"/>
            <p:cNvSpPr>
              <a:spLocks noChangeArrowheads="1"/>
            </p:cNvSpPr>
            <p:nvPr/>
          </p:nvSpPr>
          <p:spPr bwMode="auto">
            <a:xfrm>
              <a:off x="3539" y="2555"/>
              <a:ext cx="30" cy="7"/>
            </a:xfrm>
            <a:prstGeom prst="rect">
              <a:avLst/>
            </a:prstGeom>
            <a:solidFill>
              <a:srgbClr val="000000"/>
            </a:solidFill>
            <a:ln w="9525">
              <a:noFill/>
              <a:miter lim="800000"/>
              <a:headEnd/>
              <a:tailEnd/>
            </a:ln>
          </p:spPr>
          <p:txBody>
            <a:bodyPr/>
            <a:lstStyle/>
            <a:p>
              <a:endParaRPr lang="en-US"/>
            </a:p>
          </p:txBody>
        </p:sp>
        <p:sp>
          <p:nvSpPr>
            <p:cNvPr id="63999" name="Rectangle 511"/>
            <p:cNvSpPr>
              <a:spLocks noChangeArrowheads="1"/>
            </p:cNvSpPr>
            <p:nvPr/>
          </p:nvSpPr>
          <p:spPr bwMode="auto">
            <a:xfrm>
              <a:off x="3488" y="2555"/>
              <a:ext cx="29" cy="7"/>
            </a:xfrm>
            <a:prstGeom prst="rect">
              <a:avLst/>
            </a:prstGeom>
            <a:solidFill>
              <a:srgbClr val="000000"/>
            </a:solidFill>
            <a:ln w="9525">
              <a:noFill/>
              <a:miter lim="800000"/>
              <a:headEnd/>
              <a:tailEnd/>
            </a:ln>
          </p:spPr>
          <p:txBody>
            <a:bodyPr/>
            <a:lstStyle/>
            <a:p>
              <a:endParaRPr lang="en-US"/>
            </a:p>
          </p:txBody>
        </p:sp>
        <p:sp>
          <p:nvSpPr>
            <p:cNvPr id="64000" name="Rectangle 512"/>
            <p:cNvSpPr>
              <a:spLocks noChangeArrowheads="1"/>
            </p:cNvSpPr>
            <p:nvPr/>
          </p:nvSpPr>
          <p:spPr bwMode="auto">
            <a:xfrm>
              <a:off x="3437" y="2555"/>
              <a:ext cx="29" cy="7"/>
            </a:xfrm>
            <a:prstGeom prst="rect">
              <a:avLst/>
            </a:prstGeom>
            <a:solidFill>
              <a:srgbClr val="000000"/>
            </a:solidFill>
            <a:ln w="9525">
              <a:noFill/>
              <a:miter lim="800000"/>
              <a:headEnd/>
              <a:tailEnd/>
            </a:ln>
          </p:spPr>
          <p:txBody>
            <a:bodyPr/>
            <a:lstStyle/>
            <a:p>
              <a:endParaRPr lang="en-US"/>
            </a:p>
          </p:txBody>
        </p:sp>
        <p:sp>
          <p:nvSpPr>
            <p:cNvPr id="64001" name="Rectangle 513"/>
            <p:cNvSpPr>
              <a:spLocks noChangeArrowheads="1"/>
            </p:cNvSpPr>
            <p:nvPr/>
          </p:nvSpPr>
          <p:spPr bwMode="auto">
            <a:xfrm>
              <a:off x="3386" y="2555"/>
              <a:ext cx="29" cy="7"/>
            </a:xfrm>
            <a:prstGeom prst="rect">
              <a:avLst/>
            </a:prstGeom>
            <a:solidFill>
              <a:srgbClr val="000000"/>
            </a:solidFill>
            <a:ln w="9525">
              <a:noFill/>
              <a:miter lim="800000"/>
              <a:headEnd/>
              <a:tailEnd/>
            </a:ln>
          </p:spPr>
          <p:txBody>
            <a:bodyPr/>
            <a:lstStyle/>
            <a:p>
              <a:endParaRPr lang="en-US"/>
            </a:p>
          </p:txBody>
        </p:sp>
        <p:sp>
          <p:nvSpPr>
            <p:cNvPr id="64002" name="Rectangle 514"/>
            <p:cNvSpPr>
              <a:spLocks noChangeArrowheads="1"/>
            </p:cNvSpPr>
            <p:nvPr/>
          </p:nvSpPr>
          <p:spPr bwMode="auto">
            <a:xfrm>
              <a:off x="3334" y="2555"/>
              <a:ext cx="30" cy="7"/>
            </a:xfrm>
            <a:prstGeom prst="rect">
              <a:avLst/>
            </a:prstGeom>
            <a:solidFill>
              <a:srgbClr val="000000"/>
            </a:solidFill>
            <a:ln w="9525">
              <a:noFill/>
              <a:miter lim="800000"/>
              <a:headEnd/>
              <a:tailEnd/>
            </a:ln>
          </p:spPr>
          <p:txBody>
            <a:bodyPr/>
            <a:lstStyle/>
            <a:p>
              <a:endParaRPr lang="en-US"/>
            </a:p>
          </p:txBody>
        </p:sp>
        <p:sp>
          <p:nvSpPr>
            <p:cNvPr id="64003" name="Rectangle 515"/>
            <p:cNvSpPr>
              <a:spLocks noChangeArrowheads="1"/>
            </p:cNvSpPr>
            <p:nvPr/>
          </p:nvSpPr>
          <p:spPr bwMode="auto">
            <a:xfrm>
              <a:off x="3283" y="2555"/>
              <a:ext cx="29" cy="7"/>
            </a:xfrm>
            <a:prstGeom prst="rect">
              <a:avLst/>
            </a:prstGeom>
            <a:solidFill>
              <a:srgbClr val="000000"/>
            </a:solidFill>
            <a:ln w="9525">
              <a:noFill/>
              <a:miter lim="800000"/>
              <a:headEnd/>
              <a:tailEnd/>
            </a:ln>
          </p:spPr>
          <p:txBody>
            <a:bodyPr/>
            <a:lstStyle/>
            <a:p>
              <a:endParaRPr lang="en-US"/>
            </a:p>
          </p:txBody>
        </p:sp>
      </p:grpSp>
      <p:sp>
        <p:nvSpPr>
          <p:cNvPr id="64005" name="Rectangle 517"/>
          <p:cNvSpPr>
            <a:spLocks noChangeArrowheads="1"/>
          </p:cNvSpPr>
          <p:nvPr/>
        </p:nvSpPr>
        <p:spPr bwMode="auto">
          <a:xfrm>
            <a:off x="5467350" y="4137025"/>
            <a:ext cx="141763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100 million records</a:t>
            </a:r>
            <a:endParaRPr lang="en-US" sz="3200" b="1">
              <a:solidFill>
                <a:srgbClr val="000000"/>
              </a:solidFill>
              <a:latin typeface="Tahoma" pitchFamily="34" charset="0"/>
            </a:endParaRPr>
          </a:p>
        </p:txBody>
      </p:sp>
      <p:sp>
        <p:nvSpPr>
          <p:cNvPr id="64006" name="Rectangle 518"/>
          <p:cNvSpPr>
            <a:spLocks noChangeArrowheads="1"/>
          </p:cNvSpPr>
          <p:nvPr/>
        </p:nvSpPr>
        <p:spPr bwMode="auto">
          <a:xfrm>
            <a:off x="6908800" y="4137025"/>
            <a:ext cx="11588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grpSp>
        <p:nvGrpSpPr>
          <p:cNvPr id="8" name="Group 575"/>
          <p:cNvGrpSpPr>
            <a:grpSpLocks/>
          </p:cNvGrpSpPr>
          <p:nvPr/>
        </p:nvGrpSpPr>
        <p:grpSpPr bwMode="auto">
          <a:xfrm>
            <a:off x="5187950" y="4613275"/>
            <a:ext cx="1825625" cy="430213"/>
            <a:chOff x="3268" y="2906"/>
            <a:chExt cx="1150" cy="271"/>
          </a:xfrm>
        </p:grpSpPr>
        <p:sp>
          <p:nvSpPr>
            <p:cNvPr id="64007" name="Rectangle 519"/>
            <p:cNvSpPr>
              <a:spLocks noChangeArrowheads="1"/>
            </p:cNvSpPr>
            <p:nvPr/>
          </p:nvSpPr>
          <p:spPr bwMode="auto">
            <a:xfrm>
              <a:off x="3268" y="2906"/>
              <a:ext cx="1142" cy="264"/>
            </a:xfrm>
            <a:prstGeom prst="rect">
              <a:avLst/>
            </a:prstGeom>
            <a:solidFill>
              <a:srgbClr val="FFFFFF"/>
            </a:solidFill>
            <a:ln w="9525">
              <a:noFill/>
              <a:miter lim="800000"/>
              <a:headEnd/>
              <a:tailEnd/>
            </a:ln>
          </p:spPr>
          <p:txBody>
            <a:bodyPr/>
            <a:lstStyle/>
            <a:p>
              <a:endParaRPr lang="en-US"/>
            </a:p>
          </p:txBody>
        </p:sp>
        <p:sp>
          <p:nvSpPr>
            <p:cNvPr id="64008" name="Rectangle 520"/>
            <p:cNvSpPr>
              <a:spLocks noChangeArrowheads="1"/>
            </p:cNvSpPr>
            <p:nvPr/>
          </p:nvSpPr>
          <p:spPr bwMode="auto">
            <a:xfrm>
              <a:off x="3268" y="2906"/>
              <a:ext cx="8" cy="29"/>
            </a:xfrm>
            <a:prstGeom prst="rect">
              <a:avLst/>
            </a:prstGeom>
            <a:solidFill>
              <a:srgbClr val="000000"/>
            </a:solidFill>
            <a:ln w="9525">
              <a:noFill/>
              <a:miter lim="800000"/>
              <a:headEnd/>
              <a:tailEnd/>
            </a:ln>
          </p:spPr>
          <p:txBody>
            <a:bodyPr/>
            <a:lstStyle/>
            <a:p>
              <a:endParaRPr lang="en-US"/>
            </a:p>
          </p:txBody>
        </p:sp>
        <p:sp>
          <p:nvSpPr>
            <p:cNvPr id="64009" name="Rectangle 521"/>
            <p:cNvSpPr>
              <a:spLocks noChangeArrowheads="1"/>
            </p:cNvSpPr>
            <p:nvPr/>
          </p:nvSpPr>
          <p:spPr bwMode="auto">
            <a:xfrm>
              <a:off x="3268" y="2957"/>
              <a:ext cx="8" cy="30"/>
            </a:xfrm>
            <a:prstGeom prst="rect">
              <a:avLst/>
            </a:prstGeom>
            <a:solidFill>
              <a:srgbClr val="000000"/>
            </a:solidFill>
            <a:ln w="9525">
              <a:noFill/>
              <a:miter lim="800000"/>
              <a:headEnd/>
              <a:tailEnd/>
            </a:ln>
          </p:spPr>
          <p:txBody>
            <a:bodyPr/>
            <a:lstStyle/>
            <a:p>
              <a:endParaRPr lang="en-US"/>
            </a:p>
          </p:txBody>
        </p:sp>
        <p:sp>
          <p:nvSpPr>
            <p:cNvPr id="64010" name="Rectangle 522"/>
            <p:cNvSpPr>
              <a:spLocks noChangeArrowheads="1"/>
            </p:cNvSpPr>
            <p:nvPr/>
          </p:nvSpPr>
          <p:spPr bwMode="auto">
            <a:xfrm>
              <a:off x="3268" y="3009"/>
              <a:ext cx="8" cy="29"/>
            </a:xfrm>
            <a:prstGeom prst="rect">
              <a:avLst/>
            </a:prstGeom>
            <a:solidFill>
              <a:srgbClr val="000000"/>
            </a:solidFill>
            <a:ln w="9525">
              <a:noFill/>
              <a:miter lim="800000"/>
              <a:headEnd/>
              <a:tailEnd/>
            </a:ln>
          </p:spPr>
          <p:txBody>
            <a:bodyPr/>
            <a:lstStyle/>
            <a:p>
              <a:endParaRPr lang="en-US"/>
            </a:p>
          </p:txBody>
        </p:sp>
        <p:sp>
          <p:nvSpPr>
            <p:cNvPr id="64011" name="Rectangle 523"/>
            <p:cNvSpPr>
              <a:spLocks noChangeArrowheads="1"/>
            </p:cNvSpPr>
            <p:nvPr/>
          </p:nvSpPr>
          <p:spPr bwMode="auto">
            <a:xfrm>
              <a:off x="3268" y="3060"/>
              <a:ext cx="8" cy="29"/>
            </a:xfrm>
            <a:prstGeom prst="rect">
              <a:avLst/>
            </a:prstGeom>
            <a:solidFill>
              <a:srgbClr val="000000"/>
            </a:solidFill>
            <a:ln w="9525">
              <a:noFill/>
              <a:miter lim="800000"/>
              <a:headEnd/>
              <a:tailEnd/>
            </a:ln>
          </p:spPr>
          <p:txBody>
            <a:bodyPr/>
            <a:lstStyle/>
            <a:p>
              <a:endParaRPr lang="en-US"/>
            </a:p>
          </p:txBody>
        </p:sp>
        <p:sp>
          <p:nvSpPr>
            <p:cNvPr id="64012" name="Rectangle 524"/>
            <p:cNvSpPr>
              <a:spLocks noChangeArrowheads="1"/>
            </p:cNvSpPr>
            <p:nvPr/>
          </p:nvSpPr>
          <p:spPr bwMode="auto">
            <a:xfrm>
              <a:off x="3268" y="3111"/>
              <a:ext cx="8" cy="29"/>
            </a:xfrm>
            <a:prstGeom prst="rect">
              <a:avLst/>
            </a:prstGeom>
            <a:solidFill>
              <a:srgbClr val="000000"/>
            </a:solidFill>
            <a:ln w="9525">
              <a:noFill/>
              <a:miter lim="800000"/>
              <a:headEnd/>
              <a:tailEnd/>
            </a:ln>
          </p:spPr>
          <p:txBody>
            <a:bodyPr/>
            <a:lstStyle/>
            <a:p>
              <a:endParaRPr lang="en-US"/>
            </a:p>
          </p:txBody>
        </p:sp>
        <p:sp>
          <p:nvSpPr>
            <p:cNvPr id="64013" name="Freeform 525"/>
            <p:cNvSpPr>
              <a:spLocks/>
            </p:cNvSpPr>
            <p:nvPr/>
          </p:nvSpPr>
          <p:spPr bwMode="auto">
            <a:xfrm>
              <a:off x="3268" y="3162"/>
              <a:ext cx="22" cy="15"/>
            </a:xfrm>
            <a:custGeom>
              <a:avLst/>
              <a:gdLst/>
              <a:ahLst/>
              <a:cxnLst>
                <a:cxn ang="0">
                  <a:pos x="8" y="0"/>
                </a:cxn>
                <a:cxn ang="0">
                  <a:pos x="0" y="0"/>
                </a:cxn>
                <a:cxn ang="0">
                  <a:pos x="0" y="8"/>
                </a:cxn>
                <a:cxn ang="0">
                  <a:pos x="0" y="8"/>
                </a:cxn>
                <a:cxn ang="0">
                  <a:pos x="0" y="15"/>
                </a:cxn>
                <a:cxn ang="0">
                  <a:pos x="22" y="15"/>
                </a:cxn>
                <a:cxn ang="0">
                  <a:pos x="22" y="8"/>
                </a:cxn>
                <a:cxn ang="0">
                  <a:pos x="0" y="8"/>
                </a:cxn>
                <a:cxn ang="0">
                  <a:pos x="0" y="8"/>
                </a:cxn>
                <a:cxn ang="0">
                  <a:pos x="8" y="8"/>
                </a:cxn>
                <a:cxn ang="0">
                  <a:pos x="8" y="0"/>
                </a:cxn>
              </a:cxnLst>
              <a:rect l="0" t="0" r="r" b="b"/>
              <a:pathLst>
                <a:path w="22" h="15">
                  <a:moveTo>
                    <a:pt x="8" y="0"/>
                  </a:moveTo>
                  <a:lnTo>
                    <a:pt x="0" y="0"/>
                  </a:lnTo>
                  <a:lnTo>
                    <a:pt x="0" y="8"/>
                  </a:lnTo>
                  <a:lnTo>
                    <a:pt x="0" y="8"/>
                  </a:lnTo>
                  <a:lnTo>
                    <a:pt x="0" y="15"/>
                  </a:lnTo>
                  <a:lnTo>
                    <a:pt x="22" y="15"/>
                  </a:lnTo>
                  <a:lnTo>
                    <a:pt x="22" y="8"/>
                  </a:lnTo>
                  <a:lnTo>
                    <a:pt x="0" y="8"/>
                  </a:lnTo>
                  <a:lnTo>
                    <a:pt x="0" y="8"/>
                  </a:lnTo>
                  <a:lnTo>
                    <a:pt x="8" y="8"/>
                  </a:lnTo>
                  <a:lnTo>
                    <a:pt x="8" y="0"/>
                  </a:lnTo>
                  <a:close/>
                </a:path>
              </a:pathLst>
            </a:custGeom>
            <a:solidFill>
              <a:srgbClr val="000000"/>
            </a:solidFill>
            <a:ln w="9525">
              <a:noFill/>
              <a:round/>
              <a:headEnd/>
              <a:tailEnd/>
            </a:ln>
          </p:spPr>
          <p:txBody>
            <a:bodyPr/>
            <a:lstStyle/>
            <a:p>
              <a:endParaRPr lang="en-US"/>
            </a:p>
          </p:txBody>
        </p:sp>
        <p:sp>
          <p:nvSpPr>
            <p:cNvPr id="64014" name="Rectangle 526"/>
            <p:cNvSpPr>
              <a:spLocks noChangeArrowheads="1"/>
            </p:cNvSpPr>
            <p:nvPr/>
          </p:nvSpPr>
          <p:spPr bwMode="auto">
            <a:xfrm>
              <a:off x="3312" y="3170"/>
              <a:ext cx="30" cy="7"/>
            </a:xfrm>
            <a:prstGeom prst="rect">
              <a:avLst/>
            </a:prstGeom>
            <a:solidFill>
              <a:srgbClr val="000000"/>
            </a:solidFill>
            <a:ln w="9525">
              <a:noFill/>
              <a:miter lim="800000"/>
              <a:headEnd/>
              <a:tailEnd/>
            </a:ln>
          </p:spPr>
          <p:txBody>
            <a:bodyPr/>
            <a:lstStyle/>
            <a:p>
              <a:endParaRPr lang="en-US"/>
            </a:p>
          </p:txBody>
        </p:sp>
        <p:sp>
          <p:nvSpPr>
            <p:cNvPr id="64015" name="Rectangle 527"/>
            <p:cNvSpPr>
              <a:spLocks noChangeArrowheads="1"/>
            </p:cNvSpPr>
            <p:nvPr/>
          </p:nvSpPr>
          <p:spPr bwMode="auto">
            <a:xfrm>
              <a:off x="3364" y="3170"/>
              <a:ext cx="29" cy="7"/>
            </a:xfrm>
            <a:prstGeom prst="rect">
              <a:avLst/>
            </a:prstGeom>
            <a:solidFill>
              <a:srgbClr val="000000"/>
            </a:solidFill>
            <a:ln w="9525">
              <a:noFill/>
              <a:miter lim="800000"/>
              <a:headEnd/>
              <a:tailEnd/>
            </a:ln>
          </p:spPr>
          <p:txBody>
            <a:bodyPr/>
            <a:lstStyle/>
            <a:p>
              <a:endParaRPr lang="en-US"/>
            </a:p>
          </p:txBody>
        </p:sp>
        <p:sp>
          <p:nvSpPr>
            <p:cNvPr id="64016" name="Rectangle 528"/>
            <p:cNvSpPr>
              <a:spLocks noChangeArrowheads="1"/>
            </p:cNvSpPr>
            <p:nvPr/>
          </p:nvSpPr>
          <p:spPr bwMode="auto">
            <a:xfrm>
              <a:off x="3415" y="3170"/>
              <a:ext cx="29" cy="7"/>
            </a:xfrm>
            <a:prstGeom prst="rect">
              <a:avLst/>
            </a:prstGeom>
            <a:solidFill>
              <a:srgbClr val="000000"/>
            </a:solidFill>
            <a:ln w="9525">
              <a:noFill/>
              <a:miter lim="800000"/>
              <a:headEnd/>
              <a:tailEnd/>
            </a:ln>
          </p:spPr>
          <p:txBody>
            <a:bodyPr/>
            <a:lstStyle/>
            <a:p>
              <a:endParaRPr lang="en-US"/>
            </a:p>
          </p:txBody>
        </p:sp>
        <p:sp>
          <p:nvSpPr>
            <p:cNvPr id="64017" name="Rectangle 529"/>
            <p:cNvSpPr>
              <a:spLocks noChangeArrowheads="1"/>
            </p:cNvSpPr>
            <p:nvPr/>
          </p:nvSpPr>
          <p:spPr bwMode="auto">
            <a:xfrm>
              <a:off x="3466" y="3170"/>
              <a:ext cx="29" cy="7"/>
            </a:xfrm>
            <a:prstGeom prst="rect">
              <a:avLst/>
            </a:prstGeom>
            <a:solidFill>
              <a:srgbClr val="000000"/>
            </a:solidFill>
            <a:ln w="9525">
              <a:noFill/>
              <a:miter lim="800000"/>
              <a:headEnd/>
              <a:tailEnd/>
            </a:ln>
          </p:spPr>
          <p:txBody>
            <a:bodyPr/>
            <a:lstStyle/>
            <a:p>
              <a:endParaRPr lang="en-US"/>
            </a:p>
          </p:txBody>
        </p:sp>
        <p:sp>
          <p:nvSpPr>
            <p:cNvPr id="64018" name="Rectangle 530"/>
            <p:cNvSpPr>
              <a:spLocks noChangeArrowheads="1"/>
            </p:cNvSpPr>
            <p:nvPr/>
          </p:nvSpPr>
          <p:spPr bwMode="auto">
            <a:xfrm>
              <a:off x="3517" y="3170"/>
              <a:ext cx="30" cy="7"/>
            </a:xfrm>
            <a:prstGeom prst="rect">
              <a:avLst/>
            </a:prstGeom>
            <a:solidFill>
              <a:srgbClr val="000000"/>
            </a:solidFill>
            <a:ln w="9525">
              <a:noFill/>
              <a:miter lim="800000"/>
              <a:headEnd/>
              <a:tailEnd/>
            </a:ln>
          </p:spPr>
          <p:txBody>
            <a:bodyPr/>
            <a:lstStyle/>
            <a:p>
              <a:endParaRPr lang="en-US"/>
            </a:p>
          </p:txBody>
        </p:sp>
        <p:sp>
          <p:nvSpPr>
            <p:cNvPr id="64019" name="Rectangle 531"/>
            <p:cNvSpPr>
              <a:spLocks noChangeArrowheads="1"/>
            </p:cNvSpPr>
            <p:nvPr/>
          </p:nvSpPr>
          <p:spPr bwMode="auto">
            <a:xfrm>
              <a:off x="3569" y="3170"/>
              <a:ext cx="29" cy="7"/>
            </a:xfrm>
            <a:prstGeom prst="rect">
              <a:avLst/>
            </a:prstGeom>
            <a:solidFill>
              <a:srgbClr val="000000"/>
            </a:solidFill>
            <a:ln w="9525">
              <a:noFill/>
              <a:miter lim="800000"/>
              <a:headEnd/>
              <a:tailEnd/>
            </a:ln>
          </p:spPr>
          <p:txBody>
            <a:bodyPr/>
            <a:lstStyle/>
            <a:p>
              <a:endParaRPr lang="en-US"/>
            </a:p>
          </p:txBody>
        </p:sp>
        <p:sp>
          <p:nvSpPr>
            <p:cNvPr id="64020" name="Rectangle 532"/>
            <p:cNvSpPr>
              <a:spLocks noChangeArrowheads="1"/>
            </p:cNvSpPr>
            <p:nvPr/>
          </p:nvSpPr>
          <p:spPr bwMode="auto">
            <a:xfrm>
              <a:off x="3620" y="3170"/>
              <a:ext cx="29" cy="7"/>
            </a:xfrm>
            <a:prstGeom prst="rect">
              <a:avLst/>
            </a:prstGeom>
            <a:solidFill>
              <a:srgbClr val="000000"/>
            </a:solidFill>
            <a:ln w="9525">
              <a:noFill/>
              <a:miter lim="800000"/>
              <a:headEnd/>
              <a:tailEnd/>
            </a:ln>
          </p:spPr>
          <p:txBody>
            <a:bodyPr/>
            <a:lstStyle/>
            <a:p>
              <a:endParaRPr lang="en-US"/>
            </a:p>
          </p:txBody>
        </p:sp>
        <p:sp>
          <p:nvSpPr>
            <p:cNvPr id="64021" name="Rectangle 533"/>
            <p:cNvSpPr>
              <a:spLocks noChangeArrowheads="1"/>
            </p:cNvSpPr>
            <p:nvPr/>
          </p:nvSpPr>
          <p:spPr bwMode="auto">
            <a:xfrm>
              <a:off x="3671" y="3170"/>
              <a:ext cx="29" cy="7"/>
            </a:xfrm>
            <a:prstGeom prst="rect">
              <a:avLst/>
            </a:prstGeom>
            <a:solidFill>
              <a:srgbClr val="000000"/>
            </a:solidFill>
            <a:ln w="9525">
              <a:noFill/>
              <a:miter lim="800000"/>
              <a:headEnd/>
              <a:tailEnd/>
            </a:ln>
          </p:spPr>
          <p:txBody>
            <a:bodyPr/>
            <a:lstStyle/>
            <a:p>
              <a:endParaRPr lang="en-US"/>
            </a:p>
          </p:txBody>
        </p:sp>
        <p:sp>
          <p:nvSpPr>
            <p:cNvPr id="64022" name="Rectangle 534"/>
            <p:cNvSpPr>
              <a:spLocks noChangeArrowheads="1"/>
            </p:cNvSpPr>
            <p:nvPr/>
          </p:nvSpPr>
          <p:spPr bwMode="auto">
            <a:xfrm>
              <a:off x="3722" y="3170"/>
              <a:ext cx="30" cy="7"/>
            </a:xfrm>
            <a:prstGeom prst="rect">
              <a:avLst/>
            </a:prstGeom>
            <a:solidFill>
              <a:srgbClr val="000000"/>
            </a:solidFill>
            <a:ln w="9525">
              <a:noFill/>
              <a:miter lim="800000"/>
              <a:headEnd/>
              <a:tailEnd/>
            </a:ln>
          </p:spPr>
          <p:txBody>
            <a:bodyPr/>
            <a:lstStyle/>
            <a:p>
              <a:endParaRPr lang="en-US"/>
            </a:p>
          </p:txBody>
        </p:sp>
        <p:sp>
          <p:nvSpPr>
            <p:cNvPr id="64023" name="Rectangle 535"/>
            <p:cNvSpPr>
              <a:spLocks noChangeArrowheads="1"/>
            </p:cNvSpPr>
            <p:nvPr/>
          </p:nvSpPr>
          <p:spPr bwMode="auto">
            <a:xfrm>
              <a:off x="3773" y="3170"/>
              <a:ext cx="30" cy="7"/>
            </a:xfrm>
            <a:prstGeom prst="rect">
              <a:avLst/>
            </a:prstGeom>
            <a:solidFill>
              <a:srgbClr val="000000"/>
            </a:solidFill>
            <a:ln w="9525">
              <a:noFill/>
              <a:miter lim="800000"/>
              <a:headEnd/>
              <a:tailEnd/>
            </a:ln>
          </p:spPr>
          <p:txBody>
            <a:bodyPr/>
            <a:lstStyle/>
            <a:p>
              <a:endParaRPr lang="en-US"/>
            </a:p>
          </p:txBody>
        </p:sp>
        <p:sp>
          <p:nvSpPr>
            <p:cNvPr id="64024" name="Rectangle 536"/>
            <p:cNvSpPr>
              <a:spLocks noChangeArrowheads="1"/>
            </p:cNvSpPr>
            <p:nvPr/>
          </p:nvSpPr>
          <p:spPr bwMode="auto">
            <a:xfrm>
              <a:off x="3825" y="3170"/>
              <a:ext cx="29" cy="7"/>
            </a:xfrm>
            <a:prstGeom prst="rect">
              <a:avLst/>
            </a:prstGeom>
            <a:solidFill>
              <a:srgbClr val="000000"/>
            </a:solidFill>
            <a:ln w="9525">
              <a:noFill/>
              <a:miter lim="800000"/>
              <a:headEnd/>
              <a:tailEnd/>
            </a:ln>
          </p:spPr>
          <p:txBody>
            <a:bodyPr/>
            <a:lstStyle/>
            <a:p>
              <a:endParaRPr lang="en-US"/>
            </a:p>
          </p:txBody>
        </p:sp>
        <p:sp>
          <p:nvSpPr>
            <p:cNvPr id="64025" name="Rectangle 537"/>
            <p:cNvSpPr>
              <a:spLocks noChangeArrowheads="1"/>
            </p:cNvSpPr>
            <p:nvPr/>
          </p:nvSpPr>
          <p:spPr bwMode="auto">
            <a:xfrm>
              <a:off x="3876" y="3170"/>
              <a:ext cx="29" cy="7"/>
            </a:xfrm>
            <a:prstGeom prst="rect">
              <a:avLst/>
            </a:prstGeom>
            <a:solidFill>
              <a:srgbClr val="000000"/>
            </a:solidFill>
            <a:ln w="9525">
              <a:noFill/>
              <a:miter lim="800000"/>
              <a:headEnd/>
              <a:tailEnd/>
            </a:ln>
          </p:spPr>
          <p:txBody>
            <a:bodyPr/>
            <a:lstStyle/>
            <a:p>
              <a:endParaRPr lang="en-US"/>
            </a:p>
          </p:txBody>
        </p:sp>
        <p:sp>
          <p:nvSpPr>
            <p:cNvPr id="64026" name="Rectangle 538"/>
            <p:cNvSpPr>
              <a:spLocks noChangeArrowheads="1"/>
            </p:cNvSpPr>
            <p:nvPr/>
          </p:nvSpPr>
          <p:spPr bwMode="auto">
            <a:xfrm>
              <a:off x="3927" y="3170"/>
              <a:ext cx="29" cy="7"/>
            </a:xfrm>
            <a:prstGeom prst="rect">
              <a:avLst/>
            </a:prstGeom>
            <a:solidFill>
              <a:srgbClr val="000000"/>
            </a:solidFill>
            <a:ln w="9525">
              <a:noFill/>
              <a:miter lim="800000"/>
              <a:headEnd/>
              <a:tailEnd/>
            </a:ln>
          </p:spPr>
          <p:txBody>
            <a:bodyPr/>
            <a:lstStyle/>
            <a:p>
              <a:endParaRPr lang="en-US"/>
            </a:p>
          </p:txBody>
        </p:sp>
        <p:sp>
          <p:nvSpPr>
            <p:cNvPr id="64027" name="Rectangle 539"/>
            <p:cNvSpPr>
              <a:spLocks noChangeArrowheads="1"/>
            </p:cNvSpPr>
            <p:nvPr/>
          </p:nvSpPr>
          <p:spPr bwMode="auto">
            <a:xfrm>
              <a:off x="3978" y="3170"/>
              <a:ext cx="30" cy="7"/>
            </a:xfrm>
            <a:prstGeom prst="rect">
              <a:avLst/>
            </a:prstGeom>
            <a:solidFill>
              <a:srgbClr val="000000"/>
            </a:solidFill>
            <a:ln w="9525">
              <a:noFill/>
              <a:miter lim="800000"/>
              <a:headEnd/>
              <a:tailEnd/>
            </a:ln>
          </p:spPr>
          <p:txBody>
            <a:bodyPr/>
            <a:lstStyle/>
            <a:p>
              <a:endParaRPr lang="en-US"/>
            </a:p>
          </p:txBody>
        </p:sp>
        <p:sp>
          <p:nvSpPr>
            <p:cNvPr id="64028" name="Rectangle 540"/>
            <p:cNvSpPr>
              <a:spLocks noChangeArrowheads="1"/>
            </p:cNvSpPr>
            <p:nvPr/>
          </p:nvSpPr>
          <p:spPr bwMode="auto">
            <a:xfrm>
              <a:off x="4030" y="3170"/>
              <a:ext cx="29" cy="7"/>
            </a:xfrm>
            <a:prstGeom prst="rect">
              <a:avLst/>
            </a:prstGeom>
            <a:solidFill>
              <a:srgbClr val="000000"/>
            </a:solidFill>
            <a:ln w="9525">
              <a:noFill/>
              <a:miter lim="800000"/>
              <a:headEnd/>
              <a:tailEnd/>
            </a:ln>
          </p:spPr>
          <p:txBody>
            <a:bodyPr/>
            <a:lstStyle/>
            <a:p>
              <a:endParaRPr lang="en-US"/>
            </a:p>
          </p:txBody>
        </p:sp>
        <p:sp>
          <p:nvSpPr>
            <p:cNvPr id="64029" name="Rectangle 541"/>
            <p:cNvSpPr>
              <a:spLocks noChangeArrowheads="1"/>
            </p:cNvSpPr>
            <p:nvPr/>
          </p:nvSpPr>
          <p:spPr bwMode="auto">
            <a:xfrm>
              <a:off x="4081" y="3170"/>
              <a:ext cx="29" cy="7"/>
            </a:xfrm>
            <a:prstGeom prst="rect">
              <a:avLst/>
            </a:prstGeom>
            <a:solidFill>
              <a:srgbClr val="000000"/>
            </a:solidFill>
            <a:ln w="9525">
              <a:noFill/>
              <a:miter lim="800000"/>
              <a:headEnd/>
              <a:tailEnd/>
            </a:ln>
          </p:spPr>
          <p:txBody>
            <a:bodyPr/>
            <a:lstStyle/>
            <a:p>
              <a:endParaRPr lang="en-US"/>
            </a:p>
          </p:txBody>
        </p:sp>
        <p:sp>
          <p:nvSpPr>
            <p:cNvPr id="64030" name="Rectangle 542"/>
            <p:cNvSpPr>
              <a:spLocks noChangeArrowheads="1"/>
            </p:cNvSpPr>
            <p:nvPr/>
          </p:nvSpPr>
          <p:spPr bwMode="auto">
            <a:xfrm>
              <a:off x="4132" y="3170"/>
              <a:ext cx="29" cy="7"/>
            </a:xfrm>
            <a:prstGeom prst="rect">
              <a:avLst/>
            </a:prstGeom>
            <a:solidFill>
              <a:srgbClr val="000000"/>
            </a:solidFill>
            <a:ln w="9525">
              <a:noFill/>
              <a:miter lim="800000"/>
              <a:headEnd/>
              <a:tailEnd/>
            </a:ln>
          </p:spPr>
          <p:txBody>
            <a:bodyPr/>
            <a:lstStyle/>
            <a:p>
              <a:endParaRPr lang="en-US"/>
            </a:p>
          </p:txBody>
        </p:sp>
        <p:sp>
          <p:nvSpPr>
            <p:cNvPr id="64031" name="Rectangle 543"/>
            <p:cNvSpPr>
              <a:spLocks noChangeArrowheads="1"/>
            </p:cNvSpPr>
            <p:nvPr/>
          </p:nvSpPr>
          <p:spPr bwMode="auto">
            <a:xfrm>
              <a:off x="4183" y="3170"/>
              <a:ext cx="30" cy="7"/>
            </a:xfrm>
            <a:prstGeom prst="rect">
              <a:avLst/>
            </a:prstGeom>
            <a:solidFill>
              <a:srgbClr val="000000"/>
            </a:solidFill>
            <a:ln w="9525">
              <a:noFill/>
              <a:miter lim="800000"/>
              <a:headEnd/>
              <a:tailEnd/>
            </a:ln>
          </p:spPr>
          <p:txBody>
            <a:bodyPr/>
            <a:lstStyle/>
            <a:p>
              <a:endParaRPr lang="en-US"/>
            </a:p>
          </p:txBody>
        </p:sp>
        <p:sp>
          <p:nvSpPr>
            <p:cNvPr id="64032" name="Rectangle 544"/>
            <p:cNvSpPr>
              <a:spLocks noChangeArrowheads="1"/>
            </p:cNvSpPr>
            <p:nvPr/>
          </p:nvSpPr>
          <p:spPr bwMode="auto">
            <a:xfrm>
              <a:off x="4235" y="3170"/>
              <a:ext cx="29" cy="7"/>
            </a:xfrm>
            <a:prstGeom prst="rect">
              <a:avLst/>
            </a:prstGeom>
            <a:solidFill>
              <a:srgbClr val="000000"/>
            </a:solidFill>
            <a:ln w="9525">
              <a:noFill/>
              <a:miter lim="800000"/>
              <a:headEnd/>
              <a:tailEnd/>
            </a:ln>
          </p:spPr>
          <p:txBody>
            <a:bodyPr/>
            <a:lstStyle/>
            <a:p>
              <a:endParaRPr lang="en-US"/>
            </a:p>
          </p:txBody>
        </p:sp>
        <p:sp>
          <p:nvSpPr>
            <p:cNvPr id="64033" name="Rectangle 545"/>
            <p:cNvSpPr>
              <a:spLocks noChangeArrowheads="1"/>
            </p:cNvSpPr>
            <p:nvPr/>
          </p:nvSpPr>
          <p:spPr bwMode="auto">
            <a:xfrm>
              <a:off x="4286" y="3170"/>
              <a:ext cx="29" cy="7"/>
            </a:xfrm>
            <a:prstGeom prst="rect">
              <a:avLst/>
            </a:prstGeom>
            <a:solidFill>
              <a:srgbClr val="000000"/>
            </a:solidFill>
            <a:ln w="9525">
              <a:noFill/>
              <a:miter lim="800000"/>
              <a:headEnd/>
              <a:tailEnd/>
            </a:ln>
          </p:spPr>
          <p:txBody>
            <a:bodyPr/>
            <a:lstStyle/>
            <a:p>
              <a:endParaRPr lang="en-US"/>
            </a:p>
          </p:txBody>
        </p:sp>
        <p:sp>
          <p:nvSpPr>
            <p:cNvPr id="64034" name="Rectangle 546"/>
            <p:cNvSpPr>
              <a:spLocks noChangeArrowheads="1"/>
            </p:cNvSpPr>
            <p:nvPr/>
          </p:nvSpPr>
          <p:spPr bwMode="auto">
            <a:xfrm>
              <a:off x="4337" y="3170"/>
              <a:ext cx="29" cy="7"/>
            </a:xfrm>
            <a:prstGeom prst="rect">
              <a:avLst/>
            </a:prstGeom>
            <a:solidFill>
              <a:srgbClr val="000000"/>
            </a:solidFill>
            <a:ln w="9525">
              <a:noFill/>
              <a:miter lim="800000"/>
              <a:headEnd/>
              <a:tailEnd/>
            </a:ln>
          </p:spPr>
          <p:txBody>
            <a:bodyPr/>
            <a:lstStyle/>
            <a:p>
              <a:endParaRPr lang="en-US"/>
            </a:p>
          </p:txBody>
        </p:sp>
        <p:sp>
          <p:nvSpPr>
            <p:cNvPr id="64035" name="Freeform 547"/>
            <p:cNvSpPr>
              <a:spLocks/>
            </p:cNvSpPr>
            <p:nvPr/>
          </p:nvSpPr>
          <p:spPr bwMode="auto">
            <a:xfrm>
              <a:off x="4388" y="3162"/>
              <a:ext cx="30" cy="15"/>
            </a:xfrm>
            <a:custGeom>
              <a:avLst/>
              <a:gdLst/>
              <a:ahLst/>
              <a:cxnLst>
                <a:cxn ang="0">
                  <a:pos x="0" y="8"/>
                </a:cxn>
                <a:cxn ang="0">
                  <a:pos x="0" y="15"/>
                </a:cxn>
                <a:cxn ang="0">
                  <a:pos x="22" y="15"/>
                </a:cxn>
                <a:cxn ang="0">
                  <a:pos x="22" y="15"/>
                </a:cxn>
                <a:cxn ang="0">
                  <a:pos x="30" y="8"/>
                </a:cxn>
                <a:cxn ang="0">
                  <a:pos x="30" y="0"/>
                </a:cxn>
                <a:cxn ang="0">
                  <a:pos x="22" y="0"/>
                </a:cxn>
                <a:cxn ang="0">
                  <a:pos x="22" y="8"/>
                </a:cxn>
                <a:cxn ang="0">
                  <a:pos x="22" y="8"/>
                </a:cxn>
                <a:cxn ang="0">
                  <a:pos x="22" y="8"/>
                </a:cxn>
                <a:cxn ang="0">
                  <a:pos x="0" y="8"/>
                </a:cxn>
              </a:cxnLst>
              <a:rect l="0" t="0" r="r" b="b"/>
              <a:pathLst>
                <a:path w="30" h="15">
                  <a:moveTo>
                    <a:pt x="0" y="8"/>
                  </a:moveTo>
                  <a:lnTo>
                    <a:pt x="0" y="15"/>
                  </a:lnTo>
                  <a:lnTo>
                    <a:pt x="22" y="15"/>
                  </a:lnTo>
                  <a:lnTo>
                    <a:pt x="22" y="15"/>
                  </a:lnTo>
                  <a:lnTo>
                    <a:pt x="30" y="8"/>
                  </a:lnTo>
                  <a:lnTo>
                    <a:pt x="30" y="0"/>
                  </a:lnTo>
                  <a:lnTo>
                    <a:pt x="22" y="0"/>
                  </a:lnTo>
                  <a:lnTo>
                    <a:pt x="22" y="8"/>
                  </a:lnTo>
                  <a:lnTo>
                    <a:pt x="22" y="8"/>
                  </a:lnTo>
                  <a:lnTo>
                    <a:pt x="22" y="8"/>
                  </a:lnTo>
                  <a:lnTo>
                    <a:pt x="0" y="8"/>
                  </a:lnTo>
                  <a:close/>
                </a:path>
              </a:pathLst>
            </a:custGeom>
            <a:solidFill>
              <a:srgbClr val="000000"/>
            </a:solidFill>
            <a:ln w="9525">
              <a:noFill/>
              <a:round/>
              <a:headEnd/>
              <a:tailEnd/>
            </a:ln>
          </p:spPr>
          <p:txBody>
            <a:bodyPr/>
            <a:lstStyle/>
            <a:p>
              <a:endParaRPr lang="en-US"/>
            </a:p>
          </p:txBody>
        </p:sp>
        <p:sp>
          <p:nvSpPr>
            <p:cNvPr id="64036" name="Rectangle 548"/>
            <p:cNvSpPr>
              <a:spLocks noChangeArrowheads="1"/>
            </p:cNvSpPr>
            <p:nvPr/>
          </p:nvSpPr>
          <p:spPr bwMode="auto">
            <a:xfrm>
              <a:off x="4410" y="3111"/>
              <a:ext cx="8" cy="29"/>
            </a:xfrm>
            <a:prstGeom prst="rect">
              <a:avLst/>
            </a:prstGeom>
            <a:solidFill>
              <a:srgbClr val="000000"/>
            </a:solidFill>
            <a:ln w="9525">
              <a:noFill/>
              <a:miter lim="800000"/>
              <a:headEnd/>
              <a:tailEnd/>
            </a:ln>
          </p:spPr>
          <p:txBody>
            <a:bodyPr/>
            <a:lstStyle/>
            <a:p>
              <a:endParaRPr lang="en-US"/>
            </a:p>
          </p:txBody>
        </p:sp>
        <p:sp>
          <p:nvSpPr>
            <p:cNvPr id="64037" name="Rectangle 549"/>
            <p:cNvSpPr>
              <a:spLocks noChangeArrowheads="1"/>
            </p:cNvSpPr>
            <p:nvPr/>
          </p:nvSpPr>
          <p:spPr bwMode="auto">
            <a:xfrm>
              <a:off x="4410" y="3060"/>
              <a:ext cx="8" cy="29"/>
            </a:xfrm>
            <a:prstGeom prst="rect">
              <a:avLst/>
            </a:prstGeom>
            <a:solidFill>
              <a:srgbClr val="000000"/>
            </a:solidFill>
            <a:ln w="9525">
              <a:noFill/>
              <a:miter lim="800000"/>
              <a:headEnd/>
              <a:tailEnd/>
            </a:ln>
          </p:spPr>
          <p:txBody>
            <a:bodyPr/>
            <a:lstStyle/>
            <a:p>
              <a:endParaRPr lang="en-US"/>
            </a:p>
          </p:txBody>
        </p:sp>
        <p:sp>
          <p:nvSpPr>
            <p:cNvPr id="64038" name="Rectangle 550"/>
            <p:cNvSpPr>
              <a:spLocks noChangeArrowheads="1"/>
            </p:cNvSpPr>
            <p:nvPr/>
          </p:nvSpPr>
          <p:spPr bwMode="auto">
            <a:xfrm>
              <a:off x="4410" y="3009"/>
              <a:ext cx="8" cy="29"/>
            </a:xfrm>
            <a:prstGeom prst="rect">
              <a:avLst/>
            </a:prstGeom>
            <a:solidFill>
              <a:srgbClr val="000000"/>
            </a:solidFill>
            <a:ln w="9525">
              <a:noFill/>
              <a:miter lim="800000"/>
              <a:headEnd/>
              <a:tailEnd/>
            </a:ln>
          </p:spPr>
          <p:txBody>
            <a:bodyPr/>
            <a:lstStyle/>
            <a:p>
              <a:endParaRPr lang="en-US"/>
            </a:p>
          </p:txBody>
        </p:sp>
        <p:sp>
          <p:nvSpPr>
            <p:cNvPr id="64039" name="Rectangle 551"/>
            <p:cNvSpPr>
              <a:spLocks noChangeArrowheads="1"/>
            </p:cNvSpPr>
            <p:nvPr/>
          </p:nvSpPr>
          <p:spPr bwMode="auto">
            <a:xfrm>
              <a:off x="4410" y="2957"/>
              <a:ext cx="8" cy="30"/>
            </a:xfrm>
            <a:prstGeom prst="rect">
              <a:avLst/>
            </a:prstGeom>
            <a:solidFill>
              <a:srgbClr val="000000"/>
            </a:solidFill>
            <a:ln w="9525">
              <a:noFill/>
              <a:miter lim="800000"/>
              <a:headEnd/>
              <a:tailEnd/>
            </a:ln>
          </p:spPr>
          <p:txBody>
            <a:bodyPr/>
            <a:lstStyle/>
            <a:p>
              <a:endParaRPr lang="en-US"/>
            </a:p>
          </p:txBody>
        </p:sp>
        <p:sp>
          <p:nvSpPr>
            <p:cNvPr id="64040" name="Rectangle 552"/>
            <p:cNvSpPr>
              <a:spLocks noChangeArrowheads="1"/>
            </p:cNvSpPr>
            <p:nvPr/>
          </p:nvSpPr>
          <p:spPr bwMode="auto">
            <a:xfrm>
              <a:off x="4410" y="2906"/>
              <a:ext cx="8" cy="29"/>
            </a:xfrm>
            <a:prstGeom prst="rect">
              <a:avLst/>
            </a:prstGeom>
            <a:solidFill>
              <a:srgbClr val="000000"/>
            </a:solidFill>
            <a:ln w="9525">
              <a:noFill/>
              <a:miter lim="800000"/>
              <a:headEnd/>
              <a:tailEnd/>
            </a:ln>
          </p:spPr>
          <p:txBody>
            <a:bodyPr/>
            <a:lstStyle/>
            <a:p>
              <a:endParaRPr lang="en-US"/>
            </a:p>
          </p:txBody>
        </p:sp>
        <p:sp>
          <p:nvSpPr>
            <p:cNvPr id="64041" name="Rectangle 553"/>
            <p:cNvSpPr>
              <a:spLocks noChangeArrowheads="1"/>
            </p:cNvSpPr>
            <p:nvPr/>
          </p:nvSpPr>
          <p:spPr bwMode="auto">
            <a:xfrm>
              <a:off x="4359" y="2906"/>
              <a:ext cx="29" cy="7"/>
            </a:xfrm>
            <a:prstGeom prst="rect">
              <a:avLst/>
            </a:prstGeom>
            <a:solidFill>
              <a:srgbClr val="000000"/>
            </a:solidFill>
            <a:ln w="9525">
              <a:noFill/>
              <a:miter lim="800000"/>
              <a:headEnd/>
              <a:tailEnd/>
            </a:ln>
          </p:spPr>
          <p:txBody>
            <a:bodyPr/>
            <a:lstStyle/>
            <a:p>
              <a:endParaRPr lang="en-US"/>
            </a:p>
          </p:txBody>
        </p:sp>
        <p:sp>
          <p:nvSpPr>
            <p:cNvPr id="64042" name="Rectangle 554"/>
            <p:cNvSpPr>
              <a:spLocks noChangeArrowheads="1"/>
            </p:cNvSpPr>
            <p:nvPr/>
          </p:nvSpPr>
          <p:spPr bwMode="auto">
            <a:xfrm>
              <a:off x="4308" y="2906"/>
              <a:ext cx="29" cy="7"/>
            </a:xfrm>
            <a:prstGeom prst="rect">
              <a:avLst/>
            </a:prstGeom>
            <a:solidFill>
              <a:srgbClr val="000000"/>
            </a:solidFill>
            <a:ln w="9525">
              <a:noFill/>
              <a:miter lim="800000"/>
              <a:headEnd/>
              <a:tailEnd/>
            </a:ln>
          </p:spPr>
          <p:txBody>
            <a:bodyPr/>
            <a:lstStyle/>
            <a:p>
              <a:endParaRPr lang="en-US"/>
            </a:p>
          </p:txBody>
        </p:sp>
        <p:sp>
          <p:nvSpPr>
            <p:cNvPr id="64043" name="Rectangle 555"/>
            <p:cNvSpPr>
              <a:spLocks noChangeArrowheads="1"/>
            </p:cNvSpPr>
            <p:nvPr/>
          </p:nvSpPr>
          <p:spPr bwMode="auto">
            <a:xfrm>
              <a:off x="4257" y="2906"/>
              <a:ext cx="29" cy="7"/>
            </a:xfrm>
            <a:prstGeom prst="rect">
              <a:avLst/>
            </a:prstGeom>
            <a:solidFill>
              <a:srgbClr val="000000"/>
            </a:solidFill>
            <a:ln w="9525">
              <a:noFill/>
              <a:miter lim="800000"/>
              <a:headEnd/>
              <a:tailEnd/>
            </a:ln>
          </p:spPr>
          <p:txBody>
            <a:bodyPr/>
            <a:lstStyle/>
            <a:p>
              <a:endParaRPr lang="en-US"/>
            </a:p>
          </p:txBody>
        </p:sp>
        <p:sp>
          <p:nvSpPr>
            <p:cNvPr id="64044" name="Rectangle 556"/>
            <p:cNvSpPr>
              <a:spLocks noChangeArrowheads="1"/>
            </p:cNvSpPr>
            <p:nvPr/>
          </p:nvSpPr>
          <p:spPr bwMode="auto">
            <a:xfrm>
              <a:off x="4205" y="2906"/>
              <a:ext cx="30" cy="7"/>
            </a:xfrm>
            <a:prstGeom prst="rect">
              <a:avLst/>
            </a:prstGeom>
            <a:solidFill>
              <a:srgbClr val="000000"/>
            </a:solidFill>
            <a:ln w="9525">
              <a:noFill/>
              <a:miter lim="800000"/>
              <a:headEnd/>
              <a:tailEnd/>
            </a:ln>
          </p:spPr>
          <p:txBody>
            <a:bodyPr/>
            <a:lstStyle/>
            <a:p>
              <a:endParaRPr lang="en-US"/>
            </a:p>
          </p:txBody>
        </p:sp>
        <p:sp>
          <p:nvSpPr>
            <p:cNvPr id="64045" name="Rectangle 557"/>
            <p:cNvSpPr>
              <a:spLocks noChangeArrowheads="1"/>
            </p:cNvSpPr>
            <p:nvPr/>
          </p:nvSpPr>
          <p:spPr bwMode="auto">
            <a:xfrm>
              <a:off x="4154" y="2906"/>
              <a:ext cx="29" cy="7"/>
            </a:xfrm>
            <a:prstGeom prst="rect">
              <a:avLst/>
            </a:prstGeom>
            <a:solidFill>
              <a:srgbClr val="000000"/>
            </a:solidFill>
            <a:ln w="9525">
              <a:noFill/>
              <a:miter lim="800000"/>
              <a:headEnd/>
              <a:tailEnd/>
            </a:ln>
          </p:spPr>
          <p:txBody>
            <a:bodyPr/>
            <a:lstStyle/>
            <a:p>
              <a:endParaRPr lang="en-US"/>
            </a:p>
          </p:txBody>
        </p:sp>
        <p:sp>
          <p:nvSpPr>
            <p:cNvPr id="64046" name="Rectangle 558"/>
            <p:cNvSpPr>
              <a:spLocks noChangeArrowheads="1"/>
            </p:cNvSpPr>
            <p:nvPr/>
          </p:nvSpPr>
          <p:spPr bwMode="auto">
            <a:xfrm>
              <a:off x="4103" y="2906"/>
              <a:ext cx="29" cy="7"/>
            </a:xfrm>
            <a:prstGeom prst="rect">
              <a:avLst/>
            </a:prstGeom>
            <a:solidFill>
              <a:srgbClr val="000000"/>
            </a:solidFill>
            <a:ln w="9525">
              <a:noFill/>
              <a:miter lim="800000"/>
              <a:headEnd/>
              <a:tailEnd/>
            </a:ln>
          </p:spPr>
          <p:txBody>
            <a:bodyPr/>
            <a:lstStyle/>
            <a:p>
              <a:endParaRPr lang="en-US"/>
            </a:p>
          </p:txBody>
        </p:sp>
        <p:sp>
          <p:nvSpPr>
            <p:cNvPr id="64047" name="Rectangle 559"/>
            <p:cNvSpPr>
              <a:spLocks noChangeArrowheads="1"/>
            </p:cNvSpPr>
            <p:nvPr/>
          </p:nvSpPr>
          <p:spPr bwMode="auto">
            <a:xfrm>
              <a:off x="4052" y="2906"/>
              <a:ext cx="29" cy="7"/>
            </a:xfrm>
            <a:prstGeom prst="rect">
              <a:avLst/>
            </a:prstGeom>
            <a:solidFill>
              <a:srgbClr val="000000"/>
            </a:solidFill>
            <a:ln w="9525">
              <a:noFill/>
              <a:miter lim="800000"/>
              <a:headEnd/>
              <a:tailEnd/>
            </a:ln>
          </p:spPr>
          <p:txBody>
            <a:bodyPr/>
            <a:lstStyle/>
            <a:p>
              <a:endParaRPr lang="en-US"/>
            </a:p>
          </p:txBody>
        </p:sp>
        <p:sp>
          <p:nvSpPr>
            <p:cNvPr id="64048" name="Rectangle 560"/>
            <p:cNvSpPr>
              <a:spLocks noChangeArrowheads="1"/>
            </p:cNvSpPr>
            <p:nvPr/>
          </p:nvSpPr>
          <p:spPr bwMode="auto">
            <a:xfrm>
              <a:off x="4000" y="2906"/>
              <a:ext cx="30" cy="7"/>
            </a:xfrm>
            <a:prstGeom prst="rect">
              <a:avLst/>
            </a:prstGeom>
            <a:solidFill>
              <a:srgbClr val="000000"/>
            </a:solidFill>
            <a:ln w="9525">
              <a:noFill/>
              <a:miter lim="800000"/>
              <a:headEnd/>
              <a:tailEnd/>
            </a:ln>
          </p:spPr>
          <p:txBody>
            <a:bodyPr/>
            <a:lstStyle/>
            <a:p>
              <a:endParaRPr lang="en-US"/>
            </a:p>
          </p:txBody>
        </p:sp>
        <p:sp>
          <p:nvSpPr>
            <p:cNvPr id="64049" name="Rectangle 561"/>
            <p:cNvSpPr>
              <a:spLocks noChangeArrowheads="1"/>
            </p:cNvSpPr>
            <p:nvPr/>
          </p:nvSpPr>
          <p:spPr bwMode="auto">
            <a:xfrm>
              <a:off x="3949" y="2906"/>
              <a:ext cx="29" cy="7"/>
            </a:xfrm>
            <a:prstGeom prst="rect">
              <a:avLst/>
            </a:prstGeom>
            <a:solidFill>
              <a:srgbClr val="000000"/>
            </a:solidFill>
            <a:ln w="9525">
              <a:noFill/>
              <a:miter lim="800000"/>
              <a:headEnd/>
              <a:tailEnd/>
            </a:ln>
          </p:spPr>
          <p:txBody>
            <a:bodyPr/>
            <a:lstStyle/>
            <a:p>
              <a:endParaRPr lang="en-US"/>
            </a:p>
          </p:txBody>
        </p:sp>
        <p:sp>
          <p:nvSpPr>
            <p:cNvPr id="64050" name="Rectangle 562"/>
            <p:cNvSpPr>
              <a:spLocks noChangeArrowheads="1"/>
            </p:cNvSpPr>
            <p:nvPr/>
          </p:nvSpPr>
          <p:spPr bwMode="auto">
            <a:xfrm>
              <a:off x="3898" y="2906"/>
              <a:ext cx="29" cy="7"/>
            </a:xfrm>
            <a:prstGeom prst="rect">
              <a:avLst/>
            </a:prstGeom>
            <a:solidFill>
              <a:srgbClr val="000000"/>
            </a:solidFill>
            <a:ln w="9525">
              <a:noFill/>
              <a:miter lim="800000"/>
              <a:headEnd/>
              <a:tailEnd/>
            </a:ln>
          </p:spPr>
          <p:txBody>
            <a:bodyPr/>
            <a:lstStyle/>
            <a:p>
              <a:endParaRPr lang="en-US"/>
            </a:p>
          </p:txBody>
        </p:sp>
        <p:sp>
          <p:nvSpPr>
            <p:cNvPr id="64051" name="Rectangle 563"/>
            <p:cNvSpPr>
              <a:spLocks noChangeArrowheads="1"/>
            </p:cNvSpPr>
            <p:nvPr/>
          </p:nvSpPr>
          <p:spPr bwMode="auto">
            <a:xfrm>
              <a:off x="3847" y="2906"/>
              <a:ext cx="29" cy="7"/>
            </a:xfrm>
            <a:prstGeom prst="rect">
              <a:avLst/>
            </a:prstGeom>
            <a:solidFill>
              <a:srgbClr val="000000"/>
            </a:solidFill>
            <a:ln w="9525">
              <a:noFill/>
              <a:miter lim="800000"/>
              <a:headEnd/>
              <a:tailEnd/>
            </a:ln>
          </p:spPr>
          <p:txBody>
            <a:bodyPr/>
            <a:lstStyle/>
            <a:p>
              <a:endParaRPr lang="en-US"/>
            </a:p>
          </p:txBody>
        </p:sp>
        <p:sp>
          <p:nvSpPr>
            <p:cNvPr id="64052" name="Rectangle 564"/>
            <p:cNvSpPr>
              <a:spLocks noChangeArrowheads="1"/>
            </p:cNvSpPr>
            <p:nvPr/>
          </p:nvSpPr>
          <p:spPr bwMode="auto">
            <a:xfrm>
              <a:off x="3795" y="2906"/>
              <a:ext cx="30" cy="7"/>
            </a:xfrm>
            <a:prstGeom prst="rect">
              <a:avLst/>
            </a:prstGeom>
            <a:solidFill>
              <a:srgbClr val="000000"/>
            </a:solidFill>
            <a:ln w="9525">
              <a:noFill/>
              <a:miter lim="800000"/>
              <a:headEnd/>
              <a:tailEnd/>
            </a:ln>
          </p:spPr>
          <p:txBody>
            <a:bodyPr/>
            <a:lstStyle/>
            <a:p>
              <a:endParaRPr lang="en-US"/>
            </a:p>
          </p:txBody>
        </p:sp>
        <p:sp>
          <p:nvSpPr>
            <p:cNvPr id="64053" name="Rectangle 565"/>
            <p:cNvSpPr>
              <a:spLocks noChangeArrowheads="1"/>
            </p:cNvSpPr>
            <p:nvPr/>
          </p:nvSpPr>
          <p:spPr bwMode="auto">
            <a:xfrm>
              <a:off x="3744" y="2906"/>
              <a:ext cx="29" cy="7"/>
            </a:xfrm>
            <a:prstGeom prst="rect">
              <a:avLst/>
            </a:prstGeom>
            <a:solidFill>
              <a:srgbClr val="000000"/>
            </a:solidFill>
            <a:ln w="9525">
              <a:noFill/>
              <a:miter lim="800000"/>
              <a:headEnd/>
              <a:tailEnd/>
            </a:ln>
          </p:spPr>
          <p:txBody>
            <a:bodyPr/>
            <a:lstStyle/>
            <a:p>
              <a:endParaRPr lang="en-US"/>
            </a:p>
          </p:txBody>
        </p:sp>
        <p:sp>
          <p:nvSpPr>
            <p:cNvPr id="64054" name="Rectangle 566"/>
            <p:cNvSpPr>
              <a:spLocks noChangeArrowheads="1"/>
            </p:cNvSpPr>
            <p:nvPr/>
          </p:nvSpPr>
          <p:spPr bwMode="auto">
            <a:xfrm>
              <a:off x="3693" y="2906"/>
              <a:ext cx="29" cy="7"/>
            </a:xfrm>
            <a:prstGeom prst="rect">
              <a:avLst/>
            </a:prstGeom>
            <a:solidFill>
              <a:srgbClr val="000000"/>
            </a:solidFill>
            <a:ln w="9525">
              <a:noFill/>
              <a:miter lim="800000"/>
              <a:headEnd/>
              <a:tailEnd/>
            </a:ln>
          </p:spPr>
          <p:txBody>
            <a:bodyPr/>
            <a:lstStyle/>
            <a:p>
              <a:endParaRPr lang="en-US"/>
            </a:p>
          </p:txBody>
        </p:sp>
        <p:sp>
          <p:nvSpPr>
            <p:cNvPr id="64055" name="Rectangle 567"/>
            <p:cNvSpPr>
              <a:spLocks noChangeArrowheads="1"/>
            </p:cNvSpPr>
            <p:nvPr/>
          </p:nvSpPr>
          <p:spPr bwMode="auto">
            <a:xfrm>
              <a:off x="3642" y="2906"/>
              <a:ext cx="29" cy="7"/>
            </a:xfrm>
            <a:prstGeom prst="rect">
              <a:avLst/>
            </a:prstGeom>
            <a:solidFill>
              <a:srgbClr val="000000"/>
            </a:solidFill>
            <a:ln w="9525">
              <a:noFill/>
              <a:miter lim="800000"/>
              <a:headEnd/>
              <a:tailEnd/>
            </a:ln>
          </p:spPr>
          <p:txBody>
            <a:bodyPr/>
            <a:lstStyle/>
            <a:p>
              <a:endParaRPr lang="en-US"/>
            </a:p>
          </p:txBody>
        </p:sp>
        <p:sp>
          <p:nvSpPr>
            <p:cNvPr id="64056" name="Rectangle 568"/>
            <p:cNvSpPr>
              <a:spLocks noChangeArrowheads="1"/>
            </p:cNvSpPr>
            <p:nvPr/>
          </p:nvSpPr>
          <p:spPr bwMode="auto">
            <a:xfrm>
              <a:off x="3590" y="2906"/>
              <a:ext cx="30" cy="7"/>
            </a:xfrm>
            <a:prstGeom prst="rect">
              <a:avLst/>
            </a:prstGeom>
            <a:solidFill>
              <a:srgbClr val="000000"/>
            </a:solidFill>
            <a:ln w="9525">
              <a:noFill/>
              <a:miter lim="800000"/>
              <a:headEnd/>
              <a:tailEnd/>
            </a:ln>
          </p:spPr>
          <p:txBody>
            <a:bodyPr/>
            <a:lstStyle/>
            <a:p>
              <a:endParaRPr lang="en-US"/>
            </a:p>
          </p:txBody>
        </p:sp>
        <p:sp>
          <p:nvSpPr>
            <p:cNvPr id="64057" name="Rectangle 569"/>
            <p:cNvSpPr>
              <a:spLocks noChangeArrowheads="1"/>
            </p:cNvSpPr>
            <p:nvPr/>
          </p:nvSpPr>
          <p:spPr bwMode="auto">
            <a:xfrm>
              <a:off x="3539" y="2906"/>
              <a:ext cx="30" cy="7"/>
            </a:xfrm>
            <a:prstGeom prst="rect">
              <a:avLst/>
            </a:prstGeom>
            <a:solidFill>
              <a:srgbClr val="000000"/>
            </a:solidFill>
            <a:ln w="9525">
              <a:noFill/>
              <a:miter lim="800000"/>
              <a:headEnd/>
              <a:tailEnd/>
            </a:ln>
          </p:spPr>
          <p:txBody>
            <a:bodyPr/>
            <a:lstStyle/>
            <a:p>
              <a:endParaRPr lang="en-US"/>
            </a:p>
          </p:txBody>
        </p:sp>
        <p:sp>
          <p:nvSpPr>
            <p:cNvPr id="64058" name="Rectangle 570"/>
            <p:cNvSpPr>
              <a:spLocks noChangeArrowheads="1"/>
            </p:cNvSpPr>
            <p:nvPr/>
          </p:nvSpPr>
          <p:spPr bwMode="auto">
            <a:xfrm>
              <a:off x="3488" y="2906"/>
              <a:ext cx="29" cy="7"/>
            </a:xfrm>
            <a:prstGeom prst="rect">
              <a:avLst/>
            </a:prstGeom>
            <a:solidFill>
              <a:srgbClr val="000000"/>
            </a:solidFill>
            <a:ln w="9525">
              <a:noFill/>
              <a:miter lim="800000"/>
              <a:headEnd/>
              <a:tailEnd/>
            </a:ln>
          </p:spPr>
          <p:txBody>
            <a:bodyPr/>
            <a:lstStyle/>
            <a:p>
              <a:endParaRPr lang="en-US"/>
            </a:p>
          </p:txBody>
        </p:sp>
        <p:sp>
          <p:nvSpPr>
            <p:cNvPr id="64059" name="Rectangle 571"/>
            <p:cNvSpPr>
              <a:spLocks noChangeArrowheads="1"/>
            </p:cNvSpPr>
            <p:nvPr/>
          </p:nvSpPr>
          <p:spPr bwMode="auto">
            <a:xfrm>
              <a:off x="3437" y="2906"/>
              <a:ext cx="29" cy="7"/>
            </a:xfrm>
            <a:prstGeom prst="rect">
              <a:avLst/>
            </a:prstGeom>
            <a:solidFill>
              <a:srgbClr val="000000"/>
            </a:solidFill>
            <a:ln w="9525">
              <a:noFill/>
              <a:miter lim="800000"/>
              <a:headEnd/>
              <a:tailEnd/>
            </a:ln>
          </p:spPr>
          <p:txBody>
            <a:bodyPr/>
            <a:lstStyle/>
            <a:p>
              <a:endParaRPr lang="en-US"/>
            </a:p>
          </p:txBody>
        </p:sp>
        <p:sp>
          <p:nvSpPr>
            <p:cNvPr id="64060" name="Rectangle 572"/>
            <p:cNvSpPr>
              <a:spLocks noChangeArrowheads="1"/>
            </p:cNvSpPr>
            <p:nvPr/>
          </p:nvSpPr>
          <p:spPr bwMode="auto">
            <a:xfrm>
              <a:off x="3386" y="2906"/>
              <a:ext cx="29" cy="7"/>
            </a:xfrm>
            <a:prstGeom prst="rect">
              <a:avLst/>
            </a:prstGeom>
            <a:solidFill>
              <a:srgbClr val="000000"/>
            </a:solidFill>
            <a:ln w="9525">
              <a:noFill/>
              <a:miter lim="800000"/>
              <a:headEnd/>
              <a:tailEnd/>
            </a:ln>
          </p:spPr>
          <p:txBody>
            <a:bodyPr/>
            <a:lstStyle/>
            <a:p>
              <a:endParaRPr lang="en-US"/>
            </a:p>
          </p:txBody>
        </p:sp>
        <p:sp>
          <p:nvSpPr>
            <p:cNvPr id="64061" name="Rectangle 573"/>
            <p:cNvSpPr>
              <a:spLocks noChangeArrowheads="1"/>
            </p:cNvSpPr>
            <p:nvPr/>
          </p:nvSpPr>
          <p:spPr bwMode="auto">
            <a:xfrm>
              <a:off x="3334" y="2906"/>
              <a:ext cx="30" cy="7"/>
            </a:xfrm>
            <a:prstGeom prst="rect">
              <a:avLst/>
            </a:prstGeom>
            <a:solidFill>
              <a:srgbClr val="000000"/>
            </a:solidFill>
            <a:ln w="9525">
              <a:noFill/>
              <a:miter lim="800000"/>
              <a:headEnd/>
              <a:tailEnd/>
            </a:ln>
          </p:spPr>
          <p:txBody>
            <a:bodyPr/>
            <a:lstStyle/>
            <a:p>
              <a:endParaRPr lang="en-US"/>
            </a:p>
          </p:txBody>
        </p:sp>
        <p:sp>
          <p:nvSpPr>
            <p:cNvPr id="64062" name="Rectangle 574"/>
            <p:cNvSpPr>
              <a:spLocks noChangeArrowheads="1"/>
            </p:cNvSpPr>
            <p:nvPr/>
          </p:nvSpPr>
          <p:spPr bwMode="auto">
            <a:xfrm>
              <a:off x="3283" y="2906"/>
              <a:ext cx="29" cy="7"/>
            </a:xfrm>
            <a:prstGeom prst="rect">
              <a:avLst/>
            </a:prstGeom>
            <a:solidFill>
              <a:srgbClr val="000000"/>
            </a:solidFill>
            <a:ln w="9525">
              <a:noFill/>
              <a:miter lim="800000"/>
              <a:headEnd/>
              <a:tailEnd/>
            </a:ln>
          </p:spPr>
          <p:txBody>
            <a:bodyPr/>
            <a:lstStyle/>
            <a:p>
              <a:endParaRPr lang="en-US"/>
            </a:p>
          </p:txBody>
        </p:sp>
      </p:grpSp>
      <p:sp>
        <p:nvSpPr>
          <p:cNvPr id="64064" name="Rectangle 576"/>
          <p:cNvSpPr>
            <a:spLocks noChangeArrowheads="1"/>
          </p:cNvSpPr>
          <p:nvPr/>
        </p:nvSpPr>
        <p:spPr bwMode="auto">
          <a:xfrm>
            <a:off x="5467350" y="4694238"/>
            <a:ext cx="141763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100 million records</a:t>
            </a:r>
            <a:endParaRPr lang="en-US" sz="3200" b="1">
              <a:solidFill>
                <a:srgbClr val="000000"/>
              </a:solidFill>
              <a:latin typeface="Tahoma" pitchFamily="34" charset="0"/>
            </a:endParaRPr>
          </a:p>
        </p:txBody>
      </p:sp>
      <p:sp>
        <p:nvSpPr>
          <p:cNvPr id="64065" name="Rectangle 577"/>
          <p:cNvSpPr>
            <a:spLocks noChangeArrowheads="1"/>
          </p:cNvSpPr>
          <p:nvPr/>
        </p:nvSpPr>
        <p:spPr bwMode="auto">
          <a:xfrm>
            <a:off x="6908800" y="4694238"/>
            <a:ext cx="11588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grpSp>
        <p:nvGrpSpPr>
          <p:cNvPr id="9" name="Group 634"/>
          <p:cNvGrpSpPr>
            <a:grpSpLocks/>
          </p:cNvGrpSpPr>
          <p:nvPr/>
        </p:nvGrpSpPr>
        <p:grpSpPr bwMode="auto">
          <a:xfrm>
            <a:off x="5187950" y="5170488"/>
            <a:ext cx="1825625" cy="430212"/>
            <a:chOff x="3268" y="3257"/>
            <a:chExt cx="1150" cy="271"/>
          </a:xfrm>
        </p:grpSpPr>
        <p:sp>
          <p:nvSpPr>
            <p:cNvPr id="64066" name="Rectangle 578"/>
            <p:cNvSpPr>
              <a:spLocks noChangeArrowheads="1"/>
            </p:cNvSpPr>
            <p:nvPr/>
          </p:nvSpPr>
          <p:spPr bwMode="auto">
            <a:xfrm>
              <a:off x="3268" y="3257"/>
              <a:ext cx="1142" cy="264"/>
            </a:xfrm>
            <a:prstGeom prst="rect">
              <a:avLst/>
            </a:prstGeom>
            <a:solidFill>
              <a:srgbClr val="FFFFFF"/>
            </a:solidFill>
            <a:ln w="9525">
              <a:noFill/>
              <a:miter lim="800000"/>
              <a:headEnd/>
              <a:tailEnd/>
            </a:ln>
          </p:spPr>
          <p:txBody>
            <a:bodyPr/>
            <a:lstStyle/>
            <a:p>
              <a:endParaRPr lang="en-US"/>
            </a:p>
          </p:txBody>
        </p:sp>
        <p:sp>
          <p:nvSpPr>
            <p:cNvPr id="64067" name="Rectangle 579"/>
            <p:cNvSpPr>
              <a:spLocks noChangeArrowheads="1"/>
            </p:cNvSpPr>
            <p:nvPr/>
          </p:nvSpPr>
          <p:spPr bwMode="auto">
            <a:xfrm>
              <a:off x="3268" y="3257"/>
              <a:ext cx="8" cy="30"/>
            </a:xfrm>
            <a:prstGeom prst="rect">
              <a:avLst/>
            </a:prstGeom>
            <a:solidFill>
              <a:srgbClr val="000000"/>
            </a:solidFill>
            <a:ln w="9525">
              <a:noFill/>
              <a:miter lim="800000"/>
              <a:headEnd/>
              <a:tailEnd/>
            </a:ln>
          </p:spPr>
          <p:txBody>
            <a:bodyPr/>
            <a:lstStyle/>
            <a:p>
              <a:endParaRPr lang="en-US"/>
            </a:p>
          </p:txBody>
        </p:sp>
        <p:sp>
          <p:nvSpPr>
            <p:cNvPr id="64068" name="Rectangle 580"/>
            <p:cNvSpPr>
              <a:spLocks noChangeArrowheads="1"/>
            </p:cNvSpPr>
            <p:nvPr/>
          </p:nvSpPr>
          <p:spPr bwMode="auto">
            <a:xfrm>
              <a:off x="3268" y="3309"/>
              <a:ext cx="8" cy="29"/>
            </a:xfrm>
            <a:prstGeom prst="rect">
              <a:avLst/>
            </a:prstGeom>
            <a:solidFill>
              <a:srgbClr val="000000"/>
            </a:solidFill>
            <a:ln w="9525">
              <a:noFill/>
              <a:miter lim="800000"/>
              <a:headEnd/>
              <a:tailEnd/>
            </a:ln>
          </p:spPr>
          <p:txBody>
            <a:bodyPr/>
            <a:lstStyle/>
            <a:p>
              <a:endParaRPr lang="en-US"/>
            </a:p>
          </p:txBody>
        </p:sp>
        <p:sp>
          <p:nvSpPr>
            <p:cNvPr id="64069" name="Rectangle 581"/>
            <p:cNvSpPr>
              <a:spLocks noChangeArrowheads="1"/>
            </p:cNvSpPr>
            <p:nvPr/>
          </p:nvSpPr>
          <p:spPr bwMode="auto">
            <a:xfrm>
              <a:off x="3268" y="3360"/>
              <a:ext cx="8" cy="29"/>
            </a:xfrm>
            <a:prstGeom prst="rect">
              <a:avLst/>
            </a:prstGeom>
            <a:solidFill>
              <a:srgbClr val="000000"/>
            </a:solidFill>
            <a:ln w="9525">
              <a:noFill/>
              <a:miter lim="800000"/>
              <a:headEnd/>
              <a:tailEnd/>
            </a:ln>
          </p:spPr>
          <p:txBody>
            <a:bodyPr/>
            <a:lstStyle/>
            <a:p>
              <a:endParaRPr lang="en-US"/>
            </a:p>
          </p:txBody>
        </p:sp>
        <p:sp>
          <p:nvSpPr>
            <p:cNvPr id="64070" name="Rectangle 582"/>
            <p:cNvSpPr>
              <a:spLocks noChangeArrowheads="1"/>
            </p:cNvSpPr>
            <p:nvPr/>
          </p:nvSpPr>
          <p:spPr bwMode="auto">
            <a:xfrm>
              <a:off x="3268" y="3411"/>
              <a:ext cx="8" cy="30"/>
            </a:xfrm>
            <a:prstGeom prst="rect">
              <a:avLst/>
            </a:prstGeom>
            <a:solidFill>
              <a:srgbClr val="000000"/>
            </a:solidFill>
            <a:ln w="9525">
              <a:noFill/>
              <a:miter lim="800000"/>
              <a:headEnd/>
              <a:tailEnd/>
            </a:ln>
          </p:spPr>
          <p:txBody>
            <a:bodyPr/>
            <a:lstStyle/>
            <a:p>
              <a:endParaRPr lang="en-US"/>
            </a:p>
          </p:txBody>
        </p:sp>
        <p:sp>
          <p:nvSpPr>
            <p:cNvPr id="64071" name="Rectangle 583"/>
            <p:cNvSpPr>
              <a:spLocks noChangeArrowheads="1"/>
            </p:cNvSpPr>
            <p:nvPr/>
          </p:nvSpPr>
          <p:spPr bwMode="auto">
            <a:xfrm>
              <a:off x="3268" y="3463"/>
              <a:ext cx="8" cy="29"/>
            </a:xfrm>
            <a:prstGeom prst="rect">
              <a:avLst/>
            </a:prstGeom>
            <a:solidFill>
              <a:srgbClr val="000000"/>
            </a:solidFill>
            <a:ln w="9525">
              <a:noFill/>
              <a:miter lim="800000"/>
              <a:headEnd/>
              <a:tailEnd/>
            </a:ln>
          </p:spPr>
          <p:txBody>
            <a:bodyPr/>
            <a:lstStyle/>
            <a:p>
              <a:endParaRPr lang="en-US"/>
            </a:p>
          </p:txBody>
        </p:sp>
        <p:sp>
          <p:nvSpPr>
            <p:cNvPr id="64072" name="Freeform 584"/>
            <p:cNvSpPr>
              <a:spLocks/>
            </p:cNvSpPr>
            <p:nvPr/>
          </p:nvSpPr>
          <p:spPr bwMode="auto">
            <a:xfrm>
              <a:off x="3268" y="3514"/>
              <a:ext cx="22" cy="14"/>
            </a:xfrm>
            <a:custGeom>
              <a:avLst/>
              <a:gdLst/>
              <a:ahLst/>
              <a:cxnLst>
                <a:cxn ang="0">
                  <a:pos x="8" y="0"/>
                </a:cxn>
                <a:cxn ang="0">
                  <a:pos x="0" y="0"/>
                </a:cxn>
                <a:cxn ang="0">
                  <a:pos x="0" y="7"/>
                </a:cxn>
                <a:cxn ang="0">
                  <a:pos x="0" y="7"/>
                </a:cxn>
                <a:cxn ang="0">
                  <a:pos x="0" y="14"/>
                </a:cxn>
                <a:cxn ang="0">
                  <a:pos x="22" y="14"/>
                </a:cxn>
                <a:cxn ang="0">
                  <a:pos x="22" y="7"/>
                </a:cxn>
                <a:cxn ang="0">
                  <a:pos x="0" y="7"/>
                </a:cxn>
                <a:cxn ang="0">
                  <a:pos x="0" y="7"/>
                </a:cxn>
                <a:cxn ang="0">
                  <a:pos x="8" y="7"/>
                </a:cxn>
                <a:cxn ang="0">
                  <a:pos x="8" y="0"/>
                </a:cxn>
              </a:cxnLst>
              <a:rect l="0" t="0" r="r" b="b"/>
              <a:pathLst>
                <a:path w="22" h="14">
                  <a:moveTo>
                    <a:pt x="8" y="0"/>
                  </a:moveTo>
                  <a:lnTo>
                    <a:pt x="0" y="0"/>
                  </a:lnTo>
                  <a:lnTo>
                    <a:pt x="0" y="7"/>
                  </a:lnTo>
                  <a:lnTo>
                    <a:pt x="0" y="7"/>
                  </a:lnTo>
                  <a:lnTo>
                    <a:pt x="0" y="14"/>
                  </a:lnTo>
                  <a:lnTo>
                    <a:pt x="22" y="14"/>
                  </a:lnTo>
                  <a:lnTo>
                    <a:pt x="22" y="7"/>
                  </a:lnTo>
                  <a:lnTo>
                    <a:pt x="0" y="7"/>
                  </a:lnTo>
                  <a:lnTo>
                    <a:pt x="0" y="7"/>
                  </a:lnTo>
                  <a:lnTo>
                    <a:pt x="8" y="7"/>
                  </a:lnTo>
                  <a:lnTo>
                    <a:pt x="8" y="0"/>
                  </a:lnTo>
                  <a:close/>
                </a:path>
              </a:pathLst>
            </a:custGeom>
            <a:solidFill>
              <a:srgbClr val="000000"/>
            </a:solidFill>
            <a:ln w="9525">
              <a:noFill/>
              <a:round/>
              <a:headEnd/>
              <a:tailEnd/>
            </a:ln>
          </p:spPr>
          <p:txBody>
            <a:bodyPr/>
            <a:lstStyle/>
            <a:p>
              <a:endParaRPr lang="en-US"/>
            </a:p>
          </p:txBody>
        </p:sp>
        <p:sp>
          <p:nvSpPr>
            <p:cNvPr id="64073" name="Rectangle 585"/>
            <p:cNvSpPr>
              <a:spLocks noChangeArrowheads="1"/>
            </p:cNvSpPr>
            <p:nvPr/>
          </p:nvSpPr>
          <p:spPr bwMode="auto">
            <a:xfrm>
              <a:off x="3312" y="3521"/>
              <a:ext cx="30" cy="7"/>
            </a:xfrm>
            <a:prstGeom prst="rect">
              <a:avLst/>
            </a:prstGeom>
            <a:solidFill>
              <a:srgbClr val="000000"/>
            </a:solidFill>
            <a:ln w="9525">
              <a:noFill/>
              <a:miter lim="800000"/>
              <a:headEnd/>
              <a:tailEnd/>
            </a:ln>
          </p:spPr>
          <p:txBody>
            <a:bodyPr/>
            <a:lstStyle/>
            <a:p>
              <a:endParaRPr lang="en-US"/>
            </a:p>
          </p:txBody>
        </p:sp>
        <p:sp>
          <p:nvSpPr>
            <p:cNvPr id="64074" name="Rectangle 586"/>
            <p:cNvSpPr>
              <a:spLocks noChangeArrowheads="1"/>
            </p:cNvSpPr>
            <p:nvPr/>
          </p:nvSpPr>
          <p:spPr bwMode="auto">
            <a:xfrm>
              <a:off x="3364" y="3521"/>
              <a:ext cx="29" cy="7"/>
            </a:xfrm>
            <a:prstGeom prst="rect">
              <a:avLst/>
            </a:prstGeom>
            <a:solidFill>
              <a:srgbClr val="000000"/>
            </a:solidFill>
            <a:ln w="9525">
              <a:noFill/>
              <a:miter lim="800000"/>
              <a:headEnd/>
              <a:tailEnd/>
            </a:ln>
          </p:spPr>
          <p:txBody>
            <a:bodyPr/>
            <a:lstStyle/>
            <a:p>
              <a:endParaRPr lang="en-US"/>
            </a:p>
          </p:txBody>
        </p:sp>
        <p:sp>
          <p:nvSpPr>
            <p:cNvPr id="64075" name="Rectangle 587"/>
            <p:cNvSpPr>
              <a:spLocks noChangeArrowheads="1"/>
            </p:cNvSpPr>
            <p:nvPr/>
          </p:nvSpPr>
          <p:spPr bwMode="auto">
            <a:xfrm>
              <a:off x="3415" y="3521"/>
              <a:ext cx="29" cy="7"/>
            </a:xfrm>
            <a:prstGeom prst="rect">
              <a:avLst/>
            </a:prstGeom>
            <a:solidFill>
              <a:srgbClr val="000000"/>
            </a:solidFill>
            <a:ln w="9525">
              <a:noFill/>
              <a:miter lim="800000"/>
              <a:headEnd/>
              <a:tailEnd/>
            </a:ln>
          </p:spPr>
          <p:txBody>
            <a:bodyPr/>
            <a:lstStyle/>
            <a:p>
              <a:endParaRPr lang="en-US"/>
            </a:p>
          </p:txBody>
        </p:sp>
        <p:sp>
          <p:nvSpPr>
            <p:cNvPr id="64076" name="Rectangle 588"/>
            <p:cNvSpPr>
              <a:spLocks noChangeArrowheads="1"/>
            </p:cNvSpPr>
            <p:nvPr/>
          </p:nvSpPr>
          <p:spPr bwMode="auto">
            <a:xfrm>
              <a:off x="3466" y="3521"/>
              <a:ext cx="29" cy="7"/>
            </a:xfrm>
            <a:prstGeom prst="rect">
              <a:avLst/>
            </a:prstGeom>
            <a:solidFill>
              <a:srgbClr val="000000"/>
            </a:solidFill>
            <a:ln w="9525">
              <a:noFill/>
              <a:miter lim="800000"/>
              <a:headEnd/>
              <a:tailEnd/>
            </a:ln>
          </p:spPr>
          <p:txBody>
            <a:bodyPr/>
            <a:lstStyle/>
            <a:p>
              <a:endParaRPr lang="en-US"/>
            </a:p>
          </p:txBody>
        </p:sp>
        <p:sp>
          <p:nvSpPr>
            <p:cNvPr id="64077" name="Rectangle 589"/>
            <p:cNvSpPr>
              <a:spLocks noChangeArrowheads="1"/>
            </p:cNvSpPr>
            <p:nvPr/>
          </p:nvSpPr>
          <p:spPr bwMode="auto">
            <a:xfrm>
              <a:off x="3517" y="3521"/>
              <a:ext cx="30" cy="7"/>
            </a:xfrm>
            <a:prstGeom prst="rect">
              <a:avLst/>
            </a:prstGeom>
            <a:solidFill>
              <a:srgbClr val="000000"/>
            </a:solidFill>
            <a:ln w="9525">
              <a:noFill/>
              <a:miter lim="800000"/>
              <a:headEnd/>
              <a:tailEnd/>
            </a:ln>
          </p:spPr>
          <p:txBody>
            <a:bodyPr/>
            <a:lstStyle/>
            <a:p>
              <a:endParaRPr lang="en-US"/>
            </a:p>
          </p:txBody>
        </p:sp>
        <p:sp>
          <p:nvSpPr>
            <p:cNvPr id="64078" name="Rectangle 590"/>
            <p:cNvSpPr>
              <a:spLocks noChangeArrowheads="1"/>
            </p:cNvSpPr>
            <p:nvPr/>
          </p:nvSpPr>
          <p:spPr bwMode="auto">
            <a:xfrm>
              <a:off x="3569" y="3521"/>
              <a:ext cx="29" cy="7"/>
            </a:xfrm>
            <a:prstGeom prst="rect">
              <a:avLst/>
            </a:prstGeom>
            <a:solidFill>
              <a:srgbClr val="000000"/>
            </a:solidFill>
            <a:ln w="9525">
              <a:noFill/>
              <a:miter lim="800000"/>
              <a:headEnd/>
              <a:tailEnd/>
            </a:ln>
          </p:spPr>
          <p:txBody>
            <a:bodyPr/>
            <a:lstStyle/>
            <a:p>
              <a:endParaRPr lang="en-US"/>
            </a:p>
          </p:txBody>
        </p:sp>
        <p:sp>
          <p:nvSpPr>
            <p:cNvPr id="64079" name="Rectangle 591"/>
            <p:cNvSpPr>
              <a:spLocks noChangeArrowheads="1"/>
            </p:cNvSpPr>
            <p:nvPr/>
          </p:nvSpPr>
          <p:spPr bwMode="auto">
            <a:xfrm>
              <a:off x="3620" y="3521"/>
              <a:ext cx="29" cy="7"/>
            </a:xfrm>
            <a:prstGeom prst="rect">
              <a:avLst/>
            </a:prstGeom>
            <a:solidFill>
              <a:srgbClr val="000000"/>
            </a:solidFill>
            <a:ln w="9525">
              <a:noFill/>
              <a:miter lim="800000"/>
              <a:headEnd/>
              <a:tailEnd/>
            </a:ln>
          </p:spPr>
          <p:txBody>
            <a:bodyPr/>
            <a:lstStyle/>
            <a:p>
              <a:endParaRPr lang="en-US"/>
            </a:p>
          </p:txBody>
        </p:sp>
        <p:sp>
          <p:nvSpPr>
            <p:cNvPr id="64080" name="Rectangle 592"/>
            <p:cNvSpPr>
              <a:spLocks noChangeArrowheads="1"/>
            </p:cNvSpPr>
            <p:nvPr/>
          </p:nvSpPr>
          <p:spPr bwMode="auto">
            <a:xfrm>
              <a:off x="3671" y="3521"/>
              <a:ext cx="29" cy="7"/>
            </a:xfrm>
            <a:prstGeom prst="rect">
              <a:avLst/>
            </a:prstGeom>
            <a:solidFill>
              <a:srgbClr val="000000"/>
            </a:solidFill>
            <a:ln w="9525">
              <a:noFill/>
              <a:miter lim="800000"/>
              <a:headEnd/>
              <a:tailEnd/>
            </a:ln>
          </p:spPr>
          <p:txBody>
            <a:bodyPr/>
            <a:lstStyle/>
            <a:p>
              <a:endParaRPr lang="en-US"/>
            </a:p>
          </p:txBody>
        </p:sp>
        <p:sp>
          <p:nvSpPr>
            <p:cNvPr id="64081" name="Rectangle 593"/>
            <p:cNvSpPr>
              <a:spLocks noChangeArrowheads="1"/>
            </p:cNvSpPr>
            <p:nvPr/>
          </p:nvSpPr>
          <p:spPr bwMode="auto">
            <a:xfrm>
              <a:off x="3722" y="3521"/>
              <a:ext cx="30" cy="7"/>
            </a:xfrm>
            <a:prstGeom prst="rect">
              <a:avLst/>
            </a:prstGeom>
            <a:solidFill>
              <a:srgbClr val="000000"/>
            </a:solidFill>
            <a:ln w="9525">
              <a:noFill/>
              <a:miter lim="800000"/>
              <a:headEnd/>
              <a:tailEnd/>
            </a:ln>
          </p:spPr>
          <p:txBody>
            <a:bodyPr/>
            <a:lstStyle/>
            <a:p>
              <a:endParaRPr lang="en-US"/>
            </a:p>
          </p:txBody>
        </p:sp>
        <p:sp>
          <p:nvSpPr>
            <p:cNvPr id="64082" name="Rectangle 594"/>
            <p:cNvSpPr>
              <a:spLocks noChangeArrowheads="1"/>
            </p:cNvSpPr>
            <p:nvPr/>
          </p:nvSpPr>
          <p:spPr bwMode="auto">
            <a:xfrm>
              <a:off x="3773" y="3521"/>
              <a:ext cx="30" cy="7"/>
            </a:xfrm>
            <a:prstGeom prst="rect">
              <a:avLst/>
            </a:prstGeom>
            <a:solidFill>
              <a:srgbClr val="000000"/>
            </a:solidFill>
            <a:ln w="9525">
              <a:noFill/>
              <a:miter lim="800000"/>
              <a:headEnd/>
              <a:tailEnd/>
            </a:ln>
          </p:spPr>
          <p:txBody>
            <a:bodyPr/>
            <a:lstStyle/>
            <a:p>
              <a:endParaRPr lang="en-US"/>
            </a:p>
          </p:txBody>
        </p:sp>
        <p:sp>
          <p:nvSpPr>
            <p:cNvPr id="64083" name="Rectangle 595"/>
            <p:cNvSpPr>
              <a:spLocks noChangeArrowheads="1"/>
            </p:cNvSpPr>
            <p:nvPr/>
          </p:nvSpPr>
          <p:spPr bwMode="auto">
            <a:xfrm>
              <a:off x="3825" y="3521"/>
              <a:ext cx="29" cy="7"/>
            </a:xfrm>
            <a:prstGeom prst="rect">
              <a:avLst/>
            </a:prstGeom>
            <a:solidFill>
              <a:srgbClr val="000000"/>
            </a:solidFill>
            <a:ln w="9525">
              <a:noFill/>
              <a:miter lim="800000"/>
              <a:headEnd/>
              <a:tailEnd/>
            </a:ln>
          </p:spPr>
          <p:txBody>
            <a:bodyPr/>
            <a:lstStyle/>
            <a:p>
              <a:endParaRPr lang="en-US"/>
            </a:p>
          </p:txBody>
        </p:sp>
        <p:sp>
          <p:nvSpPr>
            <p:cNvPr id="64084" name="Rectangle 596"/>
            <p:cNvSpPr>
              <a:spLocks noChangeArrowheads="1"/>
            </p:cNvSpPr>
            <p:nvPr/>
          </p:nvSpPr>
          <p:spPr bwMode="auto">
            <a:xfrm>
              <a:off x="3876" y="3521"/>
              <a:ext cx="29" cy="7"/>
            </a:xfrm>
            <a:prstGeom prst="rect">
              <a:avLst/>
            </a:prstGeom>
            <a:solidFill>
              <a:srgbClr val="000000"/>
            </a:solidFill>
            <a:ln w="9525">
              <a:noFill/>
              <a:miter lim="800000"/>
              <a:headEnd/>
              <a:tailEnd/>
            </a:ln>
          </p:spPr>
          <p:txBody>
            <a:bodyPr/>
            <a:lstStyle/>
            <a:p>
              <a:endParaRPr lang="en-US"/>
            </a:p>
          </p:txBody>
        </p:sp>
        <p:sp>
          <p:nvSpPr>
            <p:cNvPr id="64085" name="Rectangle 597"/>
            <p:cNvSpPr>
              <a:spLocks noChangeArrowheads="1"/>
            </p:cNvSpPr>
            <p:nvPr/>
          </p:nvSpPr>
          <p:spPr bwMode="auto">
            <a:xfrm>
              <a:off x="3927" y="3521"/>
              <a:ext cx="29" cy="7"/>
            </a:xfrm>
            <a:prstGeom prst="rect">
              <a:avLst/>
            </a:prstGeom>
            <a:solidFill>
              <a:srgbClr val="000000"/>
            </a:solidFill>
            <a:ln w="9525">
              <a:noFill/>
              <a:miter lim="800000"/>
              <a:headEnd/>
              <a:tailEnd/>
            </a:ln>
          </p:spPr>
          <p:txBody>
            <a:bodyPr/>
            <a:lstStyle/>
            <a:p>
              <a:endParaRPr lang="en-US"/>
            </a:p>
          </p:txBody>
        </p:sp>
        <p:sp>
          <p:nvSpPr>
            <p:cNvPr id="64086" name="Rectangle 598"/>
            <p:cNvSpPr>
              <a:spLocks noChangeArrowheads="1"/>
            </p:cNvSpPr>
            <p:nvPr/>
          </p:nvSpPr>
          <p:spPr bwMode="auto">
            <a:xfrm>
              <a:off x="3978" y="3521"/>
              <a:ext cx="30" cy="7"/>
            </a:xfrm>
            <a:prstGeom prst="rect">
              <a:avLst/>
            </a:prstGeom>
            <a:solidFill>
              <a:srgbClr val="000000"/>
            </a:solidFill>
            <a:ln w="9525">
              <a:noFill/>
              <a:miter lim="800000"/>
              <a:headEnd/>
              <a:tailEnd/>
            </a:ln>
          </p:spPr>
          <p:txBody>
            <a:bodyPr/>
            <a:lstStyle/>
            <a:p>
              <a:endParaRPr lang="en-US"/>
            </a:p>
          </p:txBody>
        </p:sp>
        <p:sp>
          <p:nvSpPr>
            <p:cNvPr id="64087" name="Rectangle 599"/>
            <p:cNvSpPr>
              <a:spLocks noChangeArrowheads="1"/>
            </p:cNvSpPr>
            <p:nvPr/>
          </p:nvSpPr>
          <p:spPr bwMode="auto">
            <a:xfrm>
              <a:off x="4030" y="3521"/>
              <a:ext cx="29" cy="7"/>
            </a:xfrm>
            <a:prstGeom prst="rect">
              <a:avLst/>
            </a:prstGeom>
            <a:solidFill>
              <a:srgbClr val="000000"/>
            </a:solidFill>
            <a:ln w="9525">
              <a:noFill/>
              <a:miter lim="800000"/>
              <a:headEnd/>
              <a:tailEnd/>
            </a:ln>
          </p:spPr>
          <p:txBody>
            <a:bodyPr/>
            <a:lstStyle/>
            <a:p>
              <a:endParaRPr lang="en-US"/>
            </a:p>
          </p:txBody>
        </p:sp>
        <p:sp>
          <p:nvSpPr>
            <p:cNvPr id="64088" name="Rectangle 600"/>
            <p:cNvSpPr>
              <a:spLocks noChangeArrowheads="1"/>
            </p:cNvSpPr>
            <p:nvPr/>
          </p:nvSpPr>
          <p:spPr bwMode="auto">
            <a:xfrm>
              <a:off x="4081" y="3521"/>
              <a:ext cx="29" cy="7"/>
            </a:xfrm>
            <a:prstGeom prst="rect">
              <a:avLst/>
            </a:prstGeom>
            <a:solidFill>
              <a:srgbClr val="000000"/>
            </a:solidFill>
            <a:ln w="9525">
              <a:noFill/>
              <a:miter lim="800000"/>
              <a:headEnd/>
              <a:tailEnd/>
            </a:ln>
          </p:spPr>
          <p:txBody>
            <a:bodyPr/>
            <a:lstStyle/>
            <a:p>
              <a:endParaRPr lang="en-US"/>
            </a:p>
          </p:txBody>
        </p:sp>
        <p:sp>
          <p:nvSpPr>
            <p:cNvPr id="64089" name="Rectangle 601"/>
            <p:cNvSpPr>
              <a:spLocks noChangeArrowheads="1"/>
            </p:cNvSpPr>
            <p:nvPr/>
          </p:nvSpPr>
          <p:spPr bwMode="auto">
            <a:xfrm>
              <a:off x="4132" y="3521"/>
              <a:ext cx="29" cy="7"/>
            </a:xfrm>
            <a:prstGeom prst="rect">
              <a:avLst/>
            </a:prstGeom>
            <a:solidFill>
              <a:srgbClr val="000000"/>
            </a:solidFill>
            <a:ln w="9525">
              <a:noFill/>
              <a:miter lim="800000"/>
              <a:headEnd/>
              <a:tailEnd/>
            </a:ln>
          </p:spPr>
          <p:txBody>
            <a:bodyPr/>
            <a:lstStyle/>
            <a:p>
              <a:endParaRPr lang="en-US"/>
            </a:p>
          </p:txBody>
        </p:sp>
        <p:sp>
          <p:nvSpPr>
            <p:cNvPr id="64090" name="Rectangle 602"/>
            <p:cNvSpPr>
              <a:spLocks noChangeArrowheads="1"/>
            </p:cNvSpPr>
            <p:nvPr/>
          </p:nvSpPr>
          <p:spPr bwMode="auto">
            <a:xfrm>
              <a:off x="4183" y="3521"/>
              <a:ext cx="30" cy="7"/>
            </a:xfrm>
            <a:prstGeom prst="rect">
              <a:avLst/>
            </a:prstGeom>
            <a:solidFill>
              <a:srgbClr val="000000"/>
            </a:solidFill>
            <a:ln w="9525">
              <a:noFill/>
              <a:miter lim="800000"/>
              <a:headEnd/>
              <a:tailEnd/>
            </a:ln>
          </p:spPr>
          <p:txBody>
            <a:bodyPr/>
            <a:lstStyle/>
            <a:p>
              <a:endParaRPr lang="en-US"/>
            </a:p>
          </p:txBody>
        </p:sp>
        <p:sp>
          <p:nvSpPr>
            <p:cNvPr id="64091" name="Rectangle 603"/>
            <p:cNvSpPr>
              <a:spLocks noChangeArrowheads="1"/>
            </p:cNvSpPr>
            <p:nvPr/>
          </p:nvSpPr>
          <p:spPr bwMode="auto">
            <a:xfrm>
              <a:off x="4235" y="3521"/>
              <a:ext cx="29" cy="7"/>
            </a:xfrm>
            <a:prstGeom prst="rect">
              <a:avLst/>
            </a:prstGeom>
            <a:solidFill>
              <a:srgbClr val="000000"/>
            </a:solidFill>
            <a:ln w="9525">
              <a:noFill/>
              <a:miter lim="800000"/>
              <a:headEnd/>
              <a:tailEnd/>
            </a:ln>
          </p:spPr>
          <p:txBody>
            <a:bodyPr/>
            <a:lstStyle/>
            <a:p>
              <a:endParaRPr lang="en-US"/>
            </a:p>
          </p:txBody>
        </p:sp>
        <p:sp>
          <p:nvSpPr>
            <p:cNvPr id="64092" name="Rectangle 604"/>
            <p:cNvSpPr>
              <a:spLocks noChangeArrowheads="1"/>
            </p:cNvSpPr>
            <p:nvPr/>
          </p:nvSpPr>
          <p:spPr bwMode="auto">
            <a:xfrm>
              <a:off x="4286" y="3521"/>
              <a:ext cx="29" cy="7"/>
            </a:xfrm>
            <a:prstGeom prst="rect">
              <a:avLst/>
            </a:prstGeom>
            <a:solidFill>
              <a:srgbClr val="000000"/>
            </a:solidFill>
            <a:ln w="9525">
              <a:noFill/>
              <a:miter lim="800000"/>
              <a:headEnd/>
              <a:tailEnd/>
            </a:ln>
          </p:spPr>
          <p:txBody>
            <a:bodyPr/>
            <a:lstStyle/>
            <a:p>
              <a:endParaRPr lang="en-US"/>
            </a:p>
          </p:txBody>
        </p:sp>
        <p:sp>
          <p:nvSpPr>
            <p:cNvPr id="64093" name="Rectangle 605"/>
            <p:cNvSpPr>
              <a:spLocks noChangeArrowheads="1"/>
            </p:cNvSpPr>
            <p:nvPr/>
          </p:nvSpPr>
          <p:spPr bwMode="auto">
            <a:xfrm>
              <a:off x="4337" y="3521"/>
              <a:ext cx="29" cy="7"/>
            </a:xfrm>
            <a:prstGeom prst="rect">
              <a:avLst/>
            </a:prstGeom>
            <a:solidFill>
              <a:srgbClr val="000000"/>
            </a:solidFill>
            <a:ln w="9525">
              <a:noFill/>
              <a:miter lim="800000"/>
              <a:headEnd/>
              <a:tailEnd/>
            </a:ln>
          </p:spPr>
          <p:txBody>
            <a:bodyPr/>
            <a:lstStyle/>
            <a:p>
              <a:endParaRPr lang="en-US"/>
            </a:p>
          </p:txBody>
        </p:sp>
        <p:sp>
          <p:nvSpPr>
            <p:cNvPr id="64094" name="Freeform 606"/>
            <p:cNvSpPr>
              <a:spLocks/>
            </p:cNvSpPr>
            <p:nvPr/>
          </p:nvSpPr>
          <p:spPr bwMode="auto">
            <a:xfrm>
              <a:off x="4388" y="3514"/>
              <a:ext cx="30" cy="14"/>
            </a:xfrm>
            <a:custGeom>
              <a:avLst/>
              <a:gdLst/>
              <a:ahLst/>
              <a:cxnLst>
                <a:cxn ang="0">
                  <a:pos x="0" y="7"/>
                </a:cxn>
                <a:cxn ang="0">
                  <a:pos x="0" y="14"/>
                </a:cxn>
                <a:cxn ang="0">
                  <a:pos x="22" y="14"/>
                </a:cxn>
                <a:cxn ang="0">
                  <a:pos x="22" y="14"/>
                </a:cxn>
                <a:cxn ang="0">
                  <a:pos x="30" y="7"/>
                </a:cxn>
                <a:cxn ang="0">
                  <a:pos x="30" y="0"/>
                </a:cxn>
                <a:cxn ang="0">
                  <a:pos x="22" y="0"/>
                </a:cxn>
                <a:cxn ang="0">
                  <a:pos x="22" y="7"/>
                </a:cxn>
                <a:cxn ang="0">
                  <a:pos x="22" y="7"/>
                </a:cxn>
                <a:cxn ang="0">
                  <a:pos x="22" y="7"/>
                </a:cxn>
                <a:cxn ang="0">
                  <a:pos x="0" y="7"/>
                </a:cxn>
              </a:cxnLst>
              <a:rect l="0" t="0" r="r" b="b"/>
              <a:pathLst>
                <a:path w="30" h="14">
                  <a:moveTo>
                    <a:pt x="0" y="7"/>
                  </a:moveTo>
                  <a:lnTo>
                    <a:pt x="0" y="14"/>
                  </a:lnTo>
                  <a:lnTo>
                    <a:pt x="22" y="14"/>
                  </a:lnTo>
                  <a:lnTo>
                    <a:pt x="22" y="14"/>
                  </a:lnTo>
                  <a:lnTo>
                    <a:pt x="30" y="7"/>
                  </a:lnTo>
                  <a:lnTo>
                    <a:pt x="30" y="0"/>
                  </a:lnTo>
                  <a:lnTo>
                    <a:pt x="22" y="0"/>
                  </a:lnTo>
                  <a:lnTo>
                    <a:pt x="22" y="7"/>
                  </a:lnTo>
                  <a:lnTo>
                    <a:pt x="22" y="7"/>
                  </a:lnTo>
                  <a:lnTo>
                    <a:pt x="22" y="7"/>
                  </a:lnTo>
                  <a:lnTo>
                    <a:pt x="0" y="7"/>
                  </a:lnTo>
                  <a:close/>
                </a:path>
              </a:pathLst>
            </a:custGeom>
            <a:solidFill>
              <a:srgbClr val="000000"/>
            </a:solidFill>
            <a:ln w="9525">
              <a:noFill/>
              <a:round/>
              <a:headEnd/>
              <a:tailEnd/>
            </a:ln>
          </p:spPr>
          <p:txBody>
            <a:bodyPr/>
            <a:lstStyle/>
            <a:p>
              <a:endParaRPr lang="en-US"/>
            </a:p>
          </p:txBody>
        </p:sp>
        <p:sp>
          <p:nvSpPr>
            <p:cNvPr id="64095" name="Rectangle 607"/>
            <p:cNvSpPr>
              <a:spLocks noChangeArrowheads="1"/>
            </p:cNvSpPr>
            <p:nvPr/>
          </p:nvSpPr>
          <p:spPr bwMode="auto">
            <a:xfrm>
              <a:off x="4410" y="3463"/>
              <a:ext cx="8" cy="29"/>
            </a:xfrm>
            <a:prstGeom prst="rect">
              <a:avLst/>
            </a:prstGeom>
            <a:solidFill>
              <a:srgbClr val="000000"/>
            </a:solidFill>
            <a:ln w="9525">
              <a:noFill/>
              <a:miter lim="800000"/>
              <a:headEnd/>
              <a:tailEnd/>
            </a:ln>
          </p:spPr>
          <p:txBody>
            <a:bodyPr/>
            <a:lstStyle/>
            <a:p>
              <a:endParaRPr lang="en-US"/>
            </a:p>
          </p:txBody>
        </p:sp>
        <p:sp>
          <p:nvSpPr>
            <p:cNvPr id="64096" name="Rectangle 608"/>
            <p:cNvSpPr>
              <a:spLocks noChangeArrowheads="1"/>
            </p:cNvSpPr>
            <p:nvPr/>
          </p:nvSpPr>
          <p:spPr bwMode="auto">
            <a:xfrm>
              <a:off x="4410" y="3411"/>
              <a:ext cx="8" cy="30"/>
            </a:xfrm>
            <a:prstGeom prst="rect">
              <a:avLst/>
            </a:prstGeom>
            <a:solidFill>
              <a:srgbClr val="000000"/>
            </a:solidFill>
            <a:ln w="9525">
              <a:noFill/>
              <a:miter lim="800000"/>
              <a:headEnd/>
              <a:tailEnd/>
            </a:ln>
          </p:spPr>
          <p:txBody>
            <a:bodyPr/>
            <a:lstStyle/>
            <a:p>
              <a:endParaRPr lang="en-US"/>
            </a:p>
          </p:txBody>
        </p:sp>
        <p:sp>
          <p:nvSpPr>
            <p:cNvPr id="64097" name="Rectangle 609"/>
            <p:cNvSpPr>
              <a:spLocks noChangeArrowheads="1"/>
            </p:cNvSpPr>
            <p:nvPr/>
          </p:nvSpPr>
          <p:spPr bwMode="auto">
            <a:xfrm>
              <a:off x="4410" y="3360"/>
              <a:ext cx="8" cy="29"/>
            </a:xfrm>
            <a:prstGeom prst="rect">
              <a:avLst/>
            </a:prstGeom>
            <a:solidFill>
              <a:srgbClr val="000000"/>
            </a:solidFill>
            <a:ln w="9525">
              <a:noFill/>
              <a:miter lim="800000"/>
              <a:headEnd/>
              <a:tailEnd/>
            </a:ln>
          </p:spPr>
          <p:txBody>
            <a:bodyPr/>
            <a:lstStyle/>
            <a:p>
              <a:endParaRPr lang="en-US"/>
            </a:p>
          </p:txBody>
        </p:sp>
        <p:sp>
          <p:nvSpPr>
            <p:cNvPr id="64098" name="Rectangle 610"/>
            <p:cNvSpPr>
              <a:spLocks noChangeArrowheads="1"/>
            </p:cNvSpPr>
            <p:nvPr/>
          </p:nvSpPr>
          <p:spPr bwMode="auto">
            <a:xfrm>
              <a:off x="4410" y="3309"/>
              <a:ext cx="8" cy="29"/>
            </a:xfrm>
            <a:prstGeom prst="rect">
              <a:avLst/>
            </a:prstGeom>
            <a:solidFill>
              <a:srgbClr val="000000"/>
            </a:solidFill>
            <a:ln w="9525">
              <a:noFill/>
              <a:miter lim="800000"/>
              <a:headEnd/>
              <a:tailEnd/>
            </a:ln>
          </p:spPr>
          <p:txBody>
            <a:bodyPr/>
            <a:lstStyle/>
            <a:p>
              <a:endParaRPr lang="en-US"/>
            </a:p>
          </p:txBody>
        </p:sp>
        <p:sp>
          <p:nvSpPr>
            <p:cNvPr id="64099" name="Rectangle 611"/>
            <p:cNvSpPr>
              <a:spLocks noChangeArrowheads="1"/>
            </p:cNvSpPr>
            <p:nvPr/>
          </p:nvSpPr>
          <p:spPr bwMode="auto">
            <a:xfrm>
              <a:off x="4410" y="3257"/>
              <a:ext cx="8" cy="30"/>
            </a:xfrm>
            <a:prstGeom prst="rect">
              <a:avLst/>
            </a:prstGeom>
            <a:solidFill>
              <a:srgbClr val="000000"/>
            </a:solidFill>
            <a:ln w="9525">
              <a:noFill/>
              <a:miter lim="800000"/>
              <a:headEnd/>
              <a:tailEnd/>
            </a:ln>
          </p:spPr>
          <p:txBody>
            <a:bodyPr/>
            <a:lstStyle/>
            <a:p>
              <a:endParaRPr lang="en-US"/>
            </a:p>
          </p:txBody>
        </p:sp>
        <p:sp>
          <p:nvSpPr>
            <p:cNvPr id="64100" name="Rectangle 612"/>
            <p:cNvSpPr>
              <a:spLocks noChangeArrowheads="1"/>
            </p:cNvSpPr>
            <p:nvPr/>
          </p:nvSpPr>
          <p:spPr bwMode="auto">
            <a:xfrm>
              <a:off x="4359" y="3257"/>
              <a:ext cx="29" cy="8"/>
            </a:xfrm>
            <a:prstGeom prst="rect">
              <a:avLst/>
            </a:prstGeom>
            <a:solidFill>
              <a:srgbClr val="000000"/>
            </a:solidFill>
            <a:ln w="9525">
              <a:noFill/>
              <a:miter lim="800000"/>
              <a:headEnd/>
              <a:tailEnd/>
            </a:ln>
          </p:spPr>
          <p:txBody>
            <a:bodyPr/>
            <a:lstStyle/>
            <a:p>
              <a:endParaRPr lang="en-US"/>
            </a:p>
          </p:txBody>
        </p:sp>
        <p:sp>
          <p:nvSpPr>
            <p:cNvPr id="64101" name="Rectangle 613"/>
            <p:cNvSpPr>
              <a:spLocks noChangeArrowheads="1"/>
            </p:cNvSpPr>
            <p:nvPr/>
          </p:nvSpPr>
          <p:spPr bwMode="auto">
            <a:xfrm>
              <a:off x="4308" y="3257"/>
              <a:ext cx="29" cy="8"/>
            </a:xfrm>
            <a:prstGeom prst="rect">
              <a:avLst/>
            </a:prstGeom>
            <a:solidFill>
              <a:srgbClr val="000000"/>
            </a:solidFill>
            <a:ln w="9525">
              <a:noFill/>
              <a:miter lim="800000"/>
              <a:headEnd/>
              <a:tailEnd/>
            </a:ln>
          </p:spPr>
          <p:txBody>
            <a:bodyPr/>
            <a:lstStyle/>
            <a:p>
              <a:endParaRPr lang="en-US"/>
            </a:p>
          </p:txBody>
        </p:sp>
        <p:sp>
          <p:nvSpPr>
            <p:cNvPr id="64102" name="Rectangle 614"/>
            <p:cNvSpPr>
              <a:spLocks noChangeArrowheads="1"/>
            </p:cNvSpPr>
            <p:nvPr/>
          </p:nvSpPr>
          <p:spPr bwMode="auto">
            <a:xfrm>
              <a:off x="4257" y="3257"/>
              <a:ext cx="29" cy="8"/>
            </a:xfrm>
            <a:prstGeom prst="rect">
              <a:avLst/>
            </a:prstGeom>
            <a:solidFill>
              <a:srgbClr val="000000"/>
            </a:solidFill>
            <a:ln w="9525">
              <a:noFill/>
              <a:miter lim="800000"/>
              <a:headEnd/>
              <a:tailEnd/>
            </a:ln>
          </p:spPr>
          <p:txBody>
            <a:bodyPr/>
            <a:lstStyle/>
            <a:p>
              <a:endParaRPr lang="en-US"/>
            </a:p>
          </p:txBody>
        </p:sp>
        <p:sp>
          <p:nvSpPr>
            <p:cNvPr id="64103" name="Rectangle 615"/>
            <p:cNvSpPr>
              <a:spLocks noChangeArrowheads="1"/>
            </p:cNvSpPr>
            <p:nvPr/>
          </p:nvSpPr>
          <p:spPr bwMode="auto">
            <a:xfrm>
              <a:off x="4205" y="3257"/>
              <a:ext cx="30" cy="8"/>
            </a:xfrm>
            <a:prstGeom prst="rect">
              <a:avLst/>
            </a:prstGeom>
            <a:solidFill>
              <a:srgbClr val="000000"/>
            </a:solidFill>
            <a:ln w="9525">
              <a:noFill/>
              <a:miter lim="800000"/>
              <a:headEnd/>
              <a:tailEnd/>
            </a:ln>
          </p:spPr>
          <p:txBody>
            <a:bodyPr/>
            <a:lstStyle/>
            <a:p>
              <a:endParaRPr lang="en-US"/>
            </a:p>
          </p:txBody>
        </p:sp>
        <p:sp>
          <p:nvSpPr>
            <p:cNvPr id="64104" name="Rectangle 616"/>
            <p:cNvSpPr>
              <a:spLocks noChangeArrowheads="1"/>
            </p:cNvSpPr>
            <p:nvPr/>
          </p:nvSpPr>
          <p:spPr bwMode="auto">
            <a:xfrm>
              <a:off x="4154" y="3257"/>
              <a:ext cx="29" cy="8"/>
            </a:xfrm>
            <a:prstGeom prst="rect">
              <a:avLst/>
            </a:prstGeom>
            <a:solidFill>
              <a:srgbClr val="000000"/>
            </a:solidFill>
            <a:ln w="9525">
              <a:noFill/>
              <a:miter lim="800000"/>
              <a:headEnd/>
              <a:tailEnd/>
            </a:ln>
          </p:spPr>
          <p:txBody>
            <a:bodyPr/>
            <a:lstStyle/>
            <a:p>
              <a:endParaRPr lang="en-US"/>
            </a:p>
          </p:txBody>
        </p:sp>
        <p:sp>
          <p:nvSpPr>
            <p:cNvPr id="64105" name="Rectangle 617"/>
            <p:cNvSpPr>
              <a:spLocks noChangeArrowheads="1"/>
            </p:cNvSpPr>
            <p:nvPr/>
          </p:nvSpPr>
          <p:spPr bwMode="auto">
            <a:xfrm>
              <a:off x="4103" y="3257"/>
              <a:ext cx="29" cy="8"/>
            </a:xfrm>
            <a:prstGeom prst="rect">
              <a:avLst/>
            </a:prstGeom>
            <a:solidFill>
              <a:srgbClr val="000000"/>
            </a:solidFill>
            <a:ln w="9525">
              <a:noFill/>
              <a:miter lim="800000"/>
              <a:headEnd/>
              <a:tailEnd/>
            </a:ln>
          </p:spPr>
          <p:txBody>
            <a:bodyPr/>
            <a:lstStyle/>
            <a:p>
              <a:endParaRPr lang="en-US"/>
            </a:p>
          </p:txBody>
        </p:sp>
        <p:sp>
          <p:nvSpPr>
            <p:cNvPr id="64106" name="Rectangle 618"/>
            <p:cNvSpPr>
              <a:spLocks noChangeArrowheads="1"/>
            </p:cNvSpPr>
            <p:nvPr/>
          </p:nvSpPr>
          <p:spPr bwMode="auto">
            <a:xfrm>
              <a:off x="4052" y="3257"/>
              <a:ext cx="29" cy="8"/>
            </a:xfrm>
            <a:prstGeom prst="rect">
              <a:avLst/>
            </a:prstGeom>
            <a:solidFill>
              <a:srgbClr val="000000"/>
            </a:solidFill>
            <a:ln w="9525">
              <a:noFill/>
              <a:miter lim="800000"/>
              <a:headEnd/>
              <a:tailEnd/>
            </a:ln>
          </p:spPr>
          <p:txBody>
            <a:bodyPr/>
            <a:lstStyle/>
            <a:p>
              <a:endParaRPr lang="en-US"/>
            </a:p>
          </p:txBody>
        </p:sp>
        <p:sp>
          <p:nvSpPr>
            <p:cNvPr id="64107" name="Rectangle 619"/>
            <p:cNvSpPr>
              <a:spLocks noChangeArrowheads="1"/>
            </p:cNvSpPr>
            <p:nvPr/>
          </p:nvSpPr>
          <p:spPr bwMode="auto">
            <a:xfrm>
              <a:off x="4000" y="3257"/>
              <a:ext cx="30" cy="8"/>
            </a:xfrm>
            <a:prstGeom prst="rect">
              <a:avLst/>
            </a:prstGeom>
            <a:solidFill>
              <a:srgbClr val="000000"/>
            </a:solidFill>
            <a:ln w="9525">
              <a:noFill/>
              <a:miter lim="800000"/>
              <a:headEnd/>
              <a:tailEnd/>
            </a:ln>
          </p:spPr>
          <p:txBody>
            <a:bodyPr/>
            <a:lstStyle/>
            <a:p>
              <a:endParaRPr lang="en-US"/>
            </a:p>
          </p:txBody>
        </p:sp>
        <p:sp>
          <p:nvSpPr>
            <p:cNvPr id="64108" name="Rectangle 620"/>
            <p:cNvSpPr>
              <a:spLocks noChangeArrowheads="1"/>
            </p:cNvSpPr>
            <p:nvPr/>
          </p:nvSpPr>
          <p:spPr bwMode="auto">
            <a:xfrm>
              <a:off x="3949" y="3257"/>
              <a:ext cx="29" cy="8"/>
            </a:xfrm>
            <a:prstGeom prst="rect">
              <a:avLst/>
            </a:prstGeom>
            <a:solidFill>
              <a:srgbClr val="000000"/>
            </a:solidFill>
            <a:ln w="9525">
              <a:noFill/>
              <a:miter lim="800000"/>
              <a:headEnd/>
              <a:tailEnd/>
            </a:ln>
          </p:spPr>
          <p:txBody>
            <a:bodyPr/>
            <a:lstStyle/>
            <a:p>
              <a:endParaRPr lang="en-US"/>
            </a:p>
          </p:txBody>
        </p:sp>
        <p:sp>
          <p:nvSpPr>
            <p:cNvPr id="64109" name="Rectangle 621"/>
            <p:cNvSpPr>
              <a:spLocks noChangeArrowheads="1"/>
            </p:cNvSpPr>
            <p:nvPr/>
          </p:nvSpPr>
          <p:spPr bwMode="auto">
            <a:xfrm>
              <a:off x="3898" y="3257"/>
              <a:ext cx="29" cy="8"/>
            </a:xfrm>
            <a:prstGeom prst="rect">
              <a:avLst/>
            </a:prstGeom>
            <a:solidFill>
              <a:srgbClr val="000000"/>
            </a:solidFill>
            <a:ln w="9525">
              <a:noFill/>
              <a:miter lim="800000"/>
              <a:headEnd/>
              <a:tailEnd/>
            </a:ln>
          </p:spPr>
          <p:txBody>
            <a:bodyPr/>
            <a:lstStyle/>
            <a:p>
              <a:endParaRPr lang="en-US"/>
            </a:p>
          </p:txBody>
        </p:sp>
        <p:sp>
          <p:nvSpPr>
            <p:cNvPr id="64110" name="Rectangle 622"/>
            <p:cNvSpPr>
              <a:spLocks noChangeArrowheads="1"/>
            </p:cNvSpPr>
            <p:nvPr/>
          </p:nvSpPr>
          <p:spPr bwMode="auto">
            <a:xfrm>
              <a:off x="3847" y="3257"/>
              <a:ext cx="29" cy="8"/>
            </a:xfrm>
            <a:prstGeom prst="rect">
              <a:avLst/>
            </a:prstGeom>
            <a:solidFill>
              <a:srgbClr val="000000"/>
            </a:solidFill>
            <a:ln w="9525">
              <a:noFill/>
              <a:miter lim="800000"/>
              <a:headEnd/>
              <a:tailEnd/>
            </a:ln>
          </p:spPr>
          <p:txBody>
            <a:bodyPr/>
            <a:lstStyle/>
            <a:p>
              <a:endParaRPr lang="en-US"/>
            </a:p>
          </p:txBody>
        </p:sp>
        <p:sp>
          <p:nvSpPr>
            <p:cNvPr id="64111" name="Rectangle 623"/>
            <p:cNvSpPr>
              <a:spLocks noChangeArrowheads="1"/>
            </p:cNvSpPr>
            <p:nvPr/>
          </p:nvSpPr>
          <p:spPr bwMode="auto">
            <a:xfrm>
              <a:off x="3795" y="3257"/>
              <a:ext cx="30" cy="8"/>
            </a:xfrm>
            <a:prstGeom prst="rect">
              <a:avLst/>
            </a:prstGeom>
            <a:solidFill>
              <a:srgbClr val="000000"/>
            </a:solidFill>
            <a:ln w="9525">
              <a:noFill/>
              <a:miter lim="800000"/>
              <a:headEnd/>
              <a:tailEnd/>
            </a:ln>
          </p:spPr>
          <p:txBody>
            <a:bodyPr/>
            <a:lstStyle/>
            <a:p>
              <a:endParaRPr lang="en-US"/>
            </a:p>
          </p:txBody>
        </p:sp>
        <p:sp>
          <p:nvSpPr>
            <p:cNvPr id="64112" name="Rectangle 624"/>
            <p:cNvSpPr>
              <a:spLocks noChangeArrowheads="1"/>
            </p:cNvSpPr>
            <p:nvPr/>
          </p:nvSpPr>
          <p:spPr bwMode="auto">
            <a:xfrm>
              <a:off x="3744" y="3257"/>
              <a:ext cx="29" cy="8"/>
            </a:xfrm>
            <a:prstGeom prst="rect">
              <a:avLst/>
            </a:prstGeom>
            <a:solidFill>
              <a:srgbClr val="000000"/>
            </a:solidFill>
            <a:ln w="9525">
              <a:noFill/>
              <a:miter lim="800000"/>
              <a:headEnd/>
              <a:tailEnd/>
            </a:ln>
          </p:spPr>
          <p:txBody>
            <a:bodyPr/>
            <a:lstStyle/>
            <a:p>
              <a:endParaRPr lang="en-US"/>
            </a:p>
          </p:txBody>
        </p:sp>
        <p:sp>
          <p:nvSpPr>
            <p:cNvPr id="64113" name="Rectangle 625"/>
            <p:cNvSpPr>
              <a:spLocks noChangeArrowheads="1"/>
            </p:cNvSpPr>
            <p:nvPr/>
          </p:nvSpPr>
          <p:spPr bwMode="auto">
            <a:xfrm>
              <a:off x="3693" y="3257"/>
              <a:ext cx="29" cy="8"/>
            </a:xfrm>
            <a:prstGeom prst="rect">
              <a:avLst/>
            </a:prstGeom>
            <a:solidFill>
              <a:srgbClr val="000000"/>
            </a:solidFill>
            <a:ln w="9525">
              <a:noFill/>
              <a:miter lim="800000"/>
              <a:headEnd/>
              <a:tailEnd/>
            </a:ln>
          </p:spPr>
          <p:txBody>
            <a:bodyPr/>
            <a:lstStyle/>
            <a:p>
              <a:endParaRPr lang="en-US"/>
            </a:p>
          </p:txBody>
        </p:sp>
        <p:sp>
          <p:nvSpPr>
            <p:cNvPr id="64114" name="Rectangle 626"/>
            <p:cNvSpPr>
              <a:spLocks noChangeArrowheads="1"/>
            </p:cNvSpPr>
            <p:nvPr/>
          </p:nvSpPr>
          <p:spPr bwMode="auto">
            <a:xfrm>
              <a:off x="3642" y="3257"/>
              <a:ext cx="29" cy="8"/>
            </a:xfrm>
            <a:prstGeom prst="rect">
              <a:avLst/>
            </a:prstGeom>
            <a:solidFill>
              <a:srgbClr val="000000"/>
            </a:solidFill>
            <a:ln w="9525">
              <a:noFill/>
              <a:miter lim="800000"/>
              <a:headEnd/>
              <a:tailEnd/>
            </a:ln>
          </p:spPr>
          <p:txBody>
            <a:bodyPr/>
            <a:lstStyle/>
            <a:p>
              <a:endParaRPr lang="en-US"/>
            </a:p>
          </p:txBody>
        </p:sp>
        <p:sp>
          <p:nvSpPr>
            <p:cNvPr id="64115" name="Rectangle 627"/>
            <p:cNvSpPr>
              <a:spLocks noChangeArrowheads="1"/>
            </p:cNvSpPr>
            <p:nvPr/>
          </p:nvSpPr>
          <p:spPr bwMode="auto">
            <a:xfrm>
              <a:off x="3590" y="3257"/>
              <a:ext cx="30" cy="8"/>
            </a:xfrm>
            <a:prstGeom prst="rect">
              <a:avLst/>
            </a:prstGeom>
            <a:solidFill>
              <a:srgbClr val="000000"/>
            </a:solidFill>
            <a:ln w="9525">
              <a:noFill/>
              <a:miter lim="800000"/>
              <a:headEnd/>
              <a:tailEnd/>
            </a:ln>
          </p:spPr>
          <p:txBody>
            <a:bodyPr/>
            <a:lstStyle/>
            <a:p>
              <a:endParaRPr lang="en-US"/>
            </a:p>
          </p:txBody>
        </p:sp>
        <p:sp>
          <p:nvSpPr>
            <p:cNvPr id="64116" name="Rectangle 628"/>
            <p:cNvSpPr>
              <a:spLocks noChangeArrowheads="1"/>
            </p:cNvSpPr>
            <p:nvPr/>
          </p:nvSpPr>
          <p:spPr bwMode="auto">
            <a:xfrm>
              <a:off x="3539" y="3257"/>
              <a:ext cx="30" cy="8"/>
            </a:xfrm>
            <a:prstGeom prst="rect">
              <a:avLst/>
            </a:prstGeom>
            <a:solidFill>
              <a:srgbClr val="000000"/>
            </a:solidFill>
            <a:ln w="9525">
              <a:noFill/>
              <a:miter lim="800000"/>
              <a:headEnd/>
              <a:tailEnd/>
            </a:ln>
          </p:spPr>
          <p:txBody>
            <a:bodyPr/>
            <a:lstStyle/>
            <a:p>
              <a:endParaRPr lang="en-US"/>
            </a:p>
          </p:txBody>
        </p:sp>
        <p:sp>
          <p:nvSpPr>
            <p:cNvPr id="64117" name="Rectangle 629"/>
            <p:cNvSpPr>
              <a:spLocks noChangeArrowheads="1"/>
            </p:cNvSpPr>
            <p:nvPr/>
          </p:nvSpPr>
          <p:spPr bwMode="auto">
            <a:xfrm>
              <a:off x="3488" y="3257"/>
              <a:ext cx="29" cy="8"/>
            </a:xfrm>
            <a:prstGeom prst="rect">
              <a:avLst/>
            </a:prstGeom>
            <a:solidFill>
              <a:srgbClr val="000000"/>
            </a:solidFill>
            <a:ln w="9525">
              <a:noFill/>
              <a:miter lim="800000"/>
              <a:headEnd/>
              <a:tailEnd/>
            </a:ln>
          </p:spPr>
          <p:txBody>
            <a:bodyPr/>
            <a:lstStyle/>
            <a:p>
              <a:endParaRPr lang="en-US"/>
            </a:p>
          </p:txBody>
        </p:sp>
        <p:sp>
          <p:nvSpPr>
            <p:cNvPr id="64118" name="Rectangle 630"/>
            <p:cNvSpPr>
              <a:spLocks noChangeArrowheads="1"/>
            </p:cNvSpPr>
            <p:nvPr/>
          </p:nvSpPr>
          <p:spPr bwMode="auto">
            <a:xfrm>
              <a:off x="3437" y="3257"/>
              <a:ext cx="29" cy="8"/>
            </a:xfrm>
            <a:prstGeom prst="rect">
              <a:avLst/>
            </a:prstGeom>
            <a:solidFill>
              <a:srgbClr val="000000"/>
            </a:solidFill>
            <a:ln w="9525">
              <a:noFill/>
              <a:miter lim="800000"/>
              <a:headEnd/>
              <a:tailEnd/>
            </a:ln>
          </p:spPr>
          <p:txBody>
            <a:bodyPr/>
            <a:lstStyle/>
            <a:p>
              <a:endParaRPr lang="en-US"/>
            </a:p>
          </p:txBody>
        </p:sp>
        <p:sp>
          <p:nvSpPr>
            <p:cNvPr id="64119" name="Rectangle 631"/>
            <p:cNvSpPr>
              <a:spLocks noChangeArrowheads="1"/>
            </p:cNvSpPr>
            <p:nvPr/>
          </p:nvSpPr>
          <p:spPr bwMode="auto">
            <a:xfrm>
              <a:off x="3386" y="3257"/>
              <a:ext cx="29" cy="8"/>
            </a:xfrm>
            <a:prstGeom prst="rect">
              <a:avLst/>
            </a:prstGeom>
            <a:solidFill>
              <a:srgbClr val="000000"/>
            </a:solidFill>
            <a:ln w="9525">
              <a:noFill/>
              <a:miter lim="800000"/>
              <a:headEnd/>
              <a:tailEnd/>
            </a:ln>
          </p:spPr>
          <p:txBody>
            <a:bodyPr/>
            <a:lstStyle/>
            <a:p>
              <a:endParaRPr lang="en-US"/>
            </a:p>
          </p:txBody>
        </p:sp>
        <p:sp>
          <p:nvSpPr>
            <p:cNvPr id="64120" name="Rectangle 632"/>
            <p:cNvSpPr>
              <a:spLocks noChangeArrowheads="1"/>
            </p:cNvSpPr>
            <p:nvPr/>
          </p:nvSpPr>
          <p:spPr bwMode="auto">
            <a:xfrm>
              <a:off x="3334" y="3257"/>
              <a:ext cx="30" cy="8"/>
            </a:xfrm>
            <a:prstGeom prst="rect">
              <a:avLst/>
            </a:prstGeom>
            <a:solidFill>
              <a:srgbClr val="000000"/>
            </a:solidFill>
            <a:ln w="9525">
              <a:noFill/>
              <a:miter lim="800000"/>
              <a:headEnd/>
              <a:tailEnd/>
            </a:ln>
          </p:spPr>
          <p:txBody>
            <a:bodyPr/>
            <a:lstStyle/>
            <a:p>
              <a:endParaRPr lang="en-US"/>
            </a:p>
          </p:txBody>
        </p:sp>
        <p:sp>
          <p:nvSpPr>
            <p:cNvPr id="64121" name="Rectangle 633"/>
            <p:cNvSpPr>
              <a:spLocks noChangeArrowheads="1"/>
            </p:cNvSpPr>
            <p:nvPr/>
          </p:nvSpPr>
          <p:spPr bwMode="auto">
            <a:xfrm>
              <a:off x="3283" y="3257"/>
              <a:ext cx="29" cy="8"/>
            </a:xfrm>
            <a:prstGeom prst="rect">
              <a:avLst/>
            </a:prstGeom>
            <a:solidFill>
              <a:srgbClr val="000000"/>
            </a:solidFill>
            <a:ln w="9525">
              <a:noFill/>
              <a:miter lim="800000"/>
              <a:headEnd/>
              <a:tailEnd/>
            </a:ln>
          </p:spPr>
          <p:txBody>
            <a:bodyPr/>
            <a:lstStyle/>
            <a:p>
              <a:endParaRPr lang="en-US"/>
            </a:p>
          </p:txBody>
        </p:sp>
      </p:grpSp>
      <p:sp>
        <p:nvSpPr>
          <p:cNvPr id="64123" name="Rectangle 635"/>
          <p:cNvSpPr>
            <a:spLocks noChangeArrowheads="1"/>
          </p:cNvSpPr>
          <p:nvPr/>
        </p:nvSpPr>
        <p:spPr bwMode="auto">
          <a:xfrm>
            <a:off x="5467350" y="5253038"/>
            <a:ext cx="141763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100 million records</a:t>
            </a:r>
            <a:endParaRPr lang="en-US" sz="3200" b="1">
              <a:solidFill>
                <a:srgbClr val="000000"/>
              </a:solidFill>
              <a:latin typeface="Tahoma" pitchFamily="34" charset="0"/>
            </a:endParaRPr>
          </a:p>
        </p:txBody>
      </p:sp>
      <p:sp>
        <p:nvSpPr>
          <p:cNvPr id="64124" name="Rectangle 636"/>
          <p:cNvSpPr>
            <a:spLocks noChangeArrowheads="1"/>
          </p:cNvSpPr>
          <p:nvPr/>
        </p:nvSpPr>
        <p:spPr bwMode="auto">
          <a:xfrm>
            <a:off x="6908800" y="5253038"/>
            <a:ext cx="115888" cy="266700"/>
          </a:xfrm>
          <a:prstGeom prst="rect">
            <a:avLst/>
          </a:prstGeom>
          <a:noFill/>
          <a:ln w="9525">
            <a:noFill/>
            <a:miter lim="800000"/>
            <a:headEnd/>
            <a:tailEnd/>
          </a:ln>
        </p:spPr>
        <p:txBody>
          <a:bodyPr wrap="none" lIns="0" tIns="0" rIns="0" bIns="0">
            <a:spAutoFit/>
          </a:bodyPr>
          <a:lstStyle/>
          <a:p>
            <a:pPr algn="ctr"/>
            <a:r>
              <a:rPr lang="en-US" sz="1500">
                <a:solidFill>
                  <a:srgbClr val="000000"/>
                </a:solidFill>
                <a:latin typeface="Times New Roman" pitchFamily="18" charset="0"/>
              </a:rPr>
              <a:t> </a:t>
            </a:r>
            <a:endParaRPr lang="en-US" sz="3200" b="1">
              <a:solidFill>
                <a:srgbClr val="000000"/>
              </a:solidFill>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71538" y="922338"/>
            <a:ext cx="8162925" cy="701675"/>
          </a:xfrm>
        </p:spPr>
        <p:txBody>
          <a:bodyPr/>
          <a:lstStyle/>
          <a:p>
            <a:r>
              <a:rPr lang="en-US" sz="4000"/>
              <a:t>Partitioning Fact Tables</a:t>
            </a:r>
          </a:p>
        </p:txBody>
      </p:sp>
      <p:sp>
        <p:nvSpPr>
          <p:cNvPr id="65539" name="Rectangle 3"/>
          <p:cNvSpPr>
            <a:spLocks noGrp="1" noChangeArrowheads="1"/>
          </p:cNvSpPr>
          <p:nvPr>
            <p:ph type="body" idx="1"/>
          </p:nvPr>
        </p:nvSpPr>
        <p:spPr>
          <a:xfrm>
            <a:off x="457200" y="2133600"/>
            <a:ext cx="8686800" cy="4114800"/>
          </a:xfrm>
          <a:noFill/>
          <a:ln/>
        </p:spPr>
        <p:txBody>
          <a:bodyPr/>
          <a:lstStyle/>
          <a:p>
            <a:r>
              <a:rPr lang="en-US" b="1"/>
              <a:t>Wrt Time Dimension?</a:t>
            </a:r>
          </a:p>
          <a:p>
            <a:pPr lvl="1"/>
            <a:r>
              <a:rPr lang="en-US" b="1"/>
              <a:t>Equal Size</a:t>
            </a:r>
          </a:p>
          <a:p>
            <a:pPr lvl="1"/>
            <a:r>
              <a:rPr lang="en-US" b="1"/>
              <a:t>Unequal Size</a:t>
            </a:r>
          </a:p>
          <a:p>
            <a:r>
              <a:rPr lang="en-US" b="1"/>
              <a:t>Wrt Product Dimension?</a:t>
            </a:r>
          </a:p>
          <a:p>
            <a:r>
              <a:rPr lang="en-US" b="1"/>
              <a:t>Wrt Location Dimension?</a:t>
            </a:r>
          </a:p>
          <a:p>
            <a:r>
              <a:rPr lang="en-US" b="1"/>
              <a:t>Wrt Size?</a:t>
            </a:r>
          </a:p>
          <a:p>
            <a:pPr>
              <a:buFont typeface="Wingdings" pitchFamily="2" charset="2"/>
              <a:buNone/>
            </a:pPr>
            <a:endParaRPr 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anim calcmode="lin" valueType="num">
                                      <p:cBhvr additive="base">
                                        <p:cTn id="11"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55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anim calcmode="lin" valueType="num">
                                      <p:cBhvr additive="base">
                                        <p:cTn id="15"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65539">
                                            <p:txEl>
                                              <p:pRg st="3" end="3"/>
                                            </p:txEl>
                                          </p:spTgt>
                                        </p:tgtEl>
                                        <p:attrNameLst>
                                          <p:attrName>style.visibility</p:attrName>
                                        </p:attrNameLst>
                                      </p:cBhvr>
                                      <p:to>
                                        <p:strVal val="visible"/>
                                      </p:to>
                                    </p:set>
                                    <p:anim calcmode="lin" valueType="num">
                                      <p:cBhvr additive="base">
                                        <p:cTn id="21"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 calcmode="lin" valueType="num">
                                      <p:cBhvr additive="base">
                                        <p:cTn id="27"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5539">
                                            <p:txEl>
                                              <p:pRg st="5" end="5"/>
                                            </p:txEl>
                                          </p:spTgt>
                                        </p:tgtEl>
                                        <p:attrNameLst>
                                          <p:attrName>style.visibility</p:attrName>
                                        </p:attrNameLst>
                                      </p:cBhvr>
                                      <p:to>
                                        <p:strVal val="visible"/>
                                      </p:to>
                                    </p:set>
                                    <p:anim calcmode="lin" valueType="num">
                                      <p:cBhvr additive="base">
                                        <p:cTn id="33" dur="5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55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71538" y="312738"/>
            <a:ext cx="8162925" cy="1311275"/>
          </a:xfrm>
        </p:spPr>
        <p:txBody>
          <a:bodyPr/>
          <a:lstStyle/>
          <a:p>
            <a:r>
              <a:rPr lang="en-US" sz="4000"/>
              <a:t>Partitioning Fact Tables </a:t>
            </a:r>
            <a:br>
              <a:rPr lang="en-US" sz="4000"/>
            </a:br>
            <a:r>
              <a:rPr lang="en-US" sz="4000"/>
              <a:t>wrt TIME</a:t>
            </a:r>
          </a:p>
        </p:txBody>
      </p:sp>
      <p:sp>
        <p:nvSpPr>
          <p:cNvPr id="66564" name="Rectangle 4"/>
          <p:cNvSpPr>
            <a:spLocks noGrp="1" noChangeArrowheads="1"/>
          </p:cNvSpPr>
          <p:nvPr>
            <p:ph type="body" idx="1"/>
          </p:nvPr>
        </p:nvSpPr>
        <p:spPr/>
        <p:txBody>
          <a:bodyPr/>
          <a:lstStyle/>
          <a:p>
            <a:r>
              <a:rPr lang="en-US" b="1"/>
              <a:t>Range Partitioning: Most commonly used</a:t>
            </a:r>
          </a:p>
          <a:p>
            <a:r>
              <a:rPr lang="en-US" b="1"/>
              <a:t>Non-overlapping Partitions</a:t>
            </a:r>
          </a:p>
          <a:p>
            <a:r>
              <a:rPr lang="en-US" b="1"/>
              <a:t>Example: Partition By Month</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68" name="Rectangle 84"/>
          <p:cNvSpPr>
            <a:spLocks noChangeArrowheads="1"/>
          </p:cNvSpPr>
          <p:nvPr/>
        </p:nvSpPr>
        <p:spPr bwMode="auto">
          <a:xfrm>
            <a:off x="762000" y="1828800"/>
            <a:ext cx="6553200" cy="4572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586" name="Rectangle 2"/>
          <p:cNvSpPr>
            <a:spLocks noGrp="1" noChangeArrowheads="1"/>
          </p:cNvSpPr>
          <p:nvPr>
            <p:ph type="title"/>
          </p:nvPr>
        </p:nvSpPr>
        <p:spPr>
          <a:xfrm>
            <a:off x="871538" y="312738"/>
            <a:ext cx="8162925" cy="1311275"/>
          </a:xfrm>
        </p:spPr>
        <p:txBody>
          <a:bodyPr/>
          <a:lstStyle/>
          <a:p>
            <a:r>
              <a:rPr lang="en-US" sz="4000"/>
              <a:t>Partitioning Fact Tables </a:t>
            </a:r>
            <a:br>
              <a:rPr lang="en-US" sz="4000"/>
            </a:br>
            <a:r>
              <a:rPr lang="en-US" sz="4000"/>
              <a:t>wrt TIME</a:t>
            </a:r>
          </a:p>
        </p:txBody>
      </p:sp>
      <p:sp>
        <p:nvSpPr>
          <p:cNvPr id="67633" name="Rectangle 49"/>
          <p:cNvSpPr>
            <a:spLocks noChangeArrowheads="1"/>
          </p:cNvSpPr>
          <p:nvPr/>
        </p:nvSpPr>
        <p:spPr bwMode="auto">
          <a:xfrm>
            <a:off x="8420100" y="1803400"/>
            <a:ext cx="50800" cy="244475"/>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grpSp>
        <p:nvGrpSpPr>
          <p:cNvPr id="2" name="Group 83"/>
          <p:cNvGrpSpPr>
            <a:grpSpLocks/>
          </p:cNvGrpSpPr>
          <p:nvPr/>
        </p:nvGrpSpPr>
        <p:grpSpPr bwMode="auto">
          <a:xfrm>
            <a:off x="1547813" y="1989138"/>
            <a:ext cx="4506912" cy="3827462"/>
            <a:chOff x="948" y="1253"/>
            <a:chExt cx="2474" cy="2411"/>
          </a:xfrm>
        </p:grpSpPr>
        <p:sp>
          <p:nvSpPr>
            <p:cNvPr id="67635" name="Rectangle 51"/>
            <p:cNvSpPr>
              <a:spLocks noChangeArrowheads="1"/>
            </p:cNvSpPr>
            <p:nvPr/>
          </p:nvSpPr>
          <p:spPr bwMode="auto">
            <a:xfrm>
              <a:off x="1256" y="1291"/>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36" name="Rectangle 52"/>
            <p:cNvSpPr>
              <a:spLocks noChangeArrowheads="1"/>
            </p:cNvSpPr>
            <p:nvPr/>
          </p:nvSpPr>
          <p:spPr bwMode="auto">
            <a:xfrm>
              <a:off x="956" y="1253"/>
              <a:ext cx="1475"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CREATE TABLE sales_range </a:t>
              </a:r>
              <a:endParaRPr lang="en-US" sz="1600" b="1">
                <a:solidFill>
                  <a:srgbClr val="000000"/>
                </a:solidFill>
                <a:latin typeface="Tahoma" pitchFamily="34" charset="0"/>
              </a:endParaRPr>
            </a:p>
          </p:txBody>
        </p:sp>
        <p:sp>
          <p:nvSpPr>
            <p:cNvPr id="67637" name="Rectangle 53"/>
            <p:cNvSpPr>
              <a:spLocks noChangeArrowheads="1"/>
            </p:cNvSpPr>
            <p:nvPr/>
          </p:nvSpPr>
          <p:spPr bwMode="auto">
            <a:xfrm>
              <a:off x="2411" y="1253"/>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38" name="Rectangle 54"/>
            <p:cNvSpPr>
              <a:spLocks noChangeArrowheads="1"/>
            </p:cNvSpPr>
            <p:nvPr/>
          </p:nvSpPr>
          <p:spPr bwMode="auto">
            <a:xfrm>
              <a:off x="962" y="1413"/>
              <a:ext cx="135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(salesman_id  NUMBER(5), </a:t>
              </a:r>
              <a:endParaRPr lang="en-US" sz="1600" b="1">
                <a:solidFill>
                  <a:srgbClr val="000000"/>
                </a:solidFill>
                <a:latin typeface="Tahoma" pitchFamily="34" charset="0"/>
              </a:endParaRPr>
            </a:p>
          </p:txBody>
        </p:sp>
        <p:sp>
          <p:nvSpPr>
            <p:cNvPr id="67639" name="Rectangle 55"/>
            <p:cNvSpPr>
              <a:spLocks noChangeArrowheads="1"/>
            </p:cNvSpPr>
            <p:nvPr/>
          </p:nvSpPr>
          <p:spPr bwMode="auto">
            <a:xfrm>
              <a:off x="2325" y="1413"/>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40" name="Rectangle 56"/>
            <p:cNvSpPr>
              <a:spLocks noChangeArrowheads="1"/>
            </p:cNvSpPr>
            <p:nvPr/>
          </p:nvSpPr>
          <p:spPr bwMode="auto">
            <a:xfrm>
              <a:off x="956" y="1573"/>
              <a:ext cx="1645"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salesman_name VARCHAR2(30), </a:t>
              </a:r>
              <a:endParaRPr lang="en-US" sz="1600" b="1">
                <a:solidFill>
                  <a:srgbClr val="000000"/>
                </a:solidFill>
                <a:latin typeface="Tahoma" pitchFamily="34" charset="0"/>
              </a:endParaRPr>
            </a:p>
          </p:txBody>
        </p:sp>
        <p:sp>
          <p:nvSpPr>
            <p:cNvPr id="67641" name="Rectangle 57"/>
            <p:cNvSpPr>
              <a:spLocks noChangeArrowheads="1"/>
            </p:cNvSpPr>
            <p:nvPr/>
          </p:nvSpPr>
          <p:spPr bwMode="auto">
            <a:xfrm>
              <a:off x="2600" y="1573"/>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42" name="Rectangle 58"/>
            <p:cNvSpPr>
              <a:spLocks noChangeArrowheads="1"/>
            </p:cNvSpPr>
            <p:nvPr/>
          </p:nvSpPr>
          <p:spPr bwMode="auto">
            <a:xfrm>
              <a:off x="967" y="1738"/>
              <a:ext cx="702"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sales_amount  </a:t>
              </a:r>
              <a:endParaRPr lang="en-US" sz="1600" b="1">
                <a:solidFill>
                  <a:srgbClr val="000000"/>
                </a:solidFill>
                <a:latin typeface="Tahoma" pitchFamily="34" charset="0"/>
              </a:endParaRPr>
            </a:p>
          </p:txBody>
        </p:sp>
        <p:sp>
          <p:nvSpPr>
            <p:cNvPr id="67643" name="Rectangle 59"/>
            <p:cNvSpPr>
              <a:spLocks noChangeArrowheads="1"/>
            </p:cNvSpPr>
            <p:nvPr/>
          </p:nvSpPr>
          <p:spPr bwMode="auto">
            <a:xfrm>
              <a:off x="1654" y="1738"/>
              <a:ext cx="736"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NUMBER(10), </a:t>
              </a:r>
              <a:endParaRPr lang="en-US" sz="1600" b="1">
                <a:solidFill>
                  <a:srgbClr val="000000"/>
                </a:solidFill>
                <a:latin typeface="Tahoma" pitchFamily="34" charset="0"/>
              </a:endParaRPr>
            </a:p>
          </p:txBody>
        </p:sp>
        <p:sp>
          <p:nvSpPr>
            <p:cNvPr id="67644" name="Rectangle 60"/>
            <p:cNvSpPr>
              <a:spLocks noChangeArrowheads="1"/>
            </p:cNvSpPr>
            <p:nvPr/>
          </p:nvSpPr>
          <p:spPr bwMode="auto">
            <a:xfrm>
              <a:off x="2399" y="1738"/>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45" name="Rectangle 61"/>
            <p:cNvSpPr>
              <a:spLocks noChangeArrowheads="1"/>
            </p:cNvSpPr>
            <p:nvPr/>
          </p:nvSpPr>
          <p:spPr bwMode="auto">
            <a:xfrm>
              <a:off x="974" y="1898"/>
              <a:ext cx="941"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sales_date    DATE)</a:t>
              </a:r>
              <a:endParaRPr lang="en-US" sz="1600" b="1">
                <a:solidFill>
                  <a:srgbClr val="000000"/>
                </a:solidFill>
                <a:latin typeface="Tahoma" pitchFamily="34" charset="0"/>
              </a:endParaRPr>
            </a:p>
          </p:txBody>
        </p:sp>
        <p:sp>
          <p:nvSpPr>
            <p:cNvPr id="67646" name="Rectangle 62"/>
            <p:cNvSpPr>
              <a:spLocks noChangeArrowheads="1"/>
            </p:cNvSpPr>
            <p:nvPr/>
          </p:nvSpPr>
          <p:spPr bwMode="auto">
            <a:xfrm>
              <a:off x="1907" y="1898"/>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47" name="Rectangle 63"/>
            <p:cNvSpPr>
              <a:spLocks noChangeArrowheads="1"/>
            </p:cNvSpPr>
            <p:nvPr/>
          </p:nvSpPr>
          <p:spPr bwMode="auto">
            <a:xfrm>
              <a:off x="961" y="2059"/>
              <a:ext cx="1802"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PARTITION BY RANGE(sales_date)</a:t>
              </a:r>
              <a:endParaRPr lang="en-US" sz="1600" b="1">
                <a:solidFill>
                  <a:srgbClr val="000000"/>
                </a:solidFill>
                <a:latin typeface="Tahoma" pitchFamily="34" charset="0"/>
              </a:endParaRPr>
            </a:p>
          </p:txBody>
        </p:sp>
        <p:sp>
          <p:nvSpPr>
            <p:cNvPr id="67648" name="Rectangle 64"/>
            <p:cNvSpPr>
              <a:spLocks noChangeArrowheads="1"/>
            </p:cNvSpPr>
            <p:nvPr/>
          </p:nvSpPr>
          <p:spPr bwMode="auto">
            <a:xfrm>
              <a:off x="2742" y="2059"/>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49" name="Rectangle 65"/>
            <p:cNvSpPr>
              <a:spLocks noChangeArrowheads="1"/>
            </p:cNvSpPr>
            <p:nvPr/>
          </p:nvSpPr>
          <p:spPr bwMode="auto">
            <a:xfrm>
              <a:off x="978" y="2219"/>
              <a:ext cx="37"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a:t>
              </a:r>
              <a:endParaRPr lang="en-US" sz="1600" b="1">
                <a:solidFill>
                  <a:srgbClr val="000000"/>
                </a:solidFill>
                <a:latin typeface="Tahoma" pitchFamily="34" charset="0"/>
              </a:endParaRPr>
            </a:p>
          </p:txBody>
        </p:sp>
        <p:sp>
          <p:nvSpPr>
            <p:cNvPr id="67650" name="Rectangle 66"/>
            <p:cNvSpPr>
              <a:spLocks noChangeArrowheads="1"/>
            </p:cNvSpPr>
            <p:nvPr/>
          </p:nvSpPr>
          <p:spPr bwMode="auto">
            <a:xfrm>
              <a:off x="1015" y="2219"/>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51" name="Rectangle 67"/>
            <p:cNvSpPr>
              <a:spLocks noChangeArrowheads="1"/>
            </p:cNvSpPr>
            <p:nvPr/>
          </p:nvSpPr>
          <p:spPr bwMode="auto">
            <a:xfrm>
              <a:off x="958" y="2379"/>
              <a:ext cx="2122"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PARTITION sales_jan2000 VALUES LESS </a:t>
              </a:r>
              <a:endParaRPr lang="en-US" sz="1600" b="1">
                <a:solidFill>
                  <a:srgbClr val="000000"/>
                </a:solidFill>
                <a:latin typeface="Tahoma" pitchFamily="34" charset="0"/>
              </a:endParaRPr>
            </a:p>
          </p:txBody>
        </p:sp>
        <p:sp>
          <p:nvSpPr>
            <p:cNvPr id="67652" name="Rectangle 68"/>
            <p:cNvSpPr>
              <a:spLocks noChangeArrowheads="1"/>
            </p:cNvSpPr>
            <p:nvPr/>
          </p:nvSpPr>
          <p:spPr bwMode="auto">
            <a:xfrm>
              <a:off x="948" y="2544"/>
              <a:ext cx="2442"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THAN(TO_DATE('02/01/2000','DD/MM/YYYY')),</a:t>
              </a:r>
              <a:endParaRPr lang="en-US" sz="1600" b="1">
                <a:solidFill>
                  <a:srgbClr val="000000"/>
                </a:solidFill>
                <a:latin typeface="Tahoma" pitchFamily="34" charset="0"/>
              </a:endParaRPr>
            </a:p>
          </p:txBody>
        </p:sp>
        <p:sp>
          <p:nvSpPr>
            <p:cNvPr id="67653" name="Rectangle 69"/>
            <p:cNvSpPr>
              <a:spLocks noChangeArrowheads="1"/>
            </p:cNvSpPr>
            <p:nvPr/>
          </p:nvSpPr>
          <p:spPr bwMode="auto">
            <a:xfrm>
              <a:off x="3394" y="2544"/>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54" name="Rectangle 70"/>
            <p:cNvSpPr>
              <a:spLocks noChangeArrowheads="1"/>
            </p:cNvSpPr>
            <p:nvPr/>
          </p:nvSpPr>
          <p:spPr bwMode="auto">
            <a:xfrm>
              <a:off x="970" y="2704"/>
              <a:ext cx="2116"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PARTITION sales_feb2000 VALUES LESS </a:t>
              </a:r>
              <a:endParaRPr lang="en-US" sz="1600" b="1">
                <a:solidFill>
                  <a:srgbClr val="000000"/>
                </a:solidFill>
                <a:latin typeface="Tahoma" pitchFamily="34" charset="0"/>
              </a:endParaRPr>
            </a:p>
          </p:txBody>
        </p:sp>
        <p:sp>
          <p:nvSpPr>
            <p:cNvPr id="67655" name="Rectangle 71"/>
            <p:cNvSpPr>
              <a:spLocks noChangeArrowheads="1"/>
            </p:cNvSpPr>
            <p:nvPr/>
          </p:nvSpPr>
          <p:spPr bwMode="auto">
            <a:xfrm>
              <a:off x="948" y="2865"/>
              <a:ext cx="2442"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THAN(TO_DATE('03/01/2000','DD/MM/YYYY')),</a:t>
              </a:r>
              <a:endParaRPr lang="en-US" sz="1600" b="1">
                <a:solidFill>
                  <a:srgbClr val="000000"/>
                </a:solidFill>
                <a:latin typeface="Tahoma" pitchFamily="34" charset="0"/>
              </a:endParaRPr>
            </a:p>
          </p:txBody>
        </p:sp>
        <p:sp>
          <p:nvSpPr>
            <p:cNvPr id="67656" name="Rectangle 72"/>
            <p:cNvSpPr>
              <a:spLocks noChangeArrowheads="1"/>
            </p:cNvSpPr>
            <p:nvPr/>
          </p:nvSpPr>
          <p:spPr bwMode="auto">
            <a:xfrm>
              <a:off x="3394" y="2865"/>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57" name="Rectangle 73"/>
            <p:cNvSpPr>
              <a:spLocks noChangeArrowheads="1"/>
            </p:cNvSpPr>
            <p:nvPr/>
          </p:nvSpPr>
          <p:spPr bwMode="auto">
            <a:xfrm>
              <a:off x="954" y="3025"/>
              <a:ext cx="2076"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PARTITION sales_mar2000 VALUES LES</a:t>
              </a:r>
              <a:endParaRPr lang="en-US" sz="1600" b="1">
                <a:solidFill>
                  <a:srgbClr val="000000"/>
                </a:solidFill>
                <a:latin typeface="Tahoma" pitchFamily="34" charset="0"/>
              </a:endParaRPr>
            </a:p>
          </p:txBody>
        </p:sp>
        <p:sp>
          <p:nvSpPr>
            <p:cNvPr id="67659" name="Rectangle 75"/>
            <p:cNvSpPr>
              <a:spLocks noChangeArrowheads="1"/>
            </p:cNvSpPr>
            <p:nvPr/>
          </p:nvSpPr>
          <p:spPr bwMode="auto">
            <a:xfrm>
              <a:off x="948" y="3185"/>
              <a:ext cx="2442"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THAN(TO_DATE('04/01/2000','DD/MM/YYYY')),</a:t>
              </a:r>
              <a:endParaRPr lang="en-US" sz="1600" b="1">
                <a:solidFill>
                  <a:srgbClr val="000000"/>
                </a:solidFill>
                <a:latin typeface="Tahoma" pitchFamily="34" charset="0"/>
              </a:endParaRPr>
            </a:p>
          </p:txBody>
        </p:sp>
        <p:sp>
          <p:nvSpPr>
            <p:cNvPr id="67660" name="Rectangle 76"/>
            <p:cNvSpPr>
              <a:spLocks noChangeArrowheads="1"/>
            </p:cNvSpPr>
            <p:nvPr/>
          </p:nvSpPr>
          <p:spPr bwMode="auto">
            <a:xfrm>
              <a:off x="3394" y="3185"/>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61" name="Rectangle 77"/>
            <p:cNvSpPr>
              <a:spLocks noChangeArrowheads="1"/>
            </p:cNvSpPr>
            <p:nvPr/>
          </p:nvSpPr>
          <p:spPr bwMode="auto">
            <a:xfrm>
              <a:off x="961" y="3350"/>
              <a:ext cx="2134"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PARTITION sales_apr2000 VALUES LESS </a:t>
              </a:r>
              <a:endParaRPr lang="en-US" sz="1600" b="1">
                <a:solidFill>
                  <a:srgbClr val="000000"/>
                </a:solidFill>
                <a:latin typeface="Tahoma" pitchFamily="34" charset="0"/>
              </a:endParaRPr>
            </a:p>
          </p:txBody>
        </p:sp>
        <p:sp>
          <p:nvSpPr>
            <p:cNvPr id="67662" name="Rectangle 78"/>
            <p:cNvSpPr>
              <a:spLocks noChangeArrowheads="1"/>
            </p:cNvSpPr>
            <p:nvPr/>
          </p:nvSpPr>
          <p:spPr bwMode="auto">
            <a:xfrm>
              <a:off x="948" y="3510"/>
              <a:ext cx="2442"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THAN(TO_DATE('05/01/2000','DD/MM/YYYY')),</a:t>
              </a:r>
              <a:endParaRPr lang="en-US" sz="1600" b="1">
                <a:solidFill>
                  <a:srgbClr val="000000"/>
                </a:solidFill>
                <a:latin typeface="Tahoma" pitchFamily="34" charset="0"/>
              </a:endParaRPr>
            </a:p>
          </p:txBody>
        </p:sp>
        <p:sp>
          <p:nvSpPr>
            <p:cNvPr id="67663" name="Rectangle 79"/>
            <p:cNvSpPr>
              <a:spLocks noChangeArrowheads="1"/>
            </p:cNvSpPr>
            <p:nvPr/>
          </p:nvSpPr>
          <p:spPr bwMode="auto">
            <a:xfrm>
              <a:off x="3394" y="3510"/>
              <a:ext cx="28" cy="154"/>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grpSp>
      <p:sp>
        <p:nvSpPr>
          <p:cNvPr id="67664" name="Rectangle 80"/>
          <p:cNvSpPr>
            <a:spLocks noChangeArrowheads="1"/>
          </p:cNvSpPr>
          <p:nvPr/>
        </p:nvSpPr>
        <p:spPr bwMode="auto">
          <a:xfrm>
            <a:off x="1600200" y="5867400"/>
            <a:ext cx="279400" cy="244475"/>
          </a:xfrm>
          <a:prstGeom prst="rect">
            <a:avLst/>
          </a:prstGeom>
          <a:noFill/>
          <a:ln w="9525">
            <a:noFill/>
            <a:miter lim="800000"/>
            <a:headEnd/>
            <a:tailEnd/>
          </a:ln>
        </p:spPr>
        <p:txBody>
          <a:bodyPr lIns="0" tIns="0" rIns="0" bIns="0">
            <a:spAutoFit/>
          </a:bodyPr>
          <a:lstStyle/>
          <a:p>
            <a:pPr algn="ctr"/>
            <a:r>
              <a:rPr lang="en-US" sz="1600" b="1">
                <a:solidFill>
                  <a:srgbClr val="000000"/>
                </a:solidFill>
                <a:latin typeface="Times New Roman" pitchFamily="18" charset="0"/>
              </a:rPr>
              <a:t>);</a:t>
            </a:r>
            <a:endParaRPr lang="en-US" sz="1600" b="1">
              <a:solidFill>
                <a:srgbClr val="000000"/>
              </a:solidFill>
              <a:latin typeface="Tahoma" pitchFamily="34" charset="0"/>
            </a:endParaRPr>
          </a:p>
        </p:txBody>
      </p:sp>
      <p:sp>
        <p:nvSpPr>
          <p:cNvPr id="67665" name="Rectangle 81"/>
          <p:cNvSpPr>
            <a:spLocks noChangeArrowheads="1"/>
          </p:cNvSpPr>
          <p:nvPr/>
        </p:nvSpPr>
        <p:spPr bwMode="auto">
          <a:xfrm>
            <a:off x="1670050" y="6302375"/>
            <a:ext cx="50800" cy="244475"/>
          </a:xfrm>
          <a:prstGeom prst="rect">
            <a:avLst/>
          </a:prstGeom>
          <a:noFill/>
          <a:ln w="9525">
            <a:noFill/>
            <a:miter lim="800000"/>
            <a:headEnd/>
            <a:tailEnd/>
          </a:ln>
        </p:spPr>
        <p:txBody>
          <a:bodyPr wrap="none" lIns="0" tIns="0" rIns="0" bIns="0">
            <a:spAutoFit/>
          </a:bodyPr>
          <a:lstStyle/>
          <a:p>
            <a:pPr algn="ctr"/>
            <a:r>
              <a:rPr lang="en-US" sz="1600" b="1">
                <a:solidFill>
                  <a:srgbClr val="000000"/>
                </a:solidFill>
                <a:latin typeface="Times New Roman" pitchFamily="18" charset="0"/>
              </a:rPr>
              <a:t> </a:t>
            </a:r>
            <a:endParaRPr lang="en-US" sz="1600" b="1">
              <a:solidFill>
                <a:srgbClr val="000000"/>
              </a:solidFill>
              <a:latin typeface="Tahoma" pitchFamily="34" charset="0"/>
            </a:endParaRPr>
          </a:p>
        </p:txBody>
      </p:sp>
      <p:sp>
        <p:nvSpPr>
          <p:cNvPr id="67666" name="Rectangle 82"/>
          <p:cNvSpPr>
            <a:spLocks noChangeArrowheads="1"/>
          </p:cNvSpPr>
          <p:nvPr/>
        </p:nvSpPr>
        <p:spPr bwMode="auto">
          <a:xfrm>
            <a:off x="1562100" y="6556375"/>
            <a:ext cx="50800" cy="244475"/>
          </a:xfrm>
          <a:prstGeom prst="rect">
            <a:avLst/>
          </a:prstGeom>
          <a:noFill/>
          <a:ln w="9525">
            <a:noFill/>
            <a:miter lim="800000"/>
            <a:headEnd/>
            <a:tailEnd/>
          </a:ln>
        </p:spPr>
        <p:txBody>
          <a:bodyPr wrap="none" lIns="0" tIns="0" rIns="0" bIns="0">
            <a:spAutoFit/>
          </a:bodyPr>
          <a:lstStyle/>
          <a:p>
            <a:pPr algn="ctr"/>
            <a:r>
              <a:rPr lang="en-US" sz="1600" b="1">
                <a:solidFill>
                  <a:srgbClr val="800000"/>
                </a:solidFill>
                <a:latin typeface="Times New Roman" pitchFamily="18" charset="0"/>
              </a:rPr>
              <a:t> </a:t>
            </a:r>
            <a:endParaRPr lang="en-US" sz="1600" b="1">
              <a:solidFill>
                <a:srgbClr val="000000"/>
              </a:solidFill>
              <a:latin typeface="Tahoma"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45" name="Rectangle 37"/>
          <p:cNvSpPr>
            <a:spLocks noGrp="1" noChangeArrowheads="1"/>
          </p:cNvSpPr>
          <p:nvPr>
            <p:ph type="title"/>
          </p:nvPr>
        </p:nvSpPr>
        <p:spPr>
          <a:xfrm>
            <a:off x="871538" y="312738"/>
            <a:ext cx="8162925" cy="1311275"/>
          </a:xfrm>
        </p:spPr>
        <p:txBody>
          <a:bodyPr/>
          <a:lstStyle/>
          <a:p>
            <a:r>
              <a:rPr lang="en-US" sz="4000"/>
              <a:t>Partitioning Fact Tables </a:t>
            </a:r>
            <a:br>
              <a:rPr lang="en-US" sz="4000"/>
            </a:br>
            <a:r>
              <a:rPr lang="en-US" sz="4000"/>
              <a:t>wrt TIME</a:t>
            </a:r>
          </a:p>
        </p:txBody>
      </p:sp>
      <p:sp>
        <p:nvSpPr>
          <p:cNvPr id="68646" name="Rectangle 38"/>
          <p:cNvSpPr>
            <a:spLocks noChangeArrowheads="1"/>
          </p:cNvSpPr>
          <p:nvPr/>
        </p:nvSpPr>
        <p:spPr bwMode="auto">
          <a:xfrm>
            <a:off x="1981200" y="2743200"/>
            <a:ext cx="6934200" cy="3387725"/>
          </a:xfrm>
          <a:prstGeom prst="rect">
            <a:avLst/>
          </a:prstGeom>
          <a:noFill/>
          <a:ln w="9525">
            <a:noFill/>
            <a:miter lim="800000"/>
            <a:headEnd/>
            <a:tailEnd/>
          </a:ln>
          <a:effectLst/>
        </p:spPr>
        <p:txBody>
          <a:bodyPr>
            <a:spAutoFit/>
          </a:bodyPr>
          <a:lstStyle/>
          <a:p>
            <a:pPr indent="-457200" algn="just" eaLnBrk="0" hangingPunct="0">
              <a:tabLst>
                <a:tab pos="457200" algn="l"/>
              </a:tabLst>
            </a:pPr>
            <a:r>
              <a:rPr lang="en-US" sz="1800" b="1">
                <a:solidFill>
                  <a:srgbClr val="000000"/>
                </a:solidFill>
                <a:latin typeface="Times New Roman" pitchFamily="18" charset="0"/>
                <a:cs typeface="Times New Roman" pitchFamily="18" charset="0"/>
              </a:rPr>
              <a:t> </a:t>
            </a:r>
            <a:r>
              <a:rPr lang="en-US" sz="1800" b="1">
                <a:solidFill>
                  <a:srgbClr val="000000"/>
                </a:solidFill>
                <a:latin typeface="Tahoma" pitchFamily="34" charset="0"/>
                <a:cs typeface="Times New Roman" pitchFamily="18" charset="0"/>
              </a:rPr>
              <a:t>create table sales (</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lid number(2),</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pid number(2),</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sale_date date,</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units number(3),</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amount number(5)),</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partition by range (sale_date)</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(partition sale_1999 values less than</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(to_date('01-JAN-2000','DD-MON-YYYY')),</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partition sale_2000 values less than </a:t>
            </a:r>
            <a:endParaRPr lang="en-US" sz="1800" b="1" u="sng">
              <a:solidFill>
                <a:srgbClr val="000000"/>
              </a:solidFill>
              <a:latin typeface="Times New Roman" pitchFamily="18" charset="0"/>
              <a:cs typeface="Times New Roman" pitchFamily="18" charset="0"/>
            </a:endParaRPr>
          </a:p>
          <a:p>
            <a:pPr indent="-457200" algn="just" eaLnBrk="0" hangingPunct="0">
              <a:tabLst>
                <a:tab pos="457200" algn="l"/>
              </a:tabLst>
            </a:pPr>
            <a:r>
              <a:rPr lang="en-US" sz="1800" b="1">
                <a:solidFill>
                  <a:srgbClr val="000000"/>
                </a:solidFill>
                <a:latin typeface="Times New Roman" pitchFamily="18" charset="0"/>
                <a:cs typeface="Times New Roman" pitchFamily="18" charset="0"/>
              </a:rPr>
              <a:t>(to_date('01-JAN-2001', 'DD-MON-YYYY')));</a:t>
            </a:r>
            <a:endParaRPr lang="en-US" sz="1800" b="1" u="sng">
              <a:solidFill>
                <a:srgbClr val="000000"/>
              </a:solidFill>
              <a:latin typeface="Times New Roman" pitchFamily="18" charset="0"/>
              <a:cs typeface="Times New Roman" pitchFamily="18" charset="0"/>
            </a:endParaRPr>
          </a:p>
          <a:p>
            <a:pPr indent="-457200" eaLnBrk="0" hangingPunct="0">
              <a:tabLst>
                <a:tab pos="457200" algn="l"/>
              </a:tabLst>
            </a:pPr>
            <a:endParaRPr lang="en-US" sz="1800" b="1">
              <a:solidFill>
                <a:srgbClr val="000000"/>
              </a:solidFill>
              <a:latin typeface="Times New Roman"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71538" y="312738"/>
            <a:ext cx="8162925" cy="1311275"/>
          </a:xfrm>
        </p:spPr>
        <p:txBody>
          <a:bodyPr/>
          <a:lstStyle/>
          <a:p>
            <a:r>
              <a:rPr lang="en-US" sz="4000"/>
              <a:t>Partitioning Fact Tables </a:t>
            </a:r>
            <a:br>
              <a:rPr lang="en-US" sz="4000"/>
            </a:br>
            <a:r>
              <a:rPr lang="en-US" sz="4000"/>
              <a:t>wrt TIME</a:t>
            </a:r>
          </a:p>
        </p:txBody>
      </p:sp>
      <p:sp>
        <p:nvSpPr>
          <p:cNvPr id="69636" name="Rectangle 4"/>
          <p:cNvSpPr>
            <a:spLocks noChangeArrowheads="1"/>
          </p:cNvSpPr>
          <p:nvPr/>
        </p:nvSpPr>
        <p:spPr bwMode="auto">
          <a:xfrm>
            <a:off x="914400" y="2363788"/>
            <a:ext cx="8229600" cy="4108450"/>
          </a:xfrm>
          <a:prstGeom prst="rect">
            <a:avLst/>
          </a:prstGeom>
          <a:noFill/>
          <a:ln w="9525">
            <a:noFill/>
            <a:miter lim="800000"/>
            <a:headEnd/>
            <a:tailEnd/>
          </a:ln>
          <a:effectLst/>
        </p:spPr>
        <p:txBody>
          <a:bodyPr anchor="ctr">
            <a:spAutoFit/>
          </a:bodyPr>
          <a:lstStyle/>
          <a:p>
            <a:pPr>
              <a:tabLst>
                <a:tab pos="457200" algn="l"/>
              </a:tabLst>
            </a:pPr>
            <a:r>
              <a:rPr lang="en-US">
                <a:solidFill>
                  <a:srgbClr val="000000"/>
                </a:solidFill>
                <a:latin typeface="Tahoma" pitchFamily="34" charset="0"/>
              </a:rPr>
              <a:t>Seeing the partitions</a:t>
            </a:r>
            <a:endParaRPr lang="en-US" b="1">
              <a:solidFill>
                <a:srgbClr val="000000"/>
              </a:solidFill>
              <a:latin typeface="Tahoma" pitchFamily="34" charset="0"/>
            </a:endParaRPr>
          </a:p>
          <a:p>
            <a:pPr algn="ctr">
              <a:tabLst>
                <a:tab pos="457200" algn="l"/>
              </a:tabLst>
            </a:pPr>
            <a:r>
              <a:rPr lang="en-US" i="1">
                <a:solidFill>
                  <a:srgbClr val="000000"/>
                </a:solidFill>
                <a:latin typeface="Tahoma" pitchFamily="34" charset="0"/>
              </a:rPr>
              <a:t>select partition_name from</a:t>
            </a:r>
            <a:endParaRPr lang="en-US" b="1">
              <a:solidFill>
                <a:srgbClr val="000000"/>
              </a:solidFill>
              <a:latin typeface="Tahoma" pitchFamily="34" charset="0"/>
            </a:endParaRPr>
          </a:p>
          <a:p>
            <a:pPr algn="ctr">
              <a:tabLst>
                <a:tab pos="457200" algn="l"/>
              </a:tabLst>
            </a:pPr>
            <a:r>
              <a:rPr lang="en-US" i="1">
                <a:solidFill>
                  <a:srgbClr val="000000"/>
                </a:solidFill>
                <a:latin typeface="Tahoma" pitchFamily="34" charset="0"/>
              </a:rPr>
              <a:t>user_tab_partitions </a:t>
            </a:r>
            <a:endParaRPr lang="en-US" b="1">
              <a:solidFill>
                <a:srgbClr val="000000"/>
              </a:solidFill>
              <a:latin typeface="Tahoma" pitchFamily="34" charset="0"/>
            </a:endParaRPr>
          </a:p>
          <a:p>
            <a:pPr algn="ctr">
              <a:tabLst>
                <a:tab pos="457200" algn="l"/>
              </a:tabLst>
            </a:pPr>
            <a:r>
              <a:rPr lang="en-US" i="1">
                <a:solidFill>
                  <a:srgbClr val="000000"/>
                </a:solidFill>
                <a:latin typeface="Tahoma" pitchFamily="34" charset="0"/>
              </a:rPr>
              <a:t>where table_name='SALES';</a:t>
            </a:r>
            <a:endParaRPr lang="en-US" b="1">
              <a:solidFill>
                <a:srgbClr val="000000"/>
              </a:solidFill>
              <a:latin typeface="Tahoma" pitchFamily="34" charset="0"/>
            </a:endParaRPr>
          </a:p>
          <a:p>
            <a:pPr>
              <a:tabLst>
                <a:tab pos="457200" algn="l"/>
              </a:tabLst>
            </a:pPr>
            <a:r>
              <a:rPr lang="en-US">
                <a:solidFill>
                  <a:srgbClr val="000000"/>
                </a:solidFill>
                <a:latin typeface="Tahoma" pitchFamily="34" charset="0"/>
              </a:rPr>
              <a:t>Seeing the records in a partition</a:t>
            </a:r>
            <a:endParaRPr lang="en-US" b="1">
              <a:solidFill>
                <a:srgbClr val="000000"/>
              </a:solidFill>
              <a:latin typeface="Tahoma" pitchFamily="34" charset="0"/>
            </a:endParaRPr>
          </a:p>
          <a:p>
            <a:pPr algn="ctr">
              <a:tabLst>
                <a:tab pos="457200" algn="l"/>
              </a:tabLst>
            </a:pPr>
            <a:r>
              <a:rPr lang="en-US" i="1">
                <a:solidFill>
                  <a:srgbClr val="000000"/>
                </a:solidFill>
                <a:latin typeface="Tahoma" pitchFamily="34" charset="0"/>
              </a:rPr>
              <a:t>select * from sales partition (sale_1999);</a:t>
            </a:r>
            <a:endParaRPr lang="en-US" b="1">
              <a:solidFill>
                <a:srgbClr val="000000"/>
              </a:solidFill>
              <a:latin typeface="Tahoma" pitchFamily="34" charset="0"/>
            </a:endParaRPr>
          </a:p>
          <a:p>
            <a:pPr algn="ctr">
              <a:tabLst>
                <a:tab pos="457200" algn="l"/>
              </a:tabLst>
            </a:pPr>
            <a:r>
              <a:rPr lang="en-US" i="1">
                <a:solidFill>
                  <a:srgbClr val="000000"/>
                </a:solidFill>
                <a:latin typeface="Tahoma" pitchFamily="34" charset="0"/>
              </a:rPr>
              <a:t>select * from sales partition (sale_2000);</a:t>
            </a:r>
            <a:endParaRPr lang="en-US" b="1">
              <a:solidFill>
                <a:srgbClr val="000000"/>
              </a:solidFill>
              <a:latin typeface="Tahoma" pitchFamily="34" charset="0"/>
            </a:endParaRPr>
          </a:p>
          <a:p>
            <a:pPr>
              <a:tabLst>
                <a:tab pos="457200" algn="l"/>
              </a:tabLst>
            </a:pPr>
            <a:r>
              <a:rPr lang="en-US">
                <a:solidFill>
                  <a:srgbClr val="000000"/>
                </a:solidFill>
                <a:latin typeface="Tahoma" pitchFamily="34" charset="0"/>
              </a:rPr>
              <a:t>Now check what you get when you run the following command:</a:t>
            </a:r>
            <a:endParaRPr lang="en-US" b="1">
              <a:solidFill>
                <a:srgbClr val="000000"/>
              </a:solidFill>
              <a:latin typeface="Tahoma" pitchFamily="34" charset="0"/>
            </a:endParaRPr>
          </a:p>
          <a:p>
            <a:pPr algn="ctr">
              <a:tabLst>
                <a:tab pos="457200" algn="l"/>
              </a:tabLst>
            </a:pPr>
            <a:r>
              <a:rPr lang="en-US" i="1">
                <a:solidFill>
                  <a:srgbClr val="000000"/>
                </a:solidFill>
                <a:latin typeface="Tahoma" pitchFamily="34" charset="0"/>
              </a:rPr>
              <a:t>select * from sales;</a:t>
            </a:r>
            <a:endParaRPr lang="en-US" b="1">
              <a:solidFill>
                <a:srgbClr val="000000"/>
              </a:solidFill>
              <a:latin typeface="Tahoma" pitchFamily="34" charset="0"/>
            </a:endParaRPr>
          </a:p>
          <a:p>
            <a:pPr>
              <a:tabLst>
                <a:tab pos="457200" algn="l"/>
              </a:tabLst>
            </a:pPr>
            <a:r>
              <a:rPr lang="en-US">
                <a:solidFill>
                  <a:srgbClr val="000000"/>
                </a:solidFill>
                <a:latin typeface="Tahoma" pitchFamily="34" charset="0"/>
              </a:rPr>
              <a:t>What does it give you? And what you can infer from it?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8"/>
          </a:xfrm>
        </p:spPr>
        <p:txBody>
          <a:bodyPr>
            <a:normAutofit fontScale="90000"/>
          </a:bodyPr>
          <a:lstStyle/>
          <a:p>
            <a:r>
              <a:rPr lang="en-US" dirty="0" smtClean="0"/>
              <a:t>Partitioning</a:t>
            </a:r>
            <a:endParaRPr lang="en-US" dirty="0"/>
          </a:p>
        </p:txBody>
      </p:sp>
      <p:sp>
        <p:nvSpPr>
          <p:cNvPr id="3" name="Content Placeholder 2"/>
          <p:cNvSpPr>
            <a:spLocks noGrp="1"/>
          </p:cNvSpPr>
          <p:nvPr>
            <p:ph idx="1"/>
          </p:nvPr>
        </p:nvSpPr>
        <p:spPr>
          <a:xfrm>
            <a:off x="304800" y="1143000"/>
            <a:ext cx="8839200" cy="5410200"/>
          </a:xfrm>
        </p:spPr>
        <p:txBody>
          <a:bodyPr>
            <a:normAutofit fontScale="92500" lnSpcReduction="10000"/>
          </a:bodyPr>
          <a:lstStyle/>
          <a:p>
            <a:r>
              <a:rPr lang="en-US" dirty="0"/>
              <a:t>Table partitioning can make very large tables and indexes easier to manage, and improve the performance of appropriately filtered </a:t>
            </a:r>
            <a:r>
              <a:rPr lang="en-US" dirty="0" smtClean="0"/>
              <a:t>queries.</a:t>
            </a:r>
          </a:p>
          <a:p>
            <a:r>
              <a:rPr lang="en-US" dirty="0"/>
              <a:t>strategies for partitioning </a:t>
            </a:r>
            <a:r>
              <a:rPr lang="en-US" dirty="0" smtClean="0"/>
              <a:t>tables</a:t>
            </a:r>
          </a:p>
          <a:p>
            <a:r>
              <a:rPr lang="en-US" dirty="0"/>
              <a:t>partition functions and partition </a:t>
            </a:r>
            <a:r>
              <a:rPr lang="en-US" dirty="0" smtClean="0"/>
              <a:t>schemes</a:t>
            </a:r>
          </a:p>
          <a:p>
            <a:r>
              <a:rPr lang="en-US" dirty="0"/>
              <a:t>Partitioning a large table divides the table and its indexes into smaller partitions, so that maintenance operations can be applied on a partition-by-partition basis, rather than on the entire table. In addition, the SQL Server optimizer can direct properly filtered queries to appropriate partitions rather than the entire table.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SQL Server 2008</a:t>
            </a:r>
            <a:endParaRPr lang="en-US" dirty="0"/>
          </a:p>
        </p:txBody>
      </p:sp>
      <p:sp>
        <p:nvSpPr>
          <p:cNvPr id="3" name="Content Placeholder 2"/>
          <p:cNvSpPr>
            <a:spLocks noGrp="1"/>
          </p:cNvSpPr>
          <p:nvPr>
            <p:ph idx="1"/>
          </p:nvPr>
        </p:nvSpPr>
        <p:spPr>
          <a:xfrm>
            <a:off x="381000" y="1066800"/>
            <a:ext cx="8305800" cy="5059363"/>
          </a:xfrm>
        </p:spPr>
        <p:txBody>
          <a:bodyPr>
            <a:normAutofit fontScale="85000" lnSpcReduction="20000"/>
          </a:bodyPr>
          <a:lstStyle/>
          <a:p>
            <a:r>
              <a:rPr lang="en-US" dirty="0"/>
              <a:t>SQL Server 2008 provides a number of enhancements to partitioned tables and indexes:</a:t>
            </a:r>
            <a:endParaRPr lang="en-US" sz="2400" dirty="0"/>
          </a:p>
          <a:p>
            <a:pPr lvl="0"/>
            <a:r>
              <a:rPr lang="en-US" dirty="0"/>
              <a:t>There are new wizards, the Create Partition Wizard and the Manage Partition Wizard, in SQL Server Management Studio, for creating and managing partitions and sliding windows.</a:t>
            </a:r>
            <a:endParaRPr lang="en-US" sz="2400" dirty="0"/>
          </a:p>
          <a:p>
            <a:pPr lvl="0"/>
            <a:r>
              <a:rPr lang="en-US" dirty="0"/>
              <a:t>SQL Server 2008 supports switching partitions when partition-aligned indexed views are defined:</a:t>
            </a:r>
            <a:endParaRPr lang="en-US" sz="2400" dirty="0"/>
          </a:p>
          <a:p>
            <a:pPr lvl="1"/>
            <a:r>
              <a:rPr lang="en-US" dirty="0"/>
              <a:t>Management of indexed views on partitioned tables is much easier.</a:t>
            </a:r>
            <a:endParaRPr lang="en-US" sz="2000" dirty="0"/>
          </a:p>
          <a:p>
            <a:pPr lvl="1"/>
            <a:r>
              <a:rPr lang="en-US" dirty="0"/>
              <a:t>Aggregations in indexed views are preserved on existing partitions, and you only need to build new aggregates on the new partition before switching it into or out of the partitioned table.</a:t>
            </a:r>
            <a:endParaRPr lang="en-US" sz="20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6C755961-7F15-404C-9919-6025ACA3A44A}" type="slidenum">
              <a:rPr lang="en-US"/>
              <a:pPr/>
              <a:t>2</a:t>
            </a:fld>
            <a:endParaRPr lang="en-US"/>
          </a:p>
        </p:txBody>
      </p:sp>
      <p:sp>
        <p:nvSpPr>
          <p:cNvPr id="974850" name="Rectangle 2"/>
          <p:cNvSpPr>
            <a:spLocks noGrp="1" noChangeArrowheads="1"/>
          </p:cNvSpPr>
          <p:nvPr>
            <p:ph type="title"/>
          </p:nvPr>
        </p:nvSpPr>
        <p:spPr>
          <a:noFill/>
          <a:ln/>
        </p:spPr>
        <p:txBody>
          <a:bodyPr lIns="90488" tIns="44450" rIns="90488" bIns="44450"/>
          <a:lstStyle/>
          <a:p>
            <a:r>
              <a:rPr lang="en-US" dirty="0"/>
              <a:t>Partitioning</a:t>
            </a:r>
          </a:p>
        </p:txBody>
      </p:sp>
      <p:sp>
        <p:nvSpPr>
          <p:cNvPr id="974851" name="Rectangle 3"/>
          <p:cNvSpPr>
            <a:spLocks noGrp="1" noChangeArrowheads="1"/>
          </p:cNvSpPr>
          <p:nvPr>
            <p:ph type="body" sz="half" idx="1"/>
          </p:nvPr>
        </p:nvSpPr>
        <p:spPr>
          <a:xfrm>
            <a:off x="457200" y="1676400"/>
            <a:ext cx="5334000" cy="4419600"/>
          </a:xfrm>
          <a:noFill/>
          <a:ln/>
        </p:spPr>
        <p:txBody>
          <a:bodyPr lIns="90488" tIns="44450" rIns="90488" bIns="44450"/>
          <a:lstStyle/>
          <a:p>
            <a:pPr>
              <a:lnSpc>
                <a:spcPct val="90000"/>
              </a:lnSpc>
            </a:pPr>
            <a:r>
              <a:rPr lang="en-US" sz="2800" dirty="0"/>
              <a:t>Breaking data into several physical units that can be handled separately</a:t>
            </a:r>
          </a:p>
          <a:p>
            <a:pPr>
              <a:lnSpc>
                <a:spcPct val="90000"/>
              </a:lnSpc>
            </a:pPr>
            <a:r>
              <a:rPr lang="en-US" sz="2800" dirty="0"/>
              <a:t>Not a question of </a:t>
            </a:r>
            <a:r>
              <a:rPr lang="en-US" sz="2800" i="1" dirty="0"/>
              <a:t>whether</a:t>
            </a:r>
            <a:r>
              <a:rPr lang="en-US" sz="2800" dirty="0"/>
              <a:t> to do it in data warehouses but </a:t>
            </a:r>
            <a:r>
              <a:rPr lang="en-US" sz="2800" i="1" dirty="0"/>
              <a:t>how</a:t>
            </a:r>
            <a:r>
              <a:rPr lang="en-US" sz="2800" dirty="0"/>
              <a:t> to do it</a:t>
            </a:r>
          </a:p>
          <a:p>
            <a:pPr>
              <a:lnSpc>
                <a:spcPct val="90000"/>
              </a:lnSpc>
            </a:pPr>
            <a:r>
              <a:rPr lang="en-US" sz="2800" dirty="0" smtClean="0"/>
              <a:t>partitioning is </a:t>
            </a:r>
            <a:r>
              <a:rPr lang="en-US" sz="2800" dirty="0"/>
              <a:t>key to effective implementation of a warehouse</a:t>
            </a:r>
          </a:p>
        </p:txBody>
      </p:sp>
      <p:pic>
        <p:nvPicPr>
          <p:cNvPr id="974852" name="Picture 4"/>
          <p:cNvPicPr>
            <a:picLocks noGrp="1" noChangeAspect="1" noChangeArrowheads="1"/>
          </p:cNvPicPr>
          <p:nvPr>
            <p:ph type="clipArt" sz="half" idx="2"/>
          </p:nvPr>
        </p:nvPicPr>
        <p:blipFill>
          <a:blip r:embed="rId2" cstate="print"/>
          <a:srcRect/>
          <a:stretch>
            <a:fillRect/>
          </a:stretch>
        </p:blipFill>
        <p:spPr>
          <a:xfrm>
            <a:off x="6019800" y="2605088"/>
            <a:ext cx="2616200" cy="2965450"/>
          </a:xfrm>
          <a:noFill/>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Planning for Table Partitioning</a:t>
            </a:r>
            <a:r>
              <a:rPr lang="en-US" b="1" dirty="0"/>
              <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a:t>In order to successfully partition a large table, you must make a number of decisions. In particular, you need to:</a:t>
            </a:r>
            <a:endParaRPr lang="en-US" sz="2400" dirty="0"/>
          </a:p>
          <a:p>
            <a:pPr lvl="0"/>
            <a:r>
              <a:rPr lang="en-US" dirty="0"/>
              <a:t>Plan the partitioning:</a:t>
            </a:r>
            <a:endParaRPr lang="en-US" sz="2400" dirty="0"/>
          </a:p>
          <a:p>
            <a:pPr lvl="1"/>
            <a:r>
              <a:rPr lang="en-US" dirty="0"/>
              <a:t>Decide which table or tables can benefit from the increased manageability and availability of partitioning.</a:t>
            </a:r>
            <a:endParaRPr lang="en-US" sz="2000" dirty="0"/>
          </a:p>
          <a:p>
            <a:pPr lvl="1"/>
            <a:r>
              <a:rPr lang="en-US" dirty="0"/>
              <a:t>Decide the column or column combination upon which to base the partition.</a:t>
            </a:r>
            <a:endParaRPr lang="en-US" sz="2000" dirty="0"/>
          </a:p>
          <a:p>
            <a:pPr lvl="0"/>
            <a:r>
              <a:rPr lang="en-US" dirty="0"/>
              <a:t>Specify the partition boundaries in a partition function.</a:t>
            </a:r>
            <a:endParaRPr lang="en-US" sz="2400" dirty="0"/>
          </a:p>
          <a:p>
            <a:pPr lvl="0"/>
            <a:r>
              <a:rPr lang="en-US" dirty="0"/>
              <a:t>Plan on how to store the partitions in </a:t>
            </a:r>
            <a:r>
              <a:rPr lang="en-US" dirty="0" err="1"/>
              <a:t>filegroups</a:t>
            </a:r>
            <a:r>
              <a:rPr lang="en-US" dirty="0"/>
              <a:t> using a partition scheme.</a:t>
            </a:r>
            <a:endParaRPr lang="en-US" sz="2400"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Choosing a Table to Partition</a:t>
            </a:r>
            <a:r>
              <a:rPr lang="en-US" b="1" dirty="0"/>
              <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There is no firm rule or formula that would determine when a table is large enough to be partitioned, or whether even a very large table would benefit from partitioning. </a:t>
            </a:r>
          </a:p>
          <a:p>
            <a:r>
              <a:rPr lang="en-US" dirty="0"/>
              <a:t>Sometimes large tables may not require partitioning, if for example the tables are not accessed much and do not require index maintenance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Autofit/>
          </a:bodyPr>
          <a:lstStyle/>
          <a:p>
            <a:r>
              <a:rPr lang="en-US" sz="2400" dirty="0"/>
              <a:t>In general, any large table has maintenance costs that exceed requirements, or that is not performing as expected due to its size, might be a candidate for table partitioning. Some conditions that might indicate a table could benefit from partitioning are: </a:t>
            </a:r>
          </a:p>
          <a:p>
            <a:pPr lvl="0"/>
            <a:r>
              <a:rPr lang="en-US" sz="2400" dirty="0"/>
              <a:t>Index maintenance on the table is costly or time-consuming and could benefit from </a:t>
            </a:r>
            <a:r>
              <a:rPr lang="en-US" sz="2400" dirty="0" err="1"/>
              <a:t>reindexing</a:t>
            </a:r>
            <a:r>
              <a:rPr lang="en-US" sz="2400" dirty="0"/>
              <a:t> partitions of the table rather than the whole table at once.</a:t>
            </a:r>
          </a:p>
          <a:p>
            <a:pPr lvl="0"/>
            <a:r>
              <a:rPr lang="en-US" sz="2400" dirty="0"/>
              <a:t>Data must be aged out of the table periodically, and the delete process is currently too slow or blocks users trying to query the table.</a:t>
            </a:r>
          </a:p>
          <a:p>
            <a:pPr lvl="0"/>
            <a:r>
              <a:rPr lang="en-US" sz="2400" dirty="0"/>
              <a:t>New data is loaded periodically into the table, the load process is too slow or interferes with queries on the table, and the table data lends itself to a partition column based on ascending date or time.</a:t>
            </a:r>
          </a:p>
          <a:p>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a:t>
            </a:r>
            <a:endParaRPr lang="en-US" dirty="0"/>
          </a:p>
        </p:txBody>
      </p:sp>
      <p:sp>
        <p:nvSpPr>
          <p:cNvPr id="3" name="Content Placeholder 2"/>
          <p:cNvSpPr>
            <a:spLocks noGrp="1"/>
          </p:cNvSpPr>
          <p:nvPr>
            <p:ph idx="1"/>
          </p:nvPr>
        </p:nvSpPr>
        <p:spPr/>
        <p:txBody>
          <a:bodyPr/>
          <a:lstStyle/>
          <a:p>
            <a:r>
              <a:rPr lang="en-US" dirty="0"/>
              <a:t>SQL Server only supports one type of partitioning, which is Range Partitions. More specifically I should say 'Horizontal Range Partitions'. This the partitioning strategy in which data is partitioned based on the range that the value of a particular field falls in.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Partitioning</a:t>
            </a:r>
            <a:endParaRPr lang="en-US" dirty="0"/>
          </a:p>
        </p:txBody>
      </p:sp>
      <p:sp>
        <p:nvSpPr>
          <p:cNvPr id="3" name="Content Placeholder 2"/>
          <p:cNvSpPr>
            <a:spLocks noGrp="1"/>
          </p:cNvSpPr>
          <p:nvPr>
            <p:ph idx="1"/>
          </p:nvPr>
        </p:nvSpPr>
        <p:spPr>
          <a:xfrm>
            <a:off x="381000" y="1295400"/>
            <a:ext cx="8305800" cy="4830763"/>
          </a:xfrm>
        </p:spPr>
        <p:txBody>
          <a:bodyPr>
            <a:normAutofit fontScale="92500" lnSpcReduction="20000"/>
          </a:bodyPr>
          <a:lstStyle/>
          <a:p>
            <a:r>
              <a:rPr lang="en-US" dirty="0"/>
              <a:t>when we partition a table, we define on which portion of a table a particular row will be stored. </a:t>
            </a:r>
            <a:endParaRPr lang="en-US" dirty="0" smtClean="0"/>
          </a:p>
          <a:p>
            <a:r>
              <a:rPr lang="en-US" dirty="0" smtClean="0"/>
              <a:t>Now </a:t>
            </a:r>
            <a:r>
              <a:rPr lang="en-US" dirty="0"/>
              <a:t>you must be wondering what would be the criterion that a specific row would be saved in a particular partition. There are actually rules defined for ranges of data to fill a particular partition. </a:t>
            </a:r>
            <a:endParaRPr lang="en-US" dirty="0" smtClean="0"/>
          </a:p>
          <a:p>
            <a:r>
              <a:rPr lang="en-US" dirty="0" smtClean="0"/>
              <a:t>These </a:t>
            </a:r>
            <a:r>
              <a:rPr lang="en-US" dirty="0"/>
              <a:t>ranges are based on a particular column; this is called the Partition Key. It should be noted that these ranges are non-overlapping. To achieve this, a </a:t>
            </a:r>
            <a:r>
              <a:rPr lang="en-US" i="1" dirty="0"/>
              <a:t>Partition Function</a:t>
            </a:r>
            <a:r>
              <a:rPr lang="en-US" dirty="0"/>
              <a:t> and a </a:t>
            </a:r>
            <a:r>
              <a:rPr lang="en-US" i="1" dirty="0"/>
              <a:t>Partition Scheme</a:t>
            </a:r>
            <a:r>
              <a:rPr lang="en-US" dirty="0"/>
              <a:t> is defined.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PARTITION </a:t>
            </a:r>
            <a:r>
              <a:rPr lang="en-US" dirty="0" smtClean="0"/>
              <a:t>FUNCTIONS</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a:t>The Partition Function is the function that defines the number of partitions. </a:t>
            </a:r>
            <a:endParaRPr lang="en-US" dirty="0" smtClean="0"/>
          </a:p>
          <a:p>
            <a:r>
              <a:rPr lang="en-US" dirty="0" smtClean="0"/>
              <a:t>This </a:t>
            </a:r>
            <a:r>
              <a:rPr lang="en-US" dirty="0"/>
              <a:t>is the first step in the implementation of partitioning for your database object</a:t>
            </a:r>
            <a:r>
              <a:rPr lang="en-US" dirty="0" smtClean="0"/>
              <a:t>.</a:t>
            </a:r>
          </a:p>
          <a:p>
            <a:r>
              <a:rPr lang="en-US" dirty="0" smtClean="0"/>
              <a:t> </a:t>
            </a:r>
            <a:r>
              <a:rPr lang="en-US" dirty="0"/>
              <a:t>One partition function can be used to partition a number of objects. </a:t>
            </a:r>
            <a:endParaRPr lang="en-US" dirty="0" smtClean="0"/>
          </a:p>
          <a:p>
            <a:r>
              <a:rPr lang="en-US" dirty="0" smtClean="0"/>
              <a:t>The </a:t>
            </a:r>
            <a:r>
              <a:rPr lang="en-US" dirty="0"/>
              <a:t>type of partition is also specified in the partition function, which currently can only be 'RANGE'.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PARTITION FUNCTIONS</a:t>
            </a:r>
            <a:endParaRPr lang="en-US" dirty="0"/>
          </a:p>
        </p:txBody>
      </p:sp>
      <p:sp>
        <p:nvSpPr>
          <p:cNvPr id="3" name="Content Placeholder 2"/>
          <p:cNvSpPr>
            <a:spLocks noGrp="1"/>
          </p:cNvSpPr>
          <p:nvPr>
            <p:ph idx="1"/>
          </p:nvPr>
        </p:nvSpPr>
        <p:spPr>
          <a:xfrm>
            <a:off x="381000" y="838200"/>
            <a:ext cx="8305800" cy="5287963"/>
          </a:xfrm>
        </p:spPr>
        <p:txBody>
          <a:bodyPr>
            <a:normAutofit fontScale="85000" lnSpcReduction="20000"/>
          </a:bodyPr>
          <a:lstStyle/>
          <a:p>
            <a:r>
              <a:rPr lang="en-US" dirty="0"/>
              <a:t>Based on the fact about boundary values for partitions that which partition they should belong to, we can divide partition function into two types:</a:t>
            </a:r>
          </a:p>
          <a:p>
            <a:r>
              <a:rPr lang="en-US" b="1" dirty="0"/>
              <a:t>Left:</a:t>
            </a:r>
            <a:r>
              <a:rPr lang="en-US" dirty="0"/>
              <a:t> The first value is the maximum value of the first partition.</a:t>
            </a:r>
          </a:p>
          <a:p>
            <a:r>
              <a:rPr lang="en-US" b="1" dirty="0"/>
              <a:t>Right:</a:t>
            </a:r>
            <a:r>
              <a:rPr lang="en-US" dirty="0"/>
              <a:t> The first value is the minimum value of the second partition.</a:t>
            </a:r>
          </a:p>
          <a:p>
            <a:r>
              <a:rPr lang="en-US" dirty="0"/>
              <a:t>The syntax for the creation of a partition function is as </a:t>
            </a:r>
            <a:r>
              <a:rPr lang="en-US" dirty="0" smtClean="0"/>
              <a:t>follows:</a:t>
            </a:r>
          </a:p>
          <a:p>
            <a:pPr>
              <a:buNone/>
            </a:pPr>
            <a:r>
              <a:rPr lang="en-US" dirty="0"/>
              <a:t> </a:t>
            </a:r>
            <a:r>
              <a:rPr lang="en-US" dirty="0" smtClean="0"/>
              <a:t>  CREATE </a:t>
            </a:r>
            <a:r>
              <a:rPr lang="en-US" dirty="0"/>
              <a:t>PARTITION FUNCTION </a:t>
            </a:r>
            <a:r>
              <a:rPr lang="en-US" dirty="0" err="1"/>
              <a:t>partition_function_name</a:t>
            </a:r>
            <a:r>
              <a:rPr lang="en-US" dirty="0"/>
              <a:t> ( </a:t>
            </a:r>
            <a:r>
              <a:rPr lang="en-US" dirty="0" err="1"/>
              <a:t>input_parameter_type</a:t>
            </a:r>
            <a:r>
              <a:rPr lang="en-US" dirty="0"/>
              <a:t> )</a:t>
            </a:r>
            <a:br>
              <a:rPr lang="en-US" dirty="0"/>
            </a:br>
            <a:r>
              <a:rPr lang="en-US" dirty="0"/>
              <a:t>AS RANGE [ LEFT | RIGHT ]</a:t>
            </a:r>
            <a:br>
              <a:rPr lang="en-US" dirty="0"/>
            </a:br>
            <a:r>
              <a:rPr lang="en-US" dirty="0"/>
              <a:t>FOR VALUES ( [ </a:t>
            </a:r>
            <a:r>
              <a:rPr lang="en-US" dirty="0" err="1"/>
              <a:t>boundary_value</a:t>
            </a:r>
            <a:r>
              <a:rPr lang="en-US" dirty="0"/>
              <a:t> [ ,...n ] ] ) [ ; ] </a:t>
            </a:r>
            <a:r>
              <a:rPr lang="en-US" dirty="0" smtClean="0"/>
              <a:t/>
            </a:r>
            <a:br>
              <a:rPr lang="en-US" dirty="0" smtClean="0"/>
            </a:b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t>PARTITION </a:t>
            </a:r>
            <a:r>
              <a:rPr lang="en-US" b="1" dirty="0" smtClean="0"/>
              <a:t>SCHEME</a:t>
            </a:r>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r>
              <a:rPr lang="en-US" dirty="0"/>
              <a:t>This is the physical storage scheme that will be followed by the partition. To define scheme, different file groups are specified, which would be occupied by each partition. It must be remembered that all partitions may also be defined with only one file group.</a:t>
            </a:r>
          </a:p>
          <a:p>
            <a:r>
              <a:rPr lang="en-US" dirty="0"/>
              <a:t>After the definition of a partition function, a partition scheme is defined. </a:t>
            </a:r>
            <a:endParaRPr lang="en-US" dirty="0" smtClean="0"/>
          </a:p>
          <a:p>
            <a:r>
              <a:rPr lang="en-US" dirty="0" smtClean="0"/>
              <a:t>The </a:t>
            </a:r>
            <a:r>
              <a:rPr lang="en-US" dirty="0"/>
              <a:t>partition scheme just like specifying an alignment for data i.e. it specifies the specific file groups used during partitioning an object.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syntax for creating partition schema is as follows</a:t>
            </a:r>
            <a:r>
              <a:rPr lang="en-US" dirty="0" smtClean="0"/>
              <a:t>:</a:t>
            </a:r>
          </a:p>
          <a:p>
            <a:pPr>
              <a:buNone/>
            </a:pPr>
            <a:r>
              <a:rPr lang="en-US" dirty="0" smtClean="0"/>
              <a:t>   CREATE </a:t>
            </a:r>
            <a:r>
              <a:rPr lang="en-US" dirty="0"/>
              <a:t>PARTITION SCHEME </a:t>
            </a:r>
            <a:r>
              <a:rPr lang="en-US" dirty="0" err="1"/>
              <a:t>partition_scheme_name</a:t>
            </a:r>
            <a:r>
              <a:rPr lang="en-US" dirty="0"/>
              <a:t/>
            </a:r>
            <a:br>
              <a:rPr lang="en-US" dirty="0"/>
            </a:br>
            <a:r>
              <a:rPr lang="en-US" dirty="0"/>
              <a:t>AS PARTITION </a:t>
            </a:r>
            <a:r>
              <a:rPr lang="en-US" dirty="0" err="1"/>
              <a:t>partition_function_name</a:t>
            </a:r>
            <a:r>
              <a:rPr lang="en-US" dirty="0"/>
              <a:t/>
            </a:r>
            <a:br>
              <a:rPr lang="en-US" dirty="0"/>
            </a:br>
            <a:r>
              <a:rPr lang="en-US" dirty="0"/>
              <a:t>[ ALL ] TO ( { </a:t>
            </a:r>
            <a:r>
              <a:rPr lang="en-US" dirty="0" err="1"/>
              <a:t>file_group_name</a:t>
            </a:r>
            <a:r>
              <a:rPr lang="en-US" dirty="0"/>
              <a:t> | [ PRIMARY ] } [ ,...n ] )</a:t>
            </a:r>
            <a:br>
              <a:rPr lang="en-US" dirty="0"/>
            </a:br>
            <a:r>
              <a:rPr lang="en-US" dirty="0"/>
              <a:t>[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PARTITIONED </a:t>
            </a:r>
            <a:r>
              <a:rPr lang="en-US" b="1" dirty="0" smtClean="0"/>
              <a:t>TABLE</a:t>
            </a:r>
            <a:endParaRPr lang="en-US" dirty="0"/>
          </a:p>
        </p:txBody>
      </p:sp>
      <p:sp>
        <p:nvSpPr>
          <p:cNvPr id="3" name="Content Placeholder 2"/>
          <p:cNvSpPr>
            <a:spLocks noGrp="1"/>
          </p:cNvSpPr>
          <p:nvPr>
            <p:ph idx="1"/>
          </p:nvPr>
        </p:nvSpPr>
        <p:spPr>
          <a:xfrm>
            <a:off x="457200" y="990600"/>
            <a:ext cx="8229600" cy="5410200"/>
          </a:xfrm>
        </p:spPr>
        <p:txBody>
          <a:bodyPr>
            <a:normAutofit fontScale="62500" lnSpcReduction="20000"/>
          </a:bodyPr>
          <a:lstStyle/>
          <a:p>
            <a:r>
              <a:rPr lang="en-US" sz="3800" dirty="0"/>
              <a:t>After creation of a partition scheme, a table may be defined to follow that scheme. In this case the table is called PARTITIONED. A partitioned table may have a partitioned index. Partition aligned index views may also be created for this table. </a:t>
            </a:r>
            <a:endParaRPr lang="en-US" sz="3800" dirty="0" smtClean="0"/>
          </a:p>
          <a:p>
            <a:r>
              <a:rPr lang="en-US" sz="3800" dirty="0"/>
              <a:t>For partitioning your existing table just drop the clustered index on your table and recreate it on the required partition scheme.</a:t>
            </a:r>
            <a:endParaRPr lang="en-US" sz="3800" dirty="0" smtClean="0"/>
          </a:p>
          <a:p>
            <a:endParaRPr lang="en-US" dirty="0" smtClean="0"/>
          </a:p>
          <a:p>
            <a:r>
              <a:rPr lang="en-US" dirty="0" smtClean="0"/>
              <a:t>CREATE </a:t>
            </a:r>
            <a:r>
              <a:rPr lang="en-US" dirty="0"/>
              <a:t>TABLE</a:t>
            </a:r>
            <a:br>
              <a:rPr lang="en-US" dirty="0"/>
            </a:br>
            <a:r>
              <a:rPr lang="en-US" dirty="0"/>
              <a:t>[ </a:t>
            </a:r>
            <a:r>
              <a:rPr lang="en-US" dirty="0" err="1"/>
              <a:t>database_name</a:t>
            </a:r>
            <a:r>
              <a:rPr lang="en-US" dirty="0"/>
              <a:t> . [ </a:t>
            </a:r>
            <a:r>
              <a:rPr lang="en-US" dirty="0" err="1"/>
              <a:t>schema_name</a:t>
            </a:r>
            <a:r>
              <a:rPr lang="en-US" dirty="0"/>
              <a:t> ] . | </a:t>
            </a:r>
            <a:r>
              <a:rPr lang="en-US" dirty="0" err="1"/>
              <a:t>schema_name</a:t>
            </a:r>
            <a:r>
              <a:rPr lang="en-US" dirty="0"/>
              <a:t> . ] </a:t>
            </a:r>
            <a:r>
              <a:rPr lang="en-US" dirty="0" err="1"/>
              <a:t>table_name</a:t>
            </a:r>
            <a:r>
              <a:rPr lang="en-US" dirty="0"/>
              <a:t/>
            </a:r>
            <a:br>
              <a:rPr lang="en-US" dirty="0"/>
            </a:br>
            <a:r>
              <a:rPr lang="en-US" dirty="0"/>
              <a:t>( { &lt;</a:t>
            </a:r>
            <a:r>
              <a:rPr lang="en-US" dirty="0" err="1"/>
              <a:t>column_definition</a:t>
            </a:r>
            <a:r>
              <a:rPr lang="en-US" dirty="0"/>
              <a:t>&gt; | &lt;</a:t>
            </a:r>
            <a:r>
              <a:rPr lang="en-US" dirty="0" err="1"/>
              <a:t>computed_column_definition</a:t>
            </a:r>
            <a:r>
              <a:rPr lang="en-US" dirty="0"/>
              <a:t>&gt; }</a:t>
            </a:r>
            <a:br>
              <a:rPr lang="en-US" dirty="0"/>
            </a:br>
            <a:r>
              <a:rPr lang="en-US" dirty="0"/>
              <a:t>[ &lt;</a:t>
            </a:r>
            <a:r>
              <a:rPr lang="en-US" dirty="0" err="1"/>
              <a:t>table_constraint</a:t>
            </a:r>
            <a:r>
              <a:rPr lang="en-US" dirty="0"/>
              <a:t>&gt; ] [ ,...n ] )</a:t>
            </a:r>
            <a:br>
              <a:rPr lang="en-US" dirty="0"/>
            </a:br>
            <a:r>
              <a:rPr lang="en-US" dirty="0"/>
              <a:t>[ ON { </a:t>
            </a:r>
            <a:r>
              <a:rPr lang="en-US" dirty="0" err="1"/>
              <a:t>partition_scheme_name</a:t>
            </a:r>
            <a:r>
              <a:rPr lang="en-US" dirty="0"/>
              <a:t> ( </a:t>
            </a:r>
            <a:r>
              <a:rPr lang="en-US" dirty="0" err="1"/>
              <a:t>partition_column_name</a:t>
            </a:r>
            <a:r>
              <a:rPr lang="en-US" dirty="0"/>
              <a:t> ) | </a:t>
            </a:r>
            <a:r>
              <a:rPr lang="en-US" dirty="0" err="1"/>
              <a:t>filegroup</a:t>
            </a:r>
            <a:r>
              <a:rPr lang="en-US" dirty="0"/>
              <a:t/>
            </a:r>
            <a:br>
              <a:rPr lang="en-US" dirty="0"/>
            </a:br>
            <a:r>
              <a:rPr lang="en-US" dirty="0"/>
              <a:t>| "default" } ]</a:t>
            </a:r>
            <a:br>
              <a:rPr lang="en-US" dirty="0"/>
            </a:br>
            <a:r>
              <a:rPr lang="en-US" dirty="0"/>
              <a:t>[ { TEXTIMAGE_ON { </a:t>
            </a:r>
            <a:r>
              <a:rPr lang="en-US" dirty="0" err="1"/>
              <a:t>filegroup</a:t>
            </a:r>
            <a:r>
              <a:rPr lang="en-US" dirty="0"/>
              <a:t> | "default" } ] [ ; ] </a:t>
            </a: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half" idx="1"/>
          </p:nvPr>
        </p:nvSpPr>
        <p:spPr>
          <a:xfrm>
            <a:off x="533400" y="1295400"/>
            <a:ext cx="7620000" cy="4953000"/>
          </a:xfrm>
        </p:spPr>
        <p:txBody>
          <a:bodyPr>
            <a:normAutofit fontScale="85000" lnSpcReduction="10000"/>
          </a:bodyPr>
          <a:lstStyle/>
          <a:p>
            <a:r>
              <a:rPr lang="en-US" dirty="0"/>
              <a:t>Partitioning is a feature designed to improve the performance of queries made against a very large table. </a:t>
            </a:r>
            <a:endParaRPr lang="en-US" dirty="0" smtClean="0"/>
          </a:p>
          <a:p>
            <a:r>
              <a:rPr lang="en-US" dirty="0" smtClean="0"/>
              <a:t>It </a:t>
            </a:r>
            <a:r>
              <a:rPr lang="en-US" dirty="0"/>
              <a:t>works by having more than one subset of data for the same table</a:t>
            </a:r>
            <a:r>
              <a:rPr lang="en-US" dirty="0" smtClean="0"/>
              <a:t>.</a:t>
            </a:r>
          </a:p>
          <a:p>
            <a:r>
              <a:rPr lang="en-US" dirty="0" smtClean="0"/>
              <a:t> </a:t>
            </a:r>
            <a:r>
              <a:rPr lang="en-US" dirty="0"/>
              <a:t>All the rows are not directly stored in the table, but they are distributed in different partitions of this table. </a:t>
            </a:r>
            <a:endParaRPr lang="en-US" dirty="0" smtClean="0"/>
          </a:p>
          <a:p>
            <a:r>
              <a:rPr lang="en-US" dirty="0" smtClean="0"/>
              <a:t>When </a:t>
            </a:r>
            <a:r>
              <a:rPr lang="en-US" dirty="0"/>
              <a:t>you query the table looking for data in a single partition, or just a few, then due to the presence of these different subsets, you should receive a quicker response from the server.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2057400" y="1676400"/>
            <a:ext cx="6705600" cy="769938"/>
          </a:xfrm>
        </p:spPr>
        <p:txBody>
          <a:bodyPr/>
          <a:lstStyle/>
          <a:p>
            <a:pPr algn="l" eaLnBrk="1" hangingPunct="1"/>
            <a:r>
              <a:rPr lang="en-US" altLang="en-US" smtClean="0"/>
              <a:t>View Materialization</a:t>
            </a:r>
          </a:p>
        </p:txBody>
      </p:sp>
      <p:sp>
        <p:nvSpPr>
          <p:cNvPr id="3075" name="Rectangle 5"/>
          <p:cNvSpPr>
            <a:spLocks noGrp="1" noChangeArrowheads="1"/>
          </p:cNvSpPr>
          <p:nvPr>
            <p:ph type="subTitle" idx="1"/>
          </p:nvPr>
        </p:nvSpPr>
        <p:spPr>
          <a:xfrm>
            <a:off x="762000" y="4648200"/>
            <a:ext cx="8382000" cy="1666875"/>
          </a:xfrm>
        </p:spPr>
        <p:txBody>
          <a:bodyPr/>
          <a:lstStyle/>
          <a:p>
            <a:pPr eaLnBrk="1" hangingPunct="1"/>
            <a:r>
              <a:rPr lang="en-US" altLang="en-US" sz="2400" b="1" i="1" smtClean="0">
                <a:latin typeface="Times New Roman" panose="02020603050405020304" pitchFamily="18" charset="0"/>
              </a:rPr>
              <a:t>Dr. Yashvardhan Sharma</a:t>
            </a:r>
          </a:p>
          <a:p>
            <a:pPr eaLnBrk="1" hangingPunct="1"/>
            <a:r>
              <a:rPr lang="en-US" altLang="en-US" sz="2400" b="1" i="1" smtClean="0">
                <a:latin typeface="Times New Roman" panose="02020603050405020304" pitchFamily="18" charset="0"/>
              </a:rPr>
              <a:t>Department of Computer Science &amp; Information Systems</a:t>
            </a:r>
          </a:p>
          <a:p>
            <a:pPr eaLnBrk="1" hangingPunct="1"/>
            <a:r>
              <a:rPr lang="en-US" altLang="en-US" sz="2400" b="1" i="1" smtClean="0">
                <a:latin typeface="Times New Roman" panose="02020603050405020304" pitchFamily="18" charset="0"/>
              </a:rPr>
              <a:t>BITS, Pilani</a:t>
            </a:r>
          </a:p>
        </p:txBody>
      </p:sp>
    </p:spTree>
    <p:extLst>
      <p:ext uri="{BB962C8B-B14F-4D97-AF65-F5344CB8AC3E}">
        <p14:creationId xmlns:p14="http://schemas.microsoft.com/office/powerpoint/2010/main" val="3410734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685800"/>
            <a:ext cx="8596313" cy="762000"/>
          </a:xfrm>
        </p:spPr>
        <p:txBody>
          <a:bodyPr/>
          <a:lstStyle/>
          <a:p>
            <a:pPr eaLnBrk="1" hangingPunct="1"/>
            <a:r>
              <a:rPr lang="en-US" altLang="en-US" b="1" smtClean="0"/>
              <a:t>Topics</a:t>
            </a:r>
          </a:p>
        </p:txBody>
      </p:sp>
      <p:sp>
        <p:nvSpPr>
          <p:cNvPr id="4099" name="Rectangle 3"/>
          <p:cNvSpPr>
            <a:spLocks noGrp="1" noChangeArrowheads="1"/>
          </p:cNvSpPr>
          <p:nvPr>
            <p:ph type="body" idx="1"/>
          </p:nvPr>
        </p:nvSpPr>
        <p:spPr/>
        <p:txBody>
          <a:bodyPr/>
          <a:lstStyle/>
          <a:p>
            <a:pPr eaLnBrk="1" hangingPunct="1"/>
            <a:r>
              <a:rPr lang="en-US" altLang="en-US" b="1" smtClean="0"/>
              <a:t>View Materialization</a:t>
            </a:r>
          </a:p>
          <a:p>
            <a:pPr eaLnBrk="1" hangingPunct="1"/>
            <a:r>
              <a:rPr lang="en-US" altLang="en-US" b="1" smtClean="0"/>
              <a:t>Which Views to Materialize?</a:t>
            </a:r>
          </a:p>
          <a:p>
            <a:pPr eaLnBrk="1" hangingPunct="1"/>
            <a:r>
              <a:rPr lang="en-US" altLang="en-US" b="1" smtClean="0"/>
              <a:t>How to exploit Materialized Views to answer queries?</a:t>
            </a:r>
          </a:p>
          <a:p>
            <a:pPr eaLnBrk="1" hangingPunct="1"/>
            <a:r>
              <a:rPr lang="en-US" altLang="en-US" b="1" smtClean="0"/>
              <a:t>View Maintenance</a:t>
            </a:r>
          </a:p>
          <a:p>
            <a:pPr eaLnBrk="1" hangingPunct="1"/>
            <a:endParaRPr lang="en-US" altLang="en-US" b="1" smtClean="0"/>
          </a:p>
        </p:txBody>
      </p:sp>
    </p:spTree>
    <p:extLst>
      <p:ext uri="{BB962C8B-B14F-4D97-AF65-F5344CB8AC3E}">
        <p14:creationId xmlns:p14="http://schemas.microsoft.com/office/powerpoint/2010/main" val="2325231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19100"/>
            <a:ext cx="8229600" cy="1104900"/>
          </a:xfrm>
          <a:noFill/>
        </p:spPr>
        <p:txBody>
          <a:bodyPr lIns="92075" tIns="46038" rIns="92075" bIns="46038" anchor="ctr">
            <a:normAutofit fontScale="90000"/>
          </a:bodyPr>
          <a:lstStyle/>
          <a:p>
            <a:pPr eaLnBrk="1" hangingPunct="1"/>
            <a:r>
              <a:rPr lang="en-US" altLang="en-US" sz="4000" b="1" smtClean="0"/>
              <a:t>View Modification</a:t>
            </a:r>
            <a:br>
              <a:rPr lang="en-US" altLang="en-US" sz="4000" b="1" smtClean="0"/>
            </a:br>
            <a:r>
              <a:rPr lang="en-US" altLang="en-US" sz="4000" b="1" smtClean="0"/>
              <a:t>(Evaluate On Demand)</a:t>
            </a:r>
          </a:p>
        </p:txBody>
      </p:sp>
      <p:sp>
        <p:nvSpPr>
          <p:cNvPr id="5123" name="Rectangle 3"/>
          <p:cNvSpPr>
            <a:spLocks noChangeArrowheads="1"/>
          </p:cNvSpPr>
          <p:nvPr/>
        </p:nvSpPr>
        <p:spPr bwMode="auto">
          <a:xfrm>
            <a:off x="1524000" y="1905000"/>
            <a:ext cx="7010400" cy="1565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000" b="1">
                <a:solidFill>
                  <a:schemeClr val="tx1"/>
                </a:solidFill>
                <a:latin typeface="Book Antiqua" panose="02040602050305030304" pitchFamily="18" charset="0"/>
              </a:rPr>
              <a:t>CREATE VIEW</a:t>
            </a:r>
            <a:r>
              <a:rPr lang="en-US" altLang="en-US" sz="2400" b="1">
                <a:solidFill>
                  <a:schemeClr val="accent2"/>
                </a:solidFill>
                <a:latin typeface="Book Antiqua" panose="02040602050305030304" pitchFamily="18" charset="0"/>
              </a:rPr>
              <a:t> </a:t>
            </a:r>
            <a:r>
              <a:rPr lang="en-US" altLang="en-US" sz="2400" b="1">
                <a:solidFill>
                  <a:srgbClr val="0000FF"/>
                </a:solidFill>
                <a:latin typeface="Book Antiqua" panose="02040602050305030304" pitchFamily="18" charset="0"/>
              </a:rPr>
              <a:t>RegionalSales</a:t>
            </a:r>
            <a:r>
              <a:rPr lang="en-US" altLang="en-US" sz="2400" b="1">
                <a:solidFill>
                  <a:schemeClr val="tx1"/>
                </a:solidFill>
                <a:latin typeface="Book Antiqua" panose="02040602050305030304" pitchFamily="18" charset="0"/>
              </a:rPr>
              <a:t>(category,sales,state)</a:t>
            </a:r>
            <a:endParaRPr lang="en-US" altLang="en-US" sz="2400" b="1">
              <a:solidFill>
                <a:schemeClr val="accent2"/>
              </a:solidFill>
              <a:latin typeface="Book Antiqua" panose="02040602050305030304" pitchFamily="18" charset="0"/>
            </a:endParaRPr>
          </a:p>
          <a:p>
            <a:r>
              <a:rPr lang="en-US" altLang="en-US" sz="2400" b="1">
                <a:solidFill>
                  <a:schemeClr val="accent2"/>
                </a:solidFill>
                <a:latin typeface="Book Antiqua" panose="02040602050305030304" pitchFamily="18" charset="0"/>
              </a:rPr>
              <a:t>	</a:t>
            </a:r>
            <a:r>
              <a:rPr lang="en-US" altLang="en-US" sz="2000" b="1">
                <a:solidFill>
                  <a:schemeClr val="tx1"/>
                </a:solidFill>
                <a:latin typeface="Book Antiqua" panose="02040602050305030304" pitchFamily="18" charset="0"/>
              </a:rPr>
              <a:t>AS</a:t>
            </a:r>
            <a:r>
              <a:rPr lang="en-US" altLang="en-US" sz="2000" b="1">
                <a:solidFill>
                  <a:schemeClr val="accent2"/>
                </a:solidFill>
                <a:latin typeface="Book Antiqua" panose="02040602050305030304" pitchFamily="18" charset="0"/>
              </a:rPr>
              <a:t> </a:t>
            </a:r>
            <a:r>
              <a:rPr lang="en-US" altLang="en-US" sz="2000" b="1">
                <a:solidFill>
                  <a:srgbClr val="0000FF"/>
                </a:solidFill>
                <a:latin typeface="Book Antiqua" panose="02040602050305030304" pitchFamily="18" charset="0"/>
              </a:rPr>
              <a:t>SELECT</a:t>
            </a:r>
            <a:r>
              <a:rPr lang="en-US" altLang="en-US" sz="2400" b="1">
                <a:solidFill>
                  <a:srgbClr val="0000FF"/>
                </a:solidFill>
                <a:latin typeface="Book Antiqua" panose="02040602050305030304" pitchFamily="18" charset="0"/>
              </a:rPr>
              <a:t> P.category, S.sales, L.state</a:t>
            </a:r>
          </a:p>
          <a:p>
            <a:r>
              <a:rPr lang="en-US" altLang="en-US" sz="2400" b="1">
                <a:solidFill>
                  <a:srgbClr val="0000FF"/>
                </a:solidFill>
                <a:latin typeface="Book Antiqua" panose="02040602050305030304" pitchFamily="18" charset="0"/>
              </a:rPr>
              <a:t>	     </a:t>
            </a:r>
            <a:r>
              <a:rPr lang="en-US" altLang="en-US" sz="2000" b="1">
                <a:solidFill>
                  <a:srgbClr val="0000FF"/>
                </a:solidFill>
                <a:latin typeface="Book Antiqua" panose="02040602050305030304" pitchFamily="18" charset="0"/>
              </a:rPr>
              <a:t>FROM </a:t>
            </a:r>
            <a:r>
              <a:rPr lang="en-US" altLang="en-US" sz="2400" b="1">
                <a:solidFill>
                  <a:srgbClr val="0000FF"/>
                </a:solidFill>
                <a:latin typeface="Book Antiqua" panose="02040602050305030304" pitchFamily="18" charset="0"/>
              </a:rPr>
              <a:t>Products P, Sales S, Locations L</a:t>
            </a:r>
          </a:p>
          <a:p>
            <a:r>
              <a:rPr lang="en-US" altLang="en-US" sz="2000" b="1">
                <a:solidFill>
                  <a:srgbClr val="0000FF"/>
                </a:solidFill>
                <a:latin typeface="Book Antiqua" panose="02040602050305030304" pitchFamily="18" charset="0"/>
              </a:rPr>
              <a:t>	     WHERE</a:t>
            </a:r>
            <a:r>
              <a:rPr lang="en-US" altLang="en-US" sz="2400" b="1">
                <a:solidFill>
                  <a:srgbClr val="0000FF"/>
                </a:solidFill>
                <a:latin typeface="Book Antiqua" panose="02040602050305030304" pitchFamily="18" charset="0"/>
              </a:rPr>
              <a:t> P.pid=S.pid </a:t>
            </a:r>
            <a:r>
              <a:rPr lang="en-US" altLang="en-US" sz="2000" b="1">
                <a:solidFill>
                  <a:srgbClr val="0000FF"/>
                </a:solidFill>
                <a:latin typeface="Book Antiqua" panose="02040602050305030304" pitchFamily="18" charset="0"/>
              </a:rPr>
              <a:t>AND</a:t>
            </a:r>
            <a:r>
              <a:rPr lang="en-US" altLang="en-US" sz="2400" b="1">
                <a:solidFill>
                  <a:srgbClr val="0000FF"/>
                </a:solidFill>
                <a:latin typeface="Book Antiqua" panose="02040602050305030304" pitchFamily="18" charset="0"/>
              </a:rPr>
              <a:t> S.locid=L.locid</a:t>
            </a:r>
          </a:p>
        </p:txBody>
      </p:sp>
      <p:sp>
        <p:nvSpPr>
          <p:cNvPr id="5124" name="Rectangle 4"/>
          <p:cNvSpPr>
            <a:spLocks noChangeArrowheads="1"/>
          </p:cNvSpPr>
          <p:nvPr/>
        </p:nvSpPr>
        <p:spPr bwMode="auto">
          <a:xfrm>
            <a:off x="1066800" y="3733800"/>
            <a:ext cx="7534275" cy="835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000">
                <a:solidFill>
                  <a:schemeClr val="folHlink"/>
                </a:solidFill>
                <a:latin typeface="Book Antiqua" panose="02040602050305030304" pitchFamily="18" charset="0"/>
              </a:rPr>
              <a:t>SELECT</a:t>
            </a:r>
            <a:r>
              <a:rPr lang="en-US" altLang="en-US" sz="2400">
                <a:solidFill>
                  <a:schemeClr val="folHlink"/>
                </a:solidFill>
                <a:latin typeface="Book Antiqua" panose="02040602050305030304" pitchFamily="18" charset="0"/>
              </a:rPr>
              <a:t> R.category, R.state, </a:t>
            </a:r>
            <a:r>
              <a:rPr lang="en-US" altLang="en-US" sz="2000">
                <a:solidFill>
                  <a:schemeClr val="folHlink"/>
                </a:solidFill>
                <a:latin typeface="Book Antiqua" panose="02040602050305030304" pitchFamily="18" charset="0"/>
              </a:rPr>
              <a:t>SUM</a:t>
            </a:r>
            <a:r>
              <a:rPr lang="en-US" altLang="en-US" sz="2400">
                <a:solidFill>
                  <a:schemeClr val="folHlink"/>
                </a:solidFill>
                <a:latin typeface="Book Antiqua" panose="02040602050305030304" pitchFamily="18" charset="0"/>
              </a:rPr>
              <a:t>(R.sales)</a:t>
            </a:r>
          </a:p>
          <a:p>
            <a:r>
              <a:rPr lang="en-US" altLang="en-US" sz="2000">
                <a:solidFill>
                  <a:schemeClr val="folHlink"/>
                </a:solidFill>
                <a:latin typeface="Book Antiqua" panose="02040602050305030304" pitchFamily="18" charset="0"/>
              </a:rPr>
              <a:t>FROM</a:t>
            </a:r>
            <a:r>
              <a:rPr lang="en-US" altLang="en-US" sz="2400">
                <a:solidFill>
                  <a:schemeClr val="accent2"/>
                </a:solidFill>
                <a:latin typeface="Book Antiqua" panose="02040602050305030304" pitchFamily="18" charset="0"/>
              </a:rPr>
              <a:t> </a:t>
            </a:r>
            <a:r>
              <a:rPr lang="en-US" altLang="en-US" sz="2400">
                <a:solidFill>
                  <a:srgbClr val="0000FF"/>
                </a:solidFill>
                <a:latin typeface="Book Antiqua" panose="02040602050305030304" pitchFamily="18" charset="0"/>
              </a:rPr>
              <a:t>RegionalSales </a:t>
            </a:r>
            <a:r>
              <a:rPr lang="en-US" altLang="en-US" sz="2000">
                <a:solidFill>
                  <a:schemeClr val="folHlink"/>
                </a:solidFill>
                <a:latin typeface="Book Antiqua" panose="02040602050305030304" pitchFamily="18" charset="0"/>
              </a:rPr>
              <a:t>AS</a:t>
            </a:r>
            <a:r>
              <a:rPr lang="en-US" altLang="en-US" sz="2400">
                <a:solidFill>
                  <a:schemeClr val="folHlink"/>
                </a:solidFill>
                <a:latin typeface="Book Antiqua" panose="02040602050305030304" pitchFamily="18" charset="0"/>
              </a:rPr>
              <a:t> R </a:t>
            </a:r>
            <a:r>
              <a:rPr lang="en-US" altLang="en-US" sz="2000">
                <a:solidFill>
                  <a:schemeClr val="folHlink"/>
                </a:solidFill>
                <a:latin typeface="Book Antiqua" panose="02040602050305030304" pitchFamily="18" charset="0"/>
              </a:rPr>
              <a:t>GROUP BY</a:t>
            </a:r>
            <a:r>
              <a:rPr lang="en-US" altLang="en-US" sz="2400">
                <a:solidFill>
                  <a:schemeClr val="folHlink"/>
                </a:solidFill>
                <a:latin typeface="Book Antiqua" panose="02040602050305030304" pitchFamily="18" charset="0"/>
              </a:rPr>
              <a:t> R.category, R.state</a:t>
            </a:r>
          </a:p>
        </p:txBody>
      </p:sp>
      <p:sp>
        <p:nvSpPr>
          <p:cNvPr id="5125" name="Rectangle 5"/>
          <p:cNvSpPr>
            <a:spLocks noChangeArrowheads="1"/>
          </p:cNvSpPr>
          <p:nvPr/>
        </p:nvSpPr>
        <p:spPr bwMode="auto">
          <a:xfrm>
            <a:off x="1447800" y="4724400"/>
            <a:ext cx="7315200" cy="1930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000">
                <a:solidFill>
                  <a:schemeClr val="folHlink"/>
                </a:solidFill>
                <a:latin typeface="Book Antiqua" panose="02040602050305030304" pitchFamily="18" charset="0"/>
              </a:rPr>
              <a:t>SELECT</a:t>
            </a:r>
            <a:r>
              <a:rPr lang="en-US" altLang="en-US" sz="2400">
                <a:solidFill>
                  <a:schemeClr val="folHlink"/>
                </a:solidFill>
                <a:latin typeface="Book Antiqua" panose="02040602050305030304" pitchFamily="18" charset="0"/>
              </a:rPr>
              <a:t> R.category, R.state, </a:t>
            </a:r>
            <a:r>
              <a:rPr lang="en-US" altLang="en-US" sz="2000">
                <a:solidFill>
                  <a:schemeClr val="folHlink"/>
                </a:solidFill>
                <a:latin typeface="Book Antiqua" panose="02040602050305030304" pitchFamily="18" charset="0"/>
              </a:rPr>
              <a:t>SUM</a:t>
            </a:r>
            <a:r>
              <a:rPr lang="en-US" altLang="en-US" sz="2400">
                <a:solidFill>
                  <a:schemeClr val="folHlink"/>
                </a:solidFill>
                <a:latin typeface="Book Antiqua" panose="02040602050305030304" pitchFamily="18" charset="0"/>
              </a:rPr>
              <a:t>(R.sales)</a:t>
            </a:r>
          </a:p>
          <a:p>
            <a:r>
              <a:rPr lang="en-US" altLang="en-US" sz="2000">
                <a:solidFill>
                  <a:schemeClr val="folHlink"/>
                </a:solidFill>
                <a:latin typeface="Book Antiqua" panose="02040602050305030304" pitchFamily="18" charset="0"/>
              </a:rPr>
              <a:t>FROM</a:t>
            </a:r>
            <a:r>
              <a:rPr lang="en-US" altLang="en-US" sz="2400">
                <a:solidFill>
                  <a:schemeClr val="accent2"/>
                </a:solidFill>
                <a:latin typeface="Book Antiqua" panose="02040602050305030304" pitchFamily="18" charset="0"/>
              </a:rPr>
              <a:t> (</a:t>
            </a:r>
            <a:r>
              <a:rPr lang="en-US" altLang="en-US" sz="2000">
                <a:solidFill>
                  <a:srgbClr val="0000FF"/>
                </a:solidFill>
                <a:latin typeface="Book Antiqua" panose="02040602050305030304" pitchFamily="18" charset="0"/>
              </a:rPr>
              <a:t>SELECT</a:t>
            </a:r>
            <a:r>
              <a:rPr lang="en-US" altLang="en-US" sz="2400">
                <a:solidFill>
                  <a:srgbClr val="0000FF"/>
                </a:solidFill>
                <a:latin typeface="Book Antiqua" panose="02040602050305030304" pitchFamily="18" charset="0"/>
              </a:rPr>
              <a:t> P.category, S.sales, L.state</a:t>
            </a:r>
          </a:p>
          <a:p>
            <a:r>
              <a:rPr lang="en-US" altLang="en-US" sz="2400">
                <a:solidFill>
                  <a:srgbClr val="0000FF"/>
                </a:solidFill>
                <a:latin typeface="Book Antiqua" panose="02040602050305030304" pitchFamily="18" charset="0"/>
              </a:rPr>
              <a:t>	</a:t>
            </a:r>
            <a:r>
              <a:rPr lang="en-US" altLang="en-US" sz="2000">
                <a:solidFill>
                  <a:srgbClr val="0000FF"/>
                </a:solidFill>
                <a:latin typeface="Book Antiqua" panose="02040602050305030304" pitchFamily="18" charset="0"/>
              </a:rPr>
              <a:t>FROM </a:t>
            </a:r>
            <a:r>
              <a:rPr lang="en-US" altLang="en-US" sz="2400">
                <a:solidFill>
                  <a:srgbClr val="0000FF"/>
                </a:solidFill>
                <a:latin typeface="Book Antiqua" panose="02040602050305030304" pitchFamily="18" charset="0"/>
              </a:rPr>
              <a:t>Products P, Sales S, Locations L</a:t>
            </a:r>
          </a:p>
          <a:p>
            <a:r>
              <a:rPr lang="en-US" altLang="en-US" sz="2000">
                <a:solidFill>
                  <a:srgbClr val="0000FF"/>
                </a:solidFill>
                <a:latin typeface="Book Antiqua" panose="02040602050305030304" pitchFamily="18" charset="0"/>
              </a:rPr>
              <a:t>	WHERE</a:t>
            </a:r>
            <a:r>
              <a:rPr lang="en-US" altLang="en-US" sz="2400">
                <a:solidFill>
                  <a:srgbClr val="0000FF"/>
                </a:solidFill>
                <a:latin typeface="Book Antiqua" panose="02040602050305030304" pitchFamily="18" charset="0"/>
              </a:rPr>
              <a:t> P.pid=S.pid </a:t>
            </a:r>
            <a:r>
              <a:rPr lang="en-US" altLang="en-US" sz="2000">
                <a:solidFill>
                  <a:srgbClr val="0000FF"/>
                </a:solidFill>
                <a:latin typeface="Book Antiqua" panose="02040602050305030304" pitchFamily="18" charset="0"/>
              </a:rPr>
              <a:t>AND</a:t>
            </a:r>
            <a:r>
              <a:rPr lang="en-US" altLang="en-US" sz="2400">
                <a:solidFill>
                  <a:srgbClr val="0000FF"/>
                </a:solidFill>
                <a:latin typeface="Book Antiqua" panose="02040602050305030304" pitchFamily="18" charset="0"/>
              </a:rPr>
              <a:t> S.locid=L.locid</a:t>
            </a:r>
            <a:r>
              <a:rPr lang="en-US" altLang="en-US" sz="2400">
                <a:solidFill>
                  <a:schemeClr val="accent2"/>
                </a:solidFill>
                <a:latin typeface="Book Antiqua" panose="02040602050305030304" pitchFamily="18" charset="0"/>
              </a:rPr>
              <a:t>) </a:t>
            </a:r>
            <a:r>
              <a:rPr lang="en-US" altLang="en-US" sz="2000">
                <a:solidFill>
                  <a:schemeClr val="accent2"/>
                </a:solidFill>
                <a:latin typeface="Book Antiqua" panose="02040602050305030304" pitchFamily="18" charset="0"/>
              </a:rPr>
              <a:t>AS</a:t>
            </a:r>
            <a:r>
              <a:rPr lang="en-US" altLang="en-US" sz="2400">
                <a:solidFill>
                  <a:schemeClr val="accent2"/>
                </a:solidFill>
                <a:latin typeface="Book Antiqua" panose="02040602050305030304" pitchFamily="18" charset="0"/>
              </a:rPr>
              <a:t> R</a:t>
            </a:r>
          </a:p>
          <a:p>
            <a:r>
              <a:rPr lang="en-US" altLang="en-US" sz="2000">
                <a:solidFill>
                  <a:schemeClr val="folHlink"/>
                </a:solidFill>
                <a:latin typeface="Book Antiqua" panose="02040602050305030304" pitchFamily="18" charset="0"/>
              </a:rPr>
              <a:t>GROUP BY</a:t>
            </a:r>
            <a:r>
              <a:rPr lang="en-US" altLang="en-US" sz="2400">
                <a:solidFill>
                  <a:schemeClr val="folHlink"/>
                </a:solidFill>
                <a:latin typeface="Book Antiqua" panose="02040602050305030304" pitchFamily="18" charset="0"/>
              </a:rPr>
              <a:t> R.category, R.state</a:t>
            </a:r>
          </a:p>
        </p:txBody>
      </p:sp>
      <p:sp>
        <p:nvSpPr>
          <p:cNvPr id="5126" name="Rectangle 6"/>
          <p:cNvSpPr>
            <a:spLocks noChangeArrowheads="1"/>
          </p:cNvSpPr>
          <p:nvPr/>
        </p:nvSpPr>
        <p:spPr bwMode="auto">
          <a:xfrm>
            <a:off x="288925" y="202247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400">
                <a:solidFill>
                  <a:srgbClr val="0000FF"/>
                </a:solidFill>
                <a:latin typeface="Book Antiqua" panose="02040602050305030304" pitchFamily="18" charset="0"/>
              </a:rPr>
              <a:t>View</a:t>
            </a:r>
          </a:p>
        </p:txBody>
      </p:sp>
      <p:sp>
        <p:nvSpPr>
          <p:cNvPr id="5127" name="Rectangle 7"/>
          <p:cNvSpPr>
            <a:spLocks noChangeArrowheads="1"/>
          </p:cNvSpPr>
          <p:nvPr/>
        </p:nvSpPr>
        <p:spPr bwMode="auto">
          <a:xfrm>
            <a:off x="288925" y="3241675"/>
            <a:ext cx="104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400">
                <a:solidFill>
                  <a:schemeClr val="folHlink"/>
                </a:solidFill>
                <a:latin typeface="Book Antiqua" panose="02040602050305030304" pitchFamily="18" charset="0"/>
              </a:rPr>
              <a:t>Query</a:t>
            </a:r>
          </a:p>
        </p:txBody>
      </p:sp>
      <p:sp>
        <p:nvSpPr>
          <p:cNvPr id="5128" name="Rectangle 8"/>
          <p:cNvSpPr>
            <a:spLocks noChangeArrowheads="1"/>
          </p:cNvSpPr>
          <p:nvPr/>
        </p:nvSpPr>
        <p:spPr bwMode="auto">
          <a:xfrm>
            <a:off x="152400" y="4648200"/>
            <a:ext cx="1436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400">
                <a:solidFill>
                  <a:srgbClr val="0000FF"/>
                </a:solidFill>
                <a:latin typeface="Book Antiqua" panose="02040602050305030304" pitchFamily="18" charset="0"/>
              </a:rPr>
              <a:t>Modified</a:t>
            </a:r>
          </a:p>
          <a:p>
            <a:r>
              <a:rPr lang="en-US" altLang="en-US" sz="2400">
                <a:solidFill>
                  <a:schemeClr val="folHlink"/>
                </a:solidFill>
                <a:latin typeface="Book Antiqua" panose="02040602050305030304" pitchFamily="18" charset="0"/>
              </a:rPr>
              <a:t>Query</a:t>
            </a:r>
          </a:p>
        </p:txBody>
      </p:sp>
    </p:spTree>
    <p:extLst>
      <p:ext uri="{BB962C8B-B14F-4D97-AF65-F5344CB8AC3E}">
        <p14:creationId xmlns:p14="http://schemas.microsoft.com/office/powerpoint/2010/main" val="138438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419100"/>
            <a:ext cx="8001000" cy="1104900"/>
          </a:xfrm>
          <a:noFill/>
        </p:spPr>
        <p:txBody>
          <a:bodyPr lIns="92075" tIns="46038" rIns="92075" bIns="46038" anchor="ctr">
            <a:normAutofit fontScale="90000"/>
          </a:bodyPr>
          <a:lstStyle/>
          <a:p>
            <a:pPr eaLnBrk="1" hangingPunct="1"/>
            <a:r>
              <a:rPr lang="en-US" altLang="en-US" sz="4000" b="1" smtClean="0"/>
              <a:t>View Materialization (Precomputation)</a:t>
            </a:r>
          </a:p>
        </p:txBody>
      </p:sp>
      <p:sp>
        <p:nvSpPr>
          <p:cNvPr id="6147" name="Rectangle 3"/>
          <p:cNvSpPr>
            <a:spLocks noGrp="1" noChangeArrowheads="1"/>
          </p:cNvSpPr>
          <p:nvPr>
            <p:ph type="body" idx="1"/>
          </p:nvPr>
        </p:nvSpPr>
        <p:spPr>
          <a:xfrm>
            <a:off x="457200" y="1905000"/>
            <a:ext cx="8458200" cy="4191000"/>
          </a:xfrm>
          <a:noFill/>
        </p:spPr>
        <p:txBody>
          <a:bodyPr lIns="92075" tIns="46038" rIns="92075" bIns="46038"/>
          <a:lstStyle/>
          <a:p>
            <a:pPr eaLnBrk="1" hangingPunct="1"/>
            <a:r>
              <a:rPr lang="en-US" altLang="en-US" sz="2400" b="1" smtClean="0"/>
              <a:t>Suppose we precompute RegionalSales and store it with a clustered B+ tree index on [category,state,sales].</a:t>
            </a:r>
          </a:p>
          <a:p>
            <a:pPr eaLnBrk="1" hangingPunct="1"/>
            <a:r>
              <a:rPr lang="en-US" altLang="en-US" sz="2400" b="1" smtClean="0"/>
              <a:t>Then, previous query can be answered by an index-only scan.</a:t>
            </a:r>
          </a:p>
        </p:txBody>
      </p:sp>
      <p:sp>
        <p:nvSpPr>
          <p:cNvPr id="6148" name="Rectangle 4"/>
          <p:cNvSpPr>
            <a:spLocks noChangeArrowheads="1"/>
          </p:cNvSpPr>
          <p:nvPr/>
        </p:nvSpPr>
        <p:spPr bwMode="auto">
          <a:xfrm>
            <a:off x="609600" y="4038600"/>
            <a:ext cx="4170363" cy="1565275"/>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000" b="1">
                <a:solidFill>
                  <a:srgbClr val="FF0000"/>
                </a:solidFill>
                <a:latin typeface="Book Antiqua" panose="02040602050305030304" pitchFamily="18" charset="0"/>
              </a:rPr>
              <a:t>SELECT</a:t>
            </a:r>
            <a:r>
              <a:rPr lang="en-US" altLang="en-US" sz="2400" b="1">
                <a:solidFill>
                  <a:srgbClr val="FF0000"/>
                </a:solidFill>
                <a:latin typeface="Book Antiqua" panose="02040602050305030304" pitchFamily="18" charset="0"/>
              </a:rPr>
              <a:t> R.state, </a:t>
            </a:r>
            <a:r>
              <a:rPr lang="en-US" altLang="en-US" sz="2000" b="1">
                <a:solidFill>
                  <a:srgbClr val="FF0000"/>
                </a:solidFill>
                <a:latin typeface="Book Antiqua" panose="02040602050305030304" pitchFamily="18" charset="0"/>
              </a:rPr>
              <a:t>SUM</a:t>
            </a:r>
            <a:r>
              <a:rPr lang="en-US" altLang="en-US" sz="2400" b="1">
                <a:solidFill>
                  <a:srgbClr val="FF0000"/>
                </a:solidFill>
                <a:latin typeface="Book Antiqua" panose="02040602050305030304" pitchFamily="18" charset="0"/>
              </a:rPr>
              <a:t>(R.sales)</a:t>
            </a:r>
          </a:p>
          <a:p>
            <a:r>
              <a:rPr lang="en-US" altLang="en-US" sz="2000" b="1">
                <a:solidFill>
                  <a:srgbClr val="FF0000"/>
                </a:solidFill>
                <a:latin typeface="Book Antiqua" panose="02040602050305030304" pitchFamily="18" charset="0"/>
              </a:rPr>
              <a:t>FROM</a:t>
            </a:r>
            <a:r>
              <a:rPr lang="en-US" altLang="en-US" sz="2400" b="1">
                <a:solidFill>
                  <a:srgbClr val="FF0000"/>
                </a:solidFill>
                <a:latin typeface="Book Antiqua" panose="02040602050305030304" pitchFamily="18" charset="0"/>
              </a:rPr>
              <a:t> RegionalSales R</a:t>
            </a:r>
          </a:p>
          <a:p>
            <a:r>
              <a:rPr lang="en-US" altLang="en-US" sz="2000" b="1">
                <a:solidFill>
                  <a:srgbClr val="FF0000"/>
                </a:solidFill>
                <a:latin typeface="Book Antiqua" panose="02040602050305030304" pitchFamily="18" charset="0"/>
              </a:rPr>
              <a:t>WHERE</a:t>
            </a:r>
            <a:r>
              <a:rPr lang="en-US" altLang="en-US" sz="2400" b="1">
                <a:solidFill>
                  <a:srgbClr val="FF0000"/>
                </a:solidFill>
                <a:latin typeface="Book Antiqua" panose="02040602050305030304" pitchFamily="18" charset="0"/>
              </a:rPr>
              <a:t> R.category=“Laptop”</a:t>
            </a:r>
          </a:p>
          <a:p>
            <a:r>
              <a:rPr lang="en-US" altLang="en-US" sz="2000" b="1">
                <a:solidFill>
                  <a:srgbClr val="FF0000"/>
                </a:solidFill>
                <a:latin typeface="Book Antiqua" panose="02040602050305030304" pitchFamily="18" charset="0"/>
              </a:rPr>
              <a:t>GROUP BY</a:t>
            </a:r>
            <a:r>
              <a:rPr lang="en-US" altLang="en-US" sz="2400" b="1">
                <a:solidFill>
                  <a:srgbClr val="FF0000"/>
                </a:solidFill>
                <a:latin typeface="Book Antiqua" panose="02040602050305030304" pitchFamily="18" charset="0"/>
              </a:rPr>
              <a:t> R.state</a:t>
            </a:r>
          </a:p>
        </p:txBody>
      </p:sp>
      <p:sp>
        <p:nvSpPr>
          <p:cNvPr id="6149" name="Rectangle 5"/>
          <p:cNvSpPr>
            <a:spLocks noChangeArrowheads="1"/>
          </p:cNvSpPr>
          <p:nvPr/>
        </p:nvSpPr>
        <p:spPr bwMode="auto">
          <a:xfrm>
            <a:off x="4724400" y="4038600"/>
            <a:ext cx="4192588" cy="1565275"/>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000" b="1">
                <a:solidFill>
                  <a:srgbClr val="FF0000"/>
                </a:solidFill>
                <a:latin typeface="Book Antiqua" panose="02040602050305030304" pitchFamily="18" charset="0"/>
              </a:rPr>
              <a:t>SELECT</a:t>
            </a:r>
            <a:r>
              <a:rPr lang="en-US" altLang="en-US" sz="2400" b="1">
                <a:solidFill>
                  <a:srgbClr val="FF0000"/>
                </a:solidFill>
                <a:latin typeface="Book Antiqua" panose="02040602050305030304" pitchFamily="18" charset="0"/>
              </a:rPr>
              <a:t> R.state, </a:t>
            </a:r>
            <a:r>
              <a:rPr lang="en-US" altLang="en-US" sz="2000" b="1">
                <a:solidFill>
                  <a:srgbClr val="FF0000"/>
                </a:solidFill>
                <a:latin typeface="Book Antiqua" panose="02040602050305030304" pitchFamily="18" charset="0"/>
              </a:rPr>
              <a:t>SUM</a:t>
            </a:r>
            <a:r>
              <a:rPr lang="en-US" altLang="en-US" sz="2400" b="1">
                <a:solidFill>
                  <a:srgbClr val="FF0000"/>
                </a:solidFill>
                <a:latin typeface="Book Antiqua" panose="02040602050305030304" pitchFamily="18" charset="0"/>
              </a:rPr>
              <a:t>(R.sales)</a:t>
            </a:r>
          </a:p>
          <a:p>
            <a:r>
              <a:rPr lang="en-US" altLang="en-US" sz="2000" b="1">
                <a:solidFill>
                  <a:srgbClr val="FF0000"/>
                </a:solidFill>
                <a:latin typeface="Book Antiqua" panose="02040602050305030304" pitchFamily="18" charset="0"/>
              </a:rPr>
              <a:t>FROM</a:t>
            </a:r>
            <a:r>
              <a:rPr lang="en-US" altLang="en-US" sz="2400" b="1">
                <a:solidFill>
                  <a:srgbClr val="FF0000"/>
                </a:solidFill>
                <a:latin typeface="Book Antiqua" panose="02040602050305030304" pitchFamily="18" charset="0"/>
              </a:rPr>
              <a:t> RegionalSales R</a:t>
            </a:r>
          </a:p>
          <a:p>
            <a:r>
              <a:rPr lang="en-US" altLang="en-US" sz="2000" b="1">
                <a:solidFill>
                  <a:srgbClr val="FF0000"/>
                </a:solidFill>
                <a:latin typeface="Book Antiqua" panose="02040602050305030304" pitchFamily="18" charset="0"/>
              </a:rPr>
              <a:t>WHERE</a:t>
            </a:r>
            <a:r>
              <a:rPr lang="en-US" altLang="en-US" sz="2400" b="1">
                <a:solidFill>
                  <a:srgbClr val="FF0000"/>
                </a:solidFill>
                <a:latin typeface="Book Antiqua" panose="02040602050305030304" pitchFamily="18" charset="0"/>
              </a:rPr>
              <a:t> R. state=“Wisconsin”</a:t>
            </a:r>
          </a:p>
          <a:p>
            <a:r>
              <a:rPr lang="en-US" altLang="en-US" sz="2000" b="1">
                <a:solidFill>
                  <a:srgbClr val="FF0000"/>
                </a:solidFill>
                <a:latin typeface="Book Antiqua" panose="02040602050305030304" pitchFamily="18" charset="0"/>
              </a:rPr>
              <a:t>GROUP BY</a:t>
            </a:r>
            <a:r>
              <a:rPr lang="en-US" altLang="en-US" sz="2400" b="1">
                <a:solidFill>
                  <a:srgbClr val="FF0000"/>
                </a:solidFill>
                <a:latin typeface="Book Antiqua" panose="02040602050305030304" pitchFamily="18" charset="0"/>
              </a:rPr>
              <a:t> R.category</a:t>
            </a:r>
          </a:p>
        </p:txBody>
      </p:sp>
      <p:sp>
        <p:nvSpPr>
          <p:cNvPr id="6150" name="Rectangle 6"/>
          <p:cNvSpPr>
            <a:spLocks noChangeArrowheads="1"/>
          </p:cNvSpPr>
          <p:nvPr/>
        </p:nvSpPr>
        <p:spPr bwMode="auto">
          <a:xfrm>
            <a:off x="609600" y="5791200"/>
            <a:ext cx="4083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400">
                <a:solidFill>
                  <a:srgbClr val="000099"/>
                </a:solidFill>
                <a:latin typeface="Book Antiqua" panose="02040602050305030304" pitchFamily="18" charset="0"/>
              </a:rPr>
              <a:t>Index on precomputed view </a:t>
            </a:r>
          </a:p>
          <a:p>
            <a:r>
              <a:rPr lang="en-US" altLang="en-US" sz="2400">
                <a:solidFill>
                  <a:srgbClr val="000099"/>
                </a:solidFill>
                <a:latin typeface="Book Antiqua" panose="02040602050305030304" pitchFamily="18" charset="0"/>
              </a:rPr>
              <a:t>is great!</a:t>
            </a:r>
          </a:p>
        </p:txBody>
      </p:sp>
      <p:sp>
        <p:nvSpPr>
          <p:cNvPr id="6151" name="Rectangle 7"/>
          <p:cNvSpPr>
            <a:spLocks noChangeArrowheads="1"/>
          </p:cNvSpPr>
          <p:nvPr/>
        </p:nvSpPr>
        <p:spPr bwMode="auto">
          <a:xfrm>
            <a:off x="5105400" y="5791200"/>
            <a:ext cx="36623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r>
              <a:rPr lang="en-US" altLang="en-US" sz="2400">
                <a:solidFill>
                  <a:srgbClr val="000099"/>
                </a:solidFill>
                <a:latin typeface="Book Antiqua" panose="02040602050305030304" pitchFamily="18" charset="0"/>
              </a:rPr>
              <a:t>Index is less useful (must </a:t>
            </a:r>
          </a:p>
          <a:p>
            <a:r>
              <a:rPr lang="en-US" altLang="en-US" sz="2400">
                <a:solidFill>
                  <a:srgbClr val="000099"/>
                </a:solidFill>
                <a:latin typeface="Book Antiqua" panose="02040602050305030304" pitchFamily="18" charset="0"/>
              </a:rPr>
              <a:t>scan entire leaf level).</a:t>
            </a:r>
          </a:p>
        </p:txBody>
      </p:sp>
    </p:spTree>
    <p:extLst>
      <p:ext uri="{BB962C8B-B14F-4D97-AF65-F5344CB8AC3E}">
        <p14:creationId xmlns:p14="http://schemas.microsoft.com/office/powerpoint/2010/main" val="29262584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609600"/>
            <a:ext cx="8162925" cy="1431925"/>
          </a:xfrm>
          <a:noFill/>
        </p:spPr>
        <p:txBody>
          <a:bodyPr lIns="92075" tIns="46038" rIns="92075" bIns="46038" anchor="ctr"/>
          <a:lstStyle/>
          <a:p>
            <a:pPr eaLnBrk="1" hangingPunct="1"/>
            <a:r>
              <a:rPr lang="en-US" altLang="en-US" b="1" smtClean="0"/>
              <a:t>Materialized Views</a:t>
            </a:r>
          </a:p>
        </p:txBody>
      </p:sp>
      <p:sp>
        <p:nvSpPr>
          <p:cNvPr id="7171" name="Rectangle 3"/>
          <p:cNvSpPr>
            <a:spLocks noGrp="1" noChangeArrowheads="1"/>
          </p:cNvSpPr>
          <p:nvPr>
            <p:ph type="body" idx="1"/>
          </p:nvPr>
        </p:nvSpPr>
        <p:spPr>
          <a:xfrm>
            <a:off x="685800" y="2209800"/>
            <a:ext cx="8229600" cy="4076700"/>
          </a:xfrm>
          <a:noFill/>
        </p:spPr>
        <p:txBody>
          <a:bodyPr lIns="92075" tIns="46038" rIns="92075" bIns="46038"/>
          <a:lstStyle/>
          <a:p>
            <a:pPr eaLnBrk="1" hangingPunct="1"/>
            <a:r>
              <a:rPr lang="en-US" altLang="en-US" sz="2800" b="1" smtClean="0"/>
              <a:t>A view whose tuples are stored in the database is said to be </a:t>
            </a:r>
            <a:r>
              <a:rPr lang="en-US" altLang="en-US" sz="2800" b="1" smtClean="0">
                <a:solidFill>
                  <a:srgbClr val="FF0000"/>
                </a:solidFill>
              </a:rPr>
              <a:t>materialized</a:t>
            </a:r>
            <a:endParaRPr lang="en-US" altLang="en-US" sz="2800" b="1" smtClean="0"/>
          </a:p>
          <a:p>
            <a:pPr lvl="1" eaLnBrk="1" hangingPunct="1"/>
            <a:r>
              <a:rPr lang="en-US" altLang="en-US" sz="2400" b="1" smtClean="0"/>
              <a:t>Provides fast access, like a (very high-level) cache.</a:t>
            </a:r>
          </a:p>
          <a:p>
            <a:pPr lvl="1" eaLnBrk="1" hangingPunct="1"/>
            <a:r>
              <a:rPr lang="en-US" altLang="en-US" sz="2400" b="1" smtClean="0"/>
              <a:t>Need to </a:t>
            </a:r>
            <a:r>
              <a:rPr lang="en-US" altLang="en-US" sz="2400" b="1" smtClean="0">
                <a:solidFill>
                  <a:srgbClr val="FF0000"/>
                </a:solidFill>
              </a:rPr>
              <a:t>maintain </a:t>
            </a:r>
            <a:r>
              <a:rPr lang="en-US" altLang="en-US" sz="2400" b="1" smtClean="0"/>
              <a:t>the view as the underlying tables change.</a:t>
            </a:r>
          </a:p>
          <a:p>
            <a:pPr lvl="1" eaLnBrk="1" hangingPunct="1"/>
            <a:r>
              <a:rPr lang="en-US" altLang="en-US" sz="2400" b="1" smtClean="0"/>
              <a:t>Ideally, we want incremental view maintenance algorithms.</a:t>
            </a:r>
          </a:p>
          <a:p>
            <a:pPr eaLnBrk="1" hangingPunct="1"/>
            <a:r>
              <a:rPr lang="en-US" altLang="en-US" sz="2800" b="1" smtClean="0"/>
              <a:t>Close relationship to </a:t>
            </a:r>
            <a:r>
              <a:rPr lang="en-US" altLang="en-US" sz="2800" b="1" smtClean="0">
                <a:solidFill>
                  <a:srgbClr val="FF0000"/>
                </a:solidFill>
              </a:rPr>
              <a:t>Data Warehousing</a:t>
            </a:r>
            <a:r>
              <a:rPr lang="en-US" altLang="en-US" sz="2800" b="1" smtClean="0">
                <a:solidFill>
                  <a:schemeClr val="accent2"/>
                </a:solidFill>
              </a:rPr>
              <a:t>, </a:t>
            </a:r>
            <a:r>
              <a:rPr lang="en-US" altLang="en-US" sz="2800" b="1" smtClean="0">
                <a:solidFill>
                  <a:srgbClr val="FF0000"/>
                </a:solidFill>
              </a:rPr>
              <a:t>OLAP</a:t>
            </a:r>
            <a:r>
              <a:rPr lang="en-US" altLang="en-US" sz="2800" b="1" smtClean="0">
                <a:solidFill>
                  <a:schemeClr val="accent2"/>
                </a:solidFill>
              </a:rPr>
              <a:t>,</a:t>
            </a:r>
            <a:r>
              <a:rPr lang="en-US" altLang="en-US" sz="2800" b="1" smtClean="0"/>
              <a:t> </a:t>
            </a:r>
            <a:endParaRPr lang="en-US" altLang="en-US" sz="2800" b="1" smtClean="0">
              <a:solidFill>
                <a:srgbClr val="FF0000"/>
              </a:solidFill>
            </a:endParaRPr>
          </a:p>
        </p:txBody>
      </p:sp>
    </p:spTree>
    <p:extLst>
      <p:ext uri="{BB962C8B-B14F-4D97-AF65-F5344CB8AC3E}">
        <p14:creationId xmlns:p14="http://schemas.microsoft.com/office/powerpoint/2010/main" val="276520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63A3389E-66E7-4DD1-AD7E-E103E92A2F6E}" type="slidenum">
              <a:rPr lang="en-US" altLang="en-US" sz="1400">
                <a:solidFill>
                  <a:schemeClr val="tx1"/>
                </a:solidFill>
              </a:rPr>
              <a:pPr eaLnBrk="1" hangingPunct="1"/>
              <a:t>35</a:t>
            </a:fld>
            <a:endParaRPr lang="en-US" altLang="en-US" sz="1400">
              <a:solidFill>
                <a:schemeClr val="tx1"/>
              </a:solidFill>
            </a:endParaRPr>
          </a:p>
        </p:txBody>
      </p:sp>
      <p:sp>
        <p:nvSpPr>
          <p:cNvPr id="8195" name="Rectangle 2"/>
          <p:cNvSpPr>
            <a:spLocks noGrp="1" noChangeArrowheads="1"/>
          </p:cNvSpPr>
          <p:nvPr>
            <p:ph type="title"/>
          </p:nvPr>
        </p:nvSpPr>
        <p:spPr>
          <a:xfrm>
            <a:off x="990600" y="762000"/>
            <a:ext cx="6381750" cy="585788"/>
          </a:xfrm>
        </p:spPr>
        <p:txBody>
          <a:bodyPr>
            <a:normAutofit fontScale="90000"/>
          </a:bodyPr>
          <a:lstStyle/>
          <a:p>
            <a:pPr eaLnBrk="1" hangingPunct="1"/>
            <a:r>
              <a:rPr lang="en-US" altLang="en-US" smtClean="0"/>
              <a:t>What is a Materialized View?</a:t>
            </a:r>
          </a:p>
        </p:txBody>
      </p:sp>
      <p:sp>
        <p:nvSpPr>
          <p:cNvPr id="8196" name="Rectangle 3"/>
          <p:cNvSpPr>
            <a:spLocks noGrp="1" noChangeArrowheads="1"/>
          </p:cNvSpPr>
          <p:nvPr>
            <p:ph type="body" idx="1"/>
          </p:nvPr>
        </p:nvSpPr>
        <p:spPr>
          <a:xfrm>
            <a:off x="457200" y="1981200"/>
            <a:ext cx="7620000" cy="3810000"/>
          </a:xfrm>
        </p:spPr>
        <p:txBody>
          <a:bodyPr/>
          <a:lstStyle/>
          <a:p>
            <a:pPr eaLnBrk="1" hangingPunct="1"/>
            <a:r>
              <a:rPr lang="en-US" altLang="en-US" sz="2400" smtClean="0"/>
              <a:t>A database object that stores the results of a query</a:t>
            </a:r>
          </a:p>
          <a:p>
            <a:pPr lvl="1" eaLnBrk="1" hangingPunct="1"/>
            <a:r>
              <a:rPr lang="en-US" altLang="en-US" sz="2000" smtClean="0"/>
              <a:t>Marries the query rewrite features found in Oracle Discoverer with the data refresh capabilities of snapshots</a:t>
            </a:r>
          </a:p>
          <a:p>
            <a:pPr lvl="1" eaLnBrk="1" hangingPunct="1">
              <a:buFontTx/>
              <a:buNone/>
            </a:pPr>
            <a:endParaRPr lang="en-US" altLang="en-US" sz="1400" smtClean="0"/>
          </a:p>
          <a:p>
            <a:pPr eaLnBrk="1" hangingPunct="1"/>
            <a:r>
              <a:rPr lang="en-US" altLang="en-US" sz="2400" smtClean="0"/>
              <a:t>Features/Capabilities</a:t>
            </a:r>
          </a:p>
          <a:p>
            <a:pPr lvl="1" eaLnBrk="1" hangingPunct="1"/>
            <a:r>
              <a:rPr lang="en-US" altLang="en-US" sz="2000" smtClean="0"/>
              <a:t>Can be partitioned and indexed</a:t>
            </a:r>
          </a:p>
          <a:p>
            <a:pPr lvl="1" eaLnBrk="1" hangingPunct="1"/>
            <a:r>
              <a:rPr lang="en-US" altLang="en-US" sz="2000" smtClean="0"/>
              <a:t>Can be queried directly</a:t>
            </a:r>
          </a:p>
          <a:p>
            <a:pPr lvl="1" eaLnBrk="1" hangingPunct="1"/>
            <a:r>
              <a:rPr lang="en-US" altLang="en-US" sz="2000" smtClean="0"/>
              <a:t>Can have DML applied against it</a:t>
            </a:r>
          </a:p>
          <a:p>
            <a:pPr lvl="1" eaLnBrk="1" hangingPunct="1"/>
            <a:r>
              <a:rPr lang="en-US" altLang="en-US" sz="2000" smtClean="0"/>
              <a:t>Several refresh options are available</a:t>
            </a:r>
          </a:p>
          <a:p>
            <a:pPr lvl="1" eaLnBrk="1" hangingPunct="1"/>
            <a:r>
              <a:rPr lang="en-US" altLang="en-US" sz="2000" smtClean="0"/>
              <a:t>Best in read-intensive environments</a:t>
            </a:r>
          </a:p>
        </p:txBody>
      </p:sp>
    </p:spTree>
    <p:extLst>
      <p:ext uri="{BB962C8B-B14F-4D97-AF65-F5344CB8AC3E}">
        <p14:creationId xmlns:p14="http://schemas.microsoft.com/office/powerpoint/2010/main" val="3098887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DBE94EA7-3B58-4444-94B1-20A2A224FD9D}" type="slidenum">
              <a:rPr lang="en-US" altLang="en-US" sz="1400">
                <a:solidFill>
                  <a:schemeClr val="tx1"/>
                </a:solidFill>
              </a:rPr>
              <a:pPr eaLnBrk="1" hangingPunct="1"/>
              <a:t>36</a:t>
            </a:fld>
            <a:endParaRPr lang="en-US" altLang="en-US" sz="1400">
              <a:solidFill>
                <a:schemeClr val="tx1"/>
              </a:solidFill>
            </a:endParaRPr>
          </a:p>
        </p:txBody>
      </p:sp>
      <p:sp>
        <p:nvSpPr>
          <p:cNvPr id="9219" name="Rectangle 2"/>
          <p:cNvSpPr>
            <a:spLocks noGrp="1" noChangeArrowheads="1"/>
          </p:cNvSpPr>
          <p:nvPr>
            <p:ph type="title"/>
          </p:nvPr>
        </p:nvSpPr>
        <p:spPr>
          <a:xfrm>
            <a:off x="990600" y="762000"/>
            <a:ext cx="7067550" cy="585788"/>
          </a:xfrm>
        </p:spPr>
        <p:txBody>
          <a:bodyPr>
            <a:normAutofit fontScale="90000"/>
          </a:bodyPr>
          <a:lstStyle/>
          <a:p>
            <a:pPr eaLnBrk="1" hangingPunct="1"/>
            <a:r>
              <a:rPr lang="en-US" altLang="en-US" smtClean="0"/>
              <a:t>Advantages and Disadvantages</a:t>
            </a:r>
          </a:p>
        </p:txBody>
      </p:sp>
      <p:sp>
        <p:nvSpPr>
          <p:cNvPr id="9220" name="Rectangle 3"/>
          <p:cNvSpPr>
            <a:spLocks noGrp="1" noChangeArrowheads="1"/>
          </p:cNvSpPr>
          <p:nvPr>
            <p:ph type="body" idx="1"/>
          </p:nvPr>
        </p:nvSpPr>
        <p:spPr/>
        <p:txBody>
          <a:bodyPr/>
          <a:lstStyle/>
          <a:p>
            <a:pPr eaLnBrk="1" hangingPunct="1"/>
            <a:r>
              <a:rPr lang="en-US" altLang="en-US" sz="2400" smtClean="0"/>
              <a:t>Advantages</a:t>
            </a:r>
          </a:p>
          <a:p>
            <a:pPr lvl="1" eaLnBrk="1" hangingPunct="1"/>
            <a:r>
              <a:rPr lang="en-US" altLang="en-US" sz="2000" smtClean="0"/>
              <a:t>Useful for summarizing, pre-computing, replicating and distributing data</a:t>
            </a:r>
          </a:p>
          <a:p>
            <a:pPr lvl="1" eaLnBrk="1" hangingPunct="1"/>
            <a:r>
              <a:rPr lang="en-US" altLang="en-US" sz="2000" smtClean="0"/>
              <a:t>Faster access for expensive and complex joins</a:t>
            </a:r>
          </a:p>
          <a:p>
            <a:pPr lvl="1" eaLnBrk="1" hangingPunct="1"/>
            <a:r>
              <a:rPr lang="en-US" altLang="en-US" sz="2000" smtClean="0"/>
              <a:t>Transparent to end-users</a:t>
            </a:r>
          </a:p>
          <a:p>
            <a:pPr lvl="2" eaLnBrk="1" hangingPunct="1"/>
            <a:r>
              <a:rPr lang="en-US" altLang="en-US" sz="1800" smtClean="0"/>
              <a:t>MVs can be added/dropped without invalidating coded SQL</a:t>
            </a:r>
          </a:p>
          <a:p>
            <a:pPr lvl="2" eaLnBrk="1" hangingPunct="1"/>
            <a:endParaRPr lang="en-US" altLang="en-US" sz="1200" smtClean="0"/>
          </a:p>
          <a:p>
            <a:pPr eaLnBrk="1" hangingPunct="1"/>
            <a:r>
              <a:rPr lang="en-US" altLang="en-US" sz="2400" smtClean="0"/>
              <a:t>Disadvantages</a:t>
            </a:r>
          </a:p>
          <a:p>
            <a:pPr lvl="1" eaLnBrk="1" hangingPunct="1"/>
            <a:r>
              <a:rPr lang="en-US" altLang="en-US" sz="2000" smtClean="0"/>
              <a:t>Performance costs of maintaining the views</a:t>
            </a:r>
          </a:p>
          <a:p>
            <a:pPr lvl="1" eaLnBrk="1" hangingPunct="1"/>
            <a:r>
              <a:rPr lang="en-US" altLang="en-US" sz="2000" smtClean="0"/>
              <a:t>Storage costs of maintaining the views</a:t>
            </a:r>
          </a:p>
        </p:txBody>
      </p:sp>
    </p:spTree>
    <p:extLst>
      <p:ext uri="{BB962C8B-B14F-4D97-AF65-F5344CB8AC3E}">
        <p14:creationId xmlns:p14="http://schemas.microsoft.com/office/powerpoint/2010/main" val="2723783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4D9452CE-14FC-47E8-9CCE-3FF2C05801D7}" type="slidenum">
              <a:rPr lang="en-US" altLang="en-US" sz="1400">
                <a:solidFill>
                  <a:schemeClr val="tx1"/>
                </a:solidFill>
              </a:rPr>
              <a:pPr eaLnBrk="1" hangingPunct="1"/>
              <a:t>37</a:t>
            </a:fld>
            <a:endParaRPr lang="en-US" altLang="en-US" sz="1400">
              <a:solidFill>
                <a:schemeClr val="tx1"/>
              </a:solidFill>
            </a:endParaRPr>
          </a:p>
        </p:txBody>
      </p:sp>
      <p:sp>
        <p:nvSpPr>
          <p:cNvPr id="10243" name="Rectangle 2"/>
          <p:cNvSpPr>
            <a:spLocks noGrp="1" noChangeArrowheads="1"/>
          </p:cNvSpPr>
          <p:nvPr>
            <p:ph type="title"/>
          </p:nvPr>
        </p:nvSpPr>
        <p:spPr>
          <a:xfrm>
            <a:off x="990600" y="762000"/>
            <a:ext cx="6508750" cy="585788"/>
          </a:xfrm>
        </p:spPr>
        <p:txBody>
          <a:bodyPr>
            <a:normAutofit fontScale="90000"/>
          </a:bodyPr>
          <a:lstStyle/>
          <a:p>
            <a:pPr eaLnBrk="1" hangingPunct="1"/>
            <a:r>
              <a:rPr lang="en-US" altLang="en-US" smtClean="0"/>
              <a:t>Database Parameter Settings</a:t>
            </a:r>
          </a:p>
        </p:txBody>
      </p:sp>
      <p:sp>
        <p:nvSpPr>
          <p:cNvPr id="10244" name="Rectangle 3"/>
          <p:cNvSpPr>
            <a:spLocks noGrp="1" noChangeArrowheads="1"/>
          </p:cNvSpPr>
          <p:nvPr>
            <p:ph type="body" idx="1"/>
          </p:nvPr>
        </p:nvSpPr>
        <p:spPr>
          <a:xfrm>
            <a:off x="914400" y="2362200"/>
            <a:ext cx="8001000" cy="4038600"/>
          </a:xfrm>
        </p:spPr>
        <p:txBody>
          <a:bodyPr/>
          <a:lstStyle/>
          <a:p>
            <a:pPr eaLnBrk="1" hangingPunct="1">
              <a:lnSpc>
                <a:spcPct val="90000"/>
              </a:lnSpc>
            </a:pPr>
            <a:r>
              <a:rPr lang="en-US" altLang="en-US" sz="2000" smtClean="0"/>
              <a:t>init.ora parameter  </a:t>
            </a:r>
          </a:p>
          <a:p>
            <a:pPr lvl="1" eaLnBrk="1" hangingPunct="1">
              <a:lnSpc>
                <a:spcPct val="90000"/>
              </a:lnSpc>
            </a:pPr>
            <a:r>
              <a:rPr lang="en-US" altLang="en-US" sz="1800" b="1" smtClean="0">
                <a:latin typeface="Courier New" panose="02070309020205020404" pitchFamily="49" charset="0"/>
              </a:rPr>
              <a:t>COMPATIBLE=8.1.0</a:t>
            </a:r>
            <a:r>
              <a:rPr lang="en-US" altLang="en-US" sz="1800" smtClean="0"/>
              <a:t>  (or above)</a:t>
            </a:r>
          </a:p>
          <a:p>
            <a:pPr eaLnBrk="1" hangingPunct="1">
              <a:lnSpc>
                <a:spcPct val="90000"/>
              </a:lnSpc>
            </a:pPr>
            <a:endParaRPr lang="en-US" altLang="en-US" sz="500" smtClean="0"/>
          </a:p>
          <a:p>
            <a:pPr eaLnBrk="1" hangingPunct="1">
              <a:lnSpc>
                <a:spcPct val="90000"/>
              </a:lnSpc>
            </a:pPr>
            <a:r>
              <a:rPr lang="en-US" altLang="en-US" sz="2000" smtClean="0"/>
              <a:t>System or session settings</a:t>
            </a:r>
          </a:p>
          <a:p>
            <a:pPr lvl="1" eaLnBrk="1" hangingPunct="1">
              <a:lnSpc>
                <a:spcPct val="80000"/>
              </a:lnSpc>
            </a:pPr>
            <a:r>
              <a:rPr lang="en-US" altLang="en-US" sz="1800" smtClean="0">
                <a:latin typeface="Courier New" panose="02070309020205020404" pitchFamily="49" charset="0"/>
              </a:rPr>
              <a:t>query_rewrite_enabled={true|false}</a:t>
            </a:r>
          </a:p>
          <a:p>
            <a:pPr lvl="1" eaLnBrk="1" hangingPunct="1">
              <a:lnSpc>
                <a:spcPct val="90000"/>
              </a:lnSpc>
            </a:pPr>
            <a:r>
              <a:rPr lang="en-US" altLang="en-US" sz="1800" smtClean="0">
                <a:latin typeface="Courier New" panose="02070309020205020404" pitchFamily="49" charset="0"/>
              </a:rPr>
              <a:t>query_rewrite_integrity=                 	      {enforced|trusted|stale_tolerated}</a:t>
            </a:r>
          </a:p>
          <a:p>
            <a:pPr lvl="1" eaLnBrk="1" hangingPunct="1">
              <a:lnSpc>
                <a:spcPct val="90000"/>
              </a:lnSpc>
            </a:pPr>
            <a:endParaRPr lang="en-US" altLang="en-US" sz="500" smtClean="0">
              <a:latin typeface="Courier New" panose="02070309020205020404" pitchFamily="49" charset="0"/>
            </a:endParaRPr>
          </a:p>
          <a:p>
            <a:pPr eaLnBrk="1" hangingPunct="1">
              <a:lnSpc>
                <a:spcPct val="90000"/>
              </a:lnSpc>
            </a:pPr>
            <a:r>
              <a:rPr lang="en-US" altLang="en-US" sz="2000" smtClean="0"/>
              <a:t>Can be set for a session using</a:t>
            </a:r>
          </a:p>
          <a:p>
            <a:pPr lvl="1" eaLnBrk="1" hangingPunct="1">
              <a:lnSpc>
                <a:spcPct val="80000"/>
              </a:lnSpc>
            </a:pPr>
            <a:r>
              <a:rPr lang="en-US" altLang="en-US" sz="1800" smtClean="0">
                <a:latin typeface="Courier New" panose="02070309020205020404" pitchFamily="49" charset="0"/>
              </a:rPr>
              <a:t>alter session set query_rewrite_enabled=true;</a:t>
            </a:r>
          </a:p>
          <a:p>
            <a:pPr lvl="1" eaLnBrk="1" hangingPunct="1">
              <a:lnSpc>
                <a:spcPct val="80000"/>
              </a:lnSpc>
            </a:pPr>
            <a:r>
              <a:rPr lang="en-US" altLang="en-US" sz="1800" smtClean="0">
                <a:latin typeface="Courier New" panose="02070309020205020404" pitchFamily="49" charset="0"/>
              </a:rPr>
              <a:t>alter session set query_rewrite_integrity=enforced;</a:t>
            </a:r>
          </a:p>
          <a:p>
            <a:pPr lvl="1" eaLnBrk="1" hangingPunct="1">
              <a:lnSpc>
                <a:spcPct val="80000"/>
              </a:lnSpc>
            </a:pPr>
            <a:endParaRPr lang="en-US" altLang="en-US" sz="500" smtClean="0">
              <a:latin typeface="Courier New" panose="02070309020205020404" pitchFamily="49" charset="0"/>
            </a:endParaRPr>
          </a:p>
          <a:p>
            <a:pPr eaLnBrk="1" hangingPunct="1">
              <a:lnSpc>
                <a:spcPct val="90000"/>
              </a:lnSpc>
            </a:pPr>
            <a:r>
              <a:rPr lang="en-US" altLang="en-US" sz="2000" smtClean="0"/>
              <a:t>Privileges which must be granted to users directly</a:t>
            </a:r>
          </a:p>
          <a:p>
            <a:pPr lvl="1" eaLnBrk="1" hangingPunct="1">
              <a:lnSpc>
                <a:spcPct val="90000"/>
              </a:lnSpc>
            </a:pPr>
            <a:r>
              <a:rPr lang="en-US" altLang="en-US" sz="2000" b="1" smtClean="0">
                <a:latin typeface="Courier New" panose="02070309020205020404" pitchFamily="49" charset="0"/>
              </a:rPr>
              <a:t>QUERY_REWRITE</a:t>
            </a:r>
            <a:r>
              <a:rPr lang="en-US" altLang="en-US" sz="1800" smtClean="0"/>
              <a:t> - for MV using objects in own schema</a:t>
            </a:r>
          </a:p>
          <a:p>
            <a:pPr lvl="1" eaLnBrk="1" hangingPunct="1">
              <a:lnSpc>
                <a:spcPct val="90000"/>
              </a:lnSpc>
            </a:pPr>
            <a:r>
              <a:rPr lang="en-US" altLang="en-US" sz="2000" b="1" smtClean="0">
                <a:latin typeface="Courier New" panose="02070309020205020404" pitchFamily="49" charset="0"/>
              </a:rPr>
              <a:t>GLOBAL_QUERY_REWRITE</a:t>
            </a:r>
            <a:r>
              <a:rPr lang="en-US" altLang="en-US" sz="1800" smtClean="0"/>
              <a:t> - for objects in other schemas</a:t>
            </a:r>
          </a:p>
        </p:txBody>
      </p:sp>
    </p:spTree>
    <p:extLst>
      <p:ext uri="{BB962C8B-B14F-4D97-AF65-F5344CB8AC3E}">
        <p14:creationId xmlns:p14="http://schemas.microsoft.com/office/powerpoint/2010/main" val="3672497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C0FEB0C6-0E48-4E29-8DD3-45D163FA86EC}" type="slidenum">
              <a:rPr lang="en-US" altLang="en-US" sz="1400">
                <a:solidFill>
                  <a:schemeClr val="tx1"/>
                </a:solidFill>
              </a:rPr>
              <a:pPr eaLnBrk="1" hangingPunct="1"/>
              <a:t>38</a:t>
            </a:fld>
            <a:endParaRPr lang="en-US" altLang="en-US" sz="1400">
              <a:solidFill>
                <a:schemeClr val="tx1"/>
              </a:solidFill>
            </a:endParaRPr>
          </a:p>
        </p:txBody>
      </p:sp>
      <p:sp>
        <p:nvSpPr>
          <p:cNvPr id="11267" name="Rectangle 2"/>
          <p:cNvSpPr>
            <a:spLocks noGrp="1" noChangeArrowheads="1"/>
          </p:cNvSpPr>
          <p:nvPr>
            <p:ph type="title"/>
          </p:nvPr>
        </p:nvSpPr>
        <p:spPr>
          <a:xfrm>
            <a:off x="990600" y="762000"/>
            <a:ext cx="4908550" cy="585788"/>
          </a:xfrm>
        </p:spPr>
        <p:txBody>
          <a:bodyPr>
            <a:normAutofit fontScale="90000"/>
          </a:bodyPr>
          <a:lstStyle/>
          <a:p>
            <a:pPr eaLnBrk="1" hangingPunct="1"/>
            <a:r>
              <a:rPr lang="en-US" altLang="en-US" smtClean="0"/>
              <a:t>Query Rewrite Details</a:t>
            </a:r>
          </a:p>
        </p:txBody>
      </p:sp>
      <p:sp>
        <p:nvSpPr>
          <p:cNvPr id="11268" name="Rectangle 3"/>
          <p:cNvSpPr>
            <a:spLocks noGrp="1" noChangeArrowheads="1"/>
          </p:cNvSpPr>
          <p:nvPr>
            <p:ph type="body" idx="1"/>
          </p:nvPr>
        </p:nvSpPr>
        <p:spPr>
          <a:xfrm>
            <a:off x="304800" y="1905000"/>
            <a:ext cx="7543800" cy="4038600"/>
          </a:xfrm>
        </p:spPr>
        <p:txBody>
          <a:bodyPr/>
          <a:lstStyle/>
          <a:p>
            <a:pPr eaLnBrk="1" hangingPunct="1">
              <a:lnSpc>
                <a:spcPct val="90000"/>
              </a:lnSpc>
            </a:pPr>
            <a:r>
              <a:rPr lang="en-US" altLang="en-US" sz="2400" smtClean="0"/>
              <a:t>query_rewrite_integrity Settings:</a:t>
            </a:r>
          </a:p>
          <a:p>
            <a:pPr lvl="1" eaLnBrk="1" hangingPunct="1">
              <a:lnSpc>
                <a:spcPct val="90000"/>
              </a:lnSpc>
            </a:pPr>
            <a:r>
              <a:rPr lang="en-US" altLang="en-US" sz="2000" b="1" smtClean="0">
                <a:latin typeface="Courier New" panose="02070309020205020404" pitchFamily="49" charset="0"/>
              </a:rPr>
              <a:t>enforced</a:t>
            </a:r>
            <a:r>
              <a:rPr lang="en-US" altLang="en-US" sz="2000" smtClean="0"/>
              <a:t> – rewrites based on Oracle enforced constraints</a:t>
            </a:r>
          </a:p>
          <a:p>
            <a:pPr lvl="2" eaLnBrk="1" hangingPunct="1">
              <a:lnSpc>
                <a:spcPct val="90000"/>
              </a:lnSpc>
            </a:pPr>
            <a:r>
              <a:rPr lang="en-US" altLang="en-US" sz="1800" smtClean="0"/>
              <a:t>Primary key, foreign keys</a:t>
            </a:r>
          </a:p>
          <a:p>
            <a:pPr lvl="2" eaLnBrk="1" hangingPunct="1">
              <a:lnSpc>
                <a:spcPct val="90000"/>
              </a:lnSpc>
              <a:buFont typeface="Wingdings" panose="05000000000000000000" pitchFamily="2" charset="2"/>
              <a:buNone/>
            </a:pPr>
            <a:endParaRPr lang="en-US" altLang="en-US" sz="500" smtClean="0"/>
          </a:p>
          <a:p>
            <a:pPr lvl="1" eaLnBrk="1" hangingPunct="1">
              <a:lnSpc>
                <a:spcPct val="90000"/>
              </a:lnSpc>
            </a:pPr>
            <a:r>
              <a:rPr lang="en-US" altLang="en-US" sz="2000" b="1" smtClean="0">
                <a:latin typeface="Courier New" panose="02070309020205020404" pitchFamily="49" charset="0"/>
              </a:rPr>
              <a:t>trusted</a:t>
            </a:r>
            <a:r>
              <a:rPr lang="en-US" altLang="en-US" sz="2000" smtClean="0"/>
              <a:t> – rewrites based on Oracle enforced constraints and known, but not enforced, data relationships</a:t>
            </a:r>
          </a:p>
          <a:p>
            <a:pPr lvl="2" eaLnBrk="1" hangingPunct="1">
              <a:lnSpc>
                <a:spcPct val="90000"/>
              </a:lnSpc>
            </a:pPr>
            <a:r>
              <a:rPr lang="en-US" altLang="en-US" sz="1800" smtClean="0"/>
              <a:t>Primary key, foreign keys</a:t>
            </a:r>
          </a:p>
          <a:p>
            <a:pPr lvl="2" eaLnBrk="1" hangingPunct="1">
              <a:lnSpc>
                <a:spcPct val="90000"/>
              </a:lnSpc>
            </a:pPr>
            <a:r>
              <a:rPr lang="en-US" altLang="en-US" sz="1800" smtClean="0"/>
              <a:t>Data dictionary information</a:t>
            </a:r>
          </a:p>
          <a:p>
            <a:pPr lvl="2" eaLnBrk="1" hangingPunct="1">
              <a:lnSpc>
                <a:spcPct val="90000"/>
              </a:lnSpc>
            </a:pPr>
            <a:r>
              <a:rPr lang="en-US" altLang="en-US" sz="1800" smtClean="0"/>
              <a:t>Dimensions</a:t>
            </a:r>
          </a:p>
          <a:p>
            <a:pPr lvl="2" eaLnBrk="1" hangingPunct="1">
              <a:lnSpc>
                <a:spcPct val="90000"/>
              </a:lnSpc>
            </a:pPr>
            <a:endParaRPr lang="en-US" altLang="en-US" sz="500" smtClean="0"/>
          </a:p>
          <a:p>
            <a:pPr lvl="1" eaLnBrk="1" hangingPunct="1">
              <a:lnSpc>
                <a:spcPct val="90000"/>
              </a:lnSpc>
            </a:pPr>
            <a:r>
              <a:rPr lang="en-US" altLang="en-US" sz="2000" b="1" smtClean="0">
                <a:latin typeface="Courier New" panose="02070309020205020404" pitchFamily="49" charset="0"/>
              </a:rPr>
              <a:t>stale_tolerated</a:t>
            </a:r>
            <a:r>
              <a:rPr lang="en-US" altLang="en-US" sz="2000" smtClean="0"/>
              <a:t> – queries rewritten even if Oracle knows the mv’s data is out-of-sync with the detail data</a:t>
            </a:r>
          </a:p>
          <a:p>
            <a:pPr lvl="2" eaLnBrk="1" hangingPunct="1">
              <a:lnSpc>
                <a:spcPct val="90000"/>
              </a:lnSpc>
            </a:pPr>
            <a:r>
              <a:rPr lang="en-US" altLang="en-US" sz="1800" smtClean="0"/>
              <a:t>Data dictionary information</a:t>
            </a:r>
            <a:endParaRPr lang="en-US" altLang="en-US" sz="800" smtClean="0"/>
          </a:p>
        </p:txBody>
      </p:sp>
    </p:spTree>
    <p:extLst>
      <p:ext uri="{BB962C8B-B14F-4D97-AF65-F5344CB8AC3E}">
        <p14:creationId xmlns:p14="http://schemas.microsoft.com/office/powerpoint/2010/main" val="365724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2F2FC32F-8717-428A-9F75-0541E304C4E4}" type="slidenum">
              <a:rPr lang="en-US" altLang="en-US" sz="1400">
                <a:solidFill>
                  <a:schemeClr val="tx1"/>
                </a:solidFill>
              </a:rPr>
              <a:pPr eaLnBrk="1" hangingPunct="1"/>
              <a:t>39</a:t>
            </a:fld>
            <a:endParaRPr lang="en-US" altLang="en-US" sz="1400">
              <a:solidFill>
                <a:schemeClr val="tx1"/>
              </a:solidFill>
            </a:endParaRPr>
          </a:p>
        </p:txBody>
      </p:sp>
      <p:sp>
        <p:nvSpPr>
          <p:cNvPr id="12291" name="Rectangle 1026"/>
          <p:cNvSpPr>
            <a:spLocks noGrp="1" noChangeArrowheads="1"/>
          </p:cNvSpPr>
          <p:nvPr>
            <p:ph type="title"/>
          </p:nvPr>
        </p:nvSpPr>
        <p:spPr>
          <a:xfrm>
            <a:off x="990600" y="762000"/>
            <a:ext cx="6711950" cy="585788"/>
          </a:xfrm>
        </p:spPr>
        <p:txBody>
          <a:bodyPr>
            <a:normAutofit fontScale="90000"/>
          </a:bodyPr>
          <a:lstStyle/>
          <a:p>
            <a:pPr eaLnBrk="1" hangingPunct="1"/>
            <a:r>
              <a:rPr lang="en-US" altLang="en-US" smtClean="0"/>
              <a:t>Query Rewrite Details (cont’d)</a:t>
            </a:r>
          </a:p>
        </p:txBody>
      </p:sp>
      <p:sp>
        <p:nvSpPr>
          <p:cNvPr id="12292" name="Rectangle 1027"/>
          <p:cNvSpPr>
            <a:spLocks noGrp="1" noChangeArrowheads="1"/>
          </p:cNvSpPr>
          <p:nvPr>
            <p:ph type="body" idx="1"/>
          </p:nvPr>
        </p:nvSpPr>
        <p:spPr>
          <a:xfrm>
            <a:off x="914400" y="2362200"/>
            <a:ext cx="7467600" cy="3733800"/>
          </a:xfrm>
        </p:spPr>
        <p:txBody>
          <a:bodyPr/>
          <a:lstStyle/>
          <a:p>
            <a:pPr eaLnBrk="1" hangingPunct="1">
              <a:lnSpc>
                <a:spcPct val="90000"/>
              </a:lnSpc>
            </a:pPr>
            <a:r>
              <a:rPr lang="en-US" altLang="en-US" sz="2400" smtClean="0"/>
              <a:t>Query Rewrite Methods</a:t>
            </a:r>
          </a:p>
          <a:p>
            <a:pPr lvl="1" eaLnBrk="1" hangingPunct="1">
              <a:lnSpc>
                <a:spcPct val="90000"/>
              </a:lnSpc>
            </a:pPr>
            <a:r>
              <a:rPr lang="en-US" altLang="en-US" sz="2000" smtClean="0"/>
              <a:t>Full Exact Text Match</a:t>
            </a:r>
          </a:p>
          <a:p>
            <a:pPr lvl="2" eaLnBrk="1" hangingPunct="1">
              <a:lnSpc>
                <a:spcPct val="90000"/>
              </a:lnSpc>
            </a:pPr>
            <a:r>
              <a:rPr lang="en-US" altLang="en-US" sz="1800" smtClean="0"/>
              <a:t>Friendlier/more flexible version of text matching</a:t>
            </a:r>
          </a:p>
          <a:p>
            <a:pPr lvl="1" eaLnBrk="1" hangingPunct="1">
              <a:lnSpc>
                <a:spcPct val="90000"/>
              </a:lnSpc>
            </a:pPr>
            <a:r>
              <a:rPr lang="en-US" altLang="en-US" sz="2000" smtClean="0"/>
              <a:t>Partial Text Match</a:t>
            </a:r>
          </a:p>
          <a:p>
            <a:pPr lvl="2" eaLnBrk="1" hangingPunct="1">
              <a:lnSpc>
                <a:spcPct val="90000"/>
              </a:lnSpc>
            </a:pPr>
            <a:r>
              <a:rPr lang="en-US" altLang="en-US" sz="1800" smtClean="0"/>
              <a:t>Compares text starting at FROM clause</a:t>
            </a:r>
          </a:p>
          <a:p>
            <a:pPr lvl="2" eaLnBrk="1" hangingPunct="1">
              <a:lnSpc>
                <a:spcPct val="90000"/>
              </a:lnSpc>
            </a:pPr>
            <a:r>
              <a:rPr lang="en-US" altLang="en-US" sz="1800" smtClean="0"/>
              <a:t>SELECT clause must be satisfied for rewrite to occur</a:t>
            </a:r>
          </a:p>
          <a:p>
            <a:pPr eaLnBrk="1" hangingPunct="1">
              <a:lnSpc>
                <a:spcPct val="90000"/>
              </a:lnSpc>
            </a:pPr>
            <a:endParaRPr lang="en-US" altLang="en-US" sz="500" smtClean="0"/>
          </a:p>
          <a:p>
            <a:pPr lvl="1" eaLnBrk="1" hangingPunct="1">
              <a:lnSpc>
                <a:spcPct val="90000"/>
              </a:lnSpc>
            </a:pPr>
            <a:r>
              <a:rPr lang="en-US" altLang="en-US" sz="2000" smtClean="0"/>
              <a:t>Data Sufficiency</a:t>
            </a:r>
          </a:p>
          <a:p>
            <a:pPr lvl="2" eaLnBrk="1" hangingPunct="1">
              <a:lnSpc>
                <a:spcPct val="90000"/>
              </a:lnSpc>
            </a:pPr>
            <a:r>
              <a:rPr lang="en-US" altLang="en-US" sz="1800" smtClean="0"/>
              <a:t>All required data must be present in the MV or retrievable through a join-back operation</a:t>
            </a:r>
          </a:p>
          <a:p>
            <a:pPr lvl="1" eaLnBrk="1" hangingPunct="1">
              <a:lnSpc>
                <a:spcPct val="90000"/>
              </a:lnSpc>
            </a:pPr>
            <a:r>
              <a:rPr lang="en-US" altLang="en-US" sz="2000" smtClean="0"/>
              <a:t>Join Compatibility</a:t>
            </a:r>
          </a:p>
          <a:p>
            <a:pPr lvl="2" eaLnBrk="1" hangingPunct="1">
              <a:lnSpc>
                <a:spcPct val="90000"/>
              </a:lnSpc>
            </a:pPr>
            <a:r>
              <a:rPr lang="en-US" altLang="en-US" sz="1800" smtClean="0"/>
              <a:t>All joined columns are present in the MV</a:t>
            </a:r>
          </a:p>
        </p:txBody>
      </p:sp>
    </p:spTree>
    <p:extLst>
      <p:ext uri="{BB962C8B-B14F-4D97-AF65-F5344CB8AC3E}">
        <p14:creationId xmlns:p14="http://schemas.microsoft.com/office/powerpoint/2010/main" val="279350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40B8BCC-3698-4111-862B-C31E59F2310B}" type="slidenum">
              <a:rPr lang="en-US"/>
              <a:pPr/>
              <a:t>4</a:t>
            </a:fld>
            <a:endParaRPr lang="en-US"/>
          </a:p>
        </p:txBody>
      </p:sp>
      <p:sp>
        <p:nvSpPr>
          <p:cNvPr id="975874" name="Rectangle 2"/>
          <p:cNvSpPr>
            <a:spLocks noGrp="1" noChangeArrowheads="1"/>
          </p:cNvSpPr>
          <p:nvPr>
            <p:ph type="title"/>
          </p:nvPr>
        </p:nvSpPr>
        <p:spPr>
          <a:noFill/>
          <a:ln/>
        </p:spPr>
        <p:txBody>
          <a:bodyPr lIns="90488" tIns="44450" rIns="90488" bIns="44450"/>
          <a:lstStyle/>
          <a:p>
            <a:r>
              <a:rPr lang="en-US"/>
              <a:t>Why Partition?</a:t>
            </a:r>
          </a:p>
        </p:txBody>
      </p:sp>
      <p:sp>
        <p:nvSpPr>
          <p:cNvPr id="975875" name="Rectangle 3"/>
          <p:cNvSpPr>
            <a:spLocks noGrp="1" noChangeArrowheads="1"/>
          </p:cNvSpPr>
          <p:nvPr>
            <p:ph type="body" idx="1"/>
          </p:nvPr>
        </p:nvSpPr>
        <p:spPr>
          <a:noFill/>
          <a:ln/>
        </p:spPr>
        <p:txBody>
          <a:bodyPr lIns="90488" tIns="44450" rIns="90488" bIns="44450"/>
          <a:lstStyle/>
          <a:p>
            <a:r>
              <a:rPr lang="en-US"/>
              <a:t>Flexibility in managing data</a:t>
            </a:r>
          </a:p>
          <a:p>
            <a:r>
              <a:rPr lang="en-US"/>
              <a:t>Smaller physical units allow</a:t>
            </a:r>
          </a:p>
          <a:p>
            <a:pPr lvl="1"/>
            <a:r>
              <a:rPr lang="en-US"/>
              <a:t>easy restructuring</a:t>
            </a:r>
          </a:p>
          <a:p>
            <a:pPr lvl="1"/>
            <a:r>
              <a:rPr lang="en-US"/>
              <a:t>free indexing	</a:t>
            </a:r>
          </a:p>
          <a:p>
            <a:pPr lvl="1"/>
            <a:r>
              <a:rPr lang="en-US"/>
              <a:t>sequential scans if needed</a:t>
            </a:r>
          </a:p>
          <a:p>
            <a:pPr lvl="1"/>
            <a:r>
              <a:rPr lang="en-US"/>
              <a:t>easy reorganization	</a:t>
            </a:r>
          </a:p>
          <a:p>
            <a:pPr lvl="1"/>
            <a:r>
              <a:rPr lang="en-US"/>
              <a:t>easy recovery</a:t>
            </a:r>
          </a:p>
          <a:p>
            <a:pPr lvl="1"/>
            <a:r>
              <a:rPr lang="en-US"/>
              <a:t>easy monitoring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0C4B06CF-E1B9-40DF-99E5-479F87595BE3}" type="slidenum">
              <a:rPr lang="en-US" altLang="en-US" sz="1400">
                <a:solidFill>
                  <a:schemeClr val="tx1"/>
                </a:solidFill>
              </a:rPr>
              <a:pPr eaLnBrk="1" hangingPunct="1"/>
              <a:t>40</a:t>
            </a:fld>
            <a:endParaRPr lang="en-US" altLang="en-US" sz="1400">
              <a:solidFill>
                <a:schemeClr val="tx1"/>
              </a:solidFill>
            </a:endParaRPr>
          </a:p>
        </p:txBody>
      </p:sp>
      <p:sp>
        <p:nvSpPr>
          <p:cNvPr id="13315" name="Rectangle 2"/>
          <p:cNvSpPr>
            <a:spLocks noGrp="1" noChangeArrowheads="1"/>
          </p:cNvSpPr>
          <p:nvPr>
            <p:ph type="title"/>
          </p:nvPr>
        </p:nvSpPr>
        <p:spPr>
          <a:xfrm>
            <a:off x="990600" y="762000"/>
            <a:ext cx="6711950" cy="585788"/>
          </a:xfrm>
        </p:spPr>
        <p:txBody>
          <a:bodyPr>
            <a:normAutofit fontScale="90000"/>
          </a:bodyPr>
          <a:lstStyle/>
          <a:p>
            <a:pPr eaLnBrk="1" hangingPunct="1"/>
            <a:r>
              <a:rPr lang="en-US" altLang="en-US" smtClean="0"/>
              <a:t>Query Rewrite Details (cont’d)</a:t>
            </a:r>
          </a:p>
        </p:txBody>
      </p:sp>
      <p:sp>
        <p:nvSpPr>
          <p:cNvPr id="13316" name="Rectangle 3"/>
          <p:cNvSpPr>
            <a:spLocks noGrp="1" noChangeArrowheads="1"/>
          </p:cNvSpPr>
          <p:nvPr>
            <p:ph type="body" idx="1"/>
          </p:nvPr>
        </p:nvSpPr>
        <p:spPr>
          <a:xfrm>
            <a:off x="152400" y="1905000"/>
            <a:ext cx="7315200" cy="3733800"/>
          </a:xfrm>
        </p:spPr>
        <p:txBody>
          <a:bodyPr>
            <a:normAutofit lnSpcReduction="10000"/>
          </a:bodyPr>
          <a:lstStyle/>
          <a:p>
            <a:pPr lvl="1" eaLnBrk="1" hangingPunct="1"/>
            <a:r>
              <a:rPr lang="en-US" altLang="en-US" smtClean="0"/>
              <a:t>Grouping Compatibility</a:t>
            </a:r>
          </a:p>
          <a:p>
            <a:pPr lvl="2" eaLnBrk="1" hangingPunct="1"/>
            <a:r>
              <a:rPr lang="en-US" altLang="en-US" smtClean="0"/>
              <a:t>Allows for matches in groupings at higher levels than those defined MV query</a:t>
            </a:r>
          </a:p>
          <a:p>
            <a:pPr lvl="2" eaLnBrk="1" hangingPunct="1"/>
            <a:r>
              <a:rPr lang="en-US" altLang="en-US" smtClean="0"/>
              <a:t>Required if both query and MV contain a GROUP BY clause</a:t>
            </a:r>
          </a:p>
          <a:p>
            <a:pPr lvl="1" eaLnBrk="1" hangingPunct="1"/>
            <a:r>
              <a:rPr lang="en-US" altLang="en-US" smtClean="0"/>
              <a:t>Aggregate Compatibility</a:t>
            </a:r>
          </a:p>
          <a:p>
            <a:pPr lvl="2" eaLnBrk="1" hangingPunct="1"/>
            <a:r>
              <a:rPr lang="en-US" altLang="en-US" smtClean="0"/>
              <a:t>Allows for interesting rewrites of aggregations</a:t>
            </a:r>
          </a:p>
          <a:p>
            <a:pPr lvl="3" eaLnBrk="1" hangingPunct="1"/>
            <a:r>
              <a:rPr lang="en-US" altLang="en-US" smtClean="0"/>
              <a:t>If SUM(x) and COUNT(x) are in MV, the MV may be used if the query specifies AVG(x)</a:t>
            </a:r>
          </a:p>
        </p:txBody>
      </p:sp>
    </p:spTree>
    <p:extLst>
      <p:ext uri="{BB962C8B-B14F-4D97-AF65-F5344CB8AC3E}">
        <p14:creationId xmlns:p14="http://schemas.microsoft.com/office/powerpoint/2010/main" val="765023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C6506690-35E4-46A4-B8CD-3522FBB31BED}" type="slidenum">
              <a:rPr lang="en-US" altLang="en-US" sz="1400">
                <a:solidFill>
                  <a:schemeClr val="tx1"/>
                </a:solidFill>
              </a:rPr>
              <a:pPr eaLnBrk="1" hangingPunct="1"/>
              <a:t>41</a:t>
            </a:fld>
            <a:endParaRPr lang="en-US" altLang="en-US" sz="1400">
              <a:solidFill>
                <a:schemeClr val="tx1"/>
              </a:solidFill>
            </a:endParaRPr>
          </a:p>
        </p:txBody>
      </p:sp>
      <p:sp>
        <p:nvSpPr>
          <p:cNvPr id="14339" name="Rectangle 1026"/>
          <p:cNvSpPr>
            <a:spLocks noGrp="1" noChangeArrowheads="1"/>
          </p:cNvSpPr>
          <p:nvPr>
            <p:ph type="title"/>
          </p:nvPr>
        </p:nvSpPr>
        <p:spPr>
          <a:xfrm>
            <a:off x="990600" y="762000"/>
            <a:ext cx="6711950" cy="585788"/>
          </a:xfrm>
        </p:spPr>
        <p:txBody>
          <a:bodyPr>
            <a:normAutofit fontScale="90000"/>
          </a:bodyPr>
          <a:lstStyle/>
          <a:p>
            <a:pPr eaLnBrk="1" hangingPunct="1"/>
            <a:r>
              <a:rPr lang="en-US" altLang="en-US" smtClean="0"/>
              <a:t>Syntax For Materialized Views</a:t>
            </a:r>
          </a:p>
        </p:txBody>
      </p:sp>
      <p:sp>
        <p:nvSpPr>
          <p:cNvPr id="14340" name="Text Box 1027"/>
          <p:cNvSpPr txBox="1">
            <a:spLocks noChangeArrowheads="1"/>
          </p:cNvSpPr>
          <p:nvPr/>
        </p:nvSpPr>
        <p:spPr bwMode="auto">
          <a:xfrm>
            <a:off x="1143000" y="28194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endParaRPr lang="en-US" altLang="en-US" sz="2400">
              <a:latin typeface="Times New Roman" panose="02020603050405020304" pitchFamily="18" charset="0"/>
            </a:endParaRPr>
          </a:p>
        </p:txBody>
      </p:sp>
      <p:sp>
        <p:nvSpPr>
          <p:cNvPr id="14341" name="Text Box 1028"/>
          <p:cNvSpPr txBox="1">
            <a:spLocks noChangeArrowheads="1"/>
          </p:cNvSpPr>
          <p:nvPr/>
        </p:nvSpPr>
        <p:spPr bwMode="auto">
          <a:xfrm>
            <a:off x="685800" y="2133600"/>
            <a:ext cx="70866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eaLnBrk="0" hangingPunct="0">
              <a:defRPr sz="4400">
                <a:solidFill>
                  <a:schemeClr val="tx2"/>
                </a:solidFill>
                <a:latin typeface="Verdana" panose="020B0604030504040204" pitchFamily="34" charset="0"/>
              </a:defRPr>
            </a:lvl2pPr>
            <a:lvl3pPr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400" b="1">
                <a:latin typeface="Courier New" panose="02070309020205020404" pitchFamily="49" charset="0"/>
              </a:rPr>
              <a:t>CREATE MATERIALIZED VIEW &lt;</a:t>
            </a:r>
            <a:r>
              <a:rPr lang="en-US" altLang="en-US" sz="1400">
                <a:latin typeface="Courier New" panose="02070309020205020404" pitchFamily="49" charset="0"/>
              </a:rPr>
              <a:t>name</a:t>
            </a:r>
            <a:r>
              <a:rPr lang="en-US" altLang="en-US" sz="1400" b="1">
                <a:latin typeface="Courier New" panose="02070309020205020404" pitchFamily="49" charset="0"/>
              </a:rPr>
              <a:t>&gt;</a:t>
            </a:r>
          </a:p>
          <a:p>
            <a:pPr eaLnBrk="1" hangingPunct="1">
              <a:spcBef>
                <a:spcPct val="50000"/>
              </a:spcBef>
            </a:pPr>
            <a:r>
              <a:rPr lang="en-US" altLang="en-US" sz="1400" b="1">
                <a:latin typeface="Courier New" panose="02070309020205020404" pitchFamily="49" charset="0"/>
              </a:rPr>
              <a:t> TABLESPACE &lt;</a:t>
            </a:r>
            <a:r>
              <a:rPr lang="en-US" altLang="en-US" sz="1400">
                <a:latin typeface="Courier New" panose="02070309020205020404" pitchFamily="49" charset="0"/>
              </a:rPr>
              <a:t>tbs name</a:t>
            </a:r>
            <a:r>
              <a:rPr lang="en-US" altLang="en-US" sz="1400" b="1">
                <a:latin typeface="Courier New" panose="02070309020205020404" pitchFamily="49" charset="0"/>
              </a:rPr>
              <a:t>&gt;  {&lt;</a:t>
            </a:r>
            <a:r>
              <a:rPr lang="en-US" altLang="en-US" sz="1400">
                <a:latin typeface="Courier New" panose="02070309020205020404" pitchFamily="49" charset="0"/>
              </a:rPr>
              <a:t>storage parameters</a:t>
            </a:r>
            <a:r>
              <a:rPr lang="en-US" altLang="en-US" sz="1400" b="1">
                <a:latin typeface="Courier New" panose="02070309020205020404" pitchFamily="49" charset="0"/>
              </a:rPr>
              <a:t>&gt;}</a:t>
            </a:r>
          </a:p>
          <a:p>
            <a:pPr eaLnBrk="1" hangingPunct="1">
              <a:spcBef>
                <a:spcPct val="50000"/>
              </a:spcBef>
            </a:pPr>
            <a:r>
              <a:rPr lang="en-US" altLang="en-US" sz="1400" b="1">
                <a:latin typeface="Courier New" panose="02070309020205020404" pitchFamily="49" charset="0"/>
              </a:rPr>
              <a:t> &lt;</a:t>
            </a:r>
            <a:r>
              <a:rPr lang="en-US" altLang="en-US" sz="1400">
                <a:latin typeface="Courier New" panose="02070309020205020404" pitchFamily="49" charset="0"/>
              </a:rPr>
              <a:t>build option</a:t>
            </a:r>
            <a:r>
              <a:rPr lang="en-US" altLang="en-US" sz="1400" b="1">
                <a:latin typeface="Courier New" panose="02070309020205020404" pitchFamily="49" charset="0"/>
              </a:rPr>
              <a:t>&gt;</a:t>
            </a:r>
          </a:p>
          <a:p>
            <a:pPr eaLnBrk="1" hangingPunct="1">
              <a:spcBef>
                <a:spcPct val="50000"/>
              </a:spcBef>
            </a:pPr>
            <a:r>
              <a:rPr lang="en-US" altLang="en-US" sz="1400" b="1">
                <a:latin typeface="Courier New" panose="02070309020205020404" pitchFamily="49" charset="0"/>
              </a:rPr>
              <a:t> REFRESH &lt;</a:t>
            </a:r>
            <a:r>
              <a:rPr lang="en-US" altLang="en-US" sz="1400">
                <a:latin typeface="Courier New" panose="02070309020205020404" pitchFamily="49" charset="0"/>
              </a:rPr>
              <a:t>refresh option</a:t>
            </a:r>
            <a:r>
              <a:rPr lang="en-US" altLang="en-US" sz="1400" b="1">
                <a:latin typeface="Courier New" panose="02070309020205020404" pitchFamily="49" charset="0"/>
              </a:rPr>
              <a:t>&gt; </a:t>
            </a:r>
            <a:r>
              <a:rPr lang="en-US" altLang="en-US" sz="1400">
                <a:latin typeface="Courier New" panose="02070309020205020404" pitchFamily="49" charset="0"/>
              </a:rPr>
              <a:t>&lt;refresh mode&gt;</a:t>
            </a:r>
          </a:p>
          <a:p>
            <a:pPr eaLnBrk="1" hangingPunct="1">
              <a:spcBef>
                <a:spcPct val="50000"/>
              </a:spcBef>
            </a:pPr>
            <a:r>
              <a:rPr lang="en-US" altLang="en-US" sz="1400" b="1">
                <a:latin typeface="Courier New" panose="02070309020205020404" pitchFamily="49" charset="0"/>
              </a:rPr>
              <a:t> [</a:t>
            </a:r>
            <a:r>
              <a:rPr lang="en-US" altLang="en-US" sz="1400" u="sng">
                <a:latin typeface="Courier New" panose="02070309020205020404" pitchFamily="49" charset="0"/>
              </a:rPr>
              <a:t>ENABLE</a:t>
            </a:r>
            <a:r>
              <a:rPr lang="en-US" altLang="en-US" sz="1400" b="1">
                <a:latin typeface="Courier New" panose="02070309020205020404" pitchFamily="49" charset="0"/>
              </a:rPr>
              <a:t>|</a:t>
            </a:r>
            <a:r>
              <a:rPr lang="en-US" altLang="en-US" sz="1400" u="sng">
                <a:latin typeface="Courier New" panose="02070309020205020404" pitchFamily="49" charset="0"/>
              </a:rPr>
              <a:t>DISABLE</a:t>
            </a:r>
            <a:r>
              <a:rPr lang="en-US" altLang="en-US" sz="1400" b="1">
                <a:latin typeface="Courier New" panose="02070309020205020404" pitchFamily="49" charset="0"/>
              </a:rPr>
              <a:t>] QUERY REWRITE</a:t>
            </a:r>
          </a:p>
          <a:p>
            <a:pPr eaLnBrk="1" hangingPunct="1">
              <a:spcBef>
                <a:spcPct val="50000"/>
              </a:spcBef>
            </a:pPr>
            <a:r>
              <a:rPr lang="en-US" altLang="en-US" sz="1400" b="1">
                <a:latin typeface="Courier New" panose="02070309020205020404" pitchFamily="49" charset="0"/>
              </a:rPr>
              <a:t>AS</a:t>
            </a:r>
          </a:p>
          <a:p>
            <a:pPr eaLnBrk="1" hangingPunct="1">
              <a:spcBef>
                <a:spcPct val="50000"/>
              </a:spcBef>
            </a:pPr>
            <a:r>
              <a:rPr lang="en-US" altLang="en-US" sz="1400" b="1">
                <a:latin typeface="Courier New" panose="02070309020205020404" pitchFamily="49" charset="0"/>
              </a:rPr>
              <a:t> SELECT &lt;</a:t>
            </a:r>
            <a:r>
              <a:rPr lang="en-US" altLang="en-US" sz="1400">
                <a:latin typeface="Courier New" panose="02070309020205020404" pitchFamily="49" charset="0"/>
              </a:rPr>
              <a:t>select clause</a:t>
            </a:r>
            <a:r>
              <a:rPr lang="en-US" altLang="en-US" sz="1400" b="1">
                <a:latin typeface="Courier New" panose="02070309020205020404" pitchFamily="49" charset="0"/>
              </a:rPr>
              <a:t>&gt;;</a:t>
            </a:r>
          </a:p>
          <a:p>
            <a:pPr eaLnBrk="1" hangingPunct="1">
              <a:spcBef>
                <a:spcPct val="50000"/>
              </a:spcBef>
            </a:pPr>
            <a:endParaRPr lang="en-US" altLang="en-US" sz="600" b="1">
              <a:latin typeface="Courier New" panose="02070309020205020404" pitchFamily="49" charset="0"/>
            </a:endParaRPr>
          </a:p>
          <a:p>
            <a:pPr eaLnBrk="1" hangingPunct="1">
              <a:spcBef>
                <a:spcPct val="20000"/>
              </a:spcBef>
              <a:buClr>
                <a:schemeClr val="tx1"/>
              </a:buClr>
              <a:buSzPct val="75000"/>
              <a:buFont typeface="Wingdings" panose="05000000000000000000" pitchFamily="2" charset="2"/>
              <a:buChar char="l"/>
            </a:pPr>
            <a:r>
              <a:rPr lang="en-US" altLang="en-US" sz="1600"/>
              <a:t>The </a:t>
            </a:r>
            <a:r>
              <a:rPr lang="en-US" altLang="en-US" sz="1600" b="1"/>
              <a:t>&lt;build option&gt;</a:t>
            </a:r>
            <a:r>
              <a:rPr lang="en-US" altLang="en-US" sz="1600"/>
              <a:t> determines when MV is built</a:t>
            </a:r>
          </a:p>
          <a:p>
            <a:pPr lvl="1" eaLnBrk="1" hangingPunct="1">
              <a:spcBef>
                <a:spcPct val="20000"/>
              </a:spcBef>
              <a:buClr>
                <a:schemeClr val="tx1"/>
              </a:buClr>
              <a:buSzPct val="75000"/>
              <a:buFontTx/>
              <a:buChar char="–"/>
            </a:pPr>
            <a:r>
              <a:rPr lang="en-US" altLang="en-US" sz="1600"/>
              <a:t> </a:t>
            </a:r>
            <a:r>
              <a:rPr lang="en-US" altLang="en-US" sz="1600" b="1"/>
              <a:t>BUILD IMMEDIATE</a:t>
            </a:r>
            <a:r>
              <a:rPr lang="en-US" altLang="en-US" sz="1600"/>
              <a:t>: view is built at creation time</a:t>
            </a:r>
          </a:p>
          <a:p>
            <a:pPr lvl="1" eaLnBrk="1" hangingPunct="1">
              <a:spcBef>
                <a:spcPct val="20000"/>
              </a:spcBef>
              <a:buClr>
                <a:schemeClr val="tx1"/>
              </a:buClr>
              <a:buSzPct val="75000"/>
              <a:buFontTx/>
              <a:buChar char="–"/>
            </a:pPr>
            <a:r>
              <a:rPr lang="en-US" altLang="en-US" sz="1600"/>
              <a:t> </a:t>
            </a:r>
            <a:r>
              <a:rPr lang="en-US" altLang="en-US" sz="1600" b="1"/>
              <a:t>BUILD DEFFERED</a:t>
            </a:r>
            <a:r>
              <a:rPr lang="en-US" altLang="en-US" sz="1600"/>
              <a:t>: view is built at a later time</a:t>
            </a:r>
          </a:p>
          <a:p>
            <a:pPr lvl="1" eaLnBrk="1" hangingPunct="1">
              <a:spcBef>
                <a:spcPct val="20000"/>
              </a:spcBef>
              <a:buClr>
                <a:schemeClr val="tx1"/>
              </a:buClr>
              <a:buSzPct val="75000"/>
              <a:buFontTx/>
              <a:buChar char="–"/>
            </a:pPr>
            <a:r>
              <a:rPr lang="en-US" altLang="en-US" sz="1600"/>
              <a:t> </a:t>
            </a:r>
            <a:r>
              <a:rPr lang="en-US" altLang="en-US" sz="1600" b="1"/>
              <a:t>ON PREBUILT TABLE</a:t>
            </a:r>
            <a:r>
              <a:rPr lang="en-US" altLang="en-US" sz="1600"/>
              <a:t>: use an existing table as view source</a:t>
            </a:r>
          </a:p>
          <a:p>
            <a:pPr lvl="2" eaLnBrk="1" hangingPunct="1">
              <a:spcBef>
                <a:spcPct val="20000"/>
              </a:spcBef>
              <a:buClr>
                <a:schemeClr val="tx1"/>
              </a:buClr>
              <a:buSzPct val="75000"/>
              <a:buFont typeface="Wingdings" panose="05000000000000000000" pitchFamily="2" charset="2"/>
              <a:buChar char="l"/>
            </a:pPr>
            <a:r>
              <a:rPr lang="en-US" altLang="en-US" sz="1600"/>
              <a:t>Must set </a:t>
            </a:r>
            <a:r>
              <a:rPr lang="en-US" altLang="en-US" sz="1600" b="1"/>
              <a:t>QUERY_REWRITE_INTEGRITY</a:t>
            </a:r>
            <a:r>
              <a:rPr lang="en-US" altLang="en-US" sz="1600"/>
              <a:t> to </a:t>
            </a:r>
            <a:r>
              <a:rPr lang="en-US" altLang="en-US" sz="1600" b="1"/>
              <a:t>TRUSTED</a:t>
            </a:r>
            <a:endParaRPr lang="en-US" altLang="en-US" sz="1200">
              <a:latin typeface="Courier New" panose="02070309020205020404" pitchFamily="49" charset="0"/>
            </a:endParaRPr>
          </a:p>
        </p:txBody>
      </p:sp>
    </p:spTree>
    <p:extLst>
      <p:ext uri="{BB962C8B-B14F-4D97-AF65-F5344CB8AC3E}">
        <p14:creationId xmlns:p14="http://schemas.microsoft.com/office/powerpoint/2010/main" val="3930026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91859AD3-18CC-4D96-94FF-F9DFD019D68A}" type="slidenum">
              <a:rPr lang="en-US" altLang="en-US" sz="1400">
                <a:solidFill>
                  <a:schemeClr val="tx1"/>
                </a:solidFill>
              </a:rPr>
              <a:pPr eaLnBrk="1" hangingPunct="1"/>
              <a:t>42</a:t>
            </a:fld>
            <a:endParaRPr lang="en-US" altLang="en-US" sz="1400">
              <a:solidFill>
                <a:schemeClr val="tx1"/>
              </a:solidFill>
            </a:endParaRPr>
          </a:p>
        </p:txBody>
      </p:sp>
      <p:sp>
        <p:nvSpPr>
          <p:cNvPr id="15363" name="Rectangle 2"/>
          <p:cNvSpPr>
            <a:spLocks noChangeArrowheads="1"/>
          </p:cNvSpPr>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lnSpc>
                <a:spcPct val="90000"/>
              </a:lnSpc>
            </a:pPr>
            <a:endParaRPr lang="en-US" altLang="en-US" sz="3600" b="1"/>
          </a:p>
        </p:txBody>
      </p:sp>
      <p:sp>
        <p:nvSpPr>
          <p:cNvPr id="15364" name="Rectangle 3"/>
          <p:cNvSpPr>
            <a:spLocks noChangeArrowheads="1"/>
          </p:cNvSpPr>
          <p:nvPr/>
        </p:nvSpPr>
        <p:spPr bwMode="auto">
          <a:xfrm>
            <a:off x="914400" y="2362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lnSpc>
                <a:spcPct val="90000"/>
              </a:lnSpc>
              <a:spcBef>
                <a:spcPct val="20000"/>
              </a:spcBef>
              <a:buClr>
                <a:schemeClr val="tx1"/>
              </a:buClr>
              <a:buSzPct val="75000"/>
              <a:buFont typeface="Wingdings" panose="05000000000000000000" pitchFamily="2" charset="2"/>
              <a:buChar char="l"/>
            </a:pPr>
            <a:r>
              <a:rPr lang="en-US" altLang="en-US"/>
              <a:t>Refresh Options</a:t>
            </a:r>
          </a:p>
          <a:p>
            <a:pPr lvl="1" eaLnBrk="1" hangingPunct="1">
              <a:lnSpc>
                <a:spcPct val="90000"/>
              </a:lnSpc>
              <a:spcBef>
                <a:spcPct val="20000"/>
              </a:spcBef>
              <a:buClr>
                <a:schemeClr val="tx1"/>
              </a:buClr>
              <a:buSzPct val="75000"/>
              <a:buFontTx/>
              <a:buChar char="–"/>
            </a:pPr>
            <a:r>
              <a:rPr lang="en-US" altLang="en-US" sz="1800" b="1"/>
              <a:t>COMPLETE</a:t>
            </a:r>
            <a:r>
              <a:rPr lang="en-US" altLang="en-US" sz="1800"/>
              <a:t> – totally refreshes the view</a:t>
            </a:r>
          </a:p>
          <a:p>
            <a:pPr lvl="2" eaLnBrk="1" hangingPunct="1">
              <a:lnSpc>
                <a:spcPct val="90000"/>
              </a:lnSpc>
              <a:spcBef>
                <a:spcPct val="20000"/>
              </a:spcBef>
              <a:buClr>
                <a:schemeClr val="tx1"/>
              </a:buClr>
              <a:buSzPct val="75000"/>
              <a:buFont typeface="Wingdings" panose="05000000000000000000" pitchFamily="2" charset="2"/>
              <a:buChar char="l"/>
            </a:pPr>
            <a:r>
              <a:rPr lang="en-US" altLang="en-US" sz="1600"/>
              <a:t>Can be done at any time; can be time consuming</a:t>
            </a:r>
          </a:p>
          <a:p>
            <a:pPr lvl="2" eaLnBrk="1" hangingPunct="1">
              <a:lnSpc>
                <a:spcPct val="90000"/>
              </a:lnSpc>
              <a:spcBef>
                <a:spcPct val="20000"/>
              </a:spcBef>
              <a:buClr>
                <a:schemeClr val="tx1"/>
              </a:buClr>
              <a:buSzPct val="75000"/>
              <a:buFont typeface="Wingdings" panose="05000000000000000000" pitchFamily="2" charset="2"/>
              <a:buChar char="l"/>
            </a:pPr>
            <a:endParaRPr lang="en-US" altLang="en-US" sz="900"/>
          </a:p>
          <a:p>
            <a:pPr lvl="1" eaLnBrk="1" hangingPunct="1">
              <a:lnSpc>
                <a:spcPct val="90000"/>
              </a:lnSpc>
              <a:spcBef>
                <a:spcPct val="20000"/>
              </a:spcBef>
              <a:buClr>
                <a:schemeClr val="tx1"/>
              </a:buClr>
              <a:buSzPct val="75000"/>
              <a:buFontTx/>
              <a:buChar char="–"/>
            </a:pPr>
            <a:r>
              <a:rPr lang="en-US" altLang="en-US" sz="1800" b="1"/>
              <a:t>FAST</a:t>
            </a:r>
            <a:r>
              <a:rPr lang="en-US" altLang="en-US" sz="1800"/>
              <a:t> – incrementally applies data changes</a:t>
            </a:r>
          </a:p>
          <a:p>
            <a:pPr lvl="2" eaLnBrk="1" hangingPunct="1">
              <a:lnSpc>
                <a:spcPct val="90000"/>
              </a:lnSpc>
              <a:spcBef>
                <a:spcPct val="20000"/>
              </a:spcBef>
              <a:buClr>
                <a:schemeClr val="tx1"/>
              </a:buClr>
              <a:buSzPct val="75000"/>
              <a:buFont typeface="Wingdings" panose="05000000000000000000" pitchFamily="2" charset="2"/>
              <a:buChar char="l"/>
            </a:pPr>
            <a:r>
              <a:rPr lang="en-US" altLang="en-US" sz="1600"/>
              <a:t>A materialized view log is required on each detail table</a:t>
            </a:r>
          </a:p>
          <a:p>
            <a:pPr lvl="2" eaLnBrk="1" hangingPunct="1">
              <a:lnSpc>
                <a:spcPct val="90000"/>
              </a:lnSpc>
              <a:spcBef>
                <a:spcPct val="20000"/>
              </a:spcBef>
              <a:buClr>
                <a:schemeClr val="tx1"/>
              </a:buClr>
              <a:buSzPct val="75000"/>
              <a:buFont typeface="Wingdings" panose="05000000000000000000" pitchFamily="2" charset="2"/>
              <a:buChar char="l"/>
            </a:pPr>
            <a:r>
              <a:rPr lang="en-US" altLang="en-US" sz="1600"/>
              <a:t>Data changes are recorded in MV logs or direct loader logs</a:t>
            </a:r>
          </a:p>
          <a:p>
            <a:pPr lvl="2" eaLnBrk="1" hangingPunct="1">
              <a:lnSpc>
                <a:spcPct val="90000"/>
              </a:lnSpc>
              <a:spcBef>
                <a:spcPct val="20000"/>
              </a:spcBef>
              <a:buClr>
                <a:schemeClr val="tx1"/>
              </a:buClr>
              <a:buSzPct val="75000"/>
              <a:buFont typeface="Wingdings" panose="05000000000000000000" pitchFamily="2" charset="2"/>
              <a:buChar char="l"/>
            </a:pPr>
            <a:r>
              <a:rPr lang="en-US" altLang="en-US" sz="1600"/>
              <a:t>Many other requirements must be met for fast refreshes</a:t>
            </a:r>
          </a:p>
          <a:p>
            <a:pPr lvl="1" eaLnBrk="1" hangingPunct="1">
              <a:lnSpc>
                <a:spcPct val="90000"/>
              </a:lnSpc>
              <a:spcBef>
                <a:spcPct val="20000"/>
              </a:spcBef>
              <a:buClr>
                <a:schemeClr val="tx1"/>
              </a:buClr>
              <a:buSzPct val="75000"/>
              <a:buFontTx/>
              <a:buChar char="–"/>
            </a:pPr>
            <a:endParaRPr lang="en-US" altLang="en-US" sz="800"/>
          </a:p>
          <a:p>
            <a:pPr lvl="1" eaLnBrk="1" hangingPunct="1">
              <a:lnSpc>
                <a:spcPct val="90000"/>
              </a:lnSpc>
              <a:spcBef>
                <a:spcPct val="20000"/>
              </a:spcBef>
              <a:buClr>
                <a:schemeClr val="tx1"/>
              </a:buClr>
              <a:buSzPct val="75000"/>
              <a:buFontTx/>
              <a:buChar char="–"/>
            </a:pPr>
            <a:r>
              <a:rPr lang="en-US" altLang="en-US" sz="1800" b="1"/>
              <a:t>FORCE – </a:t>
            </a:r>
            <a:r>
              <a:rPr lang="en-US" altLang="en-US" sz="1800"/>
              <a:t>does a FAST refresh in favor of a COMPLETE</a:t>
            </a:r>
          </a:p>
          <a:p>
            <a:pPr lvl="2" eaLnBrk="1" hangingPunct="1">
              <a:lnSpc>
                <a:spcPct val="90000"/>
              </a:lnSpc>
              <a:spcBef>
                <a:spcPct val="20000"/>
              </a:spcBef>
              <a:buClr>
                <a:schemeClr val="tx1"/>
              </a:buClr>
              <a:buSzPct val="75000"/>
              <a:buFont typeface="Wingdings" panose="05000000000000000000" pitchFamily="2" charset="2"/>
              <a:buChar char="l"/>
            </a:pPr>
            <a:r>
              <a:rPr lang="en-US" altLang="en-US" sz="1600"/>
              <a:t>The default refresh option</a:t>
            </a:r>
          </a:p>
          <a:p>
            <a:pPr lvl="2" eaLnBrk="1" hangingPunct="1">
              <a:lnSpc>
                <a:spcPct val="90000"/>
              </a:lnSpc>
              <a:spcBef>
                <a:spcPct val="20000"/>
              </a:spcBef>
              <a:buClr>
                <a:schemeClr val="tx1"/>
              </a:buClr>
              <a:buSzPct val="75000"/>
              <a:buFont typeface="Wingdings" panose="05000000000000000000" pitchFamily="2" charset="2"/>
              <a:buChar char="l"/>
            </a:pPr>
            <a:endParaRPr lang="en-US" altLang="en-US" sz="700"/>
          </a:p>
        </p:txBody>
      </p:sp>
      <p:sp>
        <p:nvSpPr>
          <p:cNvPr id="15365" name="Rectangle 7"/>
          <p:cNvSpPr>
            <a:spLocks noGrp="1" noChangeArrowheads="1"/>
          </p:cNvSpPr>
          <p:nvPr>
            <p:ph type="title" idx="4294967295"/>
          </p:nvPr>
        </p:nvSpPr>
        <p:spPr>
          <a:xfrm>
            <a:off x="990600" y="762000"/>
            <a:ext cx="7651750" cy="585788"/>
          </a:xfrm>
        </p:spPr>
        <p:txBody>
          <a:bodyPr>
            <a:normAutofit fontScale="90000"/>
          </a:bodyPr>
          <a:lstStyle/>
          <a:p>
            <a:pPr eaLnBrk="1" hangingPunct="1"/>
            <a:r>
              <a:rPr lang="en-US" altLang="en-US" smtClean="0"/>
              <a:t>Materialized View Refresh Options</a:t>
            </a:r>
          </a:p>
        </p:txBody>
      </p:sp>
    </p:spTree>
    <p:extLst>
      <p:ext uri="{BB962C8B-B14F-4D97-AF65-F5344CB8AC3E}">
        <p14:creationId xmlns:p14="http://schemas.microsoft.com/office/powerpoint/2010/main" val="3932831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261BD180-32FC-405F-B8BC-24B78E272228}" type="slidenum">
              <a:rPr lang="en-US" altLang="en-US" sz="1400">
                <a:solidFill>
                  <a:schemeClr val="tx1"/>
                </a:solidFill>
              </a:rPr>
              <a:pPr eaLnBrk="1" hangingPunct="1"/>
              <a:t>43</a:t>
            </a:fld>
            <a:endParaRPr lang="en-US" altLang="en-US" sz="1400">
              <a:solidFill>
                <a:schemeClr val="tx1"/>
              </a:solidFill>
            </a:endParaRPr>
          </a:p>
        </p:txBody>
      </p:sp>
      <p:sp>
        <p:nvSpPr>
          <p:cNvPr id="16387" name="Rectangle 2"/>
          <p:cNvSpPr>
            <a:spLocks noGrp="1" noChangeArrowheads="1"/>
          </p:cNvSpPr>
          <p:nvPr>
            <p:ph type="title"/>
          </p:nvPr>
        </p:nvSpPr>
        <p:spPr>
          <a:xfrm>
            <a:off x="990600" y="762000"/>
            <a:ext cx="7372350" cy="585788"/>
          </a:xfrm>
        </p:spPr>
        <p:txBody>
          <a:bodyPr>
            <a:normAutofit fontScale="90000"/>
          </a:bodyPr>
          <a:lstStyle/>
          <a:p>
            <a:pPr eaLnBrk="1" hangingPunct="1"/>
            <a:r>
              <a:rPr lang="en-US" altLang="en-US" smtClean="0"/>
              <a:t>Materialized View Refresh Modes</a:t>
            </a:r>
          </a:p>
        </p:txBody>
      </p:sp>
      <p:sp>
        <p:nvSpPr>
          <p:cNvPr id="16388" name="Rectangle 3"/>
          <p:cNvSpPr>
            <a:spLocks noGrp="1" noChangeArrowheads="1"/>
          </p:cNvSpPr>
          <p:nvPr>
            <p:ph type="body" idx="1"/>
          </p:nvPr>
        </p:nvSpPr>
        <p:spPr>
          <a:xfrm>
            <a:off x="304800" y="1828800"/>
            <a:ext cx="7391400" cy="4114800"/>
          </a:xfrm>
        </p:spPr>
        <p:txBody>
          <a:bodyPr/>
          <a:lstStyle/>
          <a:p>
            <a:pPr eaLnBrk="1" hangingPunct="1">
              <a:lnSpc>
                <a:spcPct val="90000"/>
              </a:lnSpc>
            </a:pPr>
            <a:r>
              <a:rPr lang="en-US" altLang="en-US" sz="2000" smtClean="0"/>
              <a:t>Refresh Modes</a:t>
            </a:r>
          </a:p>
          <a:p>
            <a:pPr lvl="1" eaLnBrk="1" hangingPunct="1">
              <a:lnSpc>
                <a:spcPct val="90000"/>
              </a:lnSpc>
            </a:pPr>
            <a:r>
              <a:rPr lang="en-US" altLang="en-US" sz="1800" b="1" smtClean="0"/>
              <a:t>ON COMMIT</a:t>
            </a:r>
            <a:r>
              <a:rPr lang="en-US" altLang="en-US" sz="1800" smtClean="0"/>
              <a:t> – refreshes occur whenever a commit is performed on one of the view’s underlying detail table(s)</a:t>
            </a:r>
          </a:p>
          <a:p>
            <a:pPr lvl="2" eaLnBrk="1" hangingPunct="1">
              <a:lnSpc>
                <a:spcPct val="90000"/>
              </a:lnSpc>
            </a:pPr>
            <a:r>
              <a:rPr lang="en-US" altLang="en-US" sz="1600" smtClean="0"/>
              <a:t>Available only with single table aggregate or join based views</a:t>
            </a:r>
          </a:p>
          <a:p>
            <a:pPr lvl="2" eaLnBrk="1" hangingPunct="1">
              <a:lnSpc>
                <a:spcPct val="90000"/>
              </a:lnSpc>
            </a:pPr>
            <a:r>
              <a:rPr lang="en-US" altLang="en-US" sz="1600" smtClean="0"/>
              <a:t>Keeps view data transactionally accurate</a:t>
            </a:r>
          </a:p>
          <a:p>
            <a:pPr lvl="2" eaLnBrk="1" hangingPunct="1">
              <a:lnSpc>
                <a:spcPct val="90000"/>
              </a:lnSpc>
            </a:pPr>
            <a:r>
              <a:rPr lang="en-US" altLang="en-US" sz="1600" smtClean="0"/>
              <a:t>Need to check alert log for view creation errors</a:t>
            </a:r>
          </a:p>
          <a:p>
            <a:pPr lvl="2" eaLnBrk="1" hangingPunct="1">
              <a:lnSpc>
                <a:spcPct val="90000"/>
              </a:lnSpc>
            </a:pPr>
            <a:endParaRPr lang="en-US" altLang="en-US" sz="500" smtClean="0"/>
          </a:p>
          <a:p>
            <a:pPr lvl="1" eaLnBrk="1" hangingPunct="1">
              <a:lnSpc>
                <a:spcPct val="90000"/>
              </a:lnSpc>
            </a:pPr>
            <a:r>
              <a:rPr lang="en-US" altLang="en-US" sz="1800" b="1" smtClean="0"/>
              <a:t>ON DEMAND</a:t>
            </a:r>
            <a:r>
              <a:rPr lang="en-US" altLang="en-US" sz="1800" smtClean="0"/>
              <a:t> – refreshes are initiated manually using one of the procedures in the DBMS_MVIEW package</a:t>
            </a:r>
          </a:p>
          <a:p>
            <a:pPr lvl="2" eaLnBrk="1" hangingPunct="1">
              <a:lnSpc>
                <a:spcPct val="90000"/>
              </a:lnSpc>
            </a:pPr>
            <a:r>
              <a:rPr lang="en-US" altLang="en-US" sz="1600" smtClean="0"/>
              <a:t>Can be used with all types of materialized views</a:t>
            </a:r>
          </a:p>
          <a:p>
            <a:pPr lvl="2" eaLnBrk="1" hangingPunct="1">
              <a:lnSpc>
                <a:spcPct val="90000"/>
              </a:lnSpc>
            </a:pPr>
            <a:r>
              <a:rPr lang="en-US" altLang="en-US" sz="1600" smtClean="0"/>
              <a:t>Manual Refresh Procedures</a:t>
            </a:r>
          </a:p>
          <a:p>
            <a:pPr lvl="3" eaLnBrk="1" hangingPunct="1">
              <a:lnSpc>
                <a:spcPct val="90000"/>
              </a:lnSpc>
            </a:pPr>
            <a:r>
              <a:rPr lang="en-US" altLang="en-US" sz="1400" b="1" smtClean="0">
                <a:latin typeface="Courier New" panose="02070309020205020404" pitchFamily="49" charset="0"/>
              </a:rPr>
              <a:t>DBMS_MVIEW.REFRESH</a:t>
            </a:r>
            <a:r>
              <a:rPr lang="en-US" altLang="en-US" sz="1400" smtClean="0">
                <a:latin typeface="Courier New" panose="02070309020205020404" pitchFamily="49" charset="0"/>
              </a:rPr>
              <a:t>(&lt;</a:t>
            </a:r>
            <a:r>
              <a:rPr lang="en-US" altLang="en-US" sz="1400" i="1" smtClean="0">
                <a:latin typeface="Courier New" panose="02070309020205020404" pitchFamily="49" charset="0"/>
              </a:rPr>
              <a:t>mv_name</a:t>
            </a:r>
            <a:r>
              <a:rPr lang="en-US" altLang="en-US" sz="1400" smtClean="0">
                <a:latin typeface="Courier New" panose="02070309020205020404" pitchFamily="49" charset="0"/>
              </a:rPr>
              <a:t>&gt;, &lt;</a:t>
            </a:r>
            <a:r>
              <a:rPr lang="en-US" altLang="en-US" sz="1400" i="1" smtClean="0">
                <a:latin typeface="Courier New" panose="02070309020205020404" pitchFamily="49" charset="0"/>
              </a:rPr>
              <a:t>refresh_option</a:t>
            </a:r>
            <a:r>
              <a:rPr lang="en-US" altLang="en-US" sz="1400" smtClean="0">
                <a:latin typeface="Courier New" panose="02070309020205020404" pitchFamily="49" charset="0"/>
              </a:rPr>
              <a:t>&gt;)</a:t>
            </a:r>
          </a:p>
          <a:p>
            <a:pPr lvl="3" eaLnBrk="1" hangingPunct="1">
              <a:lnSpc>
                <a:spcPct val="90000"/>
              </a:lnSpc>
            </a:pPr>
            <a:r>
              <a:rPr lang="en-US" altLang="en-US" sz="1400" b="1" smtClean="0">
                <a:latin typeface="Courier New" panose="02070309020205020404" pitchFamily="49" charset="0"/>
              </a:rPr>
              <a:t>DBMS_MVIEW.REFRESH_ALL_MVIEWS</a:t>
            </a:r>
            <a:r>
              <a:rPr lang="en-US" altLang="en-US" sz="1400" smtClean="0">
                <a:latin typeface="Courier New" panose="02070309020205020404" pitchFamily="49" charset="0"/>
              </a:rPr>
              <a:t>()</a:t>
            </a:r>
          </a:p>
          <a:p>
            <a:pPr lvl="1" eaLnBrk="1" hangingPunct="1">
              <a:lnSpc>
                <a:spcPct val="90000"/>
              </a:lnSpc>
            </a:pPr>
            <a:endParaRPr lang="en-US" altLang="en-US" sz="500" smtClean="0">
              <a:latin typeface="Courier New" panose="02070309020205020404" pitchFamily="49" charset="0"/>
            </a:endParaRPr>
          </a:p>
          <a:p>
            <a:pPr lvl="1" eaLnBrk="1" hangingPunct="1">
              <a:lnSpc>
                <a:spcPct val="90000"/>
              </a:lnSpc>
            </a:pPr>
            <a:r>
              <a:rPr lang="en-US" altLang="en-US" sz="1800" b="1" smtClean="0"/>
              <a:t>START WITH [NEXT] &lt;date&gt;</a:t>
            </a:r>
            <a:r>
              <a:rPr lang="en-US" altLang="en-US" sz="1800" smtClean="0"/>
              <a:t> - refreshes start at a specified date/time and continue at regular intervals</a:t>
            </a:r>
          </a:p>
          <a:p>
            <a:pPr lvl="1" eaLnBrk="1" hangingPunct="1">
              <a:lnSpc>
                <a:spcPct val="90000"/>
              </a:lnSpc>
            </a:pPr>
            <a:endParaRPr lang="en-US" altLang="en-US" sz="500" smtClean="0"/>
          </a:p>
        </p:txBody>
      </p:sp>
    </p:spTree>
    <p:extLst>
      <p:ext uri="{BB962C8B-B14F-4D97-AF65-F5344CB8AC3E}">
        <p14:creationId xmlns:p14="http://schemas.microsoft.com/office/powerpoint/2010/main" val="2191644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678EF405-29F4-4EB1-AB4A-3C458CC5A7C0}" type="slidenum">
              <a:rPr lang="en-US" altLang="en-US" sz="1400">
                <a:solidFill>
                  <a:schemeClr val="tx1"/>
                </a:solidFill>
              </a:rPr>
              <a:pPr eaLnBrk="1" hangingPunct="1"/>
              <a:t>44</a:t>
            </a:fld>
            <a:endParaRPr lang="en-US" altLang="en-US" sz="1400">
              <a:solidFill>
                <a:schemeClr val="tx1"/>
              </a:solidFill>
            </a:endParaRPr>
          </a:p>
        </p:txBody>
      </p:sp>
      <p:sp>
        <p:nvSpPr>
          <p:cNvPr id="17411" name="Rectangle 2"/>
          <p:cNvSpPr>
            <a:spLocks noGrp="1" noChangeArrowheads="1"/>
          </p:cNvSpPr>
          <p:nvPr>
            <p:ph type="title"/>
          </p:nvPr>
        </p:nvSpPr>
        <p:spPr>
          <a:xfrm>
            <a:off x="990600" y="762000"/>
            <a:ext cx="5975350" cy="585788"/>
          </a:xfrm>
        </p:spPr>
        <p:txBody>
          <a:bodyPr>
            <a:normAutofit fontScale="90000"/>
          </a:bodyPr>
          <a:lstStyle/>
          <a:p>
            <a:pPr eaLnBrk="1" hangingPunct="1"/>
            <a:r>
              <a:rPr lang="en-US" altLang="en-US" smtClean="0"/>
              <a:t>Materialized View Example</a:t>
            </a:r>
          </a:p>
        </p:txBody>
      </p:sp>
      <p:sp>
        <p:nvSpPr>
          <p:cNvPr id="17412" name="Rectangle 4"/>
          <p:cNvSpPr>
            <a:spLocks noChangeArrowheads="1"/>
          </p:cNvSpPr>
          <p:nvPr/>
        </p:nvSpPr>
        <p:spPr bwMode="auto">
          <a:xfrm>
            <a:off x="990600" y="2514600"/>
            <a:ext cx="7924800"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lnSpc>
                <a:spcPct val="90000"/>
              </a:lnSpc>
              <a:spcBef>
                <a:spcPct val="50000"/>
              </a:spcBef>
            </a:pPr>
            <a:r>
              <a:rPr lang="en-US" altLang="en-US" sz="1100">
                <a:latin typeface="Courier New" panose="02070309020205020404" pitchFamily="49" charset="0"/>
              </a:rPr>
              <a:t>CREATE MATERIALIZED VIEW items_summary_mv</a:t>
            </a:r>
          </a:p>
          <a:p>
            <a:pPr eaLnBrk="1" hangingPunct="1">
              <a:lnSpc>
                <a:spcPct val="90000"/>
              </a:lnSpc>
              <a:spcBef>
                <a:spcPct val="50000"/>
              </a:spcBef>
            </a:pPr>
            <a:r>
              <a:rPr lang="en-US" altLang="en-US" sz="1100">
                <a:latin typeface="Courier New" panose="02070309020205020404" pitchFamily="49" charset="0"/>
              </a:rPr>
              <a:t> ON </a:t>
            </a:r>
            <a:r>
              <a:rPr lang="en-US" altLang="en-US" sz="1100" b="1">
                <a:latin typeface="Courier New" panose="02070309020205020404" pitchFamily="49" charset="0"/>
              </a:rPr>
              <a:t>PREBUILT TABLE</a:t>
            </a:r>
            <a:r>
              <a:rPr lang="en-US" altLang="en-US" sz="1100">
                <a:latin typeface="Courier New" panose="02070309020205020404" pitchFamily="49" charset="0"/>
              </a:rPr>
              <a:t> </a:t>
            </a:r>
          </a:p>
          <a:p>
            <a:pPr eaLnBrk="1" hangingPunct="1">
              <a:lnSpc>
                <a:spcPct val="90000"/>
              </a:lnSpc>
              <a:spcBef>
                <a:spcPct val="50000"/>
              </a:spcBef>
            </a:pPr>
            <a:r>
              <a:rPr lang="en-US" altLang="en-US" sz="1100">
                <a:latin typeface="Courier New" panose="02070309020205020404" pitchFamily="49" charset="0"/>
              </a:rPr>
              <a:t> REFRESH FORCE  AS</a:t>
            </a:r>
          </a:p>
          <a:p>
            <a:pPr eaLnBrk="1" hangingPunct="1">
              <a:lnSpc>
                <a:spcPct val="90000"/>
              </a:lnSpc>
              <a:spcBef>
                <a:spcPct val="50000"/>
              </a:spcBef>
            </a:pPr>
            <a:r>
              <a:rPr lang="en-US" altLang="en-US" sz="1100">
                <a:latin typeface="Courier New" panose="02070309020205020404" pitchFamily="49" charset="0"/>
              </a:rPr>
              <a:t> SELECT  a.PRD_ID, a.SITE_ID, a.TYPE_CODE, a.CATEG_ID, </a:t>
            </a:r>
          </a:p>
          <a:p>
            <a:pPr eaLnBrk="1" hangingPunct="1">
              <a:lnSpc>
                <a:spcPct val="90000"/>
              </a:lnSpc>
              <a:spcBef>
                <a:spcPct val="50000"/>
              </a:spcBef>
            </a:pPr>
            <a:r>
              <a:rPr lang="en-US" altLang="en-US" sz="1100">
                <a:latin typeface="Courier New" panose="02070309020205020404" pitchFamily="49" charset="0"/>
              </a:rPr>
              <a:t>         sum(a.GMS)       GMS, </a:t>
            </a:r>
          </a:p>
          <a:p>
            <a:pPr eaLnBrk="1" hangingPunct="1">
              <a:lnSpc>
                <a:spcPct val="90000"/>
              </a:lnSpc>
              <a:spcBef>
                <a:spcPct val="50000"/>
              </a:spcBef>
            </a:pPr>
            <a:r>
              <a:rPr lang="en-US" altLang="en-US" sz="1100">
                <a:latin typeface="Courier New" panose="02070309020205020404" pitchFamily="49" charset="0"/>
              </a:rPr>
              <a:t>         sum(a.NET_REV)   NET_REV, </a:t>
            </a:r>
          </a:p>
          <a:p>
            <a:pPr eaLnBrk="1" hangingPunct="1">
              <a:lnSpc>
                <a:spcPct val="90000"/>
              </a:lnSpc>
              <a:spcBef>
                <a:spcPct val="50000"/>
              </a:spcBef>
            </a:pPr>
            <a:r>
              <a:rPr lang="en-US" altLang="en-US" sz="1100">
                <a:latin typeface="Courier New" panose="02070309020205020404" pitchFamily="49" charset="0"/>
              </a:rPr>
              <a:t>         sum(a.BOLD_FEE)  BOLD_FEE,</a:t>
            </a:r>
          </a:p>
          <a:p>
            <a:pPr eaLnBrk="1" hangingPunct="1">
              <a:lnSpc>
                <a:spcPct val="90000"/>
              </a:lnSpc>
              <a:spcBef>
                <a:spcPct val="50000"/>
              </a:spcBef>
            </a:pPr>
            <a:r>
              <a:rPr lang="en-US" altLang="en-US" sz="1100">
                <a:latin typeface="Courier New" panose="02070309020205020404" pitchFamily="49" charset="0"/>
              </a:rPr>
              <a:t>         sum(a.BIN_PRICE) BIN_PRICE, </a:t>
            </a:r>
          </a:p>
          <a:p>
            <a:pPr eaLnBrk="1" hangingPunct="1">
              <a:lnSpc>
                <a:spcPct val="90000"/>
              </a:lnSpc>
              <a:spcBef>
                <a:spcPct val="50000"/>
              </a:spcBef>
            </a:pPr>
            <a:r>
              <a:rPr lang="en-US" altLang="en-US" sz="1100">
                <a:latin typeface="Courier New" panose="02070309020205020404" pitchFamily="49" charset="0"/>
              </a:rPr>
              <a:t>         sum(a.GLRY_FEE)  GLRY_FEE, </a:t>
            </a:r>
          </a:p>
          <a:p>
            <a:pPr eaLnBrk="1" hangingPunct="1">
              <a:lnSpc>
                <a:spcPct val="90000"/>
              </a:lnSpc>
              <a:spcBef>
                <a:spcPct val="50000"/>
              </a:spcBef>
            </a:pPr>
            <a:r>
              <a:rPr lang="en-US" altLang="en-US" sz="1100">
                <a:latin typeface="Courier New" panose="02070309020205020404" pitchFamily="49" charset="0"/>
              </a:rPr>
              <a:t>         sum(a.QTY_SOLD)  QTY_SOLD, </a:t>
            </a:r>
          </a:p>
          <a:p>
            <a:pPr eaLnBrk="1" hangingPunct="1">
              <a:lnSpc>
                <a:spcPct val="90000"/>
              </a:lnSpc>
              <a:spcBef>
                <a:spcPct val="50000"/>
              </a:spcBef>
            </a:pPr>
            <a:r>
              <a:rPr lang="en-US" altLang="en-US" sz="1100">
                <a:latin typeface="Courier New" panose="02070309020205020404" pitchFamily="49" charset="0"/>
              </a:rPr>
              <a:t>         count(a.ITEM_ID) UNITS </a:t>
            </a:r>
          </a:p>
          <a:p>
            <a:pPr eaLnBrk="1" hangingPunct="1">
              <a:lnSpc>
                <a:spcPct val="90000"/>
              </a:lnSpc>
              <a:spcBef>
                <a:spcPct val="50000"/>
              </a:spcBef>
            </a:pPr>
            <a:r>
              <a:rPr lang="en-US" altLang="en-US" sz="1100">
                <a:latin typeface="Courier New" panose="02070309020205020404" pitchFamily="49" charset="0"/>
              </a:rPr>
              <a:t>FROM  items a</a:t>
            </a:r>
          </a:p>
          <a:p>
            <a:pPr eaLnBrk="1" hangingPunct="1">
              <a:lnSpc>
                <a:spcPct val="90000"/>
              </a:lnSpc>
              <a:spcBef>
                <a:spcPct val="50000"/>
              </a:spcBef>
            </a:pPr>
            <a:r>
              <a:rPr lang="en-US" altLang="en-US" sz="1100">
                <a:latin typeface="Courier New" panose="02070309020205020404" pitchFamily="49" charset="0"/>
              </a:rPr>
              <a:t>GROUP BY  a.PRD_ID, a.SITE_ID, a.TYPE_CODE, a.CATEG_ID;</a:t>
            </a:r>
          </a:p>
          <a:p>
            <a:pPr eaLnBrk="1" hangingPunct="1">
              <a:lnSpc>
                <a:spcPct val="90000"/>
              </a:lnSpc>
              <a:spcBef>
                <a:spcPct val="50000"/>
              </a:spcBef>
            </a:pPr>
            <a:endParaRPr lang="en-US" altLang="en-US" sz="1100">
              <a:latin typeface="Courier New" panose="02070309020205020404" pitchFamily="49" charset="0"/>
            </a:endParaRPr>
          </a:p>
          <a:p>
            <a:pPr eaLnBrk="1" hangingPunct="1">
              <a:lnSpc>
                <a:spcPct val="90000"/>
              </a:lnSpc>
              <a:spcBef>
                <a:spcPct val="50000"/>
              </a:spcBef>
            </a:pPr>
            <a:r>
              <a:rPr lang="en-US" altLang="en-US" sz="1100">
                <a:latin typeface="Courier New" panose="02070309020205020404" pitchFamily="49" charset="0"/>
              </a:rPr>
              <a:t>ANALYZE TABLE item_summary_mv COMPUTE STATISTICS;</a:t>
            </a:r>
          </a:p>
        </p:txBody>
      </p:sp>
    </p:spTree>
    <p:extLst>
      <p:ext uri="{BB962C8B-B14F-4D97-AF65-F5344CB8AC3E}">
        <p14:creationId xmlns:p14="http://schemas.microsoft.com/office/powerpoint/2010/main" val="3739000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79AEA816-F67C-4C9F-8411-24CB25DDF9E4}" type="slidenum">
              <a:rPr lang="en-US" altLang="en-US" sz="1400">
                <a:solidFill>
                  <a:schemeClr val="tx1"/>
                </a:solidFill>
              </a:rPr>
              <a:pPr eaLnBrk="1" hangingPunct="1"/>
              <a:t>45</a:t>
            </a:fld>
            <a:endParaRPr lang="en-US" altLang="en-US" sz="1400">
              <a:solidFill>
                <a:schemeClr val="tx1"/>
              </a:solidFill>
            </a:endParaRPr>
          </a:p>
        </p:txBody>
      </p:sp>
      <p:sp>
        <p:nvSpPr>
          <p:cNvPr id="18435" name="Rectangle 2"/>
          <p:cNvSpPr>
            <a:spLocks noGrp="1" noChangeArrowheads="1"/>
          </p:cNvSpPr>
          <p:nvPr>
            <p:ph type="title"/>
          </p:nvPr>
        </p:nvSpPr>
        <p:spPr>
          <a:xfrm>
            <a:off x="990600" y="762000"/>
            <a:ext cx="7778750" cy="585788"/>
          </a:xfrm>
        </p:spPr>
        <p:txBody>
          <a:bodyPr>
            <a:normAutofit fontScale="90000"/>
          </a:bodyPr>
          <a:lstStyle/>
          <a:p>
            <a:pPr eaLnBrk="1" hangingPunct="1"/>
            <a:r>
              <a:rPr lang="en-US" altLang="en-US" smtClean="0"/>
              <a:t>Materialized View Example (cont’d)</a:t>
            </a:r>
          </a:p>
        </p:txBody>
      </p:sp>
      <p:sp>
        <p:nvSpPr>
          <p:cNvPr id="18436" name="Rectangle 3"/>
          <p:cNvSpPr>
            <a:spLocks noChangeArrowheads="1"/>
          </p:cNvSpPr>
          <p:nvPr/>
        </p:nvSpPr>
        <p:spPr bwMode="auto">
          <a:xfrm>
            <a:off x="990600" y="2438400"/>
            <a:ext cx="7315200"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200">
                <a:latin typeface="Courier New" panose="02070309020205020404" pitchFamily="49" charset="0"/>
              </a:rPr>
              <a:t>-- Query to test impact of materialized view</a:t>
            </a:r>
          </a:p>
          <a:p>
            <a:pPr eaLnBrk="1" hangingPunct="1">
              <a:spcBef>
                <a:spcPct val="50000"/>
              </a:spcBef>
            </a:pPr>
            <a:endParaRPr lang="en-US" altLang="en-US" sz="1200">
              <a:latin typeface="Courier New" panose="02070309020205020404" pitchFamily="49" charset="0"/>
            </a:endParaRPr>
          </a:p>
          <a:p>
            <a:pPr eaLnBrk="1" hangingPunct="1">
              <a:spcBef>
                <a:spcPct val="50000"/>
              </a:spcBef>
            </a:pPr>
            <a:r>
              <a:rPr lang="en-US" altLang="en-US" sz="1200">
                <a:latin typeface="Courier New" panose="02070309020205020404" pitchFamily="49" charset="0"/>
              </a:rPr>
              <a:t>select categ_id, site_id,</a:t>
            </a:r>
          </a:p>
          <a:p>
            <a:pPr eaLnBrk="1" hangingPunct="1">
              <a:spcBef>
                <a:spcPct val="50000"/>
              </a:spcBef>
            </a:pPr>
            <a:r>
              <a:rPr lang="en-US" altLang="en-US" sz="1200">
                <a:latin typeface="Courier New" panose="02070309020205020404" pitchFamily="49" charset="0"/>
              </a:rPr>
              <a:t>       sum(net_rev), </a:t>
            </a:r>
          </a:p>
          <a:p>
            <a:pPr eaLnBrk="1" hangingPunct="1">
              <a:spcBef>
                <a:spcPct val="50000"/>
              </a:spcBef>
            </a:pPr>
            <a:r>
              <a:rPr lang="en-US" altLang="en-US" sz="1200">
                <a:latin typeface="Courier New" panose="02070309020205020404" pitchFamily="49" charset="0"/>
              </a:rPr>
              <a:t>       sum(bold_fee), </a:t>
            </a:r>
          </a:p>
          <a:p>
            <a:pPr eaLnBrk="1" hangingPunct="1">
              <a:spcBef>
                <a:spcPct val="50000"/>
              </a:spcBef>
            </a:pPr>
            <a:r>
              <a:rPr lang="en-US" altLang="en-US" sz="1200">
                <a:latin typeface="Courier New" panose="02070309020205020404" pitchFamily="49" charset="0"/>
              </a:rPr>
              <a:t>       count(item_id)</a:t>
            </a:r>
          </a:p>
          <a:p>
            <a:pPr eaLnBrk="1" hangingPunct="1">
              <a:spcBef>
                <a:spcPct val="50000"/>
              </a:spcBef>
            </a:pPr>
            <a:r>
              <a:rPr lang="en-US" altLang="en-US" sz="1200">
                <a:latin typeface="Courier New" panose="02070309020205020404" pitchFamily="49" charset="0"/>
              </a:rPr>
              <a:t>  from items</a:t>
            </a:r>
          </a:p>
          <a:p>
            <a:pPr eaLnBrk="1" hangingPunct="1">
              <a:spcBef>
                <a:spcPct val="50000"/>
              </a:spcBef>
            </a:pPr>
            <a:r>
              <a:rPr lang="en-US" altLang="en-US" sz="1200">
                <a:latin typeface="Courier New" panose="02070309020205020404" pitchFamily="49" charset="0"/>
              </a:rPr>
              <a:t> where prd_id in ('2000M05','2000M06','2001M07','2001M08')</a:t>
            </a:r>
          </a:p>
          <a:p>
            <a:pPr eaLnBrk="1" hangingPunct="1">
              <a:spcBef>
                <a:spcPct val="50000"/>
              </a:spcBef>
            </a:pPr>
            <a:r>
              <a:rPr lang="en-US" altLang="en-US" sz="1200">
                <a:latin typeface="Courier New" panose="02070309020205020404" pitchFamily="49" charset="0"/>
              </a:rPr>
              <a:t>   and site_id in (0,1)  </a:t>
            </a:r>
          </a:p>
          <a:p>
            <a:pPr eaLnBrk="1" hangingPunct="1">
              <a:spcBef>
                <a:spcPct val="50000"/>
              </a:spcBef>
            </a:pPr>
            <a:r>
              <a:rPr lang="en-US" altLang="en-US" sz="1200">
                <a:latin typeface="Courier New" panose="02070309020205020404" pitchFamily="49" charset="0"/>
              </a:rPr>
              <a:t>   and categ_id in (2,4,6,8,1,22)</a:t>
            </a:r>
          </a:p>
          <a:p>
            <a:pPr eaLnBrk="1" hangingPunct="1">
              <a:spcBef>
                <a:spcPct val="50000"/>
              </a:spcBef>
            </a:pPr>
            <a:r>
              <a:rPr lang="en-US" altLang="en-US" sz="1200">
                <a:latin typeface="Courier New" panose="02070309020205020404" pitchFamily="49" charset="0"/>
              </a:rPr>
              <a:t> group by categ_id, site_id</a:t>
            </a:r>
          </a:p>
          <a:p>
            <a:pPr eaLnBrk="1" hangingPunct="1">
              <a:spcBef>
                <a:spcPct val="50000"/>
              </a:spcBef>
            </a:pPr>
            <a:endParaRPr lang="en-US" altLang="en-US" sz="1200">
              <a:latin typeface="Courier New" panose="02070309020205020404" pitchFamily="49" charset="0"/>
            </a:endParaRPr>
          </a:p>
          <a:p>
            <a:pPr eaLnBrk="1" hangingPunct="1">
              <a:spcBef>
                <a:spcPct val="50000"/>
              </a:spcBef>
            </a:pPr>
            <a:r>
              <a:rPr lang="en-US" altLang="en-US" sz="1200">
                <a:latin typeface="Courier New" panose="02070309020205020404" pitchFamily="49" charset="0"/>
              </a:rPr>
              <a:t>save mv_example.sql </a:t>
            </a:r>
            <a:endParaRPr lang="en-US" altLang="en-US" sz="1000">
              <a:latin typeface="Courier New" panose="02070309020205020404" pitchFamily="49" charset="0"/>
            </a:endParaRPr>
          </a:p>
        </p:txBody>
      </p:sp>
    </p:spTree>
    <p:extLst>
      <p:ext uri="{BB962C8B-B14F-4D97-AF65-F5344CB8AC3E}">
        <p14:creationId xmlns:p14="http://schemas.microsoft.com/office/powerpoint/2010/main" val="704688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CD71EA18-7D9B-40F2-95E0-B7EF83F96F13}" type="slidenum">
              <a:rPr lang="en-US" altLang="en-US" sz="1400">
                <a:solidFill>
                  <a:schemeClr val="tx1"/>
                </a:solidFill>
              </a:rPr>
              <a:pPr eaLnBrk="1" hangingPunct="1"/>
              <a:t>46</a:t>
            </a:fld>
            <a:endParaRPr lang="en-US" altLang="en-US" sz="1400">
              <a:solidFill>
                <a:schemeClr val="tx1"/>
              </a:solidFill>
            </a:endParaRPr>
          </a:p>
        </p:txBody>
      </p:sp>
      <p:sp>
        <p:nvSpPr>
          <p:cNvPr id="19459" name="Rectangle 2"/>
          <p:cNvSpPr>
            <a:spLocks noGrp="1" noChangeArrowheads="1"/>
          </p:cNvSpPr>
          <p:nvPr>
            <p:ph type="title"/>
          </p:nvPr>
        </p:nvSpPr>
        <p:spPr>
          <a:xfrm>
            <a:off x="990600" y="762000"/>
            <a:ext cx="7778750" cy="585788"/>
          </a:xfrm>
        </p:spPr>
        <p:txBody>
          <a:bodyPr>
            <a:normAutofit fontScale="90000"/>
          </a:bodyPr>
          <a:lstStyle/>
          <a:p>
            <a:pPr eaLnBrk="1" hangingPunct="1"/>
            <a:r>
              <a:rPr lang="en-US" altLang="en-US" smtClean="0"/>
              <a:t>Materialized View Example (cont’d)</a:t>
            </a:r>
          </a:p>
        </p:txBody>
      </p:sp>
      <p:sp>
        <p:nvSpPr>
          <p:cNvPr id="19460" name="Rectangle 3"/>
          <p:cNvSpPr>
            <a:spLocks noGrp="1" noChangeArrowheads="1"/>
          </p:cNvSpPr>
          <p:nvPr>
            <p:ph type="body" idx="1"/>
          </p:nvPr>
        </p:nvSpPr>
        <p:spPr>
          <a:xfrm>
            <a:off x="914400" y="2514600"/>
            <a:ext cx="8001000" cy="3962400"/>
          </a:xfrm>
        </p:spPr>
        <p:txBody>
          <a:bodyPr/>
          <a:lstStyle/>
          <a:p>
            <a:pPr eaLnBrk="1" hangingPunct="1">
              <a:lnSpc>
                <a:spcPct val="90000"/>
              </a:lnSpc>
              <a:spcBef>
                <a:spcPct val="50000"/>
              </a:spcBef>
              <a:buClrTx/>
              <a:buSzTx/>
              <a:buFontTx/>
              <a:buNone/>
            </a:pPr>
            <a:r>
              <a:rPr lang="en-US" altLang="en-US" sz="1200" smtClean="0">
                <a:latin typeface="Courier New" panose="02070309020205020404" pitchFamily="49" charset="0"/>
              </a:rPr>
              <a:t>SQL&gt; ALTER SESSION SET QUERY_REWRITE_INTEGRITY=</a:t>
            </a:r>
            <a:r>
              <a:rPr lang="en-US" altLang="en-US" sz="1200" b="1" smtClean="0">
                <a:latin typeface="Courier New" panose="02070309020205020404" pitchFamily="49" charset="0"/>
              </a:rPr>
              <a:t>TRUSTED</a:t>
            </a:r>
            <a:r>
              <a:rPr lang="en-US" altLang="en-US" sz="1200" smtClean="0">
                <a:latin typeface="Courier New" panose="02070309020205020404" pitchFamily="49" charset="0"/>
              </a:rPr>
              <a:t>;</a:t>
            </a:r>
          </a:p>
          <a:p>
            <a:pPr eaLnBrk="1" hangingPunct="1">
              <a:lnSpc>
                <a:spcPct val="90000"/>
              </a:lnSpc>
              <a:spcBef>
                <a:spcPct val="50000"/>
              </a:spcBef>
              <a:buClrTx/>
              <a:buSzTx/>
              <a:buFontTx/>
              <a:buNone/>
            </a:pPr>
            <a:r>
              <a:rPr lang="en-US" altLang="en-US" sz="1200" smtClean="0">
                <a:latin typeface="Courier New" panose="02070309020205020404" pitchFamily="49" charset="0"/>
              </a:rPr>
              <a:t>SQL&gt; ALTER SESSION SET QUERY_REWRITE_ENABLED=</a:t>
            </a:r>
            <a:r>
              <a:rPr lang="en-US" altLang="en-US" sz="1200" b="1" smtClean="0">
                <a:latin typeface="Courier New" panose="02070309020205020404" pitchFamily="49" charset="0"/>
              </a:rPr>
              <a:t>FALSE</a:t>
            </a:r>
            <a:r>
              <a:rPr lang="en-US" altLang="en-US" sz="1200" smtClean="0">
                <a:latin typeface="Courier New" panose="02070309020205020404" pitchFamily="49" charset="0"/>
              </a:rPr>
              <a:t>;</a:t>
            </a:r>
          </a:p>
          <a:p>
            <a:pPr eaLnBrk="1" hangingPunct="1">
              <a:lnSpc>
                <a:spcPct val="90000"/>
              </a:lnSpc>
              <a:spcBef>
                <a:spcPct val="50000"/>
              </a:spcBef>
              <a:buClrTx/>
              <a:buSzTx/>
              <a:buFontTx/>
              <a:buNone/>
            </a:pPr>
            <a:r>
              <a:rPr lang="en-US" altLang="en-US" sz="1200" smtClean="0">
                <a:latin typeface="Courier New" panose="02070309020205020404" pitchFamily="49" charset="0"/>
              </a:rPr>
              <a:t>SQL&gt; @mv_example.sql</a:t>
            </a:r>
          </a:p>
          <a:p>
            <a:pPr eaLnBrk="1" hangingPunct="1">
              <a:lnSpc>
                <a:spcPct val="90000"/>
              </a:lnSpc>
              <a:spcBef>
                <a:spcPct val="50000"/>
              </a:spcBef>
              <a:buClrTx/>
              <a:buSzTx/>
              <a:buFontTx/>
              <a:buNone/>
            </a:pPr>
            <a:endParaRPr lang="en-US" altLang="en-US" sz="900" smtClean="0">
              <a:latin typeface="Courier New" panose="02070309020205020404" pitchFamily="49" charset="0"/>
            </a:endParaRPr>
          </a:p>
          <a:p>
            <a:pPr eaLnBrk="1" hangingPunct="1">
              <a:lnSpc>
                <a:spcPct val="90000"/>
              </a:lnSpc>
              <a:spcBef>
                <a:spcPct val="50000"/>
              </a:spcBef>
              <a:buClrTx/>
              <a:buSzTx/>
              <a:buFontTx/>
              <a:buNone/>
            </a:pPr>
            <a:r>
              <a:rPr lang="en-US" altLang="en-US" sz="1200" smtClean="0">
                <a:latin typeface="Courier New" panose="02070309020205020404" pitchFamily="49" charset="0"/>
              </a:rPr>
              <a:t>CATEG_ID SITE_ID SUM(NET_REV) SUM(BOLD_FEE) COUNT(ITEM_ID)</a:t>
            </a:r>
          </a:p>
          <a:p>
            <a:pPr eaLnBrk="1" hangingPunct="1">
              <a:lnSpc>
                <a:spcPct val="90000"/>
              </a:lnSpc>
              <a:spcBef>
                <a:spcPct val="50000"/>
              </a:spcBef>
              <a:buClrTx/>
              <a:buSzTx/>
              <a:buFontTx/>
              <a:buNone/>
            </a:pPr>
            <a:r>
              <a:rPr lang="en-US" altLang="en-US" sz="1200" smtClean="0">
                <a:latin typeface="Courier New" panose="02070309020205020404" pitchFamily="49" charset="0"/>
              </a:rPr>
              <a:t>-------- ------- ------------ ------------- --------------</a:t>
            </a:r>
          </a:p>
          <a:p>
            <a:pPr eaLnBrk="1" hangingPunct="1">
              <a:lnSpc>
                <a:spcPct val="90000"/>
              </a:lnSpc>
              <a:spcBef>
                <a:spcPct val="50000"/>
              </a:spcBef>
              <a:buClrTx/>
              <a:buSzTx/>
              <a:buFontTx/>
              <a:buNone/>
            </a:pPr>
            <a:r>
              <a:rPr lang="en-US" altLang="en-US" sz="1200" smtClean="0">
                <a:latin typeface="Courier New" panose="02070309020205020404" pitchFamily="49" charset="0"/>
              </a:rPr>
              <a:t>       1       0        -2.35             0              1</a:t>
            </a:r>
          </a:p>
          <a:p>
            <a:pPr eaLnBrk="1" hangingPunct="1">
              <a:lnSpc>
                <a:spcPct val="90000"/>
              </a:lnSpc>
              <a:spcBef>
                <a:spcPct val="50000"/>
              </a:spcBef>
              <a:buClrTx/>
              <a:buSzTx/>
              <a:buFontTx/>
              <a:buNone/>
            </a:pPr>
            <a:r>
              <a:rPr lang="en-US" altLang="en-US" sz="1200" smtClean="0">
                <a:latin typeface="Courier New" panose="02070309020205020404" pitchFamily="49" charset="0"/>
              </a:rPr>
              <a:t>      22       0    -42120.87          -306          28085</a:t>
            </a:r>
          </a:p>
          <a:p>
            <a:pPr eaLnBrk="1" hangingPunct="1">
              <a:lnSpc>
                <a:spcPct val="90000"/>
              </a:lnSpc>
              <a:spcBef>
                <a:spcPct val="50000"/>
              </a:spcBef>
              <a:buClrTx/>
              <a:buSzTx/>
              <a:buFontTx/>
              <a:buNone/>
            </a:pPr>
            <a:endParaRPr lang="en-US" altLang="en-US" sz="600" smtClean="0">
              <a:latin typeface="Courier New" panose="02070309020205020404" pitchFamily="49" charset="0"/>
            </a:endParaRPr>
          </a:p>
          <a:p>
            <a:pPr eaLnBrk="1" hangingPunct="1">
              <a:lnSpc>
                <a:spcPct val="90000"/>
              </a:lnSpc>
              <a:spcBef>
                <a:spcPct val="50000"/>
              </a:spcBef>
              <a:buClrTx/>
              <a:buSzTx/>
              <a:buFontTx/>
              <a:buNone/>
            </a:pPr>
            <a:r>
              <a:rPr lang="en-US" altLang="en-US" sz="1200" smtClean="0">
                <a:latin typeface="Courier New" panose="02070309020205020404" pitchFamily="49" charset="0"/>
              </a:rPr>
              <a:t>Elapsed: </a:t>
            </a:r>
            <a:r>
              <a:rPr lang="en-US" altLang="en-US" sz="1200" b="1" u="sng" smtClean="0">
                <a:latin typeface="Courier New" panose="02070309020205020404" pitchFamily="49" charset="0"/>
              </a:rPr>
              <a:t>01:32:17.93</a:t>
            </a:r>
          </a:p>
          <a:p>
            <a:pPr lvl="1" eaLnBrk="1" hangingPunct="1">
              <a:lnSpc>
                <a:spcPct val="90000"/>
              </a:lnSpc>
              <a:buFontTx/>
              <a:buNone/>
            </a:pPr>
            <a:endParaRPr lang="en-US" altLang="en-US" sz="9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200" smtClean="0">
                <a:latin typeface="Courier New" panose="02070309020205020404" pitchFamily="49" charset="0"/>
              </a:rPr>
              <a:t>Execution Plan</a:t>
            </a:r>
          </a:p>
          <a:p>
            <a:pPr eaLnBrk="1" hangingPunct="1">
              <a:lnSpc>
                <a:spcPct val="90000"/>
              </a:lnSpc>
              <a:buFont typeface="Wingdings" panose="05000000000000000000" pitchFamily="2" charset="2"/>
              <a:buNone/>
            </a:pPr>
            <a:r>
              <a:rPr lang="en-US" altLang="en-US" sz="120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200" smtClean="0">
                <a:latin typeface="Courier New" panose="02070309020205020404" pitchFamily="49" charset="0"/>
              </a:rPr>
              <a:t> 0    SELECT STATEMENT Optimizer=HINT: FIRST_ROWS (Cost=360829 Card=6 Bytes=120)</a:t>
            </a:r>
          </a:p>
          <a:p>
            <a:pPr eaLnBrk="1" hangingPunct="1">
              <a:lnSpc>
                <a:spcPct val="90000"/>
              </a:lnSpc>
              <a:buFont typeface="Wingdings" panose="05000000000000000000" pitchFamily="2" charset="2"/>
              <a:buNone/>
            </a:pPr>
            <a:r>
              <a:rPr lang="en-US" altLang="en-US" sz="1200" smtClean="0">
                <a:latin typeface="Courier New" panose="02070309020205020404" pitchFamily="49" charset="0"/>
              </a:rPr>
              <a:t> 1  0   SORT (GROUP BY) (Cost=360829 Card=6 Bytes=120)</a:t>
            </a:r>
          </a:p>
          <a:p>
            <a:pPr eaLnBrk="1" hangingPunct="1">
              <a:lnSpc>
                <a:spcPct val="90000"/>
              </a:lnSpc>
              <a:buFont typeface="Wingdings" panose="05000000000000000000" pitchFamily="2" charset="2"/>
              <a:buNone/>
            </a:pPr>
            <a:r>
              <a:rPr lang="en-US" altLang="en-US" sz="1200" smtClean="0">
                <a:latin typeface="Courier New" panose="02070309020205020404" pitchFamily="49" charset="0"/>
              </a:rPr>
              <a:t> 2  1     PARTITION RANGE (INLIST</a:t>
            </a:r>
          </a:p>
          <a:p>
            <a:pPr eaLnBrk="1" hangingPunct="1">
              <a:lnSpc>
                <a:spcPct val="90000"/>
              </a:lnSpc>
              <a:buFont typeface="Wingdings" panose="05000000000000000000" pitchFamily="2" charset="2"/>
              <a:buNone/>
            </a:pPr>
            <a:r>
              <a:rPr lang="en-US" altLang="en-US" sz="1200" smtClean="0">
                <a:latin typeface="Courier New" panose="02070309020205020404" pitchFamily="49" charset="0"/>
              </a:rPr>
              <a:t> 3  2       TABLE ACCESS (FULL) OF </a:t>
            </a:r>
            <a:r>
              <a:rPr lang="en-US" altLang="en-US" sz="1200" b="1" u="sng" smtClean="0">
                <a:latin typeface="Courier New" panose="02070309020205020404" pitchFamily="49" charset="0"/>
              </a:rPr>
              <a:t>‘ITEMS'</a:t>
            </a:r>
            <a:r>
              <a:rPr lang="en-US" altLang="en-US" sz="1200" smtClean="0">
                <a:latin typeface="Courier New" panose="02070309020205020404" pitchFamily="49" charset="0"/>
              </a:rPr>
              <a:t> (Cost=360077 </a:t>
            </a:r>
          </a:p>
          <a:p>
            <a:pPr eaLnBrk="1" hangingPunct="1">
              <a:lnSpc>
                <a:spcPct val="90000"/>
              </a:lnSpc>
              <a:buFont typeface="Wingdings" panose="05000000000000000000" pitchFamily="2" charset="2"/>
              <a:buNone/>
            </a:pPr>
            <a:r>
              <a:rPr lang="en-US" altLang="en-US" sz="1200" smtClean="0">
                <a:latin typeface="Courier New" panose="02070309020205020404" pitchFamily="49" charset="0"/>
              </a:rPr>
              <a:t>              Card=375154 Bytes=7503080)</a:t>
            </a:r>
          </a:p>
        </p:txBody>
      </p:sp>
    </p:spTree>
    <p:extLst>
      <p:ext uri="{BB962C8B-B14F-4D97-AF65-F5344CB8AC3E}">
        <p14:creationId xmlns:p14="http://schemas.microsoft.com/office/powerpoint/2010/main" val="2450064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7A18E320-D176-4E4B-B20D-7945A8C83706}" type="slidenum">
              <a:rPr lang="en-US" altLang="en-US" sz="1400">
                <a:solidFill>
                  <a:schemeClr val="tx1"/>
                </a:solidFill>
              </a:rPr>
              <a:pPr eaLnBrk="1" hangingPunct="1"/>
              <a:t>47</a:t>
            </a:fld>
            <a:endParaRPr lang="en-US" altLang="en-US" sz="1400">
              <a:solidFill>
                <a:schemeClr val="tx1"/>
              </a:solidFill>
            </a:endParaRPr>
          </a:p>
        </p:txBody>
      </p:sp>
      <p:sp>
        <p:nvSpPr>
          <p:cNvPr id="20483" name="Rectangle 2"/>
          <p:cNvSpPr>
            <a:spLocks noGrp="1" noChangeArrowheads="1"/>
          </p:cNvSpPr>
          <p:nvPr>
            <p:ph type="title"/>
          </p:nvPr>
        </p:nvSpPr>
        <p:spPr>
          <a:xfrm>
            <a:off x="990600" y="762000"/>
            <a:ext cx="7778750" cy="585788"/>
          </a:xfrm>
        </p:spPr>
        <p:txBody>
          <a:bodyPr>
            <a:normAutofit fontScale="90000"/>
          </a:bodyPr>
          <a:lstStyle/>
          <a:p>
            <a:pPr eaLnBrk="1" hangingPunct="1"/>
            <a:r>
              <a:rPr lang="en-US" altLang="en-US" smtClean="0"/>
              <a:t>Materialized View Example (cont’d)</a:t>
            </a:r>
          </a:p>
        </p:txBody>
      </p:sp>
      <p:sp>
        <p:nvSpPr>
          <p:cNvPr id="20484" name="Rectangle 3"/>
          <p:cNvSpPr>
            <a:spLocks noChangeArrowheads="1"/>
          </p:cNvSpPr>
          <p:nvPr/>
        </p:nvSpPr>
        <p:spPr bwMode="auto">
          <a:xfrm>
            <a:off x="914400" y="2514600"/>
            <a:ext cx="8001000"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lnSpc>
                <a:spcPct val="90000"/>
              </a:lnSpc>
              <a:spcBef>
                <a:spcPct val="50000"/>
              </a:spcBef>
            </a:pPr>
            <a:r>
              <a:rPr lang="en-US" altLang="en-US" sz="1200">
                <a:latin typeface="Courier New" panose="02070309020205020404" pitchFamily="49" charset="0"/>
              </a:rPr>
              <a:t>SQL&gt; ALTER SESSION SET QUERY_REWRITE_ENABLED=</a:t>
            </a:r>
            <a:r>
              <a:rPr lang="en-US" altLang="en-US" sz="1200" b="1">
                <a:latin typeface="Courier New" panose="02070309020205020404" pitchFamily="49" charset="0"/>
              </a:rPr>
              <a:t>TRUE</a:t>
            </a:r>
            <a:r>
              <a:rPr lang="en-US" altLang="en-US" sz="1200">
                <a:latin typeface="Courier New" panose="02070309020205020404" pitchFamily="49" charset="0"/>
              </a:rPr>
              <a:t>;</a:t>
            </a:r>
          </a:p>
          <a:p>
            <a:pPr eaLnBrk="1" hangingPunct="1">
              <a:lnSpc>
                <a:spcPct val="90000"/>
              </a:lnSpc>
              <a:spcBef>
                <a:spcPct val="50000"/>
              </a:spcBef>
            </a:pPr>
            <a:r>
              <a:rPr lang="en-US" altLang="en-US" sz="1200">
                <a:latin typeface="Courier New" panose="02070309020205020404" pitchFamily="49" charset="0"/>
              </a:rPr>
              <a:t>SQL&gt; @mv_example.sql</a:t>
            </a:r>
          </a:p>
          <a:p>
            <a:pPr eaLnBrk="1" hangingPunct="1">
              <a:spcBef>
                <a:spcPct val="50000"/>
              </a:spcBef>
            </a:pPr>
            <a:endParaRPr lang="en-US" altLang="en-US" sz="900">
              <a:latin typeface="Courier New" panose="02070309020205020404" pitchFamily="49" charset="0"/>
            </a:endParaRPr>
          </a:p>
          <a:p>
            <a:pPr eaLnBrk="1" hangingPunct="1">
              <a:lnSpc>
                <a:spcPct val="90000"/>
              </a:lnSpc>
              <a:spcBef>
                <a:spcPct val="50000"/>
              </a:spcBef>
            </a:pPr>
            <a:r>
              <a:rPr lang="en-US" altLang="en-US" sz="1200">
                <a:latin typeface="Courier New" panose="02070309020205020404" pitchFamily="49" charset="0"/>
              </a:rPr>
              <a:t>CATEG_ID SITE_ID SUM(NET_REV) SUM(BOLD_FEE) COUNT(ITEM_ID)</a:t>
            </a:r>
          </a:p>
          <a:p>
            <a:pPr eaLnBrk="1" hangingPunct="1">
              <a:lnSpc>
                <a:spcPct val="90000"/>
              </a:lnSpc>
              <a:spcBef>
                <a:spcPct val="50000"/>
              </a:spcBef>
            </a:pPr>
            <a:r>
              <a:rPr lang="en-US" altLang="en-US" sz="1200">
                <a:latin typeface="Courier New" panose="02070309020205020404" pitchFamily="49" charset="0"/>
              </a:rPr>
              <a:t>-------- ------- ------------ ------------- --------------</a:t>
            </a:r>
          </a:p>
          <a:p>
            <a:pPr eaLnBrk="1" hangingPunct="1">
              <a:lnSpc>
                <a:spcPct val="90000"/>
              </a:lnSpc>
              <a:spcBef>
                <a:spcPct val="50000"/>
              </a:spcBef>
            </a:pPr>
            <a:r>
              <a:rPr lang="en-US" altLang="en-US" sz="1200">
                <a:latin typeface="Courier New" panose="02070309020205020404" pitchFamily="49" charset="0"/>
              </a:rPr>
              <a:t>       1       0        -2.35             0              1</a:t>
            </a:r>
          </a:p>
          <a:p>
            <a:pPr eaLnBrk="1" hangingPunct="1">
              <a:lnSpc>
                <a:spcPct val="90000"/>
              </a:lnSpc>
              <a:spcBef>
                <a:spcPct val="50000"/>
              </a:spcBef>
            </a:pPr>
            <a:r>
              <a:rPr lang="en-US" altLang="en-US" sz="1200">
                <a:latin typeface="Courier New" panose="02070309020205020404" pitchFamily="49" charset="0"/>
              </a:rPr>
              <a:t>      22       0    -42120.87          -306          28085</a:t>
            </a:r>
          </a:p>
          <a:p>
            <a:pPr eaLnBrk="1" hangingPunct="1">
              <a:spcBef>
                <a:spcPct val="50000"/>
              </a:spcBef>
            </a:pPr>
            <a:r>
              <a:rPr lang="en-US" altLang="en-US" sz="1200">
                <a:latin typeface="Courier New" panose="02070309020205020404" pitchFamily="49" charset="0"/>
              </a:rPr>
              <a:t>Elapsed: </a:t>
            </a:r>
            <a:r>
              <a:rPr lang="en-US" altLang="en-US" sz="1200" b="1" u="sng">
                <a:latin typeface="Courier New" panose="02070309020205020404" pitchFamily="49" charset="0"/>
              </a:rPr>
              <a:t>00:01:40.47</a:t>
            </a:r>
          </a:p>
          <a:p>
            <a:pPr eaLnBrk="1" hangingPunct="1">
              <a:spcBef>
                <a:spcPct val="50000"/>
              </a:spcBef>
            </a:pPr>
            <a:endParaRPr lang="en-US" altLang="en-US" sz="900">
              <a:latin typeface="Courier New" panose="02070309020205020404" pitchFamily="49" charset="0"/>
            </a:endParaRPr>
          </a:p>
          <a:p>
            <a:pPr eaLnBrk="1" hangingPunct="1">
              <a:spcBef>
                <a:spcPct val="50000"/>
              </a:spcBef>
            </a:pPr>
            <a:r>
              <a:rPr lang="en-US" altLang="en-US" sz="1200">
                <a:latin typeface="Courier New" panose="02070309020205020404" pitchFamily="49" charset="0"/>
              </a:rPr>
              <a:t>Execution Plan</a:t>
            </a:r>
          </a:p>
          <a:p>
            <a:pPr eaLnBrk="1" hangingPunct="1">
              <a:lnSpc>
                <a:spcPct val="80000"/>
              </a:lnSpc>
              <a:spcBef>
                <a:spcPct val="50000"/>
              </a:spcBef>
            </a:pPr>
            <a:r>
              <a:rPr lang="en-US" altLang="en-US" sz="1000">
                <a:latin typeface="Courier New" panose="02070309020205020404" pitchFamily="49" charset="0"/>
              </a:rPr>
              <a:t>----------------------------------------------------------------------------------------------</a:t>
            </a:r>
          </a:p>
          <a:p>
            <a:pPr eaLnBrk="1" hangingPunct="1">
              <a:lnSpc>
                <a:spcPct val="80000"/>
              </a:lnSpc>
              <a:spcBef>
                <a:spcPct val="50000"/>
              </a:spcBef>
            </a:pPr>
            <a:r>
              <a:rPr lang="en-US" altLang="en-US" sz="1200">
                <a:latin typeface="Courier New" panose="02070309020205020404" pitchFamily="49" charset="0"/>
              </a:rPr>
              <a:t>   0      SELECT STATEMENT Optimizer=HINT: FIRST_ROWS (Cost=3749 Card=12 Bytes=276)</a:t>
            </a:r>
          </a:p>
          <a:p>
            <a:pPr eaLnBrk="1" hangingPunct="1">
              <a:lnSpc>
                <a:spcPct val="80000"/>
              </a:lnSpc>
              <a:spcBef>
                <a:spcPct val="50000"/>
              </a:spcBef>
            </a:pPr>
            <a:r>
              <a:rPr lang="en-US" altLang="en-US" sz="1200">
                <a:latin typeface="Courier New" panose="02070309020205020404" pitchFamily="49" charset="0"/>
              </a:rPr>
              <a:t>   1    0   SORT (GROUP BY) (Cost=3749 Card=12 Bytes=276)</a:t>
            </a:r>
          </a:p>
          <a:p>
            <a:pPr eaLnBrk="1" hangingPunct="1">
              <a:lnSpc>
                <a:spcPct val="80000"/>
              </a:lnSpc>
              <a:spcBef>
                <a:spcPct val="50000"/>
              </a:spcBef>
            </a:pPr>
            <a:r>
              <a:rPr lang="en-US" altLang="en-US" sz="1200">
                <a:latin typeface="Courier New" panose="02070309020205020404" pitchFamily="49" charset="0"/>
              </a:rPr>
              <a:t>   2    1     PARTITION RANGE (INLIST)</a:t>
            </a:r>
          </a:p>
          <a:p>
            <a:pPr eaLnBrk="1" hangingPunct="1">
              <a:lnSpc>
                <a:spcPct val="80000"/>
              </a:lnSpc>
              <a:spcBef>
                <a:spcPct val="50000"/>
              </a:spcBef>
            </a:pPr>
            <a:r>
              <a:rPr lang="en-US" altLang="en-US" sz="1200">
                <a:latin typeface="Courier New" panose="02070309020205020404" pitchFamily="49" charset="0"/>
              </a:rPr>
              <a:t>   3    2       TABLE ACCESS (FULL) OF </a:t>
            </a:r>
            <a:r>
              <a:rPr lang="en-US" altLang="en-US" sz="1200" b="1" u="sng">
                <a:latin typeface="Courier New" panose="02070309020205020404" pitchFamily="49" charset="0"/>
              </a:rPr>
              <a:t>‘ITEMS_SUMMARY_MV'</a:t>
            </a:r>
            <a:r>
              <a:rPr lang="en-US" altLang="en-US" sz="1200">
                <a:latin typeface="Courier New" panose="02070309020205020404" pitchFamily="49" charset="0"/>
              </a:rPr>
              <a:t> </a:t>
            </a:r>
          </a:p>
          <a:p>
            <a:pPr eaLnBrk="1" hangingPunct="1">
              <a:lnSpc>
                <a:spcPct val="80000"/>
              </a:lnSpc>
              <a:spcBef>
                <a:spcPct val="50000"/>
              </a:spcBef>
            </a:pPr>
            <a:r>
              <a:rPr lang="en-US" altLang="en-US" sz="1200">
                <a:latin typeface="Courier New" panose="02070309020205020404" pitchFamily="49" charset="0"/>
              </a:rPr>
              <a:t>                  (Cost=3723 Card=7331 Bytes=168613)</a:t>
            </a:r>
          </a:p>
        </p:txBody>
      </p:sp>
    </p:spTree>
    <p:extLst>
      <p:ext uri="{BB962C8B-B14F-4D97-AF65-F5344CB8AC3E}">
        <p14:creationId xmlns:p14="http://schemas.microsoft.com/office/powerpoint/2010/main" val="1562180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6267D309-6D01-45BD-9386-C0A8159EAC31}" type="slidenum">
              <a:rPr lang="en-US" altLang="en-US" sz="1400">
                <a:solidFill>
                  <a:schemeClr val="tx1"/>
                </a:solidFill>
              </a:rPr>
              <a:pPr eaLnBrk="1" hangingPunct="1"/>
              <a:t>48</a:t>
            </a:fld>
            <a:endParaRPr lang="en-US" altLang="en-US" sz="1400">
              <a:solidFill>
                <a:schemeClr val="tx1"/>
              </a:solidFill>
            </a:endParaRPr>
          </a:p>
        </p:txBody>
      </p:sp>
      <p:sp>
        <p:nvSpPr>
          <p:cNvPr id="21507" name="Rectangle 2"/>
          <p:cNvSpPr>
            <a:spLocks noGrp="1" noChangeArrowheads="1"/>
          </p:cNvSpPr>
          <p:nvPr>
            <p:ph type="title"/>
          </p:nvPr>
        </p:nvSpPr>
        <p:spPr>
          <a:xfrm>
            <a:off x="990600" y="762000"/>
            <a:ext cx="7067550" cy="585788"/>
          </a:xfrm>
        </p:spPr>
        <p:txBody>
          <a:bodyPr>
            <a:normAutofit fontScale="90000"/>
          </a:bodyPr>
          <a:lstStyle/>
          <a:p>
            <a:pPr eaLnBrk="1" hangingPunct="1"/>
            <a:r>
              <a:rPr lang="en-US" altLang="en-US" smtClean="0"/>
              <a:t>Example of FAST REFRESH MV</a:t>
            </a:r>
          </a:p>
        </p:txBody>
      </p:sp>
      <p:sp>
        <p:nvSpPr>
          <p:cNvPr id="21508" name="Rectangle 5"/>
          <p:cNvSpPr>
            <a:spLocks noChangeArrowheads="1"/>
          </p:cNvSpPr>
          <p:nvPr/>
        </p:nvSpPr>
        <p:spPr bwMode="auto">
          <a:xfrm>
            <a:off x="1295400" y="2590800"/>
            <a:ext cx="6934200"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lnSpc>
                <a:spcPct val="70000"/>
              </a:lnSpc>
              <a:spcBef>
                <a:spcPct val="50000"/>
              </a:spcBef>
            </a:pPr>
            <a:r>
              <a:rPr lang="en-US" altLang="en-US" sz="1200" b="1">
                <a:latin typeface="Courier New" panose="02070309020205020404" pitchFamily="49" charset="0"/>
              </a:rPr>
              <a:t>CREATE MATERIALIZED VIEW LOG ON ITEMS</a:t>
            </a:r>
          </a:p>
          <a:p>
            <a:pPr eaLnBrk="1" hangingPunct="1">
              <a:lnSpc>
                <a:spcPct val="70000"/>
              </a:lnSpc>
              <a:spcBef>
                <a:spcPct val="50000"/>
              </a:spcBef>
            </a:pPr>
            <a:r>
              <a:rPr lang="en-US" altLang="en-US" sz="1200" b="1">
                <a:latin typeface="Courier New" panose="02070309020205020404" pitchFamily="49" charset="0"/>
              </a:rPr>
              <a:t>  TABLESPACE MV_LOGS   STORAGE(INITIAL 10M NEXT 10M) WITH ROWID;</a:t>
            </a:r>
          </a:p>
          <a:p>
            <a:pPr eaLnBrk="1" hangingPunct="1">
              <a:lnSpc>
                <a:spcPct val="70000"/>
              </a:lnSpc>
              <a:spcBef>
                <a:spcPct val="50000"/>
              </a:spcBef>
            </a:pPr>
            <a:endParaRPr lang="en-US" altLang="en-US" sz="1200" b="1">
              <a:latin typeface="Courier New" panose="02070309020205020404" pitchFamily="49" charset="0"/>
            </a:endParaRPr>
          </a:p>
          <a:p>
            <a:pPr eaLnBrk="1" hangingPunct="1">
              <a:lnSpc>
                <a:spcPct val="70000"/>
              </a:lnSpc>
              <a:spcBef>
                <a:spcPct val="50000"/>
              </a:spcBef>
            </a:pPr>
            <a:r>
              <a:rPr lang="en-US" altLang="en-US" sz="1200" b="1">
                <a:latin typeface="Courier New" panose="02070309020205020404" pitchFamily="49" charset="0"/>
              </a:rPr>
              <a:t>CREATE MATERIALIZED VIEW LOG ON CUSTOMERS</a:t>
            </a:r>
          </a:p>
          <a:p>
            <a:pPr eaLnBrk="1" hangingPunct="1">
              <a:lnSpc>
                <a:spcPct val="70000"/>
              </a:lnSpc>
              <a:spcBef>
                <a:spcPct val="50000"/>
              </a:spcBef>
            </a:pPr>
            <a:r>
              <a:rPr lang="en-US" altLang="en-US" sz="1200" b="1">
                <a:latin typeface="Courier New" panose="02070309020205020404" pitchFamily="49" charset="0"/>
              </a:rPr>
              <a:t>  TABLESPACE MV_LOGS   STORAGE(INITIAL 1M NEXT 1M) WITH ROWID;</a:t>
            </a:r>
          </a:p>
          <a:p>
            <a:pPr eaLnBrk="1" hangingPunct="1">
              <a:lnSpc>
                <a:spcPct val="70000"/>
              </a:lnSpc>
              <a:spcBef>
                <a:spcPct val="50000"/>
              </a:spcBef>
            </a:pPr>
            <a:endParaRPr lang="en-US" altLang="en-US" sz="1200" b="1">
              <a:latin typeface="Courier New" panose="02070309020205020404" pitchFamily="49" charset="0"/>
            </a:endParaRPr>
          </a:p>
          <a:p>
            <a:pPr eaLnBrk="1" hangingPunct="1">
              <a:lnSpc>
                <a:spcPct val="70000"/>
              </a:lnSpc>
              <a:spcBef>
                <a:spcPct val="50000"/>
              </a:spcBef>
            </a:pPr>
            <a:r>
              <a:rPr lang="en-US" altLang="en-US" sz="1200">
                <a:latin typeface="Courier New" panose="02070309020205020404" pitchFamily="49" charset="0"/>
              </a:rPr>
              <a:t>CREATE MATERIALIZED VIEW cust_activity</a:t>
            </a:r>
          </a:p>
          <a:p>
            <a:pPr eaLnBrk="1" hangingPunct="1">
              <a:lnSpc>
                <a:spcPct val="70000"/>
              </a:lnSpc>
              <a:spcBef>
                <a:spcPct val="50000"/>
              </a:spcBef>
            </a:pPr>
            <a:r>
              <a:rPr lang="en-US" altLang="en-US" sz="1200">
                <a:latin typeface="Courier New" panose="02070309020205020404" pitchFamily="49" charset="0"/>
              </a:rPr>
              <a:t> BUILD IMMEDIATE</a:t>
            </a:r>
          </a:p>
          <a:p>
            <a:pPr eaLnBrk="1" hangingPunct="1">
              <a:lnSpc>
                <a:spcPct val="70000"/>
              </a:lnSpc>
              <a:spcBef>
                <a:spcPct val="50000"/>
              </a:spcBef>
            </a:pPr>
            <a:r>
              <a:rPr lang="en-US" altLang="en-US" sz="1200">
                <a:latin typeface="Courier New" panose="02070309020205020404" pitchFamily="49" charset="0"/>
              </a:rPr>
              <a:t> REFRESH FAST ON COMMIT</a:t>
            </a:r>
          </a:p>
          <a:p>
            <a:pPr eaLnBrk="1" hangingPunct="1">
              <a:lnSpc>
                <a:spcPct val="70000"/>
              </a:lnSpc>
              <a:spcBef>
                <a:spcPct val="50000"/>
              </a:spcBef>
            </a:pPr>
            <a:r>
              <a:rPr lang="en-US" altLang="en-US" sz="1200">
                <a:latin typeface="Courier New" panose="02070309020205020404" pitchFamily="49" charset="0"/>
              </a:rPr>
              <a:t>AS</a:t>
            </a:r>
          </a:p>
          <a:p>
            <a:pPr eaLnBrk="1" hangingPunct="1">
              <a:lnSpc>
                <a:spcPct val="70000"/>
              </a:lnSpc>
              <a:spcBef>
                <a:spcPct val="50000"/>
              </a:spcBef>
            </a:pPr>
            <a:r>
              <a:rPr lang="en-US" altLang="en-US" sz="1200">
                <a:latin typeface="Courier New" panose="02070309020205020404" pitchFamily="49" charset="0"/>
              </a:rPr>
              <a:t> SELECT u.ROWID cust_rowid, l.ROWID item_rowid, </a:t>
            </a:r>
          </a:p>
          <a:p>
            <a:pPr eaLnBrk="1" hangingPunct="1">
              <a:lnSpc>
                <a:spcPct val="90000"/>
              </a:lnSpc>
              <a:spcBef>
                <a:spcPct val="50000"/>
              </a:spcBef>
            </a:pPr>
            <a:r>
              <a:rPr lang="en-US" altLang="en-US" sz="1200">
                <a:latin typeface="Courier New" panose="02070309020205020404" pitchFamily="49" charset="0"/>
              </a:rPr>
              <a:t>        u.cust_id, u.custname, u.email,</a:t>
            </a:r>
          </a:p>
          <a:p>
            <a:pPr eaLnBrk="1" hangingPunct="1">
              <a:lnSpc>
                <a:spcPct val="90000"/>
              </a:lnSpc>
              <a:spcBef>
                <a:spcPct val="50000"/>
              </a:spcBef>
            </a:pPr>
            <a:r>
              <a:rPr lang="en-US" altLang="en-US" sz="1200">
                <a:latin typeface="Courier New" panose="02070309020205020404" pitchFamily="49" charset="0"/>
              </a:rPr>
              <a:t>        l.categ_id, l.site_id, sum(gms), sum(net_rev_fee)</a:t>
            </a:r>
          </a:p>
          <a:p>
            <a:pPr eaLnBrk="1" hangingPunct="1">
              <a:lnSpc>
                <a:spcPct val="90000"/>
              </a:lnSpc>
              <a:spcBef>
                <a:spcPct val="50000"/>
              </a:spcBef>
            </a:pPr>
            <a:r>
              <a:rPr lang="en-US" altLang="en-US" sz="1200">
                <a:latin typeface="Courier New" panose="02070309020205020404" pitchFamily="49" charset="0"/>
              </a:rPr>
              <a:t>   FROM customers u, items l</a:t>
            </a:r>
          </a:p>
          <a:p>
            <a:pPr eaLnBrk="1" hangingPunct="1">
              <a:lnSpc>
                <a:spcPct val="90000"/>
              </a:lnSpc>
              <a:spcBef>
                <a:spcPct val="50000"/>
              </a:spcBef>
            </a:pPr>
            <a:r>
              <a:rPr lang="en-US" altLang="en-US" sz="1200">
                <a:latin typeface="Courier New" panose="02070309020205020404" pitchFamily="49" charset="0"/>
              </a:rPr>
              <a:t>  WHERE u.cust_id = l.seller_id</a:t>
            </a:r>
          </a:p>
          <a:p>
            <a:pPr eaLnBrk="1" hangingPunct="1">
              <a:lnSpc>
                <a:spcPct val="90000"/>
              </a:lnSpc>
              <a:spcBef>
                <a:spcPct val="50000"/>
              </a:spcBef>
            </a:pPr>
            <a:r>
              <a:rPr lang="en-US" altLang="en-US" sz="1200">
                <a:latin typeface="Courier New" panose="02070309020205020404" pitchFamily="49" charset="0"/>
              </a:rPr>
              <a:t>  GROUP BY u.cust_id, u.custname, u.email, l.categ_id, l.site_id;</a:t>
            </a:r>
          </a:p>
        </p:txBody>
      </p:sp>
    </p:spTree>
    <p:extLst>
      <p:ext uri="{BB962C8B-B14F-4D97-AF65-F5344CB8AC3E}">
        <p14:creationId xmlns:p14="http://schemas.microsoft.com/office/powerpoint/2010/main" val="2266012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433C072E-A936-4F5B-84FE-AFD55EC10920}" type="slidenum">
              <a:rPr lang="en-US" altLang="en-US" sz="1400">
                <a:solidFill>
                  <a:schemeClr val="tx1"/>
                </a:solidFill>
              </a:rPr>
              <a:pPr eaLnBrk="1" hangingPunct="1"/>
              <a:t>49</a:t>
            </a:fld>
            <a:endParaRPr lang="en-US" altLang="en-US" sz="1400">
              <a:solidFill>
                <a:schemeClr val="tx1"/>
              </a:solidFill>
            </a:endParaRPr>
          </a:p>
        </p:txBody>
      </p:sp>
      <p:sp>
        <p:nvSpPr>
          <p:cNvPr id="22531" name="Rectangle 2"/>
          <p:cNvSpPr>
            <a:spLocks noGrp="1" noChangeArrowheads="1"/>
          </p:cNvSpPr>
          <p:nvPr>
            <p:ph type="title"/>
          </p:nvPr>
        </p:nvSpPr>
        <p:spPr>
          <a:xfrm>
            <a:off x="990600" y="762000"/>
            <a:ext cx="7346950" cy="585788"/>
          </a:xfrm>
        </p:spPr>
        <p:txBody>
          <a:bodyPr>
            <a:normAutofit fontScale="90000"/>
          </a:bodyPr>
          <a:lstStyle/>
          <a:p>
            <a:pPr eaLnBrk="1" hangingPunct="1"/>
            <a:r>
              <a:rPr lang="en-US" altLang="en-US" smtClean="0"/>
              <a:t>Getting Information About an MV</a:t>
            </a:r>
          </a:p>
        </p:txBody>
      </p:sp>
      <p:sp>
        <p:nvSpPr>
          <p:cNvPr id="22532" name="Text Box 3"/>
          <p:cNvSpPr txBox="1">
            <a:spLocks noChangeArrowheads="1"/>
          </p:cNvSpPr>
          <p:nvPr/>
        </p:nvSpPr>
        <p:spPr bwMode="auto">
          <a:xfrm>
            <a:off x="914400" y="2362200"/>
            <a:ext cx="76962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800"/>
              <a:t>Getting information about the key columns of a materialized view:</a:t>
            </a:r>
          </a:p>
          <a:p>
            <a:pPr eaLnBrk="1" hangingPunct="1">
              <a:spcBef>
                <a:spcPct val="50000"/>
              </a:spcBef>
            </a:pPr>
            <a:endParaRPr lang="en-US" altLang="en-US" sz="500"/>
          </a:p>
          <a:p>
            <a:pPr eaLnBrk="1" hangingPunct="1">
              <a:spcBef>
                <a:spcPct val="50000"/>
              </a:spcBef>
            </a:pPr>
            <a:r>
              <a:rPr lang="en-US" altLang="en-US" sz="1000">
                <a:latin typeface="Courier New" panose="02070309020205020404" pitchFamily="49" charset="0"/>
              </a:rPr>
              <a:t>SELECT POSITION_IN_SELECT  POSITION, </a:t>
            </a:r>
          </a:p>
          <a:p>
            <a:pPr eaLnBrk="1" hangingPunct="1">
              <a:spcBef>
                <a:spcPct val="50000"/>
              </a:spcBef>
            </a:pPr>
            <a:r>
              <a:rPr lang="en-US" altLang="en-US" sz="1000">
                <a:latin typeface="Courier New" panose="02070309020205020404" pitchFamily="49" charset="0"/>
              </a:rPr>
              <a:t>       CONTAINER_COLUMN    COLUMN,</a:t>
            </a:r>
          </a:p>
          <a:p>
            <a:pPr eaLnBrk="1" hangingPunct="1">
              <a:spcBef>
                <a:spcPct val="50000"/>
              </a:spcBef>
            </a:pPr>
            <a:r>
              <a:rPr lang="en-US" altLang="en-US" sz="1000">
                <a:latin typeface="Courier New" panose="02070309020205020404" pitchFamily="49" charset="0"/>
              </a:rPr>
              <a:t>       DETAILOBJ_OWNER     OWNER, </a:t>
            </a:r>
          </a:p>
          <a:p>
            <a:pPr eaLnBrk="1" hangingPunct="1">
              <a:spcBef>
                <a:spcPct val="50000"/>
              </a:spcBef>
            </a:pPr>
            <a:r>
              <a:rPr lang="en-US" altLang="en-US" sz="1000">
                <a:latin typeface="Courier New" panose="02070309020205020404" pitchFamily="49" charset="0"/>
              </a:rPr>
              <a:t>       DETAILOBJ_NAME      SOURCE,</a:t>
            </a:r>
          </a:p>
          <a:p>
            <a:pPr eaLnBrk="1" hangingPunct="1">
              <a:spcBef>
                <a:spcPct val="50000"/>
              </a:spcBef>
            </a:pPr>
            <a:r>
              <a:rPr lang="en-US" altLang="en-US" sz="1000">
                <a:latin typeface="Courier New" panose="02070309020205020404" pitchFamily="49" charset="0"/>
              </a:rPr>
              <a:t>       DETAILOBJ_ALIAS     ALIAS, </a:t>
            </a:r>
          </a:p>
          <a:p>
            <a:pPr eaLnBrk="1" hangingPunct="1">
              <a:spcBef>
                <a:spcPct val="50000"/>
              </a:spcBef>
            </a:pPr>
            <a:r>
              <a:rPr lang="en-US" altLang="en-US" sz="1000">
                <a:latin typeface="Courier New" panose="02070309020205020404" pitchFamily="49" charset="0"/>
              </a:rPr>
              <a:t>       DETAILOBJ_TYPE      TYPE, </a:t>
            </a:r>
          </a:p>
          <a:p>
            <a:pPr eaLnBrk="1" hangingPunct="1">
              <a:spcBef>
                <a:spcPct val="50000"/>
              </a:spcBef>
            </a:pPr>
            <a:r>
              <a:rPr lang="en-US" altLang="en-US" sz="1000">
                <a:latin typeface="Courier New" panose="02070309020205020404" pitchFamily="49" charset="0"/>
              </a:rPr>
              <a:t>       DETAILOBJ_COLUMN    SRC_COLUMN</a:t>
            </a:r>
          </a:p>
          <a:p>
            <a:pPr eaLnBrk="1" hangingPunct="1">
              <a:spcBef>
                <a:spcPct val="50000"/>
              </a:spcBef>
            </a:pPr>
            <a:r>
              <a:rPr lang="en-US" altLang="en-US" sz="1000">
                <a:latin typeface="Courier New" panose="02070309020205020404" pitchFamily="49" charset="0"/>
              </a:rPr>
              <a:t>  FROM </a:t>
            </a:r>
            <a:r>
              <a:rPr lang="en-US" altLang="en-US" sz="1000" b="1">
                <a:latin typeface="Courier New" panose="02070309020205020404" pitchFamily="49" charset="0"/>
              </a:rPr>
              <a:t>USER_MVIEW_KEYS</a:t>
            </a:r>
          </a:p>
          <a:p>
            <a:pPr eaLnBrk="1" hangingPunct="1">
              <a:spcBef>
                <a:spcPct val="50000"/>
              </a:spcBef>
            </a:pPr>
            <a:r>
              <a:rPr lang="en-US" altLang="en-US" sz="1000">
                <a:latin typeface="Courier New" panose="02070309020205020404" pitchFamily="49" charset="0"/>
              </a:rPr>
              <a:t> WHERE MVIEW_NAME=‘ITEMS_SUMMARY_MV’;</a:t>
            </a:r>
          </a:p>
          <a:p>
            <a:pPr eaLnBrk="1" hangingPunct="1">
              <a:spcBef>
                <a:spcPct val="50000"/>
              </a:spcBef>
            </a:pPr>
            <a:endParaRPr lang="en-US" altLang="en-US" sz="600">
              <a:latin typeface="Courier New" panose="02070309020205020404" pitchFamily="49" charset="0"/>
            </a:endParaRPr>
          </a:p>
          <a:p>
            <a:pPr eaLnBrk="1" hangingPunct="1">
              <a:lnSpc>
                <a:spcPct val="90000"/>
              </a:lnSpc>
              <a:spcBef>
                <a:spcPct val="50000"/>
              </a:spcBef>
            </a:pPr>
            <a:r>
              <a:rPr lang="en-US" altLang="en-US" sz="1000">
                <a:latin typeface="Courier New" panose="02070309020205020404" pitchFamily="49" charset="0"/>
              </a:rPr>
              <a:t>POS </a:t>
            </a:r>
            <a:r>
              <a:rPr lang="en-US" altLang="en-US" sz="1000" b="1">
                <a:latin typeface="Courier New" panose="02070309020205020404" pitchFamily="49" charset="0"/>
              </a:rPr>
              <a:t>COLUMN     </a:t>
            </a:r>
            <a:r>
              <a:rPr lang="en-US" altLang="en-US" sz="1000">
                <a:latin typeface="Courier New" panose="02070309020205020404" pitchFamily="49" charset="0"/>
              </a:rPr>
              <a:t>OWNER  </a:t>
            </a:r>
            <a:r>
              <a:rPr lang="en-US" altLang="en-US" sz="1000" b="1">
                <a:latin typeface="Courier New" panose="02070309020205020404" pitchFamily="49" charset="0"/>
              </a:rPr>
              <a:t>SOURCE  </a:t>
            </a:r>
            <a:r>
              <a:rPr lang="en-US" altLang="en-US" sz="1000">
                <a:latin typeface="Courier New" panose="02070309020205020404" pitchFamily="49" charset="0"/>
              </a:rPr>
              <a:t>ALIAS </a:t>
            </a:r>
            <a:r>
              <a:rPr lang="en-US" altLang="en-US" sz="1000" b="1">
                <a:latin typeface="Courier New" panose="02070309020205020404" pitchFamily="49" charset="0"/>
              </a:rPr>
              <a:t>TYPE   </a:t>
            </a:r>
            <a:r>
              <a:rPr lang="en-US" altLang="en-US" sz="1000">
                <a:latin typeface="Courier New" panose="02070309020205020404" pitchFamily="49" charset="0"/>
              </a:rPr>
              <a:t>SRC_COLUMN</a:t>
            </a:r>
          </a:p>
          <a:p>
            <a:pPr eaLnBrk="1" hangingPunct="1">
              <a:lnSpc>
                <a:spcPct val="90000"/>
              </a:lnSpc>
              <a:spcBef>
                <a:spcPct val="50000"/>
              </a:spcBef>
            </a:pPr>
            <a:r>
              <a:rPr lang="en-US" altLang="en-US" sz="1000" i="1">
                <a:latin typeface="Courier New" panose="02070309020205020404" pitchFamily="49" charset="0"/>
              </a:rPr>
              <a:t>--- ---------- ----- -------- ----- ------ -----------</a:t>
            </a:r>
          </a:p>
          <a:p>
            <a:pPr eaLnBrk="1" hangingPunct="1">
              <a:lnSpc>
                <a:spcPct val="90000"/>
              </a:lnSpc>
              <a:spcBef>
                <a:spcPct val="50000"/>
              </a:spcBef>
            </a:pPr>
            <a:r>
              <a:rPr lang="en-US" altLang="en-US" sz="1000">
                <a:latin typeface="Courier New" panose="02070309020205020404" pitchFamily="49" charset="0"/>
              </a:rPr>
              <a:t> 1  PRD_ID     TAZ    ITEMS   A     </a:t>
            </a:r>
            <a:r>
              <a:rPr lang="en-US" altLang="en-US" sz="1000" b="1">
                <a:latin typeface="Courier New" panose="02070309020205020404" pitchFamily="49" charset="0"/>
              </a:rPr>
              <a:t>TABLE  </a:t>
            </a:r>
            <a:r>
              <a:rPr lang="en-US" altLang="en-US" sz="1000">
                <a:latin typeface="Courier New" panose="02070309020205020404" pitchFamily="49" charset="0"/>
              </a:rPr>
              <a:t>PRD_ID</a:t>
            </a:r>
          </a:p>
          <a:p>
            <a:pPr eaLnBrk="1" hangingPunct="1">
              <a:lnSpc>
                <a:spcPct val="90000"/>
              </a:lnSpc>
              <a:spcBef>
                <a:spcPct val="50000"/>
              </a:spcBef>
            </a:pPr>
            <a:r>
              <a:rPr lang="en-US" altLang="en-US" sz="1000">
                <a:latin typeface="Courier New" panose="02070309020205020404" pitchFamily="49" charset="0"/>
              </a:rPr>
              <a:t> 2  SITE_ID    TAZ    ITEMS   A     </a:t>
            </a:r>
            <a:r>
              <a:rPr lang="en-US" altLang="en-US" sz="1000" b="1">
                <a:latin typeface="Courier New" panose="02070309020205020404" pitchFamily="49" charset="0"/>
              </a:rPr>
              <a:t>TABLE  </a:t>
            </a:r>
            <a:r>
              <a:rPr lang="en-US" altLang="en-US" sz="1000">
                <a:latin typeface="Courier New" panose="02070309020205020404" pitchFamily="49" charset="0"/>
              </a:rPr>
              <a:t>SITE_ID</a:t>
            </a:r>
          </a:p>
          <a:p>
            <a:pPr eaLnBrk="1" hangingPunct="1">
              <a:lnSpc>
                <a:spcPct val="90000"/>
              </a:lnSpc>
              <a:spcBef>
                <a:spcPct val="50000"/>
              </a:spcBef>
            </a:pPr>
            <a:r>
              <a:rPr lang="en-US" altLang="en-US" sz="1000">
                <a:latin typeface="Courier New" panose="02070309020205020404" pitchFamily="49" charset="0"/>
              </a:rPr>
              <a:t> 3  TYPE_CODE  TAZ    ITEMS   A     </a:t>
            </a:r>
            <a:r>
              <a:rPr lang="en-US" altLang="en-US" sz="1000" b="1">
                <a:latin typeface="Courier New" panose="02070309020205020404" pitchFamily="49" charset="0"/>
              </a:rPr>
              <a:t>TABLE  </a:t>
            </a:r>
            <a:r>
              <a:rPr lang="en-US" altLang="en-US" sz="1000">
                <a:latin typeface="Courier New" panose="02070309020205020404" pitchFamily="49" charset="0"/>
              </a:rPr>
              <a:t>TYPE_CODE</a:t>
            </a:r>
          </a:p>
          <a:p>
            <a:pPr eaLnBrk="1" hangingPunct="1">
              <a:lnSpc>
                <a:spcPct val="90000"/>
              </a:lnSpc>
              <a:spcBef>
                <a:spcPct val="50000"/>
              </a:spcBef>
            </a:pPr>
            <a:r>
              <a:rPr lang="en-US" altLang="en-US" sz="1000">
                <a:latin typeface="Courier New" panose="02070309020205020404" pitchFamily="49" charset="0"/>
              </a:rPr>
              <a:t> 4  CATEG_ID   TAZ    ITEMS   A     </a:t>
            </a:r>
            <a:r>
              <a:rPr lang="en-US" altLang="en-US" sz="1000" b="1">
                <a:latin typeface="Courier New" panose="02070309020205020404" pitchFamily="49" charset="0"/>
              </a:rPr>
              <a:t>TABLE  </a:t>
            </a:r>
            <a:r>
              <a:rPr lang="en-US" altLang="en-US" sz="1000">
                <a:latin typeface="Courier New" panose="02070309020205020404" pitchFamily="49" charset="0"/>
              </a:rPr>
              <a:t>CATEG_ID</a:t>
            </a:r>
          </a:p>
        </p:txBody>
      </p:sp>
    </p:spTree>
    <p:extLst>
      <p:ext uri="{BB962C8B-B14F-4D97-AF65-F5344CB8AC3E}">
        <p14:creationId xmlns:p14="http://schemas.microsoft.com/office/powerpoint/2010/main" val="84398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47A8CE8-58D7-4FA5-9879-8D301CF2EBA2}" type="slidenum">
              <a:rPr lang="en-US"/>
              <a:pPr/>
              <a:t>5</a:t>
            </a:fld>
            <a:endParaRPr lang="en-US"/>
          </a:p>
        </p:txBody>
      </p:sp>
      <p:sp>
        <p:nvSpPr>
          <p:cNvPr id="976898" name="Rectangle 2"/>
          <p:cNvSpPr>
            <a:spLocks noGrp="1" noChangeArrowheads="1"/>
          </p:cNvSpPr>
          <p:nvPr>
            <p:ph type="title"/>
          </p:nvPr>
        </p:nvSpPr>
        <p:spPr>
          <a:noFill/>
          <a:ln/>
        </p:spPr>
        <p:txBody>
          <a:bodyPr lIns="90488" tIns="44450" rIns="90488" bIns="44450"/>
          <a:lstStyle/>
          <a:p>
            <a:r>
              <a:rPr lang="en-US"/>
              <a:t>Criterion for Partitioning</a:t>
            </a:r>
          </a:p>
        </p:txBody>
      </p:sp>
      <p:sp>
        <p:nvSpPr>
          <p:cNvPr id="976899" name="Rectangle 3"/>
          <p:cNvSpPr>
            <a:spLocks noGrp="1" noChangeArrowheads="1"/>
          </p:cNvSpPr>
          <p:nvPr>
            <p:ph type="body" idx="1"/>
          </p:nvPr>
        </p:nvSpPr>
        <p:spPr>
          <a:noFill/>
          <a:ln/>
        </p:spPr>
        <p:txBody>
          <a:bodyPr lIns="90488" tIns="44450" rIns="90488" bIns="44450"/>
          <a:lstStyle/>
          <a:p>
            <a:r>
              <a:rPr lang="en-US"/>
              <a:t>Typically partitioned by </a:t>
            </a:r>
          </a:p>
          <a:p>
            <a:pPr lvl="1"/>
            <a:r>
              <a:rPr lang="en-US"/>
              <a:t>date</a:t>
            </a:r>
          </a:p>
          <a:p>
            <a:pPr lvl="1"/>
            <a:r>
              <a:rPr lang="en-US"/>
              <a:t>line of business</a:t>
            </a:r>
          </a:p>
          <a:p>
            <a:pPr lvl="1"/>
            <a:r>
              <a:rPr lang="en-US"/>
              <a:t>geography</a:t>
            </a:r>
          </a:p>
          <a:p>
            <a:pPr lvl="1"/>
            <a:r>
              <a:rPr lang="en-US"/>
              <a:t>organizational unit</a:t>
            </a:r>
          </a:p>
          <a:p>
            <a:pPr lvl="1"/>
            <a:r>
              <a:rPr lang="en-US"/>
              <a:t>any combination of above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fld id="{65BA266E-F716-42F6-8509-D26FE64CE1AE}" type="slidenum">
              <a:rPr lang="en-US" altLang="en-US" sz="1400">
                <a:solidFill>
                  <a:schemeClr val="tx1"/>
                </a:solidFill>
              </a:rPr>
              <a:pPr eaLnBrk="1" hangingPunct="1"/>
              <a:t>50</a:t>
            </a:fld>
            <a:endParaRPr lang="en-US" altLang="en-US" sz="1400">
              <a:solidFill>
                <a:schemeClr val="tx1"/>
              </a:solidFill>
            </a:endParaRPr>
          </a:p>
        </p:txBody>
      </p:sp>
      <p:sp>
        <p:nvSpPr>
          <p:cNvPr id="23555" name="Rectangle 1026"/>
          <p:cNvSpPr>
            <a:spLocks noGrp="1" noChangeArrowheads="1"/>
          </p:cNvSpPr>
          <p:nvPr>
            <p:ph type="title"/>
          </p:nvPr>
        </p:nvSpPr>
        <p:spPr>
          <a:xfrm>
            <a:off x="990600" y="762000"/>
            <a:ext cx="7346950" cy="585788"/>
          </a:xfrm>
        </p:spPr>
        <p:txBody>
          <a:bodyPr>
            <a:normAutofit fontScale="90000"/>
          </a:bodyPr>
          <a:lstStyle/>
          <a:p>
            <a:pPr eaLnBrk="1" hangingPunct="1"/>
            <a:r>
              <a:rPr lang="en-US" altLang="en-US" smtClean="0"/>
              <a:t>Getting Information About an MV</a:t>
            </a:r>
          </a:p>
        </p:txBody>
      </p:sp>
      <p:sp>
        <p:nvSpPr>
          <p:cNvPr id="23556" name="Rectangle 1027"/>
          <p:cNvSpPr>
            <a:spLocks noChangeArrowheads="1"/>
          </p:cNvSpPr>
          <p:nvPr/>
        </p:nvSpPr>
        <p:spPr bwMode="auto">
          <a:xfrm>
            <a:off x="990600" y="2667000"/>
            <a:ext cx="7315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endParaRPr lang="en-US" altLang="en-US" sz="1000">
              <a:latin typeface="Courier New" panose="02070309020205020404" pitchFamily="49" charset="0"/>
            </a:endParaRPr>
          </a:p>
        </p:txBody>
      </p:sp>
      <p:sp>
        <p:nvSpPr>
          <p:cNvPr id="23557" name="Text Box 1067"/>
          <p:cNvSpPr txBox="1">
            <a:spLocks noChangeArrowheads="1"/>
          </p:cNvSpPr>
          <p:nvPr/>
        </p:nvSpPr>
        <p:spPr bwMode="auto">
          <a:xfrm>
            <a:off x="1219200" y="2438400"/>
            <a:ext cx="7391400"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Verdana" panose="020B0604030504040204" pitchFamily="34" charset="0"/>
              </a:defRPr>
            </a:lvl1pPr>
            <a:lvl2pPr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1800"/>
              <a:t>Getting information about the aggregate columns of a materialized view:</a:t>
            </a:r>
          </a:p>
          <a:p>
            <a:pPr eaLnBrk="1" hangingPunct="1">
              <a:spcBef>
                <a:spcPct val="50000"/>
              </a:spcBef>
            </a:pPr>
            <a:endParaRPr lang="en-US" altLang="en-US" sz="1000">
              <a:latin typeface="Courier New" panose="02070309020205020404" pitchFamily="49" charset="0"/>
            </a:endParaRPr>
          </a:p>
          <a:p>
            <a:pPr eaLnBrk="1" hangingPunct="1">
              <a:spcBef>
                <a:spcPct val="50000"/>
              </a:spcBef>
            </a:pPr>
            <a:r>
              <a:rPr lang="en-US" altLang="en-US" sz="1000">
                <a:latin typeface="Courier New" panose="02070309020205020404" pitchFamily="49" charset="0"/>
              </a:rPr>
              <a:t>SELECT POSITION_IN_SELECT  POSITION, </a:t>
            </a:r>
          </a:p>
          <a:p>
            <a:pPr eaLnBrk="1" hangingPunct="1">
              <a:spcBef>
                <a:spcPct val="50000"/>
              </a:spcBef>
            </a:pPr>
            <a:r>
              <a:rPr lang="en-US" altLang="en-US" sz="1000">
                <a:latin typeface="Courier New" panose="02070309020205020404" pitchFamily="49" charset="0"/>
              </a:rPr>
              <a:t>       CONTAINER_COLUMN    COLUMN, </a:t>
            </a:r>
          </a:p>
          <a:p>
            <a:pPr eaLnBrk="1" hangingPunct="1">
              <a:spcBef>
                <a:spcPct val="50000"/>
              </a:spcBef>
            </a:pPr>
            <a:r>
              <a:rPr lang="en-US" altLang="en-US" sz="1000">
                <a:latin typeface="Courier New" panose="02070309020205020404" pitchFamily="49" charset="0"/>
              </a:rPr>
              <a:t>       AGG_FUNCTION</a:t>
            </a:r>
          </a:p>
          <a:p>
            <a:pPr eaLnBrk="1" hangingPunct="1">
              <a:spcBef>
                <a:spcPct val="50000"/>
              </a:spcBef>
            </a:pPr>
            <a:r>
              <a:rPr lang="en-US" altLang="en-US" sz="1000">
                <a:latin typeface="Courier New" panose="02070309020205020404" pitchFamily="49" charset="0"/>
              </a:rPr>
              <a:t>  FROM </a:t>
            </a:r>
            <a:r>
              <a:rPr lang="en-US" altLang="en-US" sz="1000" b="1">
                <a:latin typeface="Courier New" panose="02070309020205020404" pitchFamily="49" charset="0"/>
              </a:rPr>
              <a:t>USER_MVIEW_AGGREGATES</a:t>
            </a:r>
            <a:r>
              <a:rPr lang="en-US" altLang="en-US" sz="1000">
                <a:latin typeface="Courier New" panose="02070309020205020404" pitchFamily="49" charset="0"/>
              </a:rPr>
              <a:t>  </a:t>
            </a:r>
          </a:p>
          <a:p>
            <a:pPr eaLnBrk="1" hangingPunct="1">
              <a:spcBef>
                <a:spcPct val="50000"/>
              </a:spcBef>
            </a:pPr>
            <a:r>
              <a:rPr lang="en-US" altLang="en-US" sz="1000">
                <a:latin typeface="Courier New" panose="02070309020205020404" pitchFamily="49" charset="0"/>
              </a:rPr>
              <a:t> WHERE MVIEW_NAME=‘ITEMS_SUMMARY_MV’;</a:t>
            </a:r>
          </a:p>
          <a:p>
            <a:pPr eaLnBrk="1" hangingPunct="1">
              <a:spcBef>
                <a:spcPct val="50000"/>
              </a:spcBef>
            </a:pPr>
            <a:endParaRPr lang="en-US" altLang="en-US" sz="1000">
              <a:latin typeface="Courier New" panose="02070309020205020404" pitchFamily="49" charset="0"/>
            </a:endParaRPr>
          </a:p>
          <a:p>
            <a:pPr eaLnBrk="1" hangingPunct="1">
              <a:spcBef>
                <a:spcPct val="50000"/>
              </a:spcBef>
            </a:pPr>
            <a:r>
              <a:rPr lang="en-US" altLang="en-US" sz="1000">
                <a:latin typeface="Courier New" panose="02070309020205020404" pitchFamily="49" charset="0"/>
              </a:rPr>
              <a:t> POSITION     </a:t>
            </a:r>
            <a:r>
              <a:rPr lang="en-US" altLang="en-US" sz="1000" b="1">
                <a:latin typeface="Courier New" panose="02070309020205020404" pitchFamily="49" charset="0"/>
              </a:rPr>
              <a:t>COLUMN</a:t>
            </a:r>
            <a:r>
              <a:rPr lang="en-US" altLang="en-US" sz="1000">
                <a:latin typeface="Courier New" panose="02070309020205020404" pitchFamily="49" charset="0"/>
              </a:rPr>
              <a:t>               AGG_FUNCTION</a:t>
            </a:r>
          </a:p>
          <a:p>
            <a:pPr eaLnBrk="1" hangingPunct="1">
              <a:spcBef>
                <a:spcPct val="50000"/>
              </a:spcBef>
            </a:pPr>
            <a:r>
              <a:rPr lang="en-US" altLang="en-US" sz="1000">
                <a:latin typeface="Courier New" panose="02070309020205020404" pitchFamily="49" charset="0"/>
              </a:rPr>
              <a:t> </a:t>
            </a:r>
            <a:r>
              <a:rPr lang="en-US" altLang="en-US" sz="1000" i="1">
                <a:latin typeface="Courier New" panose="02070309020205020404" pitchFamily="49" charset="0"/>
              </a:rPr>
              <a:t>--------     -----------------    ------------</a:t>
            </a:r>
          </a:p>
          <a:p>
            <a:pPr eaLnBrk="1" hangingPunct="1">
              <a:spcBef>
                <a:spcPct val="50000"/>
              </a:spcBef>
            </a:pPr>
            <a:r>
              <a:rPr lang="en-US" altLang="en-US" sz="1000" i="1">
                <a:latin typeface="Courier New" panose="02070309020205020404" pitchFamily="49" charset="0"/>
              </a:rPr>
              <a:t>    </a:t>
            </a:r>
            <a:r>
              <a:rPr lang="en-US" altLang="en-US" sz="1000">
                <a:latin typeface="Courier New" panose="02070309020205020404" pitchFamily="49" charset="0"/>
              </a:rPr>
              <a:t>    6     GMS                  SUM</a:t>
            </a:r>
          </a:p>
          <a:p>
            <a:pPr eaLnBrk="1" hangingPunct="1">
              <a:spcBef>
                <a:spcPct val="50000"/>
              </a:spcBef>
            </a:pPr>
            <a:r>
              <a:rPr lang="en-US" altLang="en-US" sz="1000">
                <a:latin typeface="Courier New" panose="02070309020205020404" pitchFamily="49" charset="0"/>
              </a:rPr>
              <a:t>        7     NET_REV              SUM</a:t>
            </a:r>
          </a:p>
          <a:p>
            <a:pPr lvl="1" eaLnBrk="1" hangingPunct="1">
              <a:spcBef>
                <a:spcPct val="50000"/>
              </a:spcBef>
            </a:pPr>
            <a:r>
              <a:rPr lang="en-US" altLang="en-US" sz="1000">
                <a:latin typeface="Courier New" panose="02070309020205020404" pitchFamily="49" charset="0"/>
              </a:rPr>
              <a:t>  :	    :    		:</a:t>
            </a:r>
          </a:p>
          <a:p>
            <a:pPr lvl="1" eaLnBrk="1" hangingPunct="1">
              <a:spcBef>
                <a:spcPct val="50000"/>
              </a:spcBef>
            </a:pPr>
            <a:r>
              <a:rPr lang="en-US" altLang="en-US" sz="1000">
                <a:latin typeface="Courier New" panose="02070309020205020404" pitchFamily="49" charset="0"/>
              </a:rPr>
              <a:t> 11     QTY_SOLD             SUM</a:t>
            </a:r>
          </a:p>
          <a:p>
            <a:pPr eaLnBrk="1" hangingPunct="1">
              <a:spcBef>
                <a:spcPct val="50000"/>
              </a:spcBef>
            </a:pPr>
            <a:r>
              <a:rPr lang="en-US" altLang="en-US" sz="1000">
                <a:latin typeface="Courier New" panose="02070309020205020404" pitchFamily="49" charset="0"/>
              </a:rPr>
              <a:t>       12     UNITS                COUNT</a:t>
            </a:r>
          </a:p>
          <a:p>
            <a:pPr eaLnBrk="1" hangingPunct="1">
              <a:spcBef>
                <a:spcPct val="50000"/>
              </a:spcBef>
            </a:pPr>
            <a:endParaRPr lang="en-US" altLang="en-US" sz="1000">
              <a:latin typeface="Courier New" panose="02070309020205020404" pitchFamily="49" charset="0"/>
            </a:endParaRPr>
          </a:p>
        </p:txBody>
      </p:sp>
    </p:spTree>
    <p:extLst>
      <p:ext uri="{BB962C8B-B14F-4D97-AF65-F5344CB8AC3E}">
        <p14:creationId xmlns:p14="http://schemas.microsoft.com/office/powerpoint/2010/main" val="589944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2075" tIns="46038" rIns="92075" bIns="46038" anchor="ctr"/>
          <a:lstStyle/>
          <a:p>
            <a:pPr eaLnBrk="1" hangingPunct="1"/>
            <a:r>
              <a:rPr lang="en-US" altLang="en-US" sz="4000" b="1" smtClean="0"/>
              <a:t>Issues in View Materialization</a:t>
            </a:r>
          </a:p>
        </p:txBody>
      </p:sp>
      <p:sp>
        <p:nvSpPr>
          <p:cNvPr id="24579" name="Rectangle 3"/>
          <p:cNvSpPr>
            <a:spLocks noGrp="1" noChangeArrowheads="1"/>
          </p:cNvSpPr>
          <p:nvPr>
            <p:ph type="body" idx="1"/>
          </p:nvPr>
        </p:nvSpPr>
        <p:spPr>
          <a:xfrm>
            <a:off x="838200" y="1828800"/>
            <a:ext cx="7772400" cy="4076700"/>
          </a:xfrm>
          <a:noFill/>
        </p:spPr>
        <p:txBody>
          <a:bodyPr lIns="92075" tIns="46038" rIns="92075" bIns="46038"/>
          <a:lstStyle/>
          <a:p>
            <a:pPr eaLnBrk="1" hangingPunct="1"/>
            <a:r>
              <a:rPr lang="en-US" altLang="en-US" sz="2400" b="1" smtClean="0"/>
              <a:t>What views should we materialize, and what indexes should we build on the precomputed results?</a:t>
            </a:r>
          </a:p>
          <a:p>
            <a:pPr eaLnBrk="1" hangingPunct="1"/>
            <a:r>
              <a:rPr lang="en-US" altLang="en-US" sz="2400" b="1" smtClean="0"/>
              <a:t>Given a query and a set of materialized views, can we use the materialized views to answer the query?</a:t>
            </a:r>
          </a:p>
          <a:p>
            <a:pPr eaLnBrk="1" hangingPunct="1"/>
            <a:r>
              <a:rPr lang="en-US" altLang="en-US" sz="2400" b="1" smtClean="0"/>
              <a:t>How frequently should we refresh materialized views to make them consistent with the underlying tables? (And how can we do this incrementally?)</a:t>
            </a:r>
          </a:p>
        </p:txBody>
      </p:sp>
    </p:spTree>
    <p:extLst>
      <p:ext uri="{BB962C8B-B14F-4D97-AF65-F5344CB8AC3E}">
        <p14:creationId xmlns:p14="http://schemas.microsoft.com/office/powerpoint/2010/main" val="34017913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lIns="92075" tIns="46038" rIns="92075" bIns="46038" anchor="ctr">
            <a:normAutofit fontScale="90000"/>
          </a:bodyPr>
          <a:lstStyle/>
          <a:p>
            <a:pPr eaLnBrk="1" hangingPunct="1"/>
            <a:r>
              <a:rPr lang="en-US" altLang="en-US" sz="4000" b="1" smtClean="0"/>
              <a:t>View Materialization:</a:t>
            </a:r>
            <a:br>
              <a:rPr lang="en-US" altLang="en-US" sz="4000" b="1" smtClean="0"/>
            </a:br>
            <a:r>
              <a:rPr lang="en-US" altLang="en-US" sz="4000" b="1" smtClean="0"/>
              <a:t>Example</a:t>
            </a:r>
          </a:p>
        </p:txBody>
      </p:sp>
      <p:sp>
        <p:nvSpPr>
          <p:cNvPr id="135171" name="Rectangle 3"/>
          <p:cNvSpPr>
            <a:spLocks noGrp="1" noChangeArrowheads="1"/>
          </p:cNvSpPr>
          <p:nvPr>
            <p:ph type="body" idx="1"/>
          </p:nvPr>
        </p:nvSpPr>
        <p:spPr>
          <a:xfrm>
            <a:off x="685800" y="2133600"/>
            <a:ext cx="5410200" cy="1981200"/>
          </a:xfrm>
          <a:noFill/>
        </p:spPr>
        <p:txBody>
          <a:bodyPr lIns="92075" tIns="46038" rIns="92075" bIns="46038"/>
          <a:lstStyle/>
          <a:p>
            <a:pPr eaLnBrk="1" hangingPunct="1">
              <a:buFont typeface="Wingdings" panose="05000000000000000000" pitchFamily="2" charset="2"/>
              <a:buNone/>
            </a:pPr>
            <a:r>
              <a:rPr lang="en-US" altLang="en-US" b="1" smtClean="0">
                <a:solidFill>
                  <a:srgbClr val="FF0000"/>
                </a:solidFill>
              </a:rPr>
              <a:t>	</a:t>
            </a:r>
            <a:r>
              <a:rPr lang="en-US" altLang="en-US" sz="2000" b="1" smtClean="0"/>
              <a:t>SELECT P.Category, SUM(S.sales)</a:t>
            </a:r>
          </a:p>
          <a:p>
            <a:pPr eaLnBrk="1" hangingPunct="1">
              <a:buFont typeface="Wingdings" panose="05000000000000000000" pitchFamily="2" charset="2"/>
              <a:buNone/>
            </a:pPr>
            <a:r>
              <a:rPr lang="en-US" altLang="en-US" sz="2000" b="1" smtClean="0"/>
              <a:t>	FROM Product P, Sales S</a:t>
            </a:r>
          </a:p>
          <a:p>
            <a:pPr eaLnBrk="1" hangingPunct="1">
              <a:buFont typeface="Wingdings" panose="05000000000000000000" pitchFamily="2" charset="2"/>
              <a:buNone/>
            </a:pPr>
            <a:r>
              <a:rPr lang="en-US" altLang="en-US" sz="2000" b="1" smtClean="0"/>
              <a:t>	WHERE P.pid=S.pid</a:t>
            </a:r>
          </a:p>
          <a:p>
            <a:pPr eaLnBrk="1" hangingPunct="1">
              <a:buFont typeface="Wingdings" panose="05000000000000000000" pitchFamily="2" charset="2"/>
              <a:buNone/>
            </a:pPr>
            <a:r>
              <a:rPr lang="en-US" altLang="en-US" sz="2000" b="1" smtClean="0"/>
              <a:t>	GROUP BY P.Category</a:t>
            </a:r>
          </a:p>
        </p:txBody>
      </p:sp>
      <p:sp>
        <p:nvSpPr>
          <p:cNvPr id="135172" name="Rectangle 4"/>
          <p:cNvSpPr>
            <a:spLocks noChangeArrowheads="1"/>
          </p:cNvSpPr>
          <p:nvPr/>
        </p:nvSpPr>
        <p:spPr bwMode="auto">
          <a:xfrm>
            <a:off x="685800" y="4343400"/>
            <a:ext cx="5410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r>
              <a:rPr lang="en-US" altLang="en-US" sz="3200" b="1">
                <a:solidFill>
                  <a:srgbClr val="FF0000"/>
                </a:solidFill>
              </a:rPr>
              <a:t>	</a:t>
            </a:r>
            <a:r>
              <a:rPr lang="en-US" altLang="en-US" sz="2000" b="1">
                <a:solidFill>
                  <a:schemeClr val="tx1"/>
                </a:solidFill>
              </a:rPr>
              <a:t>SELECT L.State, SUM(S.sales)</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FROM Location L, Sales S</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WHERE L.locid=S.locid</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GROUP BY L.State</a:t>
            </a:r>
          </a:p>
        </p:txBody>
      </p:sp>
      <p:sp>
        <p:nvSpPr>
          <p:cNvPr id="135173" name="Text Box 5"/>
          <p:cNvSpPr txBox="1">
            <a:spLocks noChangeArrowheads="1"/>
          </p:cNvSpPr>
          <p:nvPr/>
        </p:nvSpPr>
        <p:spPr bwMode="auto">
          <a:xfrm>
            <a:off x="6096000" y="1905000"/>
            <a:ext cx="3048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2400" b="1"/>
              <a:t>Both queries require us to join the Sales table with another table &amp; aggregate the result</a:t>
            </a:r>
          </a:p>
        </p:txBody>
      </p:sp>
      <p:sp>
        <p:nvSpPr>
          <p:cNvPr id="135174" name="Text Box 6"/>
          <p:cNvSpPr txBox="1">
            <a:spLocks noChangeArrowheads="1"/>
          </p:cNvSpPr>
          <p:nvPr/>
        </p:nvSpPr>
        <p:spPr bwMode="auto">
          <a:xfrm>
            <a:off x="6096000" y="4800600"/>
            <a:ext cx="3048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50000"/>
              </a:spcBef>
            </a:pPr>
            <a:r>
              <a:rPr lang="en-US" altLang="en-US" sz="2400" b="1"/>
              <a:t>How can we use materialization to speed up these queries?</a:t>
            </a:r>
          </a:p>
        </p:txBody>
      </p:sp>
    </p:spTree>
    <p:extLst>
      <p:ext uri="{BB962C8B-B14F-4D97-AF65-F5344CB8AC3E}">
        <p14:creationId xmlns:p14="http://schemas.microsoft.com/office/powerpoint/2010/main" val="1373076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17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517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5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p:bldP spid="135173" grpId="0"/>
      <p:bldP spid="13517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81000"/>
            <a:ext cx="8162925" cy="1431925"/>
          </a:xfrm>
          <a:noFill/>
        </p:spPr>
        <p:txBody>
          <a:bodyPr lIns="92075" tIns="46038" rIns="92075" bIns="46038" anchor="ctr"/>
          <a:lstStyle/>
          <a:p>
            <a:pPr eaLnBrk="1" hangingPunct="1"/>
            <a:r>
              <a:rPr lang="en-US" altLang="en-US" sz="4000" b="1" smtClean="0"/>
              <a:t>View Materialization:</a:t>
            </a:r>
            <a:br>
              <a:rPr lang="en-US" altLang="en-US" sz="4000" b="1" smtClean="0"/>
            </a:br>
            <a:r>
              <a:rPr lang="en-US" altLang="en-US" sz="4000" b="1" smtClean="0"/>
              <a:t>Example</a:t>
            </a:r>
          </a:p>
        </p:txBody>
      </p:sp>
      <p:sp>
        <p:nvSpPr>
          <p:cNvPr id="137219" name="Rectangle 3"/>
          <p:cNvSpPr>
            <a:spLocks noGrp="1" noChangeArrowheads="1"/>
          </p:cNvSpPr>
          <p:nvPr>
            <p:ph type="body" idx="1"/>
          </p:nvPr>
        </p:nvSpPr>
        <p:spPr>
          <a:xfrm>
            <a:off x="838200" y="1828800"/>
            <a:ext cx="7772400" cy="4076700"/>
          </a:xfrm>
          <a:noFill/>
        </p:spPr>
        <p:txBody>
          <a:bodyPr lIns="92075" tIns="46038" rIns="92075" bIns="46038"/>
          <a:lstStyle/>
          <a:p>
            <a:pPr eaLnBrk="1" hangingPunct="1"/>
            <a:r>
              <a:rPr lang="en-US" altLang="en-US" sz="2400" b="1" smtClean="0"/>
              <a:t>Pre-compute the two joins involved</a:t>
            </a:r>
          </a:p>
          <a:p>
            <a:pPr eaLnBrk="1" hangingPunct="1">
              <a:buFont typeface="Wingdings" panose="05000000000000000000" pitchFamily="2" charset="2"/>
              <a:buNone/>
            </a:pPr>
            <a:r>
              <a:rPr lang="en-US" altLang="en-US" sz="2400" b="1" smtClean="0"/>
              <a:t>	( product &amp; sales &amp; Location &amp; sales)</a:t>
            </a:r>
          </a:p>
          <a:p>
            <a:pPr eaLnBrk="1" hangingPunct="1"/>
            <a:r>
              <a:rPr lang="en-US" altLang="en-US" sz="2400" b="1" smtClean="0"/>
              <a:t>Pre-compute each query in its entirety</a:t>
            </a:r>
          </a:p>
          <a:p>
            <a:pPr eaLnBrk="1" hangingPunct="1"/>
            <a:r>
              <a:rPr lang="en-US" altLang="en-US" sz="2400" b="1" smtClean="0"/>
              <a:t>OR let us define the following view:</a:t>
            </a:r>
          </a:p>
        </p:txBody>
      </p:sp>
      <p:sp>
        <p:nvSpPr>
          <p:cNvPr id="137220" name="Rectangle 4"/>
          <p:cNvSpPr>
            <a:spLocks noChangeArrowheads="1"/>
          </p:cNvSpPr>
          <p:nvPr/>
        </p:nvSpPr>
        <p:spPr bwMode="auto">
          <a:xfrm>
            <a:off x="990600" y="3962400"/>
            <a:ext cx="6858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r>
              <a:rPr lang="en-US" altLang="en-US" sz="3200" b="1">
                <a:solidFill>
                  <a:srgbClr val="FF0000"/>
                </a:solidFill>
              </a:rPr>
              <a:t>	</a:t>
            </a:r>
            <a:r>
              <a:rPr lang="en-US" altLang="en-US" sz="2000" b="1">
                <a:solidFill>
                  <a:schemeClr val="tx1"/>
                </a:solidFill>
              </a:rPr>
              <a:t>CREATE VIEW</a:t>
            </a:r>
            <a:r>
              <a:rPr lang="en-US" altLang="en-US" sz="2000" b="1">
                <a:solidFill>
                  <a:srgbClr val="FF0000"/>
                </a:solidFill>
              </a:rPr>
              <a:t> TOTALSALES</a:t>
            </a:r>
            <a:r>
              <a:rPr lang="en-US" altLang="en-US" sz="2000" b="1">
                <a:solidFill>
                  <a:schemeClr val="tx1"/>
                </a:solidFill>
              </a:rPr>
              <a:t> (pid, lid, total) AS Select S.pid, S.locid, SUM(S.sales)</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FROM Sales S</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GROUP BY S.pid, S.locid</a:t>
            </a:r>
          </a:p>
        </p:txBody>
      </p:sp>
    </p:spTree>
    <p:extLst>
      <p:ext uri="{BB962C8B-B14F-4D97-AF65-F5344CB8AC3E}">
        <p14:creationId xmlns:p14="http://schemas.microsoft.com/office/powerpoint/2010/main" val="782097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2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72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722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220">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72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381000"/>
            <a:ext cx="8162925" cy="1431925"/>
          </a:xfrm>
          <a:noFill/>
        </p:spPr>
        <p:txBody>
          <a:bodyPr lIns="92075" tIns="46038" rIns="92075" bIns="46038" anchor="ctr"/>
          <a:lstStyle/>
          <a:p>
            <a:pPr eaLnBrk="1" hangingPunct="1"/>
            <a:r>
              <a:rPr lang="en-US" altLang="en-US" sz="4000" b="1" smtClean="0"/>
              <a:t>View Materialization:</a:t>
            </a:r>
            <a:br>
              <a:rPr lang="en-US" altLang="en-US" sz="4000" b="1" smtClean="0"/>
            </a:br>
            <a:r>
              <a:rPr lang="en-US" altLang="en-US" sz="4000" b="1" smtClean="0"/>
              <a:t>Example</a:t>
            </a:r>
          </a:p>
        </p:txBody>
      </p:sp>
      <p:sp>
        <p:nvSpPr>
          <p:cNvPr id="139267" name="Rectangle 3"/>
          <p:cNvSpPr>
            <a:spLocks noGrp="1" noChangeArrowheads="1"/>
          </p:cNvSpPr>
          <p:nvPr>
            <p:ph type="body" idx="1"/>
          </p:nvPr>
        </p:nvSpPr>
        <p:spPr>
          <a:xfrm>
            <a:off x="838200" y="1828800"/>
            <a:ext cx="7772400" cy="1295400"/>
          </a:xfrm>
          <a:noFill/>
        </p:spPr>
        <p:txBody>
          <a:bodyPr lIns="92075" tIns="46038" rIns="92075" bIns="46038"/>
          <a:lstStyle/>
          <a:p>
            <a:pPr eaLnBrk="1" hangingPunct="1"/>
            <a:r>
              <a:rPr lang="en-US" altLang="en-US" sz="2400" b="1" smtClean="0"/>
              <a:t>The View </a:t>
            </a:r>
            <a:r>
              <a:rPr lang="en-US" altLang="en-US" sz="2400" b="1" smtClean="0">
                <a:solidFill>
                  <a:srgbClr val="FF0000"/>
                </a:solidFill>
              </a:rPr>
              <a:t>TOTALSALES </a:t>
            </a:r>
            <a:r>
              <a:rPr lang="en-US" altLang="en-US" sz="2400" b="1" smtClean="0"/>
              <a:t>can be materialized &amp; used instead os Sales in our two example queries</a:t>
            </a:r>
          </a:p>
        </p:txBody>
      </p:sp>
      <p:sp>
        <p:nvSpPr>
          <p:cNvPr id="139269" name="Rectangle 5"/>
          <p:cNvSpPr>
            <a:spLocks noChangeArrowheads="1"/>
          </p:cNvSpPr>
          <p:nvPr/>
        </p:nvSpPr>
        <p:spPr bwMode="auto">
          <a:xfrm>
            <a:off x="914400" y="3048000"/>
            <a:ext cx="5410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r>
              <a:rPr lang="en-US" altLang="en-US" sz="3200" b="1">
                <a:solidFill>
                  <a:srgbClr val="FF0000"/>
                </a:solidFill>
              </a:rPr>
              <a:t>	</a:t>
            </a:r>
            <a:r>
              <a:rPr lang="en-US" altLang="en-US" sz="2000" b="1">
                <a:solidFill>
                  <a:schemeClr val="tx1"/>
                </a:solidFill>
              </a:rPr>
              <a:t>SELECT P.Category, SUM(T.Total)</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FROM Product P, </a:t>
            </a:r>
            <a:r>
              <a:rPr lang="en-US" altLang="en-US" sz="2000" b="1">
                <a:solidFill>
                  <a:srgbClr val="FF0000"/>
                </a:solidFill>
              </a:rPr>
              <a:t>TOTALSALES</a:t>
            </a:r>
            <a:r>
              <a:rPr lang="en-US" altLang="en-US" sz="2000" b="1">
                <a:solidFill>
                  <a:schemeClr val="tx1"/>
                </a:solidFill>
              </a:rPr>
              <a:t> T</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WHERE P.pid=T.pid</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GROUP BY P.Category</a:t>
            </a:r>
          </a:p>
        </p:txBody>
      </p:sp>
      <p:sp>
        <p:nvSpPr>
          <p:cNvPr id="139270" name="Rectangle 6"/>
          <p:cNvSpPr>
            <a:spLocks noChangeArrowheads="1"/>
          </p:cNvSpPr>
          <p:nvPr/>
        </p:nvSpPr>
        <p:spPr bwMode="auto">
          <a:xfrm>
            <a:off x="838200" y="4876800"/>
            <a:ext cx="5410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4400">
                <a:solidFill>
                  <a:schemeClr val="tx2"/>
                </a:solidFill>
                <a:latin typeface="Verdana" panose="020B0604030504040204" pitchFamily="34" charset="0"/>
              </a:defRPr>
            </a:lvl1pPr>
            <a:lvl2pPr marL="742950" indent="-285750" eaLnBrk="0" hangingPunct="0">
              <a:defRPr sz="4400">
                <a:solidFill>
                  <a:schemeClr val="tx2"/>
                </a:solidFill>
                <a:latin typeface="Verdana" panose="020B0604030504040204" pitchFamily="34" charset="0"/>
              </a:defRPr>
            </a:lvl2pPr>
            <a:lvl3pPr marL="1143000" indent="-228600" eaLnBrk="0" hangingPunct="0">
              <a:defRPr sz="4400">
                <a:solidFill>
                  <a:schemeClr val="tx2"/>
                </a:solidFill>
                <a:latin typeface="Verdana" panose="020B0604030504040204" pitchFamily="34" charset="0"/>
              </a:defRPr>
            </a:lvl3pPr>
            <a:lvl4pPr marL="1600200" indent="-228600" eaLnBrk="0" hangingPunct="0">
              <a:defRPr sz="4400">
                <a:solidFill>
                  <a:schemeClr val="tx2"/>
                </a:solidFill>
                <a:latin typeface="Verdana" panose="020B0604030504040204" pitchFamily="34" charset="0"/>
              </a:defRPr>
            </a:lvl4pPr>
            <a:lvl5pPr marL="2057400" indent="-228600" eaLnBrk="0" hangingPunct="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r>
              <a:rPr lang="en-US" altLang="en-US" sz="3200" b="1">
                <a:solidFill>
                  <a:srgbClr val="FF0000"/>
                </a:solidFill>
              </a:rPr>
              <a:t>	</a:t>
            </a:r>
            <a:r>
              <a:rPr lang="en-US" altLang="en-US" sz="2000" b="1">
                <a:solidFill>
                  <a:schemeClr val="tx1"/>
                </a:solidFill>
              </a:rPr>
              <a:t>SELECT L.State, SUM(T.Total)</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FROM Location L, </a:t>
            </a:r>
            <a:r>
              <a:rPr lang="en-US" altLang="en-US" sz="2000" b="1">
                <a:solidFill>
                  <a:srgbClr val="FF0000"/>
                </a:solidFill>
              </a:rPr>
              <a:t>TOTALSALES </a:t>
            </a:r>
            <a:r>
              <a:rPr lang="en-US" altLang="en-US" sz="2000" b="1">
                <a:solidFill>
                  <a:schemeClr val="tx1"/>
                </a:solidFill>
              </a:rPr>
              <a:t>T</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WHERE L.locid=T.locid</a:t>
            </a:r>
          </a:p>
          <a:p>
            <a:pPr eaLnBrk="1" hangingPunct="1">
              <a:spcBef>
                <a:spcPct val="20000"/>
              </a:spcBef>
              <a:buClr>
                <a:schemeClr val="folHlink"/>
              </a:buClr>
              <a:buSzPct val="75000"/>
              <a:buFont typeface="Wingdings" panose="05000000000000000000" pitchFamily="2" charset="2"/>
              <a:buNone/>
            </a:pPr>
            <a:r>
              <a:rPr lang="en-US" altLang="en-US" sz="2000" b="1">
                <a:solidFill>
                  <a:schemeClr val="tx1"/>
                </a:solidFill>
              </a:rPr>
              <a:t>	GROUP BY L.State</a:t>
            </a:r>
          </a:p>
        </p:txBody>
      </p:sp>
    </p:spTree>
    <p:extLst>
      <p:ext uri="{BB962C8B-B14F-4D97-AF65-F5344CB8AC3E}">
        <p14:creationId xmlns:p14="http://schemas.microsoft.com/office/powerpoint/2010/main" val="3077760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926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26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26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926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533400"/>
            <a:ext cx="7620000" cy="990600"/>
          </a:xfrm>
          <a:noFill/>
        </p:spPr>
        <p:txBody>
          <a:bodyPr lIns="92075" tIns="46038" rIns="92075" bIns="46038" anchor="ctr"/>
          <a:lstStyle/>
          <a:p>
            <a:pPr eaLnBrk="1" hangingPunct="1"/>
            <a:r>
              <a:rPr lang="en-US" altLang="en-US" b="1" smtClean="0"/>
              <a:t>View Maintenance</a:t>
            </a:r>
          </a:p>
        </p:txBody>
      </p:sp>
      <p:sp>
        <p:nvSpPr>
          <p:cNvPr id="28675" name="Rectangle 3"/>
          <p:cNvSpPr>
            <a:spLocks noGrp="1" noChangeArrowheads="1"/>
          </p:cNvSpPr>
          <p:nvPr>
            <p:ph type="body" idx="1"/>
          </p:nvPr>
        </p:nvSpPr>
        <p:spPr>
          <a:xfrm>
            <a:off x="609600" y="1981200"/>
            <a:ext cx="8001000" cy="4076700"/>
          </a:xfrm>
          <a:noFill/>
        </p:spPr>
        <p:txBody>
          <a:bodyPr lIns="92075" tIns="46038" rIns="92075" bIns="46038"/>
          <a:lstStyle/>
          <a:p>
            <a:pPr eaLnBrk="1" hangingPunct="1"/>
            <a:r>
              <a:rPr lang="en-US" altLang="en-US" sz="2400" b="1" smtClean="0"/>
              <a:t>A materialized view is said to be refreshed when it is made consistent with changes to its underlying tables</a:t>
            </a:r>
          </a:p>
          <a:p>
            <a:pPr eaLnBrk="1" hangingPunct="1"/>
            <a:r>
              <a:rPr lang="en-US" altLang="en-US" sz="2400" b="1" smtClean="0"/>
              <a:t>Often referred to as </a:t>
            </a:r>
            <a:r>
              <a:rPr lang="en-US" altLang="en-US" sz="2400" b="1" smtClean="0">
                <a:solidFill>
                  <a:srgbClr val="FF0000"/>
                </a:solidFill>
              </a:rPr>
              <a:t>VIEW MAINTENANCE</a:t>
            </a:r>
          </a:p>
          <a:p>
            <a:pPr eaLnBrk="1" hangingPunct="1"/>
            <a:r>
              <a:rPr lang="en-US" altLang="en-US" sz="2400" b="1" smtClean="0"/>
              <a:t>Two issues:</a:t>
            </a:r>
          </a:p>
          <a:p>
            <a:pPr lvl="1" eaLnBrk="1" hangingPunct="1"/>
            <a:r>
              <a:rPr lang="en-US" altLang="en-US" sz="2000" b="1" smtClean="0">
                <a:solidFill>
                  <a:srgbClr val="FF0000"/>
                </a:solidFill>
              </a:rPr>
              <a:t>HOW</a:t>
            </a:r>
            <a:r>
              <a:rPr lang="en-US" altLang="en-US" sz="2000" b="1" smtClean="0"/>
              <a:t> do we refresh a view when an underlying table is refreshed? Can we do it incrementally?</a:t>
            </a:r>
          </a:p>
          <a:p>
            <a:pPr lvl="1" eaLnBrk="1" hangingPunct="1"/>
            <a:r>
              <a:rPr lang="en-US" altLang="en-US" sz="2000" b="1" smtClean="0">
                <a:solidFill>
                  <a:srgbClr val="FF0000"/>
                </a:solidFill>
              </a:rPr>
              <a:t>WHEN</a:t>
            </a:r>
            <a:r>
              <a:rPr lang="en-US" altLang="en-US" sz="2000" b="1" smtClean="0"/>
              <a:t> should we refresh a view in response to a change in the underlying table?</a:t>
            </a:r>
          </a:p>
        </p:txBody>
      </p:sp>
    </p:spTree>
    <p:extLst>
      <p:ext uri="{BB962C8B-B14F-4D97-AF65-F5344CB8AC3E}">
        <p14:creationId xmlns:p14="http://schemas.microsoft.com/office/powerpoint/2010/main" val="3808424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71538" y="862013"/>
            <a:ext cx="8162925" cy="762000"/>
          </a:xfrm>
        </p:spPr>
        <p:txBody>
          <a:bodyPr/>
          <a:lstStyle/>
          <a:p>
            <a:pPr eaLnBrk="1" hangingPunct="1"/>
            <a:r>
              <a:rPr lang="en-US" altLang="en-US" b="1" smtClean="0"/>
              <a:t>View Maintenance</a:t>
            </a:r>
          </a:p>
        </p:txBody>
      </p:sp>
      <p:sp>
        <p:nvSpPr>
          <p:cNvPr id="29699" name="Rectangle 3"/>
          <p:cNvSpPr>
            <a:spLocks noGrp="1" noChangeArrowheads="1"/>
          </p:cNvSpPr>
          <p:nvPr>
            <p:ph type="body" idx="1"/>
          </p:nvPr>
        </p:nvSpPr>
        <p:spPr/>
        <p:txBody>
          <a:bodyPr/>
          <a:lstStyle/>
          <a:p>
            <a:pPr eaLnBrk="1" hangingPunct="1"/>
            <a:r>
              <a:rPr lang="en-US" altLang="en-US" sz="2000" smtClean="0"/>
              <a:t>The task of keeping a materialized view up-to-date with the underlying data is known as </a:t>
            </a:r>
            <a:r>
              <a:rPr lang="en-US" altLang="en-US" sz="2000" b="1" smtClean="0">
                <a:solidFill>
                  <a:schemeClr val="tx2"/>
                </a:solidFill>
              </a:rPr>
              <a:t>materialized view maintenance</a:t>
            </a:r>
          </a:p>
          <a:p>
            <a:pPr eaLnBrk="1" hangingPunct="1"/>
            <a:r>
              <a:rPr lang="en-US" altLang="en-US" sz="2000" smtClean="0"/>
              <a:t>Materialized views can be maintained by recomputation on every update</a:t>
            </a:r>
          </a:p>
          <a:p>
            <a:pPr eaLnBrk="1" hangingPunct="1"/>
            <a:r>
              <a:rPr lang="en-US" altLang="en-US" sz="2000" smtClean="0"/>
              <a:t>A better option is to use </a:t>
            </a:r>
            <a:r>
              <a:rPr lang="en-US" altLang="en-US" sz="2000" b="1" smtClean="0">
                <a:solidFill>
                  <a:schemeClr val="tx2"/>
                </a:solidFill>
              </a:rPr>
              <a:t>incremental view maintenance</a:t>
            </a:r>
          </a:p>
          <a:p>
            <a:pPr lvl="1" eaLnBrk="1" hangingPunct="1"/>
            <a:r>
              <a:rPr lang="en-US" altLang="en-US" sz="1800" b="1" smtClean="0"/>
              <a:t>Changes to database relations are used to compute changes to materialized view, which is then updated</a:t>
            </a:r>
          </a:p>
          <a:p>
            <a:pPr eaLnBrk="1" hangingPunct="1"/>
            <a:r>
              <a:rPr lang="en-US" altLang="en-US" sz="2000" smtClean="0"/>
              <a:t>View maintenance can be done by</a:t>
            </a:r>
          </a:p>
          <a:p>
            <a:pPr lvl="1" eaLnBrk="1" hangingPunct="1"/>
            <a:r>
              <a:rPr lang="en-US" altLang="en-US" sz="1800" smtClean="0"/>
              <a:t>Manually defining triggers on insert, delete, and update of each relation in the view definition</a:t>
            </a:r>
          </a:p>
          <a:p>
            <a:pPr lvl="1" eaLnBrk="1" hangingPunct="1"/>
            <a:r>
              <a:rPr lang="en-US" altLang="en-US" sz="1800" smtClean="0"/>
              <a:t>Manually written code to update the view whenever database relations are updated </a:t>
            </a:r>
          </a:p>
          <a:p>
            <a:pPr lvl="1" eaLnBrk="1" hangingPunct="1"/>
            <a:r>
              <a:rPr lang="en-US" altLang="en-US" sz="1800" smtClean="0"/>
              <a:t>Supported directly by  the database</a:t>
            </a:r>
          </a:p>
        </p:txBody>
      </p:sp>
    </p:spTree>
    <p:extLst>
      <p:ext uri="{BB962C8B-B14F-4D97-AF65-F5344CB8AC3E}">
        <p14:creationId xmlns:p14="http://schemas.microsoft.com/office/powerpoint/2010/main" val="27818071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533400"/>
            <a:ext cx="8162925" cy="1431925"/>
          </a:xfrm>
          <a:noFill/>
        </p:spPr>
        <p:txBody>
          <a:bodyPr lIns="92075" tIns="46038" rIns="92075" bIns="46038" anchor="ctr"/>
          <a:lstStyle/>
          <a:p>
            <a:pPr eaLnBrk="1" hangingPunct="1"/>
            <a:r>
              <a:rPr lang="en-US" altLang="en-US" b="1" smtClean="0"/>
              <a:t>View Maintenance</a:t>
            </a:r>
          </a:p>
        </p:txBody>
      </p:sp>
      <p:sp>
        <p:nvSpPr>
          <p:cNvPr id="30723" name="Rectangle 3"/>
          <p:cNvSpPr>
            <a:spLocks noGrp="1" noChangeArrowheads="1"/>
          </p:cNvSpPr>
          <p:nvPr>
            <p:ph type="body" idx="1"/>
          </p:nvPr>
        </p:nvSpPr>
        <p:spPr>
          <a:xfrm>
            <a:off x="609600" y="1752600"/>
            <a:ext cx="8001000" cy="4076700"/>
          </a:xfrm>
          <a:noFill/>
        </p:spPr>
        <p:txBody>
          <a:bodyPr lIns="92075" tIns="46038" rIns="92075" bIns="46038"/>
          <a:lstStyle/>
          <a:p>
            <a:pPr eaLnBrk="1" hangingPunct="1"/>
            <a:r>
              <a:rPr lang="en-US" altLang="en-US" sz="2400" b="1" smtClean="0"/>
              <a:t>Two steps:</a:t>
            </a:r>
          </a:p>
          <a:p>
            <a:pPr lvl="1" eaLnBrk="1" hangingPunct="1"/>
            <a:r>
              <a:rPr lang="en-US" altLang="en-US" sz="2000" b="1" smtClean="0">
                <a:solidFill>
                  <a:srgbClr val="FF0000"/>
                </a:solidFill>
              </a:rPr>
              <a:t>Propagate:</a:t>
            </a:r>
            <a:r>
              <a:rPr lang="en-US" altLang="en-US" sz="2000" b="1" smtClean="0"/>
              <a:t> Compute changes to view when data changes.</a:t>
            </a:r>
          </a:p>
          <a:p>
            <a:pPr lvl="1" eaLnBrk="1" hangingPunct="1"/>
            <a:r>
              <a:rPr lang="en-US" altLang="en-US" sz="2000" b="1" smtClean="0">
                <a:solidFill>
                  <a:srgbClr val="FF0000"/>
                </a:solidFill>
              </a:rPr>
              <a:t>Refresh:</a:t>
            </a:r>
            <a:r>
              <a:rPr lang="en-US" altLang="en-US" sz="2000" b="1" smtClean="0"/>
              <a:t> Apply changes to the materialized view table.</a:t>
            </a:r>
          </a:p>
          <a:p>
            <a:pPr eaLnBrk="1" hangingPunct="1"/>
            <a:r>
              <a:rPr lang="en-US" altLang="en-US" sz="2400" b="1" smtClean="0">
                <a:solidFill>
                  <a:srgbClr val="FF0000"/>
                </a:solidFill>
              </a:rPr>
              <a:t>Maintenance policy:</a:t>
            </a:r>
            <a:r>
              <a:rPr lang="en-US" altLang="en-US" sz="2400" b="1" smtClean="0"/>
              <a:t> Controls when we do refresh.</a:t>
            </a:r>
          </a:p>
          <a:p>
            <a:pPr lvl="1" eaLnBrk="1" hangingPunct="1"/>
            <a:r>
              <a:rPr lang="en-US" altLang="en-US" sz="2000" b="1" smtClean="0">
                <a:solidFill>
                  <a:srgbClr val="FF0000"/>
                </a:solidFill>
              </a:rPr>
              <a:t>Immediate:</a:t>
            </a:r>
            <a:r>
              <a:rPr lang="en-US" altLang="en-US" sz="2000" b="1" smtClean="0"/>
              <a:t> As part of the transaction that modifies the underlying data tables. (</a:t>
            </a:r>
            <a:r>
              <a:rPr lang="en-US" altLang="en-US" sz="2000" b="1" smtClean="0">
                <a:solidFill>
                  <a:srgbClr val="FF0000"/>
                </a:solidFill>
              </a:rPr>
              <a:t>+ </a:t>
            </a:r>
            <a:r>
              <a:rPr lang="en-US" altLang="en-US" sz="2000" b="1" smtClean="0"/>
              <a:t>Materialized view is always consistent; </a:t>
            </a:r>
            <a:r>
              <a:rPr lang="en-US" altLang="en-US" sz="2000" b="1" smtClean="0">
                <a:solidFill>
                  <a:srgbClr val="FF0000"/>
                </a:solidFill>
              </a:rPr>
              <a:t>-</a:t>
            </a:r>
            <a:r>
              <a:rPr lang="en-US" altLang="en-US" sz="2000" b="1" smtClean="0">
                <a:solidFill>
                  <a:schemeClr val="accent2"/>
                </a:solidFill>
              </a:rPr>
              <a:t> </a:t>
            </a:r>
            <a:r>
              <a:rPr lang="en-US" altLang="en-US" sz="2000" b="1" smtClean="0"/>
              <a:t>updates are slowed)</a:t>
            </a:r>
          </a:p>
          <a:p>
            <a:pPr lvl="1" eaLnBrk="1" hangingPunct="1"/>
            <a:r>
              <a:rPr lang="en-US" altLang="en-US" sz="2000" b="1" smtClean="0">
                <a:solidFill>
                  <a:srgbClr val="FF0000"/>
                </a:solidFill>
              </a:rPr>
              <a:t>Deferred:</a:t>
            </a:r>
            <a:r>
              <a:rPr lang="en-US" altLang="en-US" sz="2000" b="1" smtClean="0"/>
              <a:t> Some time later, in a separate transaction. (</a:t>
            </a:r>
            <a:r>
              <a:rPr lang="en-US" altLang="en-US" sz="2000" b="1" smtClean="0">
                <a:solidFill>
                  <a:srgbClr val="FF0000"/>
                </a:solidFill>
              </a:rPr>
              <a:t>-</a:t>
            </a:r>
            <a:r>
              <a:rPr lang="en-US" altLang="en-US" sz="2000" b="1" smtClean="0">
                <a:solidFill>
                  <a:schemeClr val="accent2"/>
                </a:solidFill>
              </a:rPr>
              <a:t> </a:t>
            </a:r>
            <a:r>
              <a:rPr lang="en-US" altLang="en-US" sz="2000" b="1" smtClean="0"/>
              <a:t>View becomes inconsistent; </a:t>
            </a:r>
            <a:r>
              <a:rPr lang="en-US" altLang="en-US" sz="2000" b="1" smtClean="0">
                <a:solidFill>
                  <a:srgbClr val="FF0000"/>
                </a:solidFill>
              </a:rPr>
              <a:t>+</a:t>
            </a:r>
            <a:r>
              <a:rPr lang="en-US" altLang="en-US" sz="2000" b="1" smtClean="0"/>
              <a:t> can scale to maintain many views without slowing updates)</a:t>
            </a:r>
          </a:p>
        </p:txBody>
      </p:sp>
    </p:spTree>
    <p:extLst>
      <p:ext uri="{BB962C8B-B14F-4D97-AF65-F5344CB8AC3E}">
        <p14:creationId xmlns:p14="http://schemas.microsoft.com/office/powerpoint/2010/main" val="1678687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B9C81BE-DE99-49FF-9ED2-C4B43F7DF09E}" type="slidenum">
              <a:rPr lang="en-US"/>
              <a:pPr/>
              <a:t>6</a:t>
            </a:fld>
            <a:endParaRPr lang="en-US"/>
          </a:p>
        </p:txBody>
      </p:sp>
      <p:sp>
        <p:nvSpPr>
          <p:cNvPr id="982018" name="Rectangle 2"/>
          <p:cNvSpPr>
            <a:spLocks noGrp="1" noChangeArrowheads="1"/>
          </p:cNvSpPr>
          <p:nvPr>
            <p:ph type="title"/>
          </p:nvPr>
        </p:nvSpPr>
        <p:spPr>
          <a:noFill/>
          <a:ln/>
        </p:spPr>
        <p:txBody>
          <a:bodyPr lIns="90488" tIns="44450" rIns="90488" bIns="44450"/>
          <a:lstStyle/>
          <a:p>
            <a:r>
              <a:rPr lang="en-US"/>
              <a:t>Where to Partition?</a:t>
            </a:r>
          </a:p>
        </p:txBody>
      </p:sp>
      <p:sp>
        <p:nvSpPr>
          <p:cNvPr id="982019" name="Rectangle 3"/>
          <p:cNvSpPr>
            <a:spLocks noGrp="1" noChangeArrowheads="1"/>
          </p:cNvSpPr>
          <p:nvPr>
            <p:ph type="body" idx="1"/>
          </p:nvPr>
        </p:nvSpPr>
        <p:spPr>
          <a:noFill/>
          <a:ln/>
        </p:spPr>
        <p:txBody>
          <a:bodyPr lIns="90488" tIns="44450" rIns="90488" bIns="44450"/>
          <a:lstStyle/>
          <a:p>
            <a:r>
              <a:rPr lang="en-US"/>
              <a:t>Application level or DBMS level</a:t>
            </a:r>
          </a:p>
          <a:p>
            <a:r>
              <a:rPr lang="en-US"/>
              <a:t>Makes sense to partition at application level</a:t>
            </a:r>
          </a:p>
          <a:p>
            <a:pPr lvl="1"/>
            <a:r>
              <a:rPr lang="en-US"/>
              <a:t>Allows different definition for each year</a:t>
            </a:r>
          </a:p>
          <a:p>
            <a:pPr lvl="2"/>
            <a:r>
              <a:rPr lang="en-US"/>
              <a:t>Important since warehouse spans many years and as business evolves definition changes</a:t>
            </a:r>
          </a:p>
          <a:p>
            <a:pPr lvl="1"/>
            <a:r>
              <a:rPr lang="en-US"/>
              <a:t>Allows data to be moved between processing complexes easily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93B8233F-7E42-48E3-AB78-B19C9BAE57CE}" type="slidenum">
              <a:rPr lang="en-US"/>
              <a:pPr/>
              <a:t>7</a:t>
            </a:fld>
            <a:endParaRPr lang="en-US"/>
          </a:p>
        </p:txBody>
      </p:sp>
      <p:sp>
        <p:nvSpPr>
          <p:cNvPr id="879618" name="Rectangle 2"/>
          <p:cNvSpPr>
            <a:spLocks noGrp="1" noChangeArrowheads="1"/>
          </p:cNvSpPr>
          <p:nvPr>
            <p:ph type="title"/>
          </p:nvPr>
        </p:nvSpPr>
        <p:spPr>
          <a:noFill/>
          <a:ln/>
        </p:spPr>
        <p:txBody>
          <a:bodyPr lIns="90488" tIns="44450" rIns="90488" bIns="44450"/>
          <a:lstStyle/>
          <a:p>
            <a:r>
              <a:rPr lang="en-US" dirty="0"/>
              <a:t>Vertical Partitioning</a:t>
            </a:r>
          </a:p>
        </p:txBody>
      </p:sp>
      <p:sp>
        <p:nvSpPr>
          <p:cNvPr id="879626" name="Rectangle 10"/>
          <p:cNvSpPr>
            <a:spLocks noChangeArrowheads="1"/>
          </p:cNvSpPr>
          <p:nvPr/>
        </p:nvSpPr>
        <p:spPr bwMode="auto">
          <a:xfrm>
            <a:off x="381000" y="2819400"/>
            <a:ext cx="1601788" cy="819150"/>
          </a:xfrm>
          <a:prstGeom prst="rect">
            <a:avLst/>
          </a:prstGeom>
          <a:noFill/>
          <a:ln w="12700">
            <a:noFill/>
            <a:miter lim="800000"/>
            <a:headEnd/>
            <a:tailEnd/>
          </a:ln>
          <a:effectLst/>
        </p:spPr>
        <p:txBody>
          <a:bodyPr wrap="none" lIns="90488" tIns="44450" rIns="90488" bIns="44450">
            <a:spAutoFit/>
          </a:bodyPr>
          <a:lstStyle/>
          <a:p>
            <a:pPr algn="l"/>
            <a:r>
              <a:rPr lang="en-US">
                <a:solidFill>
                  <a:schemeClr val="tx1"/>
                </a:solidFill>
                <a:latin typeface="Tahoma" pitchFamily="34" charset="0"/>
              </a:rPr>
              <a:t>Frequently</a:t>
            </a:r>
          </a:p>
          <a:p>
            <a:pPr algn="l"/>
            <a:r>
              <a:rPr lang="en-US">
                <a:solidFill>
                  <a:schemeClr val="tx1"/>
                </a:solidFill>
                <a:latin typeface="Tahoma" pitchFamily="34" charset="0"/>
              </a:rPr>
              <a:t>accessed</a:t>
            </a:r>
          </a:p>
        </p:txBody>
      </p:sp>
      <p:sp>
        <p:nvSpPr>
          <p:cNvPr id="879627" name="Rectangle 11"/>
          <p:cNvSpPr>
            <a:spLocks noChangeArrowheads="1"/>
          </p:cNvSpPr>
          <p:nvPr/>
        </p:nvSpPr>
        <p:spPr bwMode="auto">
          <a:xfrm>
            <a:off x="6629400" y="3048000"/>
            <a:ext cx="1385888" cy="819150"/>
          </a:xfrm>
          <a:prstGeom prst="rect">
            <a:avLst/>
          </a:prstGeom>
          <a:noFill/>
          <a:ln w="12700">
            <a:noFill/>
            <a:miter lim="800000"/>
            <a:headEnd/>
            <a:tailEnd/>
          </a:ln>
          <a:effectLst/>
        </p:spPr>
        <p:txBody>
          <a:bodyPr wrap="none" lIns="90488" tIns="44450" rIns="90488" bIns="44450">
            <a:spAutoFit/>
          </a:bodyPr>
          <a:lstStyle/>
          <a:p>
            <a:pPr algn="l"/>
            <a:r>
              <a:rPr lang="en-US">
                <a:solidFill>
                  <a:schemeClr val="tx1"/>
                </a:solidFill>
                <a:latin typeface="Tahoma" pitchFamily="34" charset="0"/>
              </a:rPr>
              <a:t>Rarely </a:t>
            </a:r>
          </a:p>
          <a:p>
            <a:pPr algn="l"/>
            <a:r>
              <a:rPr lang="en-US">
                <a:solidFill>
                  <a:schemeClr val="tx1"/>
                </a:solidFill>
                <a:latin typeface="Tahoma" pitchFamily="34" charset="0"/>
              </a:rPr>
              <a:t>accessed</a:t>
            </a:r>
          </a:p>
        </p:txBody>
      </p:sp>
      <p:sp>
        <p:nvSpPr>
          <p:cNvPr id="879630" name="Rectangle 14"/>
          <p:cNvSpPr>
            <a:spLocks noChangeArrowheads="1"/>
          </p:cNvSpPr>
          <p:nvPr/>
        </p:nvSpPr>
        <p:spPr bwMode="auto">
          <a:xfrm>
            <a:off x="2895600" y="5334000"/>
            <a:ext cx="2362200" cy="819150"/>
          </a:xfrm>
          <a:prstGeom prst="rect">
            <a:avLst/>
          </a:prstGeom>
          <a:noFill/>
          <a:ln w="12700">
            <a:noFill/>
            <a:miter lim="800000"/>
            <a:headEnd/>
            <a:tailEnd/>
          </a:ln>
          <a:effectLst/>
        </p:spPr>
        <p:txBody>
          <a:bodyPr lIns="90488" tIns="44450" rIns="90488" bIns="44450">
            <a:spAutoFit/>
          </a:bodyPr>
          <a:lstStyle/>
          <a:p>
            <a:pPr algn="l"/>
            <a:r>
              <a:rPr lang="en-US">
                <a:solidFill>
                  <a:schemeClr val="tx1"/>
                </a:solidFill>
                <a:latin typeface="Tahoma" pitchFamily="34" charset="0"/>
              </a:rPr>
              <a:t>Smaller table</a:t>
            </a:r>
          </a:p>
          <a:p>
            <a:pPr algn="l"/>
            <a:r>
              <a:rPr lang="en-US">
                <a:solidFill>
                  <a:schemeClr val="tx1"/>
                </a:solidFill>
                <a:latin typeface="Tahoma" pitchFamily="34" charset="0"/>
              </a:rPr>
              <a:t>and so less I/O</a:t>
            </a:r>
          </a:p>
        </p:txBody>
      </p:sp>
      <p:sp>
        <p:nvSpPr>
          <p:cNvPr id="879637" name="Rectangle 21"/>
          <p:cNvSpPr>
            <a:spLocks noChangeArrowheads="1"/>
          </p:cNvSpPr>
          <p:nvPr/>
        </p:nvSpPr>
        <p:spPr bwMode="auto">
          <a:xfrm>
            <a:off x="685800" y="1905000"/>
            <a:ext cx="762000" cy="6858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Acct.</a:t>
            </a:r>
            <a:br>
              <a:rPr lang="en-US" sz="1800">
                <a:solidFill>
                  <a:schemeClr val="tx1"/>
                </a:solidFill>
                <a:latin typeface="Tahoma" pitchFamily="34" charset="0"/>
              </a:rPr>
            </a:br>
            <a:r>
              <a:rPr lang="en-US" sz="1800">
                <a:solidFill>
                  <a:schemeClr val="tx1"/>
                </a:solidFill>
                <a:latin typeface="Tahoma" pitchFamily="34" charset="0"/>
              </a:rPr>
              <a:t>No</a:t>
            </a:r>
          </a:p>
        </p:txBody>
      </p:sp>
      <p:sp>
        <p:nvSpPr>
          <p:cNvPr id="879638" name="Rectangle 22"/>
          <p:cNvSpPr>
            <a:spLocks noChangeArrowheads="1"/>
          </p:cNvSpPr>
          <p:nvPr/>
        </p:nvSpPr>
        <p:spPr bwMode="auto">
          <a:xfrm>
            <a:off x="1447800" y="1905000"/>
            <a:ext cx="1219200" cy="6858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Name</a:t>
            </a:r>
          </a:p>
        </p:txBody>
      </p:sp>
      <p:sp>
        <p:nvSpPr>
          <p:cNvPr id="879639" name="Rectangle 23"/>
          <p:cNvSpPr>
            <a:spLocks noChangeArrowheads="1"/>
          </p:cNvSpPr>
          <p:nvPr/>
        </p:nvSpPr>
        <p:spPr bwMode="auto">
          <a:xfrm>
            <a:off x="2667000" y="1905000"/>
            <a:ext cx="914400" cy="6858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Balance</a:t>
            </a:r>
          </a:p>
        </p:txBody>
      </p:sp>
      <p:sp>
        <p:nvSpPr>
          <p:cNvPr id="879640" name="Rectangle 24"/>
          <p:cNvSpPr>
            <a:spLocks noChangeArrowheads="1"/>
          </p:cNvSpPr>
          <p:nvPr/>
        </p:nvSpPr>
        <p:spPr bwMode="auto">
          <a:xfrm>
            <a:off x="3581400" y="1905000"/>
            <a:ext cx="1447800" cy="6858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Date Opened</a:t>
            </a:r>
          </a:p>
        </p:txBody>
      </p:sp>
      <p:sp>
        <p:nvSpPr>
          <p:cNvPr id="879641" name="Rectangle 25"/>
          <p:cNvSpPr>
            <a:spLocks noChangeArrowheads="1"/>
          </p:cNvSpPr>
          <p:nvPr/>
        </p:nvSpPr>
        <p:spPr bwMode="auto">
          <a:xfrm>
            <a:off x="5029200" y="1905000"/>
            <a:ext cx="1066800" cy="6858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Interest</a:t>
            </a:r>
            <a:br>
              <a:rPr lang="en-US" sz="1800">
                <a:solidFill>
                  <a:schemeClr val="tx1"/>
                </a:solidFill>
                <a:latin typeface="Tahoma" pitchFamily="34" charset="0"/>
              </a:rPr>
            </a:br>
            <a:r>
              <a:rPr lang="en-US" sz="1800">
                <a:solidFill>
                  <a:schemeClr val="tx1"/>
                </a:solidFill>
                <a:latin typeface="Tahoma" pitchFamily="34" charset="0"/>
              </a:rPr>
              <a:t>Rate</a:t>
            </a:r>
          </a:p>
        </p:txBody>
      </p:sp>
      <p:sp>
        <p:nvSpPr>
          <p:cNvPr id="879642" name="Rectangle 26"/>
          <p:cNvSpPr>
            <a:spLocks noChangeArrowheads="1"/>
          </p:cNvSpPr>
          <p:nvPr/>
        </p:nvSpPr>
        <p:spPr bwMode="auto">
          <a:xfrm>
            <a:off x="6096000" y="1905000"/>
            <a:ext cx="2209800" cy="6858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Address</a:t>
            </a:r>
          </a:p>
        </p:txBody>
      </p:sp>
      <p:grpSp>
        <p:nvGrpSpPr>
          <p:cNvPr id="2" name="Group 36"/>
          <p:cNvGrpSpPr>
            <a:grpSpLocks/>
          </p:cNvGrpSpPr>
          <p:nvPr/>
        </p:nvGrpSpPr>
        <p:grpSpPr bwMode="auto">
          <a:xfrm>
            <a:off x="381000" y="3886200"/>
            <a:ext cx="1676400" cy="685800"/>
            <a:chOff x="432" y="2352"/>
            <a:chExt cx="1056" cy="432"/>
          </a:xfrm>
        </p:grpSpPr>
        <p:sp>
          <p:nvSpPr>
            <p:cNvPr id="879643" name="Rectangle 27"/>
            <p:cNvSpPr>
              <a:spLocks noChangeArrowheads="1"/>
            </p:cNvSpPr>
            <p:nvPr/>
          </p:nvSpPr>
          <p:spPr bwMode="auto">
            <a:xfrm>
              <a:off x="432" y="2352"/>
              <a:ext cx="480" cy="43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Acct.</a:t>
              </a:r>
              <a:br>
                <a:rPr lang="en-US" sz="1800">
                  <a:solidFill>
                    <a:schemeClr val="tx1"/>
                  </a:solidFill>
                  <a:latin typeface="Tahoma" pitchFamily="34" charset="0"/>
                </a:rPr>
              </a:br>
              <a:r>
                <a:rPr lang="en-US" sz="1800">
                  <a:solidFill>
                    <a:schemeClr val="tx1"/>
                  </a:solidFill>
                  <a:latin typeface="Tahoma" pitchFamily="34" charset="0"/>
                </a:rPr>
                <a:t>No</a:t>
              </a:r>
            </a:p>
          </p:txBody>
        </p:sp>
        <p:sp>
          <p:nvSpPr>
            <p:cNvPr id="879644" name="Rectangle 28"/>
            <p:cNvSpPr>
              <a:spLocks noChangeArrowheads="1"/>
            </p:cNvSpPr>
            <p:nvPr/>
          </p:nvSpPr>
          <p:spPr bwMode="auto">
            <a:xfrm>
              <a:off x="912" y="2352"/>
              <a:ext cx="576" cy="43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Balance</a:t>
              </a:r>
            </a:p>
          </p:txBody>
        </p:sp>
      </p:grpSp>
      <p:grpSp>
        <p:nvGrpSpPr>
          <p:cNvPr id="3" name="Group 35"/>
          <p:cNvGrpSpPr>
            <a:grpSpLocks/>
          </p:cNvGrpSpPr>
          <p:nvPr/>
        </p:nvGrpSpPr>
        <p:grpSpPr bwMode="auto">
          <a:xfrm>
            <a:off x="2286000" y="3886200"/>
            <a:ext cx="6705600" cy="685800"/>
            <a:chOff x="1440" y="3024"/>
            <a:chExt cx="4224" cy="432"/>
          </a:xfrm>
        </p:grpSpPr>
        <p:sp>
          <p:nvSpPr>
            <p:cNvPr id="879645" name="Rectangle 29"/>
            <p:cNvSpPr>
              <a:spLocks noChangeArrowheads="1"/>
            </p:cNvSpPr>
            <p:nvPr/>
          </p:nvSpPr>
          <p:spPr bwMode="auto">
            <a:xfrm>
              <a:off x="1440" y="3024"/>
              <a:ext cx="480" cy="43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Acct.</a:t>
              </a:r>
              <a:br>
                <a:rPr lang="en-US" sz="1800">
                  <a:solidFill>
                    <a:schemeClr val="tx1"/>
                  </a:solidFill>
                  <a:latin typeface="Tahoma" pitchFamily="34" charset="0"/>
                </a:rPr>
              </a:br>
              <a:r>
                <a:rPr lang="en-US" sz="1800">
                  <a:solidFill>
                    <a:schemeClr val="tx1"/>
                  </a:solidFill>
                  <a:latin typeface="Tahoma" pitchFamily="34" charset="0"/>
                </a:rPr>
                <a:t>No</a:t>
              </a:r>
            </a:p>
          </p:txBody>
        </p:sp>
        <p:sp>
          <p:nvSpPr>
            <p:cNvPr id="879646" name="Rectangle 30"/>
            <p:cNvSpPr>
              <a:spLocks noChangeArrowheads="1"/>
            </p:cNvSpPr>
            <p:nvPr/>
          </p:nvSpPr>
          <p:spPr bwMode="auto">
            <a:xfrm>
              <a:off x="1920" y="3024"/>
              <a:ext cx="768" cy="43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Name</a:t>
              </a:r>
            </a:p>
          </p:txBody>
        </p:sp>
        <p:sp>
          <p:nvSpPr>
            <p:cNvPr id="879647" name="Rectangle 31"/>
            <p:cNvSpPr>
              <a:spLocks noChangeArrowheads="1"/>
            </p:cNvSpPr>
            <p:nvPr/>
          </p:nvSpPr>
          <p:spPr bwMode="auto">
            <a:xfrm>
              <a:off x="2688" y="3024"/>
              <a:ext cx="912" cy="43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Date Opened</a:t>
              </a:r>
            </a:p>
          </p:txBody>
        </p:sp>
        <p:sp>
          <p:nvSpPr>
            <p:cNvPr id="879649" name="Rectangle 33"/>
            <p:cNvSpPr>
              <a:spLocks noChangeArrowheads="1"/>
            </p:cNvSpPr>
            <p:nvPr/>
          </p:nvSpPr>
          <p:spPr bwMode="auto">
            <a:xfrm>
              <a:off x="3600" y="3024"/>
              <a:ext cx="672" cy="43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Interest</a:t>
              </a:r>
              <a:br>
                <a:rPr lang="en-US" sz="1800">
                  <a:solidFill>
                    <a:schemeClr val="tx1"/>
                  </a:solidFill>
                  <a:latin typeface="Tahoma" pitchFamily="34" charset="0"/>
                </a:rPr>
              </a:br>
              <a:r>
                <a:rPr lang="en-US" sz="1800">
                  <a:solidFill>
                    <a:schemeClr val="tx1"/>
                  </a:solidFill>
                  <a:latin typeface="Tahoma" pitchFamily="34" charset="0"/>
                </a:rPr>
                <a:t>Rate</a:t>
              </a:r>
            </a:p>
          </p:txBody>
        </p:sp>
        <p:sp>
          <p:nvSpPr>
            <p:cNvPr id="879650" name="Rectangle 34"/>
            <p:cNvSpPr>
              <a:spLocks noChangeArrowheads="1"/>
            </p:cNvSpPr>
            <p:nvPr/>
          </p:nvSpPr>
          <p:spPr bwMode="auto">
            <a:xfrm>
              <a:off x="4272" y="3024"/>
              <a:ext cx="1392" cy="43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r>
                <a:rPr lang="en-US" sz="1800">
                  <a:solidFill>
                    <a:schemeClr val="tx1"/>
                  </a:solidFill>
                  <a:latin typeface="Tahoma" pitchFamily="34" charset="0"/>
                </a:rPr>
                <a:t>Address</a:t>
              </a:r>
            </a:p>
          </p:txBody>
        </p:sp>
      </p:gr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71538" y="922338"/>
            <a:ext cx="8162925" cy="701675"/>
          </a:xfrm>
        </p:spPr>
        <p:txBody>
          <a:bodyPr/>
          <a:lstStyle/>
          <a:p>
            <a:r>
              <a:rPr lang="en-US" sz="4000"/>
              <a:t>Partitioning</a:t>
            </a:r>
          </a:p>
        </p:txBody>
      </p:sp>
      <p:sp>
        <p:nvSpPr>
          <p:cNvPr id="56323" name="Rectangle 3"/>
          <p:cNvSpPr>
            <a:spLocks noGrp="1" noChangeArrowheads="1"/>
          </p:cNvSpPr>
          <p:nvPr>
            <p:ph type="body" idx="1"/>
          </p:nvPr>
        </p:nvSpPr>
        <p:spPr>
          <a:xfrm>
            <a:off x="228600" y="1981200"/>
            <a:ext cx="8686800" cy="4114800"/>
          </a:xfrm>
        </p:spPr>
        <p:txBody>
          <a:bodyPr/>
          <a:lstStyle/>
          <a:p>
            <a:r>
              <a:rPr lang="en-US" b="1"/>
              <a:t>Improves performance</a:t>
            </a:r>
          </a:p>
          <a:p>
            <a:r>
              <a:rPr lang="en-US" b="1"/>
              <a:t>Ease of management</a:t>
            </a:r>
          </a:p>
          <a:p>
            <a:r>
              <a:rPr lang="en-US" b="1"/>
              <a:t>Fact tables are partitioned wrt dimensions</a:t>
            </a:r>
          </a:p>
          <a:p>
            <a:r>
              <a:rPr lang="en-US" b="1"/>
              <a:t>Dimension tables may also be partitioned</a:t>
            </a:r>
          </a:p>
          <a:p>
            <a:endParaRPr lang="en-US" b="1"/>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71538" y="922338"/>
            <a:ext cx="8162925" cy="701675"/>
          </a:xfrm>
        </p:spPr>
        <p:txBody>
          <a:bodyPr/>
          <a:lstStyle/>
          <a:p>
            <a:r>
              <a:rPr lang="en-US" sz="4000"/>
              <a:t>Partitioning</a:t>
            </a:r>
          </a:p>
        </p:txBody>
      </p:sp>
      <p:sp>
        <p:nvSpPr>
          <p:cNvPr id="60421" name="Rectangle 5"/>
          <p:cNvSpPr>
            <a:spLocks noGrp="1" noChangeArrowheads="1"/>
          </p:cNvSpPr>
          <p:nvPr>
            <p:ph type="body" idx="1"/>
          </p:nvPr>
        </p:nvSpPr>
        <p:spPr>
          <a:xfrm>
            <a:off x="228600" y="2057400"/>
            <a:ext cx="8686800" cy="4114800"/>
          </a:xfrm>
          <a:noFill/>
          <a:ln/>
        </p:spPr>
        <p:txBody>
          <a:bodyPr/>
          <a:lstStyle/>
          <a:p>
            <a:pPr>
              <a:lnSpc>
                <a:spcPct val="90000"/>
              </a:lnSpc>
            </a:pPr>
            <a:r>
              <a:rPr lang="en-US" b="1"/>
              <a:t>Horizontal Partitioning</a:t>
            </a:r>
          </a:p>
          <a:p>
            <a:pPr lvl="1">
              <a:lnSpc>
                <a:spcPct val="90000"/>
              </a:lnSpc>
            </a:pPr>
            <a:r>
              <a:rPr lang="en-US" b="1"/>
              <a:t>Range</a:t>
            </a:r>
          </a:p>
          <a:p>
            <a:pPr lvl="1">
              <a:lnSpc>
                <a:spcPct val="90000"/>
              </a:lnSpc>
            </a:pPr>
            <a:r>
              <a:rPr lang="en-US" b="1"/>
              <a:t>Hash</a:t>
            </a:r>
          </a:p>
          <a:p>
            <a:pPr lvl="1">
              <a:lnSpc>
                <a:spcPct val="90000"/>
              </a:lnSpc>
            </a:pPr>
            <a:r>
              <a:rPr lang="en-US" b="1"/>
              <a:t>List </a:t>
            </a:r>
          </a:p>
          <a:p>
            <a:pPr lvl="1">
              <a:lnSpc>
                <a:spcPct val="90000"/>
              </a:lnSpc>
            </a:pPr>
            <a:r>
              <a:rPr lang="en-US" b="1"/>
              <a:t>Composite</a:t>
            </a:r>
          </a:p>
          <a:p>
            <a:pPr>
              <a:lnSpc>
                <a:spcPct val="90000"/>
              </a:lnSpc>
            </a:pPr>
            <a:r>
              <a:rPr lang="en-US" b="1"/>
              <a:t>Vertical Partitioning</a:t>
            </a:r>
          </a:p>
          <a:p>
            <a:pPr lvl="1">
              <a:lnSpc>
                <a:spcPct val="90000"/>
              </a:lnSpc>
            </a:pPr>
            <a:r>
              <a:rPr lang="en-US" b="1"/>
              <a:t>Normalization</a:t>
            </a:r>
          </a:p>
          <a:p>
            <a:pPr lvl="1">
              <a:lnSpc>
                <a:spcPct val="90000"/>
              </a:lnSpc>
            </a:pPr>
            <a:r>
              <a:rPr lang="en-US" b="1"/>
              <a:t>Row Splitting</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3289</Words>
  <Application>Microsoft Office PowerPoint</Application>
  <PresentationFormat>On-screen Show (4:3)</PresentationFormat>
  <Paragraphs>578</Paragraphs>
  <Slides>57</Slides>
  <Notes>9</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Partitioning View Materialization</vt:lpstr>
      <vt:lpstr>Partitioning</vt:lpstr>
      <vt:lpstr>Partitioning</vt:lpstr>
      <vt:lpstr>Why Partition?</vt:lpstr>
      <vt:lpstr>Criterion for Partitioning</vt:lpstr>
      <vt:lpstr>Where to Partition?</vt:lpstr>
      <vt:lpstr>Vertical Partitioning</vt:lpstr>
      <vt:lpstr>Partitioning</vt:lpstr>
      <vt:lpstr>Partitioning</vt:lpstr>
      <vt:lpstr>Partitioning: Thumb Rules</vt:lpstr>
      <vt:lpstr>Partitioning: Advantages</vt:lpstr>
      <vt:lpstr>Partitioning Fact Tables</vt:lpstr>
      <vt:lpstr>Partitioning Fact Tables</vt:lpstr>
      <vt:lpstr>Partitioning Fact Tables  wrt TIME</vt:lpstr>
      <vt:lpstr>Partitioning Fact Tables  wrt TIME</vt:lpstr>
      <vt:lpstr>Partitioning Fact Tables  wrt TIME</vt:lpstr>
      <vt:lpstr>Partitioning Fact Tables  wrt TIME</vt:lpstr>
      <vt:lpstr>Partitioning</vt:lpstr>
      <vt:lpstr>SQL Server 2008</vt:lpstr>
      <vt:lpstr>Planning for Table Partitioning </vt:lpstr>
      <vt:lpstr>Choosing a Table to Partition </vt:lpstr>
      <vt:lpstr>PowerPoint Presentation</vt:lpstr>
      <vt:lpstr>SQL Server</vt:lpstr>
      <vt:lpstr>Partitioning</vt:lpstr>
      <vt:lpstr>PARTITION FUNCTIONS</vt:lpstr>
      <vt:lpstr>PARTITION FUNCTIONS</vt:lpstr>
      <vt:lpstr>PARTITION SCHEME</vt:lpstr>
      <vt:lpstr>PowerPoint Presentation</vt:lpstr>
      <vt:lpstr>PARTITIONED TABLE</vt:lpstr>
      <vt:lpstr>View Materialization</vt:lpstr>
      <vt:lpstr>Topics</vt:lpstr>
      <vt:lpstr>View Modification (Evaluate On Demand)</vt:lpstr>
      <vt:lpstr>View Materialization (Precomputation)</vt:lpstr>
      <vt:lpstr>Materialized Views</vt:lpstr>
      <vt:lpstr>What is a Materialized View?</vt:lpstr>
      <vt:lpstr>Advantages and Disadvantages</vt:lpstr>
      <vt:lpstr>Database Parameter Settings</vt:lpstr>
      <vt:lpstr>Query Rewrite Details</vt:lpstr>
      <vt:lpstr>Query Rewrite Details (cont’d)</vt:lpstr>
      <vt:lpstr>Query Rewrite Details (cont’d)</vt:lpstr>
      <vt:lpstr>Syntax For Materialized Views</vt:lpstr>
      <vt:lpstr>Materialized View Refresh Options</vt:lpstr>
      <vt:lpstr>Materialized View Refresh Modes</vt:lpstr>
      <vt:lpstr>Materialized View Example</vt:lpstr>
      <vt:lpstr>Materialized View Example (cont’d)</vt:lpstr>
      <vt:lpstr>Materialized View Example (cont’d)</vt:lpstr>
      <vt:lpstr>Materialized View Example (cont’d)</vt:lpstr>
      <vt:lpstr>Example of FAST REFRESH MV</vt:lpstr>
      <vt:lpstr>Getting Information About an MV</vt:lpstr>
      <vt:lpstr>Getting Information About an MV</vt:lpstr>
      <vt:lpstr>Issues in View Materialization</vt:lpstr>
      <vt:lpstr>View Materialization: Example</vt:lpstr>
      <vt:lpstr>View Materialization: Example</vt:lpstr>
      <vt:lpstr>View Materialization: Example</vt:lpstr>
      <vt:lpstr>View Maintenance</vt:lpstr>
      <vt:lpstr>View Maintenance</vt:lpstr>
      <vt:lpstr>View Maintenance</vt:lpstr>
    </vt:vector>
  </TitlesOfParts>
  <Company>bits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Partitioning</dc:title>
  <dc:creator>yash</dc:creator>
  <cp:lastModifiedBy>Ashish Jain</cp:lastModifiedBy>
  <cp:revision>13</cp:revision>
  <dcterms:created xsi:type="dcterms:W3CDTF">2010-04-14T04:59:24Z</dcterms:created>
  <dcterms:modified xsi:type="dcterms:W3CDTF">2017-11-05T12:42:29Z</dcterms:modified>
</cp:coreProperties>
</file>