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2"/>
  </p:notesMasterIdLst>
  <p:sldIdLst>
    <p:sldId id="282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49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0099CC"/>
    <a:srgbClr val="000099"/>
    <a:srgbClr val="000066"/>
    <a:srgbClr val="FF99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703725C0-BB50-4095-BFC2-0E6D0F846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6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924C6-75D9-414C-8F6A-3307BC130972}" type="slidenum">
              <a:rPr lang="en-US"/>
              <a:pPr/>
              <a:t>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563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07D576-F651-44E5-8604-45F5940BB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4BB9B-2227-46CE-9282-6BE3AB7049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D7936-F329-4442-A21C-DDAB5615C2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1A7C20-27D3-4DC5-BC9A-FFB8C75C69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76F04D7-66EE-4AF1-8973-7736852C42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80CBE1-5E6D-453B-84A3-268AB51230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10D2A-621F-49FE-9250-826F9B06D9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B3D56-F151-4205-A729-880D55DD6D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16999A-0E03-4DCB-BAC0-3FBC1BCC71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C202F-F13B-46C2-8D83-6959F9AAE0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F7023A3-41EB-4450-95A6-8FF96A9289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sz="1400" i="1"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D964F8C-6CA6-4583-AD38-92C61BDEF5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8768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Dr. </a:t>
            </a:r>
            <a:r>
              <a:rPr lang="en-US" sz="2800" b="1" i="1" dirty="0" err="1" smtClean="0">
                <a:solidFill>
                  <a:srgbClr val="003366"/>
                </a:solidFill>
                <a:latin typeface="Times New Roman" pitchFamily="18" charset="0"/>
              </a:rPr>
              <a:t>Yashvardhan</a:t>
            </a:r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 Sharma</a:t>
            </a:r>
          </a:p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Assistant Professor, CS &amp; IS Dept.</a:t>
            </a:r>
          </a:p>
          <a:p>
            <a:pPr algn="l" eaLnBrk="1" hangingPunct="1"/>
            <a:r>
              <a:rPr lang="en-US" sz="2800" b="1" i="1" dirty="0" smtClean="0">
                <a:solidFill>
                  <a:srgbClr val="003366"/>
                </a:solidFill>
                <a:latin typeface="Times New Roman" pitchFamily="18" charset="0"/>
              </a:rPr>
              <a:t>BITS-</a:t>
            </a:r>
            <a:r>
              <a:rPr lang="en-US" sz="2800" b="1" i="1" dirty="0" err="1" smtClean="0">
                <a:solidFill>
                  <a:srgbClr val="003366"/>
                </a:solidFill>
                <a:latin typeface="Times New Roman" pitchFamily="18" charset="0"/>
              </a:rPr>
              <a:t>Pilani</a:t>
            </a:r>
            <a:endParaRPr lang="en-US" sz="2800" b="1" i="1" dirty="0" smtClean="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09713"/>
            <a:ext cx="7467600" cy="14938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SS G515 - Data Warehousing:</a:t>
            </a:r>
            <a:br>
              <a:rPr lang="en-US" sz="3200" b="1" dirty="0" smtClean="0">
                <a:solidFill>
                  <a:srgbClr val="000000"/>
                </a:solidFill>
              </a:rPr>
            </a:br>
            <a:r>
              <a:rPr sz="2800" dirty="0" smtClean="0"/>
              <a:t>Dimensional Modeling</a:t>
            </a:r>
            <a:endParaRPr lang="en-US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76" y="1219200"/>
            <a:ext cx="8491624" cy="522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99085"/>
            <a:ext cx="8305799" cy="576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87249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86" y="1066800"/>
            <a:ext cx="902816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81" y="838200"/>
            <a:ext cx="851841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Degenerate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8305800" cy="1600199"/>
          </a:xfrm>
        </p:spPr>
        <p:txBody>
          <a:bodyPr>
            <a:normAutofit/>
          </a:bodyPr>
          <a:lstStyle/>
          <a:p>
            <a:r>
              <a:rPr lang="en-US" dirty="0" smtClean="0"/>
              <a:t>A degenerate dimension is represented by a dimension key attribute(s) with no corresponding dimension table</a:t>
            </a:r>
          </a:p>
          <a:p>
            <a:pPr>
              <a:buNone/>
            </a:pPr>
            <a:r>
              <a:rPr lang="en-US" dirty="0" smtClean="0"/>
              <a:t>• Occurs usually in line-item oriented fact table design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8077200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659" y="839046"/>
            <a:ext cx="8383341" cy="601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Denormalized</a:t>
            </a:r>
            <a:r>
              <a:rPr lang="en-US" dirty="0" smtClean="0"/>
              <a:t> Fact Tables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80" y="914400"/>
            <a:ext cx="904222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Denormalized</a:t>
            </a:r>
            <a:r>
              <a:rPr lang="en-US" dirty="0" smtClean="0"/>
              <a:t> Fact Tables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-Step Dimensional Design Process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90" y="1066800"/>
            <a:ext cx="893681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Modeling Myths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Retail Case Study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72" y="838200"/>
            <a:ext cx="8641028" cy="575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784" y="762000"/>
            <a:ext cx="871321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Retail Case Study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61" y="914400"/>
            <a:ext cx="873945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Retail Case Study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674" y="1371600"/>
            <a:ext cx="894232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Retail Case Study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37" y="990600"/>
            <a:ext cx="8433363" cy="551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Retail Case Study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948" y="990599"/>
            <a:ext cx="8389052" cy="584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35" y="1524000"/>
            <a:ext cx="8706165" cy="465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Dimensional Table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2059</TotalTime>
  <Words>104</Words>
  <Application>Microsoft Office PowerPoint</Application>
  <PresentationFormat>On-screen Show (4:3)</PresentationFormat>
  <Paragraphs>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Franklin Gothic Book</vt:lpstr>
      <vt:lpstr>Perpetua</vt:lpstr>
      <vt:lpstr>Times New Roman</vt:lpstr>
      <vt:lpstr>Verdana</vt:lpstr>
      <vt:lpstr>Wingdings 2</vt:lpstr>
      <vt:lpstr>Equity</vt:lpstr>
      <vt:lpstr>SS G515 - Data Warehousing: Dimensional Modeling</vt:lpstr>
      <vt:lpstr>Four -Step Dimensional Design Process</vt:lpstr>
      <vt:lpstr>Retail Case Study</vt:lpstr>
      <vt:lpstr>Retail Case Study</vt:lpstr>
      <vt:lpstr>Retail Case Study</vt:lpstr>
      <vt:lpstr>Retail Case Study</vt:lpstr>
      <vt:lpstr>Retail Case Study</vt:lpstr>
      <vt:lpstr>Dimensional Table Attributes</vt:lpstr>
      <vt:lpstr>Dimensional Table Attributes</vt:lpstr>
      <vt:lpstr>Dimensional Table Attributes</vt:lpstr>
      <vt:lpstr>Dimensional Table Attributes</vt:lpstr>
      <vt:lpstr>Dimensional Table Attributes</vt:lpstr>
      <vt:lpstr>Dimensional Table Attributes</vt:lpstr>
      <vt:lpstr>Dimensional Table Attributes</vt:lpstr>
      <vt:lpstr>Dimensional Table Attributes</vt:lpstr>
      <vt:lpstr>Degenerate Dimension</vt:lpstr>
      <vt:lpstr>Dimensional Table Attributes</vt:lpstr>
      <vt:lpstr>Denormalized Fact Tables</vt:lpstr>
      <vt:lpstr>Denormalized Fact Tables</vt:lpstr>
      <vt:lpstr>Dimensional Modeling Myths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 Sharma</cp:lastModifiedBy>
  <cp:revision>334</cp:revision>
  <dcterms:created xsi:type="dcterms:W3CDTF">1601-01-01T00:00:00Z</dcterms:created>
  <dcterms:modified xsi:type="dcterms:W3CDTF">2017-08-20T09:53:19Z</dcterms:modified>
</cp:coreProperties>
</file>