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handoutMasterIdLst>
    <p:handoutMasterId r:id="rId40"/>
  </p:handoutMasterIdLst>
  <p:sldIdLst>
    <p:sldId id="312" r:id="rId2"/>
    <p:sldId id="366" r:id="rId3"/>
    <p:sldId id="422" r:id="rId4"/>
    <p:sldId id="367" r:id="rId5"/>
    <p:sldId id="368" r:id="rId6"/>
    <p:sldId id="369" r:id="rId7"/>
    <p:sldId id="370" r:id="rId8"/>
    <p:sldId id="371" r:id="rId9"/>
    <p:sldId id="372" r:id="rId10"/>
    <p:sldId id="373" r:id="rId11"/>
    <p:sldId id="374" r:id="rId12"/>
    <p:sldId id="375" r:id="rId13"/>
    <p:sldId id="423" r:id="rId14"/>
    <p:sldId id="376" r:id="rId15"/>
    <p:sldId id="377" r:id="rId16"/>
    <p:sldId id="378" r:id="rId17"/>
    <p:sldId id="379" r:id="rId18"/>
    <p:sldId id="380" r:id="rId19"/>
    <p:sldId id="424" r:id="rId20"/>
    <p:sldId id="381" r:id="rId21"/>
    <p:sldId id="425" r:id="rId22"/>
    <p:sldId id="382" r:id="rId23"/>
    <p:sldId id="383" r:id="rId24"/>
    <p:sldId id="384" r:id="rId25"/>
    <p:sldId id="385" r:id="rId26"/>
    <p:sldId id="386" r:id="rId27"/>
    <p:sldId id="387" r:id="rId28"/>
    <p:sldId id="388" r:id="rId29"/>
    <p:sldId id="389" r:id="rId30"/>
    <p:sldId id="390" r:id="rId31"/>
    <p:sldId id="391" r:id="rId32"/>
    <p:sldId id="392" r:id="rId33"/>
    <p:sldId id="393" r:id="rId34"/>
    <p:sldId id="394" r:id="rId35"/>
    <p:sldId id="426" r:id="rId36"/>
    <p:sldId id="427" r:id="rId37"/>
    <p:sldId id="428" r:id="rId38"/>
  </p:sldIdLst>
  <p:sldSz cx="9144000" cy="6858000" type="screen4x3"/>
  <p:notesSz cx="6858000" cy="9144000"/>
  <p:defaultTextStyle>
    <a:defPPr>
      <a:defRPr lang="en-US"/>
    </a:defPPr>
    <a:lvl1pPr algn="l" rtl="0" fontAlgn="base">
      <a:spcBef>
        <a:spcPct val="0"/>
      </a:spcBef>
      <a:spcAft>
        <a:spcPct val="0"/>
      </a:spcAft>
      <a:defRPr sz="4400" kern="1200">
        <a:solidFill>
          <a:schemeClr val="tx2"/>
        </a:solidFill>
        <a:latin typeface="Verdana" pitchFamily="34" charset="0"/>
        <a:ea typeface="+mn-ea"/>
        <a:cs typeface="+mn-cs"/>
      </a:defRPr>
    </a:lvl1pPr>
    <a:lvl2pPr marL="457200" algn="l" rtl="0" fontAlgn="base">
      <a:spcBef>
        <a:spcPct val="0"/>
      </a:spcBef>
      <a:spcAft>
        <a:spcPct val="0"/>
      </a:spcAft>
      <a:defRPr sz="4400" kern="1200">
        <a:solidFill>
          <a:schemeClr val="tx2"/>
        </a:solidFill>
        <a:latin typeface="Verdana" pitchFamily="34" charset="0"/>
        <a:ea typeface="+mn-ea"/>
        <a:cs typeface="+mn-cs"/>
      </a:defRPr>
    </a:lvl2pPr>
    <a:lvl3pPr marL="914400" algn="l" rtl="0" fontAlgn="base">
      <a:spcBef>
        <a:spcPct val="0"/>
      </a:spcBef>
      <a:spcAft>
        <a:spcPct val="0"/>
      </a:spcAft>
      <a:defRPr sz="4400" kern="1200">
        <a:solidFill>
          <a:schemeClr val="tx2"/>
        </a:solidFill>
        <a:latin typeface="Verdana" pitchFamily="34" charset="0"/>
        <a:ea typeface="+mn-ea"/>
        <a:cs typeface="+mn-cs"/>
      </a:defRPr>
    </a:lvl3pPr>
    <a:lvl4pPr marL="1371600" algn="l" rtl="0" fontAlgn="base">
      <a:spcBef>
        <a:spcPct val="0"/>
      </a:spcBef>
      <a:spcAft>
        <a:spcPct val="0"/>
      </a:spcAft>
      <a:defRPr sz="4400" kern="1200">
        <a:solidFill>
          <a:schemeClr val="tx2"/>
        </a:solidFill>
        <a:latin typeface="Verdana" pitchFamily="34" charset="0"/>
        <a:ea typeface="+mn-ea"/>
        <a:cs typeface="+mn-cs"/>
      </a:defRPr>
    </a:lvl4pPr>
    <a:lvl5pPr marL="1828800" algn="l" rtl="0" fontAlgn="base">
      <a:spcBef>
        <a:spcPct val="0"/>
      </a:spcBef>
      <a:spcAft>
        <a:spcPct val="0"/>
      </a:spcAft>
      <a:defRPr sz="4400" kern="1200">
        <a:solidFill>
          <a:schemeClr val="tx2"/>
        </a:solidFill>
        <a:latin typeface="Verdana" pitchFamily="34" charset="0"/>
        <a:ea typeface="+mn-ea"/>
        <a:cs typeface="+mn-cs"/>
      </a:defRPr>
    </a:lvl5pPr>
    <a:lvl6pPr marL="2286000" algn="l" defTabSz="914400" rtl="0" eaLnBrk="1" latinLnBrk="0" hangingPunct="1">
      <a:defRPr sz="4400" kern="1200">
        <a:solidFill>
          <a:schemeClr val="tx2"/>
        </a:solidFill>
        <a:latin typeface="Verdana" pitchFamily="34" charset="0"/>
        <a:ea typeface="+mn-ea"/>
        <a:cs typeface="+mn-cs"/>
      </a:defRPr>
    </a:lvl6pPr>
    <a:lvl7pPr marL="2743200" algn="l" defTabSz="914400" rtl="0" eaLnBrk="1" latinLnBrk="0" hangingPunct="1">
      <a:defRPr sz="4400" kern="1200">
        <a:solidFill>
          <a:schemeClr val="tx2"/>
        </a:solidFill>
        <a:latin typeface="Verdana" pitchFamily="34" charset="0"/>
        <a:ea typeface="+mn-ea"/>
        <a:cs typeface="+mn-cs"/>
      </a:defRPr>
    </a:lvl7pPr>
    <a:lvl8pPr marL="3200400" algn="l" defTabSz="914400" rtl="0" eaLnBrk="1" latinLnBrk="0" hangingPunct="1">
      <a:defRPr sz="4400" kern="1200">
        <a:solidFill>
          <a:schemeClr val="tx2"/>
        </a:solidFill>
        <a:latin typeface="Verdana" pitchFamily="34" charset="0"/>
        <a:ea typeface="+mn-ea"/>
        <a:cs typeface="+mn-cs"/>
      </a:defRPr>
    </a:lvl8pPr>
    <a:lvl9pPr marL="3657600" algn="l" defTabSz="914400" rtl="0" eaLnBrk="1" latinLnBrk="0" hangingPunct="1">
      <a:defRPr sz="4400" kern="1200">
        <a:solidFill>
          <a:schemeClr val="tx2"/>
        </a:solidFill>
        <a:latin typeface="Verdana"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DCB179-9806-4B38-8511-C0E478F1AE2D}" type="datetimeFigureOut">
              <a:rPr lang="en-US" smtClean="0"/>
              <a:pPr/>
              <a:t>05-Nov-17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7DD2B4-677F-43F5-A37E-4078D2C4B057}" type="slidenum">
              <a:rPr lang="en-US" smtClean="0"/>
              <a:pPr/>
              <a:t>‹#›</a:t>
            </a:fld>
            <a:endParaRPr lang="en-US"/>
          </a:p>
        </p:txBody>
      </p:sp>
    </p:spTree>
    <p:extLst>
      <p:ext uri="{BB962C8B-B14F-4D97-AF65-F5344CB8AC3E}">
        <p14:creationId xmlns:p14="http://schemas.microsoft.com/office/powerpoint/2010/main" val="27508419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endParaRPr lang="en-US"/>
          </a:p>
        </p:txBody>
      </p:sp>
      <p:sp>
        <p:nvSpPr>
          <p:cNvPr id="1239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endParaRPr lang="en-US"/>
          </a:p>
        </p:txBody>
      </p:sp>
      <p:sp>
        <p:nvSpPr>
          <p:cNvPr id="1239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239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39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endParaRPr lang="en-US"/>
          </a:p>
        </p:txBody>
      </p:sp>
      <p:sp>
        <p:nvSpPr>
          <p:cNvPr id="1239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fld id="{E4AB2D34-28F7-460E-81B7-FE05C5AA1AA1}" type="slidenum">
              <a:rPr lang="en-US"/>
              <a:pPr/>
              <a:t>‹#›</a:t>
            </a:fld>
            <a:endParaRPr lang="en-US"/>
          </a:p>
        </p:txBody>
      </p:sp>
    </p:spTree>
    <p:extLst>
      <p:ext uri="{BB962C8B-B14F-4D97-AF65-F5344CB8AC3E}">
        <p14:creationId xmlns:p14="http://schemas.microsoft.com/office/powerpoint/2010/main" val="272431923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52044-86F8-4D28-8B28-F80D5BC400F2}" type="slidenum">
              <a:rPr lang="en-US"/>
              <a:pPr/>
              <a:t>3</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29531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0BE327-4399-4AE0-8120-7FEE33441202}" type="slidenum">
              <a:rPr lang="en-US"/>
              <a:pPr/>
              <a:t>12</a:t>
            </a:fld>
            <a:endParaRPr lang="en-US"/>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7130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71CF59-5FCD-4174-9D2E-EBA3F0E2BD0E}" type="slidenum">
              <a:rPr lang="en-US"/>
              <a:pPr/>
              <a:t>13</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68985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1928AE-C2F7-4BB5-86C0-306B17C7FDE5}" type="slidenum">
              <a:rPr lang="en-US"/>
              <a:pPr/>
              <a:t>14</a:t>
            </a:fld>
            <a:endParaRPr lang="en-US"/>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56553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89E4AC-8D9C-4FAA-95DC-58CA89E15682}" type="slidenum">
              <a:rPr lang="en-US"/>
              <a:pPr/>
              <a:t>15</a:t>
            </a:fld>
            <a:endParaRPr lang="en-US"/>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38680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1314F4-B133-416C-9E86-4A7686B202B2}" type="slidenum">
              <a:rPr lang="en-US"/>
              <a:pPr/>
              <a:t>16</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38243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AD656E-F13C-47E5-A4BC-3B0B4F689B81}" type="slidenum">
              <a:rPr lang="en-US"/>
              <a:pPr/>
              <a:t>17</a:t>
            </a:fld>
            <a:endParaRPr lang="en-US"/>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308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067BC7-56B7-48AF-A9E0-2CEBF967E008}" type="slidenum">
              <a:rPr lang="en-US"/>
              <a:pPr/>
              <a:t>19</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01642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DAF74E-0332-4A20-B106-2D312E4EBACD}" type="slidenum">
              <a:rPr lang="en-US"/>
              <a:pPr/>
              <a:t>20</a:t>
            </a:fld>
            <a:endParaRPr lang="en-US"/>
          </a:p>
        </p:txBody>
      </p:sp>
      <p:sp>
        <p:nvSpPr>
          <p:cNvPr id="360450" name="Rectangle 2"/>
          <p:cNvSpPr>
            <a:spLocks noGrp="1" noRot="1" noChangeAspect="1" noChangeArrowheads="1" noTextEdit="1"/>
          </p:cNvSpPr>
          <p:nvPr>
            <p:ph type="sldImg"/>
          </p:nvPr>
        </p:nvSpPr>
        <p:spPr>
          <a:ln/>
        </p:spPr>
      </p:sp>
      <p:sp>
        <p:nvSpPr>
          <p:cNvPr id="360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87265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C4EF94-D714-41A0-AEC2-B1C7454D0EEA}" type="slidenum">
              <a:rPr lang="en-US"/>
              <a:pPr/>
              <a:t>21</a:t>
            </a:fld>
            <a:endParaRPr 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48102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EE6207-1C27-4F8C-9440-80C68ABC7E12}" type="slidenum">
              <a:rPr lang="en-US"/>
              <a:pPr/>
              <a:t>22</a:t>
            </a:fld>
            <a:endParaRPr lang="en-US"/>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8778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DE6AC8-F0FE-4591-B3E8-35AB7EA15A0D}" type="slidenum">
              <a:rPr lang="en-US"/>
              <a:pPr/>
              <a:t>4</a:t>
            </a:fld>
            <a:endParaRPr lang="en-US"/>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15836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F49E69-9D4C-40D6-89C3-6692C80D69F2}" type="slidenum">
              <a:rPr lang="en-US"/>
              <a:pPr/>
              <a:t>23</a:t>
            </a:fld>
            <a:endParaRPr lang="en-US"/>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40550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7BFCA0-8F59-4C92-96B9-F7F70EF7FB81}" type="slidenum">
              <a:rPr lang="en-US"/>
              <a:pPr/>
              <a:t>24</a:t>
            </a:fld>
            <a:endParaRPr lang="en-US"/>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30603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D7E7CF-6D22-4A0C-AFF1-FEF5E8C0E8E8}" type="slidenum">
              <a:rPr lang="en-US"/>
              <a:pPr/>
              <a:t>25</a:t>
            </a:fld>
            <a:endParaRPr lang="en-US"/>
          </a:p>
        </p:txBody>
      </p:sp>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59889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8569F7-96B2-46A3-A758-9C0DE9756449}" type="slidenum">
              <a:rPr lang="en-US"/>
              <a:pPr/>
              <a:t>26</a:t>
            </a:fld>
            <a:endParaRPr lang="en-US"/>
          </a:p>
        </p:txBody>
      </p:sp>
      <p:sp>
        <p:nvSpPr>
          <p:cNvPr id="376834" name="Rectangle 2"/>
          <p:cNvSpPr>
            <a:spLocks noGrp="1" noRot="1" noChangeAspect="1" noChangeArrowheads="1" noTextEdit="1"/>
          </p:cNvSpPr>
          <p:nvPr>
            <p:ph type="sldImg"/>
          </p:nvPr>
        </p:nvSpPr>
        <p:spPr>
          <a:ln/>
        </p:spPr>
      </p:sp>
      <p:sp>
        <p:nvSpPr>
          <p:cNvPr id="376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984966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D754C4-8A68-4B8D-AC1F-1F5954B944E1}" type="slidenum">
              <a:rPr lang="en-US"/>
              <a:pPr/>
              <a:t>27</a:t>
            </a:fld>
            <a:endParaRPr lang="en-US"/>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26566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0B0497-DE55-4079-AA96-DFAF0C32A4FD}" type="slidenum">
              <a:rPr lang="en-US"/>
              <a:pPr/>
              <a:t>28</a:t>
            </a:fld>
            <a:endParaRPr lang="en-US"/>
          </a:p>
        </p:txBody>
      </p:sp>
      <p:sp>
        <p:nvSpPr>
          <p:cNvPr id="380930" name="Rectangle 2"/>
          <p:cNvSpPr>
            <a:spLocks noGrp="1" noRot="1" noChangeAspect="1" noChangeArrowheads="1" noTextEdit="1"/>
          </p:cNvSpPr>
          <p:nvPr>
            <p:ph type="sldImg"/>
          </p:nvPr>
        </p:nvSpPr>
        <p:spPr>
          <a:ln/>
        </p:spPr>
      </p:sp>
      <p:sp>
        <p:nvSpPr>
          <p:cNvPr id="3809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766330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2C9576-75E5-44A3-A7E9-F9F123092722}" type="slidenum">
              <a:rPr lang="en-US"/>
              <a:pPr/>
              <a:t>29</a:t>
            </a:fld>
            <a:endParaRPr lang="en-US"/>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5047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B7FFCF-047D-48F1-8A9F-D287CD7C1A79}" type="slidenum">
              <a:rPr lang="en-US"/>
              <a:pPr/>
              <a:t>30</a:t>
            </a:fld>
            <a:endParaRPr lang="en-US"/>
          </a:p>
        </p:txBody>
      </p:sp>
      <p:sp>
        <p:nvSpPr>
          <p:cNvPr id="391170" name="Rectangle 2"/>
          <p:cNvSpPr>
            <a:spLocks noGrp="1" noRot="1" noChangeAspect="1" noChangeArrowheads="1" noTextEdit="1"/>
          </p:cNvSpPr>
          <p:nvPr>
            <p:ph type="sldImg"/>
          </p:nvPr>
        </p:nvSpPr>
        <p:spPr>
          <a:ln/>
        </p:spPr>
      </p:sp>
      <p:sp>
        <p:nvSpPr>
          <p:cNvPr id="391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571442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556EA4-AA26-472B-9793-12BD7655A8D5}" type="slidenum">
              <a:rPr lang="en-US"/>
              <a:pPr/>
              <a:t>31</a:t>
            </a:fld>
            <a:endParaRPr lang="en-US"/>
          </a:p>
        </p:txBody>
      </p:sp>
      <p:sp>
        <p:nvSpPr>
          <p:cNvPr id="395266" name="Rectangle 2"/>
          <p:cNvSpPr>
            <a:spLocks noGrp="1" noRot="1" noChangeAspect="1" noChangeArrowheads="1" noTextEdit="1"/>
          </p:cNvSpPr>
          <p:nvPr>
            <p:ph type="sldImg"/>
          </p:nvPr>
        </p:nvSpPr>
        <p:spPr>
          <a:ln/>
        </p:spPr>
      </p:sp>
      <p:sp>
        <p:nvSpPr>
          <p:cNvPr id="395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57044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5E352A-7D45-46A7-B099-5BEE66540DF1}" type="slidenum">
              <a:rPr lang="en-US"/>
              <a:pPr/>
              <a:t>32</a:t>
            </a:fld>
            <a:endParaRPr lang="en-US"/>
          </a:p>
        </p:txBody>
      </p:sp>
      <p:sp>
        <p:nvSpPr>
          <p:cNvPr id="407554" name="Rectangle 2"/>
          <p:cNvSpPr>
            <a:spLocks noGrp="1" noRot="1" noChangeAspect="1" noChangeArrowheads="1" noTextEdit="1"/>
          </p:cNvSpPr>
          <p:nvPr>
            <p:ph type="sldImg"/>
          </p:nvPr>
        </p:nvSpPr>
        <p:spPr>
          <a:ln/>
        </p:spPr>
      </p:sp>
      <p:sp>
        <p:nvSpPr>
          <p:cNvPr id="407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34184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F240BD-1306-48A9-829B-7FF6B232159C}" type="slidenum">
              <a:rPr lang="en-US"/>
              <a:pPr/>
              <a:t>5</a:t>
            </a:fld>
            <a:endParaRPr lang="en-US"/>
          </a:p>
        </p:txBody>
      </p:sp>
      <p:sp>
        <p:nvSpPr>
          <p:cNvPr id="312322" name="Rectangle 2"/>
          <p:cNvSpPr>
            <a:spLocks noGrp="1" noRot="1" noChangeAspect="1" noChangeArrowheads="1" noTextEdit="1"/>
          </p:cNvSpPr>
          <p:nvPr>
            <p:ph type="sldImg"/>
          </p:nvPr>
        </p:nvSpPr>
        <p:spPr>
          <a:ln/>
        </p:spPr>
      </p:sp>
      <p:sp>
        <p:nvSpPr>
          <p:cNvPr id="312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5871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16121D-3FF2-4C7D-8BB6-A5D716A3C7B8}" type="slidenum">
              <a:rPr lang="en-US"/>
              <a:pPr/>
              <a:t>33</a:t>
            </a:fld>
            <a:endParaRPr lang="en-US"/>
          </a:p>
        </p:txBody>
      </p:sp>
      <p:sp>
        <p:nvSpPr>
          <p:cNvPr id="413698" name="Rectangle 2"/>
          <p:cNvSpPr>
            <a:spLocks noGrp="1" noRot="1" noChangeAspect="1" noChangeArrowheads="1" noTextEdit="1"/>
          </p:cNvSpPr>
          <p:nvPr>
            <p:ph type="sldImg"/>
          </p:nvPr>
        </p:nvSpPr>
        <p:spPr>
          <a:ln/>
        </p:spPr>
      </p:sp>
      <p:sp>
        <p:nvSpPr>
          <p:cNvPr id="413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017003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4131A6-0D94-42EA-ABD8-706093BFA724}" type="slidenum">
              <a:rPr lang="en-US"/>
              <a:pPr/>
              <a:t>34</a:t>
            </a:fld>
            <a:endParaRPr lang="en-US"/>
          </a:p>
        </p:txBody>
      </p:sp>
      <p:sp>
        <p:nvSpPr>
          <p:cNvPr id="487426" name="Rectangle 2"/>
          <p:cNvSpPr>
            <a:spLocks noGrp="1" noRot="1" noChangeAspect="1" noChangeArrowheads="1" noTextEdit="1"/>
          </p:cNvSpPr>
          <p:nvPr>
            <p:ph type="sldImg"/>
          </p:nvPr>
        </p:nvSpPr>
        <p:spPr>
          <a:ln/>
        </p:spPr>
      </p:sp>
      <p:sp>
        <p:nvSpPr>
          <p:cNvPr id="487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75523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C43296-CDEC-4689-B767-EF134B1F6AB0}" type="slidenum">
              <a:rPr lang="en-US"/>
              <a:pPr/>
              <a:t>6</a:t>
            </a:fld>
            <a:endParaRPr lang="en-US"/>
          </a:p>
        </p:txBody>
      </p:sp>
      <p:sp>
        <p:nvSpPr>
          <p:cNvPr id="314370" name="Rectangle 2"/>
          <p:cNvSpPr>
            <a:spLocks noGrp="1" noRot="1" noChangeAspect="1" noChangeArrowheads="1" noTextEdit="1"/>
          </p:cNvSpPr>
          <p:nvPr>
            <p:ph type="sldImg"/>
          </p:nvPr>
        </p:nvSpPr>
        <p:spPr>
          <a:ln/>
        </p:spPr>
      </p:sp>
      <p:sp>
        <p:nvSpPr>
          <p:cNvPr id="314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84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19BA1A-15A8-4F8A-9EB1-BBA466FEDFE8}" type="slidenum">
              <a:rPr lang="en-US"/>
              <a:pPr/>
              <a:t>7</a:t>
            </a:fld>
            <a:endParaRPr lang="en-US"/>
          </a:p>
        </p:txBody>
      </p:sp>
      <p:sp>
        <p:nvSpPr>
          <p:cNvPr id="316418" name="Rectangle 2"/>
          <p:cNvSpPr>
            <a:spLocks noGrp="1" noRot="1" noChangeAspect="1" noChangeArrowheads="1" noTextEdit="1"/>
          </p:cNvSpPr>
          <p:nvPr>
            <p:ph type="sldImg"/>
          </p:nvPr>
        </p:nvSpPr>
        <p:spPr>
          <a:ln/>
        </p:spPr>
      </p:sp>
      <p:sp>
        <p:nvSpPr>
          <p:cNvPr id="316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1071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840F43-0205-4FF0-886E-521DF0E70E9A}" type="slidenum">
              <a:rPr lang="en-US"/>
              <a:pPr/>
              <a:t>8</a:t>
            </a:fld>
            <a:endParaRPr lang="en-US"/>
          </a:p>
        </p:txBody>
      </p:sp>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72910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EB7070-0705-464D-AC48-226258E77640}" type="slidenum">
              <a:rPr lang="en-US"/>
              <a:pPr/>
              <a:t>9</a:t>
            </a:fld>
            <a:endParaRPr lang="en-US"/>
          </a:p>
        </p:txBody>
      </p:sp>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2658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21EF23-9955-4D36-86FA-B969697C0C6B}" type="slidenum">
              <a:rPr lang="en-US"/>
              <a:pPr/>
              <a:t>10</a:t>
            </a:fld>
            <a:endParaRPr lang="en-US"/>
          </a:p>
        </p:txBody>
      </p:sp>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86749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81F80C-722D-48DB-BCD9-C8E5B784D346}" type="slidenum">
              <a:rPr lang="en-US"/>
              <a:pPr/>
              <a:t>11</a:t>
            </a:fld>
            <a:endParaRPr lang="en-US"/>
          </a:p>
        </p:txBody>
      </p:sp>
      <p:sp>
        <p:nvSpPr>
          <p:cNvPr id="332802" name="Rectangle 2"/>
          <p:cNvSpPr>
            <a:spLocks noGrp="1" noRot="1" noChangeAspect="1" noChangeArrowheads="1" noTextEdit="1"/>
          </p:cNvSpPr>
          <p:nvPr>
            <p:ph type="sldImg"/>
          </p:nvPr>
        </p:nvSpPr>
        <p:spPr>
          <a:ln/>
        </p:spPr>
      </p:sp>
      <p:sp>
        <p:nvSpPr>
          <p:cNvPr id="332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42955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6562" name="Group 2"/>
          <p:cNvGrpSpPr>
            <a:grpSpLocks/>
          </p:cNvGrpSpPr>
          <p:nvPr/>
        </p:nvGrpSpPr>
        <p:grpSpPr bwMode="auto">
          <a:xfrm>
            <a:off x="-3175" y="0"/>
            <a:ext cx="9147175" cy="6867525"/>
            <a:chOff x="-2" y="0"/>
            <a:chExt cx="5762" cy="4326"/>
          </a:xfrm>
        </p:grpSpPr>
        <p:grpSp>
          <p:nvGrpSpPr>
            <p:cNvPr id="66563" name="Group 3"/>
            <p:cNvGrpSpPr>
              <a:grpSpLocks/>
            </p:cNvGrpSpPr>
            <p:nvPr userDrawn="1"/>
          </p:nvGrpSpPr>
          <p:grpSpPr bwMode="auto">
            <a:xfrm>
              <a:off x="-2" y="0"/>
              <a:ext cx="5712" cy="4326"/>
              <a:chOff x="-2" y="0"/>
              <a:chExt cx="5712" cy="4326"/>
            </a:xfrm>
          </p:grpSpPr>
          <p:sp>
            <p:nvSpPr>
              <p:cNvPr id="66564" name="Rectangle 4"/>
              <p:cNvSpPr>
                <a:spLocks noChangeArrowheads="1"/>
              </p:cNvSpPr>
              <p:nvPr/>
            </p:nvSpPr>
            <p:spPr bwMode="auto">
              <a:xfrm>
                <a:off x="-2" y="0"/>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65" name="Rectangle 5"/>
              <p:cNvSpPr>
                <a:spLocks noChangeArrowheads="1"/>
              </p:cNvSpPr>
              <p:nvPr/>
            </p:nvSpPr>
            <p:spPr bwMode="auto">
              <a:xfrm>
                <a:off x="9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66" name="Rectangle 6"/>
              <p:cNvSpPr>
                <a:spLocks noChangeArrowheads="1"/>
              </p:cNvSpPr>
              <p:nvPr/>
            </p:nvSpPr>
            <p:spPr bwMode="auto">
              <a:xfrm>
                <a:off x="19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67" name="Rectangle 7"/>
              <p:cNvSpPr>
                <a:spLocks noChangeArrowheads="1"/>
              </p:cNvSpPr>
              <p:nvPr/>
            </p:nvSpPr>
            <p:spPr bwMode="auto">
              <a:xfrm>
                <a:off x="28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68" name="Rectangle 8"/>
              <p:cNvSpPr>
                <a:spLocks noChangeArrowheads="1"/>
              </p:cNvSpPr>
              <p:nvPr/>
            </p:nvSpPr>
            <p:spPr bwMode="auto">
              <a:xfrm>
                <a:off x="38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69" name="Rectangle 9"/>
              <p:cNvSpPr>
                <a:spLocks noChangeArrowheads="1"/>
              </p:cNvSpPr>
              <p:nvPr/>
            </p:nvSpPr>
            <p:spPr bwMode="auto">
              <a:xfrm>
                <a:off x="47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70" name="Rectangle 10"/>
              <p:cNvSpPr>
                <a:spLocks noChangeArrowheads="1"/>
              </p:cNvSpPr>
              <p:nvPr/>
            </p:nvSpPr>
            <p:spPr bwMode="auto">
              <a:xfrm>
                <a:off x="57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71" name="Rectangle 11"/>
              <p:cNvSpPr>
                <a:spLocks noChangeArrowheads="1"/>
              </p:cNvSpPr>
              <p:nvPr/>
            </p:nvSpPr>
            <p:spPr bwMode="auto">
              <a:xfrm>
                <a:off x="67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72" name="Rectangle 12"/>
              <p:cNvSpPr>
                <a:spLocks noChangeArrowheads="1"/>
              </p:cNvSpPr>
              <p:nvPr/>
            </p:nvSpPr>
            <p:spPr bwMode="auto">
              <a:xfrm>
                <a:off x="76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73" name="Rectangle 13"/>
              <p:cNvSpPr>
                <a:spLocks noChangeArrowheads="1"/>
              </p:cNvSpPr>
              <p:nvPr/>
            </p:nvSpPr>
            <p:spPr bwMode="auto">
              <a:xfrm>
                <a:off x="86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74" name="Rectangle 14"/>
              <p:cNvSpPr>
                <a:spLocks noChangeArrowheads="1"/>
              </p:cNvSpPr>
              <p:nvPr/>
            </p:nvSpPr>
            <p:spPr bwMode="auto">
              <a:xfrm>
                <a:off x="95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75" name="Rectangle 15"/>
              <p:cNvSpPr>
                <a:spLocks noChangeArrowheads="1"/>
              </p:cNvSpPr>
              <p:nvPr/>
            </p:nvSpPr>
            <p:spPr bwMode="auto">
              <a:xfrm>
                <a:off x="105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76" name="Rectangle 16"/>
              <p:cNvSpPr>
                <a:spLocks noChangeArrowheads="1"/>
              </p:cNvSpPr>
              <p:nvPr/>
            </p:nvSpPr>
            <p:spPr bwMode="auto">
              <a:xfrm>
                <a:off x="115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77" name="Rectangle 17"/>
              <p:cNvSpPr>
                <a:spLocks noChangeArrowheads="1"/>
              </p:cNvSpPr>
              <p:nvPr/>
            </p:nvSpPr>
            <p:spPr bwMode="auto">
              <a:xfrm>
                <a:off x="124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78" name="Rectangle 18"/>
              <p:cNvSpPr>
                <a:spLocks noChangeArrowheads="1"/>
              </p:cNvSpPr>
              <p:nvPr/>
            </p:nvSpPr>
            <p:spPr bwMode="auto">
              <a:xfrm>
                <a:off x="134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79" name="Rectangle 19"/>
              <p:cNvSpPr>
                <a:spLocks noChangeArrowheads="1"/>
              </p:cNvSpPr>
              <p:nvPr/>
            </p:nvSpPr>
            <p:spPr bwMode="auto">
              <a:xfrm>
                <a:off x="143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80" name="Rectangle 20"/>
              <p:cNvSpPr>
                <a:spLocks noChangeArrowheads="1"/>
              </p:cNvSpPr>
              <p:nvPr/>
            </p:nvSpPr>
            <p:spPr bwMode="auto">
              <a:xfrm>
                <a:off x="153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81" name="Rectangle 21"/>
              <p:cNvSpPr>
                <a:spLocks noChangeArrowheads="1"/>
              </p:cNvSpPr>
              <p:nvPr/>
            </p:nvSpPr>
            <p:spPr bwMode="auto">
              <a:xfrm>
                <a:off x="163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82" name="Rectangle 22"/>
              <p:cNvSpPr>
                <a:spLocks noChangeArrowheads="1"/>
              </p:cNvSpPr>
              <p:nvPr/>
            </p:nvSpPr>
            <p:spPr bwMode="auto">
              <a:xfrm>
                <a:off x="172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83" name="Rectangle 23"/>
              <p:cNvSpPr>
                <a:spLocks noChangeArrowheads="1"/>
              </p:cNvSpPr>
              <p:nvPr/>
            </p:nvSpPr>
            <p:spPr bwMode="auto">
              <a:xfrm>
                <a:off x="182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84" name="Rectangle 24"/>
              <p:cNvSpPr>
                <a:spLocks noChangeArrowheads="1"/>
              </p:cNvSpPr>
              <p:nvPr/>
            </p:nvSpPr>
            <p:spPr bwMode="auto">
              <a:xfrm>
                <a:off x="191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85" name="Rectangle 25"/>
              <p:cNvSpPr>
                <a:spLocks noChangeArrowheads="1"/>
              </p:cNvSpPr>
              <p:nvPr/>
            </p:nvSpPr>
            <p:spPr bwMode="auto">
              <a:xfrm>
                <a:off x="201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86" name="Rectangle 26"/>
              <p:cNvSpPr>
                <a:spLocks noChangeArrowheads="1"/>
              </p:cNvSpPr>
              <p:nvPr/>
            </p:nvSpPr>
            <p:spPr bwMode="auto">
              <a:xfrm>
                <a:off x="211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87" name="Rectangle 27"/>
              <p:cNvSpPr>
                <a:spLocks noChangeArrowheads="1"/>
              </p:cNvSpPr>
              <p:nvPr/>
            </p:nvSpPr>
            <p:spPr bwMode="auto">
              <a:xfrm>
                <a:off x="220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88" name="Rectangle 28"/>
              <p:cNvSpPr>
                <a:spLocks noChangeArrowheads="1"/>
              </p:cNvSpPr>
              <p:nvPr/>
            </p:nvSpPr>
            <p:spPr bwMode="auto">
              <a:xfrm>
                <a:off x="230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89" name="Rectangle 29"/>
              <p:cNvSpPr>
                <a:spLocks noChangeArrowheads="1"/>
              </p:cNvSpPr>
              <p:nvPr/>
            </p:nvSpPr>
            <p:spPr bwMode="auto">
              <a:xfrm>
                <a:off x="239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90" name="Rectangle 30"/>
              <p:cNvSpPr>
                <a:spLocks noChangeArrowheads="1"/>
              </p:cNvSpPr>
              <p:nvPr/>
            </p:nvSpPr>
            <p:spPr bwMode="auto">
              <a:xfrm>
                <a:off x="249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91" name="Rectangle 31"/>
              <p:cNvSpPr>
                <a:spLocks noChangeArrowheads="1"/>
              </p:cNvSpPr>
              <p:nvPr/>
            </p:nvSpPr>
            <p:spPr bwMode="auto">
              <a:xfrm>
                <a:off x="259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92" name="Rectangle 32"/>
              <p:cNvSpPr>
                <a:spLocks noChangeArrowheads="1"/>
              </p:cNvSpPr>
              <p:nvPr/>
            </p:nvSpPr>
            <p:spPr bwMode="auto">
              <a:xfrm>
                <a:off x="268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93" name="Rectangle 33"/>
              <p:cNvSpPr>
                <a:spLocks noChangeArrowheads="1"/>
              </p:cNvSpPr>
              <p:nvPr/>
            </p:nvSpPr>
            <p:spPr bwMode="auto">
              <a:xfrm>
                <a:off x="278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94" name="Rectangle 34"/>
              <p:cNvSpPr>
                <a:spLocks noChangeArrowheads="1"/>
              </p:cNvSpPr>
              <p:nvPr/>
            </p:nvSpPr>
            <p:spPr bwMode="auto">
              <a:xfrm>
                <a:off x="287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95" name="Rectangle 35"/>
              <p:cNvSpPr>
                <a:spLocks noChangeArrowheads="1"/>
              </p:cNvSpPr>
              <p:nvPr/>
            </p:nvSpPr>
            <p:spPr bwMode="auto">
              <a:xfrm>
                <a:off x="297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96" name="Rectangle 36"/>
              <p:cNvSpPr>
                <a:spLocks noChangeArrowheads="1"/>
              </p:cNvSpPr>
              <p:nvPr/>
            </p:nvSpPr>
            <p:spPr bwMode="auto">
              <a:xfrm>
                <a:off x="307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97" name="Rectangle 37"/>
              <p:cNvSpPr>
                <a:spLocks noChangeArrowheads="1"/>
              </p:cNvSpPr>
              <p:nvPr/>
            </p:nvSpPr>
            <p:spPr bwMode="auto">
              <a:xfrm>
                <a:off x="316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98" name="Rectangle 38"/>
              <p:cNvSpPr>
                <a:spLocks noChangeArrowheads="1"/>
              </p:cNvSpPr>
              <p:nvPr/>
            </p:nvSpPr>
            <p:spPr bwMode="auto">
              <a:xfrm>
                <a:off x="326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599" name="Rectangle 39"/>
              <p:cNvSpPr>
                <a:spLocks noChangeArrowheads="1"/>
              </p:cNvSpPr>
              <p:nvPr/>
            </p:nvSpPr>
            <p:spPr bwMode="auto">
              <a:xfrm>
                <a:off x="335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00" name="Rectangle 40"/>
              <p:cNvSpPr>
                <a:spLocks noChangeArrowheads="1"/>
              </p:cNvSpPr>
              <p:nvPr/>
            </p:nvSpPr>
            <p:spPr bwMode="auto">
              <a:xfrm>
                <a:off x="345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01" name="Rectangle 41"/>
              <p:cNvSpPr>
                <a:spLocks noChangeArrowheads="1"/>
              </p:cNvSpPr>
              <p:nvPr/>
            </p:nvSpPr>
            <p:spPr bwMode="auto">
              <a:xfrm>
                <a:off x="355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02" name="Rectangle 42"/>
              <p:cNvSpPr>
                <a:spLocks noChangeArrowheads="1"/>
              </p:cNvSpPr>
              <p:nvPr/>
            </p:nvSpPr>
            <p:spPr bwMode="auto">
              <a:xfrm>
                <a:off x="364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03" name="Rectangle 43"/>
              <p:cNvSpPr>
                <a:spLocks noChangeArrowheads="1"/>
              </p:cNvSpPr>
              <p:nvPr/>
            </p:nvSpPr>
            <p:spPr bwMode="auto">
              <a:xfrm>
                <a:off x="374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04" name="Rectangle 44"/>
              <p:cNvSpPr>
                <a:spLocks noChangeArrowheads="1"/>
              </p:cNvSpPr>
              <p:nvPr/>
            </p:nvSpPr>
            <p:spPr bwMode="auto">
              <a:xfrm>
                <a:off x="383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05" name="Rectangle 45"/>
              <p:cNvSpPr>
                <a:spLocks noChangeArrowheads="1"/>
              </p:cNvSpPr>
              <p:nvPr/>
            </p:nvSpPr>
            <p:spPr bwMode="auto">
              <a:xfrm>
                <a:off x="393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06" name="Rectangle 46"/>
              <p:cNvSpPr>
                <a:spLocks noChangeArrowheads="1"/>
              </p:cNvSpPr>
              <p:nvPr/>
            </p:nvSpPr>
            <p:spPr bwMode="auto">
              <a:xfrm>
                <a:off x="403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07" name="Rectangle 47"/>
              <p:cNvSpPr>
                <a:spLocks noChangeArrowheads="1"/>
              </p:cNvSpPr>
              <p:nvPr/>
            </p:nvSpPr>
            <p:spPr bwMode="auto">
              <a:xfrm>
                <a:off x="412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08" name="Rectangle 48"/>
              <p:cNvSpPr>
                <a:spLocks noChangeArrowheads="1"/>
              </p:cNvSpPr>
              <p:nvPr/>
            </p:nvSpPr>
            <p:spPr bwMode="auto">
              <a:xfrm>
                <a:off x="422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09" name="Rectangle 49"/>
              <p:cNvSpPr>
                <a:spLocks noChangeArrowheads="1"/>
              </p:cNvSpPr>
              <p:nvPr/>
            </p:nvSpPr>
            <p:spPr bwMode="auto">
              <a:xfrm>
                <a:off x="431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10" name="Rectangle 50"/>
              <p:cNvSpPr>
                <a:spLocks noChangeArrowheads="1"/>
              </p:cNvSpPr>
              <p:nvPr/>
            </p:nvSpPr>
            <p:spPr bwMode="auto">
              <a:xfrm>
                <a:off x="441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11" name="Rectangle 51"/>
              <p:cNvSpPr>
                <a:spLocks noChangeArrowheads="1"/>
              </p:cNvSpPr>
              <p:nvPr/>
            </p:nvSpPr>
            <p:spPr bwMode="auto">
              <a:xfrm>
                <a:off x="451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12" name="Rectangle 52"/>
              <p:cNvSpPr>
                <a:spLocks noChangeArrowheads="1"/>
              </p:cNvSpPr>
              <p:nvPr/>
            </p:nvSpPr>
            <p:spPr bwMode="auto">
              <a:xfrm>
                <a:off x="460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13" name="Rectangle 53"/>
              <p:cNvSpPr>
                <a:spLocks noChangeArrowheads="1"/>
              </p:cNvSpPr>
              <p:nvPr/>
            </p:nvSpPr>
            <p:spPr bwMode="auto">
              <a:xfrm>
                <a:off x="470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14" name="Rectangle 54"/>
              <p:cNvSpPr>
                <a:spLocks noChangeArrowheads="1"/>
              </p:cNvSpPr>
              <p:nvPr/>
            </p:nvSpPr>
            <p:spPr bwMode="auto">
              <a:xfrm>
                <a:off x="479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15" name="Rectangle 55"/>
              <p:cNvSpPr>
                <a:spLocks noChangeArrowheads="1"/>
              </p:cNvSpPr>
              <p:nvPr/>
            </p:nvSpPr>
            <p:spPr bwMode="auto">
              <a:xfrm>
                <a:off x="489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16" name="Rectangle 56"/>
              <p:cNvSpPr>
                <a:spLocks noChangeArrowheads="1"/>
              </p:cNvSpPr>
              <p:nvPr/>
            </p:nvSpPr>
            <p:spPr bwMode="auto">
              <a:xfrm>
                <a:off x="499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17" name="Rectangle 57"/>
              <p:cNvSpPr>
                <a:spLocks noChangeArrowheads="1"/>
              </p:cNvSpPr>
              <p:nvPr/>
            </p:nvSpPr>
            <p:spPr bwMode="auto">
              <a:xfrm>
                <a:off x="508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18" name="Rectangle 58"/>
              <p:cNvSpPr>
                <a:spLocks noChangeArrowheads="1"/>
              </p:cNvSpPr>
              <p:nvPr/>
            </p:nvSpPr>
            <p:spPr bwMode="auto">
              <a:xfrm>
                <a:off x="518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19" name="Rectangle 59"/>
              <p:cNvSpPr>
                <a:spLocks noChangeArrowheads="1"/>
              </p:cNvSpPr>
              <p:nvPr/>
            </p:nvSpPr>
            <p:spPr bwMode="auto">
              <a:xfrm>
                <a:off x="527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20" name="Rectangle 60"/>
              <p:cNvSpPr>
                <a:spLocks noChangeArrowheads="1"/>
              </p:cNvSpPr>
              <p:nvPr/>
            </p:nvSpPr>
            <p:spPr bwMode="auto">
              <a:xfrm>
                <a:off x="537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21" name="Rectangle 61"/>
              <p:cNvSpPr>
                <a:spLocks noChangeArrowheads="1"/>
              </p:cNvSpPr>
              <p:nvPr/>
            </p:nvSpPr>
            <p:spPr bwMode="auto">
              <a:xfrm>
                <a:off x="547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22" name="Rectangle 62"/>
              <p:cNvSpPr>
                <a:spLocks noChangeArrowheads="1"/>
              </p:cNvSpPr>
              <p:nvPr/>
            </p:nvSpPr>
            <p:spPr bwMode="auto">
              <a:xfrm>
                <a:off x="556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623" name="Rectangle 63"/>
              <p:cNvSpPr>
                <a:spLocks noChangeArrowheads="1"/>
              </p:cNvSpPr>
              <p:nvPr/>
            </p:nvSpPr>
            <p:spPr bwMode="auto">
              <a:xfrm>
                <a:off x="5662" y="6"/>
                <a:ext cx="48" cy="4320"/>
              </a:xfrm>
              <a:prstGeom prst="rect">
                <a:avLst/>
              </a:prstGeom>
              <a:solidFill>
                <a:schemeClr val="accent2"/>
              </a:solidFill>
              <a:ln w="9525">
                <a:noFill/>
                <a:miter lim="800000"/>
                <a:headEnd/>
                <a:tailEnd/>
              </a:ln>
              <a:effectLst/>
            </p:spPr>
            <p:txBody>
              <a:bodyPr wrap="none" anchor="ctr"/>
              <a:lstStyle/>
              <a:p>
                <a:endParaRPr lang="en-US"/>
              </a:p>
            </p:txBody>
          </p:sp>
        </p:grpSp>
        <p:sp>
          <p:nvSpPr>
            <p:cNvPr id="66624" name="Rectangle 64"/>
            <p:cNvSpPr>
              <a:spLocks noChangeArrowheads="1"/>
            </p:cNvSpPr>
            <p:nvPr userDrawn="1"/>
          </p:nvSpPr>
          <p:spPr bwMode="auto">
            <a:xfrm>
              <a:off x="429" y="0"/>
              <a:ext cx="5331" cy="4320"/>
            </a:xfrm>
            <a:prstGeom prst="rect">
              <a:avLst/>
            </a:prstGeom>
            <a:solidFill>
              <a:schemeClr val="accent1">
                <a:alpha val="50000"/>
              </a:schemeClr>
            </a:solidFill>
            <a:ln w="9525">
              <a:noFill/>
              <a:miter lim="800000"/>
              <a:headEnd/>
              <a:tailEnd/>
            </a:ln>
            <a:effectLst/>
          </p:spPr>
          <p:txBody>
            <a:bodyPr wrap="none" anchor="ctr"/>
            <a:lstStyle/>
            <a:p>
              <a:endParaRPr lang="en-US"/>
            </a:p>
          </p:txBody>
        </p:sp>
        <p:sp>
          <p:nvSpPr>
            <p:cNvPr id="66625" name="Rectangle 65"/>
            <p:cNvSpPr>
              <a:spLocks noChangeArrowheads="1"/>
            </p:cNvSpPr>
            <p:nvPr userDrawn="1"/>
          </p:nvSpPr>
          <p:spPr bwMode="auto">
            <a:xfrm>
              <a:off x="0" y="0"/>
              <a:ext cx="5760" cy="321"/>
            </a:xfrm>
            <a:prstGeom prst="rect">
              <a:avLst/>
            </a:prstGeom>
            <a:solidFill>
              <a:schemeClr val="hlink">
                <a:alpha val="50000"/>
              </a:schemeClr>
            </a:solidFill>
            <a:ln w="9525">
              <a:noFill/>
              <a:miter lim="800000"/>
              <a:headEnd/>
              <a:tailEnd/>
            </a:ln>
            <a:effectLst/>
          </p:spPr>
          <p:txBody>
            <a:bodyPr wrap="none" anchor="ctr"/>
            <a:lstStyle/>
            <a:p>
              <a:endParaRPr lang="en-US"/>
            </a:p>
          </p:txBody>
        </p:sp>
      </p:grpSp>
      <p:sp>
        <p:nvSpPr>
          <p:cNvPr id="66626" name="Rectangle 66"/>
          <p:cNvSpPr>
            <a:spLocks noChangeArrowheads="1"/>
          </p:cNvSpPr>
          <p:nvPr/>
        </p:nvSpPr>
        <p:spPr bwMode="auto">
          <a:xfrm>
            <a:off x="3505200" y="2590800"/>
            <a:ext cx="4892675" cy="76200"/>
          </a:xfrm>
          <a:prstGeom prst="rect">
            <a:avLst/>
          </a:prstGeom>
          <a:solidFill>
            <a:schemeClr val="hlink">
              <a:alpha val="50000"/>
            </a:schemeClr>
          </a:solidFill>
          <a:ln w="9525">
            <a:noFill/>
            <a:miter lim="800000"/>
            <a:headEnd/>
            <a:tailEnd/>
          </a:ln>
          <a:effectLst/>
        </p:spPr>
        <p:txBody>
          <a:bodyPr wrap="none" anchor="ctr"/>
          <a:lstStyle/>
          <a:p>
            <a:pPr algn="ctr"/>
            <a:endParaRPr kumimoji="1" lang="en-US" sz="2400">
              <a:solidFill>
                <a:schemeClr val="tx1"/>
              </a:solidFill>
            </a:endParaRPr>
          </a:p>
        </p:txBody>
      </p:sp>
      <p:sp>
        <p:nvSpPr>
          <p:cNvPr id="66627" name="Rectangle 67"/>
          <p:cNvSpPr>
            <a:spLocks noGrp="1" noChangeArrowheads="1"/>
          </p:cNvSpPr>
          <p:nvPr>
            <p:ph type="ctrTitle" sz="quarter"/>
          </p:nvPr>
        </p:nvSpPr>
        <p:spPr>
          <a:xfrm>
            <a:off x="779463" y="1096963"/>
            <a:ext cx="7678737" cy="1431925"/>
          </a:xfrm>
        </p:spPr>
        <p:txBody>
          <a:bodyPr/>
          <a:lstStyle>
            <a:lvl1pPr algn="r">
              <a:defRPr b="1"/>
            </a:lvl1pPr>
          </a:lstStyle>
          <a:p>
            <a:r>
              <a:rPr lang="en-US"/>
              <a:t>Click to edit Master title style</a:t>
            </a:r>
          </a:p>
        </p:txBody>
      </p:sp>
      <p:sp>
        <p:nvSpPr>
          <p:cNvPr id="66628"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r>
              <a:rPr lang="en-US"/>
              <a:t>Click to edit Master subtitle style</a:t>
            </a:r>
          </a:p>
        </p:txBody>
      </p:sp>
      <p:sp>
        <p:nvSpPr>
          <p:cNvPr id="66629" name="Rectangle 69"/>
          <p:cNvSpPr>
            <a:spLocks noGrp="1" noChangeArrowheads="1"/>
          </p:cNvSpPr>
          <p:nvPr>
            <p:ph type="dt" sz="quarter" idx="2"/>
          </p:nvPr>
        </p:nvSpPr>
        <p:spPr>
          <a:xfrm>
            <a:off x="685800" y="6248400"/>
            <a:ext cx="1905000" cy="457200"/>
          </a:xfrm>
        </p:spPr>
        <p:txBody>
          <a:bodyPr/>
          <a:lstStyle>
            <a:lvl1pPr>
              <a:defRPr/>
            </a:lvl1pPr>
          </a:lstStyle>
          <a:p>
            <a:fld id="{3CE9BC32-281C-4DAC-8FC8-EA03794AA414}" type="datetime5">
              <a:rPr lang="en-US" smtClean="0"/>
              <a:pPr/>
              <a:t>5-Nov-17</a:t>
            </a:fld>
            <a:endParaRPr lang="en-US"/>
          </a:p>
        </p:txBody>
      </p:sp>
      <p:sp>
        <p:nvSpPr>
          <p:cNvPr id="66630" name="Rectangle 70"/>
          <p:cNvSpPr>
            <a:spLocks noGrp="1" noChangeArrowheads="1"/>
          </p:cNvSpPr>
          <p:nvPr>
            <p:ph type="ftr" sz="quarter" idx="3"/>
          </p:nvPr>
        </p:nvSpPr>
        <p:spPr>
          <a:xfrm>
            <a:off x="3124200" y="6248400"/>
            <a:ext cx="2895600" cy="457200"/>
          </a:xfrm>
        </p:spPr>
        <p:txBody>
          <a:bodyPr/>
          <a:lstStyle>
            <a:lvl1pPr>
              <a:defRPr/>
            </a:lvl1pPr>
          </a:lstStyle>
          <a:p>
            <a:r>
              <a:rPr lang="en-US" smtClean="0"/>
              <a:t>BITS-Pilani</a:t>
            </a:r>
            <a:endParaRPr lang="en-US"/>
          </a:p>
        </p:txBody>
      </p:sp>
      <p:sp>
        <p:nvSpPr>
          <p:cNvPr id="66631" name="Rectangle 71"/>
          <p:cNvSpPr>
            <a:spLocks noGrp="1" noChangeArrowheads="1"/>
          </p:cNvSpPr>
          <p:nvPr>
            <p:ph type="sldNum" sz="quarter" idx="4"/>
          </p:nvPr>
        </p:nvSpPr>
        <p:spPr>
          <a:xfrm>
            <a:off x="6553200" y="6248400"/>
            <a:ext cx="1905000" cy="457200"/>
          </a:xfrm>
        </p:spPr>
        <p:txBody>
          <a:bodyPr/>
          <a:lstStyle>
            <a:lvl1pPr>
              <a:defRPr/>
            </a:lvl1pPr>
          </a:lstStyle>
          <a:p>
            <a:fld id="{DC4F5491-6A9C-4618-AE0F-3A6B2A211DB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B792CA2-B701-4191-B2BE-8B4A65BB689F}" type="datetime5">
              <a:rPr lang="en-US" smtClean="0"/>
              <a:pPr/>
              <a:t>5-Nov-17</a:t>
            </a:fld>
            <a:endParaRPr lang="en-US"/>
          </a:p>
        </p:txBody>
      </p:sp>
      <p:sp>
        <p:nvSpPr>
          <p:cNvPr id="5" name="Footer Placeholder 4"/>
          <p:cNvSpPr>
            <a:spLocks noGrp="1"/>
          </p:cNvSpPr>
          <p:nvPr>
            <p:ph type="ftr" sz="quarter" idx="11"/>
          </p:nvPr>
        </p:nvSpPr>
        <p:spPr/>
        <p:txBody>
          <a:bodyPr/>
          <a:lstStyle>
            <a:lvl1pPr>
              <a:defRPr/>
            </a:lvl1pPr>
          </a:lstStyle>
          <a:p>
            <a:r>
              <a:rPr lang="en-US" smtClean="0"/>
              <a:t>BITS-Pilani</a:t>
            </a:r>
            <a:endParaRPr lang="en-US"/>
          </a:p>
        </p:txBody>
      </p:sp>
      <p:sp>
        <p:nvSpPr>
          <p:cNvPr id="6" name="Slide Number Placeholder 5"/>
          <p:cNvSpPr>
            <a:spLocks noGrp="1"/>
          </p:cNvSpPr>
          <p:nvPr>
            <p:ph type="sldNum" sz="quarter" idx="12"/>
          </p:nvPr>
        </p:nvSpPr>
        <p:spPr/>
        <p:txBody>
          <a:bodyPr/>
          <a:lstStyle>
            <a:lvl1pPr>
              <a:defRPr/>
            </a:lvl1pPr>
          </a:lstStyle>
          <a:p>
            <a:fld id="{2ABB5812-C14C-4F8A-90EE-8F586F80D3D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4525" y="192088"/>
            <a:ext cx="2039938" cy="5903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71538" y="192088"/>
            <a:ext cx="5970587"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17B54B8-5F55-48CD-ADE6-076A354A3FC8}" type="datetime5">
              <a:rPr lang="en-US" smtClean="0"/>
              <a:pPr/>
              <a:t>5-Nov-17</a:t>
            </a:fld>
            <a:endParaRPr lang="en-US"/>
          </a:p>
        </p:txBody>
      </p:sp>
      <p:sp>
        <p:nvSpPr>
          <p:cNvPr id="5" name="Footer Placeholder 4"/>
          <p:cNvSpPr>
            <a:spLocks noGrp="1"/>
          </p:cNvSpPr>
          <p:nvPr>
            <p:ph type="ftr" sz="quarter" idx="11"/>
          </p:nvPr>
        </p:nvSpPr>
        <p:spPr/>
        <p:txBody>
          <a:bodyPr/>
          <a:lstStyle>
            <a:lvl1pPr>
              <a:defRPr/>
            </a:lvl1pPr>
          </a:lstStyle>
          <a:p>
            <a:r>
              <a:rPr lang="en-US" smtClean="0"/>
              <a:t>BITS-Pilani</a:t>
            </a:r>
            <a:endParaRPr lang="en-US"/>
          </a:p>
        </p:txBody>
      </p:sp>
      <p:sp>
        <p:nvSpPr>
          <p:cNvPr id="6" name="Slide Number Placeholder 5"/>
          <p:cNvSpPr>
            <a:spLocks noGrp="1"/>
          </p:cNvSpPr>
          <p:nvPr>
            <p:ph type="sldNum" sz="quarter" idx="12"/>
          </p:nvPr>
        </p:nvSpPr>
        <p:spPr/>
        <p:txBody>
          <a:bodyPr/>
          <a:lstStyle>
            <a:lvl1pPr>
              <a:defRPr/>
            </a:lvl1pPr>
          </a:lstStyle>
          <a:p>
            <a:fld id="{30313CB2-FEED-4806-A8F9-C71966A0AFB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9A7A58EF-29B8-4652-8881-FA38DD1045BF}" type="datetime5">
              <a:rPr lang="en-US" smtClean="0"/>
              <a:pPr/>
              <a:t>5-Nov-17</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smtClean="0"/>
              <a:t>BITS-Pilani</a:t>
            </a:r>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641995A1-D6AE-4BF3-8D6D-EF190C108B92}"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705FA710-C387-4ACE-8680-3BB2E196170D}" type="datetime5">
              <a:rPr lang="en-US" smtClean="0"/>
              <a:pPr/>
              <a:t>5-Nov-17</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t>BITS-Pilani</a:t>
            </a:r>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10B92DE4-4DEE-44D7-BEB0-41A437785803}"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7200" y="1600200"/>
            <a:ext cx="4038600" cy="4530725"/>
          </a:xfrm>
        </p:spPr>
        <p:txBody>
          <a:bodyPr/>
          <a:lstStyle/>
          <a:p>
            <a:endParaRPr lang="en-US"/>
          </a:p>
        </p:txBody>
      </p:sp>
      <p:sp>
        <p:nvSpPr>
          <p:cNvPr id="4" name="Text Placeholder 3"/>
          <p:cNvSpPr>
            <a:spLocks noGrp="1"/>
          </p:cNvSpPr>
          <p:nvPr>
            <p:ph type="body"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0E61E3E3-36D3-433E-BACF-F920F6817E93}" type="datetime5">
              <a:rPr lang="en-US" smtClean="0"/>
              <a:pPr/>
              <a:t>5-Nov-17</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t>BITS-Pilani</a:t>
            </a:r>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A6BF634F-89C4-4A37-9406-861159554E8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B246A4E-D18B-4A08-8F7F-DDE9EF01E942}" type="datetime5">
              <a:rPr lang="en-US" smtClean="0"/>
              <a:pPr/>
              <a:t>5-Nov-17</a:t>
            </a:fld>
            <a:endParaRPr lang="en-US"/>
          </a:p>
        </p:txBody>
      </p:sp>
      <p:sp>
        <p:nvSpPr>
          <p:cNvPr id="5" name="Footer Placeholder 4"/>
          <p:cNvSpPr>
            <a:spLocks noGrp="1"/>
          </p:cNvSpPr>
          <p:nvPr>
            <p:ph type="ftr" sz="quarter" idx="11"/>
          </p:nvPr>
        </p:nvSpPr>
        <p:spPr/>
        <p:txBody>
          <a:bodyPr/>
          <a:lstStyle>
            <a:lvl1pPr>
              <a:defRPr/>
            </a:lvl1pPr>
          </a:lstStyle>
          <a:p>
            <a:r>
              <a:rPr lang="en-US" smtClean="0"/>
              <a:t>BITS-Pilani</a:t>
            </a:r>
            <a:endParaRPr lang="en-US"/>
          </a:p>
        </p:txBody>
      </p:sp>
      <p:sp>
        <p:nvSpPr>
          <p:cNvPr id="6" name="Slide Number Placeholder 5"/>
          <p:cNvSpPr>
            <a:spLocks noGrp="1"/>
          </p:cNvSpPr>
          <p:nvPr>
            <p:ph type="sldNum" sz="quarter" idx="12"/>
          </p:nvPr>
        </p:nvSpPr>
        <p:spPr/>
        <p:txBody>
          <a:bodyPr/>
          <a:lstStyle>
            <a:lvl1pPr>
              <a:defRPr/>
            </a:lvl1pPr>
          </a:lstStyle>
          <a:p>
            <a:fld id="{8656CB50-CB09-41A7-8C51-AEA68617396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7FB3E98C-A37D-453F-8827-D883202B8BCA}" type="datetime5">
              <a:rPr lang="en-US" smtClean="0"/>
              <a:pPr/>
              <a:t>5-Nov-17</a:t>
            </a:fld>
            <a:endParaRPr lang="en-US"/>
          </a:p>
        </p:txBody>
      </p:sp>
      <p:sp>
        <p:nvSpPr>
          <p:cNvPr id="5" name="Footer Placeholder 4"/>
          <p:cNvSpPr>
            <a:spLocks noGrp="1"/>
          </p:cNvSpPr>
          <p:nvPr>
            <p:ph type="ftr" sz="quarter" idx="11"/>
          </p:nvPr>
        </p:nvSpPr>
        <p:spPr/>
        <p:txBody>
          <a:bodyPr/>
          <a:lstStyle>
            <a:lvl1pPr>
              <a:defRPr/>
            </a:lvl1pPr>
          </a:lstStyle>
          <a:p>
            <a:r>
              <a:rPr lang="en-US" smtClean="0"/>
              <a:t>BITS-Pilani</a:t>
            </a:r>
            <a:endParaRPr lang="en-US"/>
          </a:p>
        </p:txBody>
      </p:sp>
      <p:sp>
        <p:nvSpPr>
          <p:cNvPr id="6" name="Slide Number Placeholder 5"/>
          <p:cNvSpPr>
            <a:spLocks noGrp="1"/>
          </p:cNvSpPr>
          <p:nvPr>
            <p:ph type="sldNum" sz="quarter" idx="12"/>
          </p:nvPr>
        </p:nvSpPr>
        <p:spPr/>
        <p:txBody>
          <a:bodyPr/>
          <a:lstStyle>
            <a:lvl1pPr>
              <a:defRPr/>
            </a:lvl1pPr>
          </a:lstStyle>
          <a:p>
            <a:fld id="{F41275A5-3C53-4F5C-9C11-ED2B5F79DAB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2813" y="1905000"/>
            <a:ext cx="39782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3488" y="1905000"/>
            <a:ext cx="397986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A06234A4-B133-4F68-8D14-16635B545512}" type="datetime5">
              <a:rPr lang="en-US" smtClean="0"/>
              <a:pPr/>
              <a:t>5-Nov-17</a:t>
            </a:fld>
            <a:endParaRPr lang="en-US"/>
          </a:p>
        </p:txBody>
      </p:sp>
      <p:sp>
        <p:nvSpPr>
          <p:cNvPr id="6" name="Footer Placeholder 5"/>
          <p:cNvSpPr>
            <a:spLocks noGrp="1"/>
          </p:cNvSpPr>
          <p:nvPr>
            <p:ph type="ftr" sz="quarter" idx="11"/>
          </p:nvPr>
        </p:nvSpPr>
        <p:spPr/>
        <p:txBody>
          <a:bodyPr/>
          <a:lstStyle>
            <a:lvl1pPr>
              <a:defRPr/>
            </a:lvl1pPr>
          </a:lstStyle>
          <a:p>
            <a:r>
              <a:rPr lang="en-US" smtClean="0"/>
              <a:t>BITS-Pilani</a:t>
            </a:r>
            <a:endParaRPr lang="en-US"/>
          </a:p>
        </p:txBody>
      </p:sp>
      <p:sp>
        <p:nvSpPr>
          <p:cNvPr id="7" name="Slide Number Placeholder 6"/>
          <p:cNvSpPr>
            <a:spLocks noGrp="1"/>
          </p:cNvSpPr>
          <p:nvPr>
            <p:ph type="sldNum" sz="quarter" idx="12"/>
          </p:nvPr>
        </p:nvSpPr>
        <p:spPr/>
        <p:txBody>
          <a:bodyPr/>
          <a:lstStyle>
            <a:lvl1pPr>
              <a:defRPr/>
            </a:lvl1pPr>
          </a:lstStyle>
          <a:p>
            <a:fld id="{D1BA0DBD-BC9A-4046-9604-D4F8DA641B4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F64EA608-E735-4F42-961C-47F89F7A1C63}" type="datetime5">
              <a:rPr lang="en-US" smtClean="0"/>
              <a:pPr/>
              <a:t>5-Nov-17</a:t>
            </a:fld>
            <a:endParaRPr lang="en-US"/>
          </a:p>
        </p:txBody>
      </p:sp>
      <p:sp>
        <p:nvSpPr>
          <p:cNvPr id="8" name="Footer Placeholder 7"/>
          <p:cNvSpPr>
            <a:spLocks noGrp="1"/>
          </p:cNvSpPr>
          <p:nvPr>
            <p:ph type="ftr" sz="quarter" idx="11"/>
          </p:nvPr>
        </p:nvSpPr>
        <p:spPr/>
        <p:txBody>
          <a:bodyPr/>
          <a:lstStyle>
            <a:lvl1pPr>
              <a:defRPr/>
            </a:lvl1pPr>
          </a:lstStyle>
          <a:p>
            <a:r>
              <a:rPr lang="en-US" smtClean="0"/>
              <a:t>BITS-Pilani</a:t>
            </a:r>
            <a:endParaRPr lang="en-US"/>
          </a:p>
        </p:txBody>
      </p:sp>
      <p:sp>
        <p:nvSpPr>
          <p:cNvPr id="9" name="Slide Number Placeholder 8"/>
          <p:cNvSpPr>
            <a:spLocks noGrp="1"/>
          </p:cNvSpPr>
          <p:nvPr>
            <p:ph type="sldNum" sz="quarter" idx="12"/>
          </p:nvPr>
        </p:nvSpPr>
        <p:spPr/>
        <p:txBody>
          <a:bodyPr/>
          <a:lstStyle>
            <a:lvl1pPr>
              <a:defRPr/>
            </a:lvl1pPr>
          </a:lstStyle>
          <a:p>
            <a:fld id="{AC06649C-C529-418C-ABA3-4EBC56F67D5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D8889679-0AE4-4059-8566-35C7A47FED2A}" type="datetime5">
              <a:rPr lang="en-US" smtClean="0"/>
              <a:pPr/>
              <a:t>5-Nov-17</a:t>
            </a:fld>
            <a:endParaRPr lang="en-US"/>
          </a:p>
        </p:txBody>
      </p:sp>
      <p:sp>
        <p:nvSpPr>
          <p:cNvPr id="4" name="Footer Placeholder 3"/>
          <p:cNvSpPr>
            <a:spLocks noGrp="1"/>
          </p:cNvSpPr>
          <p:nvPr>
            <p:ph type="ftr" sz="quarter" idx="11"/>
          </p:nvPr>
        </p:nvSpPr>
        <p:spPr/>
        <p:txBody>
          <a:bodyPr/>
          <a:lstStyle>
            <a:lvl1pPr>
              <a:defRPr/>
            </a:lvl1pPr>
          </a:lstStyle>
          <a:p>
            <a:r>
              <a:rPr lang="en-US" smtClean="0"/>
              <a:t>BITS-Pilani</a:t>
            </a:r>
            <a:endParaRPr lang="en-US"/>
          </a:p>
        </p:txBody>
      </p:sp>
      <p:sp>
        <p:nvSpPr>
          <p:cNvPr id="5" name="Slide Number Placeholder 4"/>
          <p:cNvSpPr>
            <a:spLocks noGrp="1"/>
          </p:cNvSpPr>
          <p:nvPr>
            <p:ph type="sldNum" sz="quarter" idx="12"/>
          </p:nvPr>
        </p:nvSpPr>
        <p:spPr/>
        <p:txBody>
          <a:bodyPr/>
          <a:lstStyle>
            <a:lvl1pPr>
              <a:defRPr/>
            </a:lvl1pPr>
          </a:lstStyle>
          <a:p>
            <a:fld id="{1227820D-B2FB-4CFD-B57C-1362B65E093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B8F2B69-54BB-4458-A926-EC2A6EADE8C0}" type="datetime5">
              <a:rPr lang="en-US" smtClean="0"/>
              <a:pPr/>
              <a:t>5-Nov-17</a:t>
            </a:fld>
            <a:endParaRPr lang="en-US"/>
          </a:p>
        </p:txBody>
      </p:sp>
      <p:sp>
        <p:nvSpPr>
          <p:cNvPr id="3" name="Footer Placeholder 2"/>
          <p:cNvSpPr>
            <a:spLocks noGrp="1"/>
          </p:cNvSpPr>
          <p:nvPr>
            <p:ph type="ftr" sz="quarter" idx="11"/>
          </p:nvPr>
        </p:nvSpPr>
        <p:spPr/>
        <p:txBody>
          <a:bodyPr/>
          <a:lstStyle>
            <a:lvl1pPr>
              <a:defRPr/>
            </a:lvl1pPr>
          </a:lstStyle>
          <a:p>
            <a:r>
              <a:rPr lang="en-US" smtClean="0"/>
              <a:t>BITS-Pilani</a:t>
            </a:r>
            <a:endParaRPr lang="en-US"/>
          </a:p>
        </p:txBody>
      </p:sp>
      <p:sp>
        <p:nvSpPr>
          <p:cNvPr id="4" name="Slide Number Placeholder 3"/>
          <p:cNvSpPr>
            <a:spLocks noGrp="1"/>
          </p:cNvSpPr>
          <p:nvPr>
            <p:ph type="sldNum" sz="quarter" idx="12"/>
          </p:nvPr>
        </p:nvSpPr>
        <p:spPr/>
        <p:txBody>
          <a:bodyPr/>
          <a:lstStyle>
            <a:lvl1pPr>
              <a:defRPr/>
            </a:lvl1pPr>
          </a:lstStyle>
          <a:p>
            <a:fld id="{F030B5B0-D748-4BFE-B1BF-B31BBA2127C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53475785-6AA8-44E0-9E21-8FD59B8E9569}" type="datetime5">
              <a:rPr lang="en-US" smtClean="0"/>
              <a:pPr/>
              <a:t>5-Nov-17</a:t>
            </a:fld>
            <a:endParaRPr lang="en-US"/>
          </a:p>
        </p:txBody>
      </p:sp>
      <p:sp>
        <p:nvSpPr>
          <p:cNvPr id="6" name="Footer Placeholder 5"/>
          <p:cNvSpPr>
            <a:spLocks noGrp="1"/>
          </p:cNvSpPr>
          <p:nvPr>
            <p:ph type="ftr" sz="quarter" idx="11"/>
          </p:nvPr>
        </p:nvSpPr>
        <p:spPr/>
        <p:txBody>
          <a:bodyPr/>
          <a:lstStyle>
            <a:lvl1pPr>
              <a:defRPr/>
            </a:lvl1pPr>
          </a:lstStyle>
          <a:p>
            <a:r>
              <a:rPr lang="en-US" smtClean="0"/>
              <a:t>BITS-Pilani</a:t>
            </a:r>
            <a:endParaRPr lang="en-US"/>
          </a:p>
        </p:txBody>
      </p:sp>
      <p:sp>
        <p:nvSpPr>
          <p:cNvPr id="7" name="Slide Number Placeholder 6"/>
          <p:cNvSpPr>
            <a:spLocks noGrp="1"/>
          </p:cNvSpPr>
          <p:nvPr>
            <p:ph type="sldNum" sz="quarter" idx="12"/>
          </p:nvPr>
        </p:nvSpPr>
        <p:spPr/>
        <p:txBody>
          <a:bodyPr/>
          <a:lstStyle>
            <a:lvl1pPr>
              <a:defRPr/>
            </a:lvl1pPr>
          </a:lstStyle>
          <a:p>
            <a:fld id="{C5D1B884-C3EF-403B-98D4-F5D30AF8E2C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598327D-03AC-48CD-84E1-D6361A18E94F}" type="datetime5">
              <a:rPr lang="en-US" smtClean="0"/>
              <a:pPr/>
              <a:t>5-Nov-17</a:t>
            </a:fld>
            <a:endParaRPr lang="en-US"/>
          </a:p>
        </p:txBody>
      </p:sp>
      <p:sp>
        <p:nvSpPr>
          <p:cNvPr id="6" name="Footer Placeholder 5"/>
          <p:cNvSpPr>
            <a:spLocks noGrp="1"/>
          </p:cNvSpPr>
          <p:nvPr>
            <p:ph type="ftr" sz="quarter" idx="11"/>
          </p:nvPr>
        </p:nvSpPr>
        <p:spPr/>
        <p:txBody>
          <a:bodyPr/>
          <a:lstStyle>
            <a:lvl1pPr>
              <a:defRPr/>
            </a:lvl1pPr>
          </a:lstStyle>
          <a:p>
            <a:r>
              <a:rPr lang="en-US" smtClean="0"/>
              <a:t>BITS-Pilani</a:t>
            </a:r>
            <a:endParaRPr lang="en-US"/>
          </a:p>
        </p:txBody>
      </p:sp>
      <p:sp>
        <p:nvSpPr>
          <p:cNvPr id="7" name="Slide Number Placeholder 6"/>
          <p:cNvSpPr>
            <a:spLocks noGrp="1"/>
          </p:cNvSpPr>
          <p:nvPr>
            <p:ph type="sldNum" sz="quarter" idx="12"/>
          </p:nvPr>
        </p:nvSpPr>
        <p:spPr/>
        <p:txBody>
          <a:bodyPr/>
          <a:lstStyle>
            <a:lvl1pPr>
              <a:defRPr/>
            </a:lvl1pPr>
          </a:lstStyle>
          <a:p>
            <a:fld id="{82DE0FC6-E68C-400D-BD8E-3BFA6737A08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65538" name="Group 2"/>
          <p:cNvGrpSpPr>
            <a:grpSpLocks/>
          </p:cNvGrpSpPr>
          <p:nvPr/>
        </p:nvGrpSpPr>
        <p:grpSpPr bwMode="auto">
          <a:xfrm>
            <a:off x="0" y="0"/>
            <a:ext cx="9147175" cy="6867525"/>
            <a:chOff x="0" y="0"/>
            <a:chExt cx="5762" cy="4326"/>
          </a:xfrm>
        </p:grpSpPr>
        <p:sp>
          <p:nvSpPr>
            <p:cNvPr id="65539" name="Rectangle 3"/>
            <p:cNvSpPr>
              <a:spLocks noChangeArrowheads="1"/>
            </p:cNvSpPr>
            <p:nvPr userDrawn="1"/>
          </p:nvSpPr>
          <p:spPr bwMode="hidden">
            <a:xfrm>
              <a:off x="0" y="0"/>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40" name="Rectangle 4"/>
            <p:cNvSpPr>
              <a:spLocks noChangeArrowheads="1"/>
            </p:cNvSpPr>
            <p:nvPr userDrawn="1"/>
          </p:nvSpPr>
          <p:spPr bwMode="hidden">
            <a:xfrm>
              <a:off x="9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41" name="Rectangle 5"/>
            <p:cNvSpPr>
              <a:spLocks noChangeArrowheads="1"/>
            </p:cNvSpPr>
            <p:nvPr userDrawn="1"/>
          </p:nvSpPr>
          <p:spPr bwMode="hidden">
            <a:xfrm>
              <a:off x="19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42" name="Rectangle 6"/>
            <p:cNvSpPr>
              <a:spLocks noChangeArrowheads="1"/>
            </p:cNvSpPr>
            <p:nvPr userDrawn="1"/>
          </p:nvSpPr>
          <p:spPr bwMode="hidden">
            <a:xfrm>
              <a:off x="28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43" name="Rectangle 7"/>
            <p:cNvSpPr>
              <a:spLocks noChangeArrowheads="1"/>
            </p:cNvSpPr>
            <p:nvPr userDrawn="1"/>
          </p:nvSpPr>
          <p:spPr bwMode="hidden">
            <a:xfrm>
              <a:off x="38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44" name="Rectangle 8"/>
            <p:cNvSpPr>
              <a:spLocks noChangeArrowheads="1"/>
            </p:cNvSpPr>
            <p:nvPr userDrawn="1"/>
          </p:nvSpPr>
          <p:spPr bwMode="hidden">
            <a:xfrm>
              <a:off x="48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45" name="Rectangle 9"/>
            <p:cNvSpPr>
              <a:spLocks noChangeArrowheads="1"/>
            </p:cNvSpPr>
            <p:nvPr userDrawn="1"/>
          </p:nvSpPr>
          <p:spPr bwMode="hidden">
            <a:xfrm>
              <a:off x="57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46" name="Rectangle 10"/>
            <p:cNvSpPr>
              <a:spLocks noChangeArrowheads="1"/>
            </p:cNvSpPr>
            <p:nvPr userDrawn="1"/>
          </p:nvSpPr>
          <p:spPr bwMode="hidden">
            <a:xfrm>
              <a:off x="67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47" name="Rectangle 11"/>
            <p:cNvSpPr>
              <a:spLocks noChangeArrowheads="1"/>
            </p:cNvSpPr>
            <p:nvPr userDrawn="1"/>
          </p:nvSpPr>
          <p:spPr bwMode="hidden">
            <a:xfrm>
              <a:off x="76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48" name="Rectangle 12"/>
            <p:cNvSpPr>
              <a:spLocks noChangeArrowheads="1"/>
            </p:cNvSpPr>
            <p:nvPr userDrawn="1"/>
          </p:nvSpPr>
          <p:spPr bwMode="hidden">
            <a:xfrm>
              <a:off x="86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49" name="Rectangle 13"/>
            <p:cNvSpPr>
              <a:spLocks noChangeArrowheads="1"/>
            </p:cNvSpPr>
            <p:nvPr userDrawn="1"/>
          </p:nvSpPr>
          <p:spPr bwMode="hidden">
            <a:xfrm>
              <a:off x="96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50" name="Rectangle 14"/>
            <p:cNvSpPr>
              <a:spLocks noChangeArrowheads="1"/>
            </p:cNvSpPr>
            <p:nvPr userDrawn="1"/>
          </p:nvSpPr>
          <p:spPr bwMode="hidden">
            <a:xfrm>
              <a:off x="105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51" name="Rectangle 15"/>
            <p:cNvSpPr>
              <a:spLocks noChangeArrowheads="1"/>
            </p:cNvSpPr>
            <p:nvPr userDrawn="1"/>
          </p:nvSpPr>
          <p:spPr bwMode="hidden">
            <a:xfrm>
              <a:off x="115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52" name="Rectangle 16"/>
            <p:cNvSpPr>
              <a:spLocks noChangeArrowheads="1"/>
            </p:cNvSpPr>
            <p:nvPr userDrawn="1"/>
          </p:nvSpPr>
          <p:spPr bwMode="hidden">
            <a:xfrm>
              <a:off x="124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53" name="Rectangle 17"/>
            <p:cNvSpPr>
              <a:spLocks noChangeArrowheads="1"/>
            </p:cNvSpPr>
            <p:nvPr userDrawn="1"/>
          </p:nvSpPr>
          <p:spPr bwMode="hidden">
            <a:xfrm>
              <a:off x="134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54" name="Rectangle 18"/>
            <p:cNvSpPr>
              <a:spLocks noChangeArrowheads="1"/>
            </p:cNvSpPr>
            <p:nvPr userDrawn="1"/>
          </p:nvSpPr>
          <p:spPr bwMode="hidden">
            <a:xfrm>
              <a:off x="144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55" name="Rectangle 19"/>
            <p:cNvSpPr>
              <a:spLocks noChangeArrowheads="1"/>
            </p:cNvSpPr>
            <p:nvPr userDrawn="1"/>
          </p:nvSpPr>
          <p:spPr bwMode="hidden">
            <a:xfrm>
              <a:off x="153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56" name="Rectangle 20"/>
            <p:cNvSpPr>
              <a:spLocks noChangeArrowheads="1"/>
            </p:cNvSpPr>
            <p:nvPr userDrawn="1"/>
          </p:nvSpPr>
          <p:spPr bwMode="hidden">
            <a:xfrm>
              <a:off x="163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57" name="Rectangle 21"/>
            <p:cNvSpPr>
              <a:spLocks noChangeArrowheads="1"/>
            </p:cNvSpPr>
            <p:nvPr userDrawn="1"/>
          </p:nvSpPr>
          <p:spPr bwMode="hidden">
            <a:xfrm>
              <a:off x="172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58" name="Rectangle 22"/>
            <p:cNvSpPr>
              <a:spLocks noChangeArrowheads="1"/>
            </p:cNvSpPr>
            <p:nvPr userDrawn="1"/>
          </p:nvSpPr>
          <p:spPr bwMode="hidden">
            <a:xfrm>
              <a:off x="182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59" name="Rectangle 23"/>
            <p:cNvSpPr>
              <a:spLocks noChangeArrowheads="1"/>
            </p:cNvSpPr>
            <p:nvPr userDrawn="1"/>
          </p:nvSpPr>
          <p:spPr bwMode="hidden">
            <a:xfrm>
              <a:off x="192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60" name="Rectangle 24"/>
            <p:cNvSpPr>
              <a:spLocks noChangeArrowheads="1"/>
            </p:cNvSpPr>
            <p:nvPr userDrawn="1"/>
          </p:nvSpPr>
          <p:spPr bwMode="hidden">
            <a:xfrm>
              <a:off x="201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61" name="Rectangle 25"/>
            <p:cNvSpPr>
              <a:spLocks noChangeArrowheads="1"/>
            </p:cNvSpPr>
            <p:nvPr userDrawn="1"/>
          </p:nvSpPr>
          <p:spPr bwMode="hidden">
            <a:xfrm>
              <a:off x="211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62" name="Rectangle 26"/>
            <p:cNvSpPr>
              <a:spLocks noChangeArrowheads="1"/>
            </p:cNvSpPr>
            <p:nvPr userDrawn="1"/>
          </p:nvSpPr>
          <p:spPr bwMode="hidden">
            <a:xfrm>
              <a:off x="220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63" name="Rectangle 27"/>
            <p:cNvSpPr>
              <a:spLocks noChangeArrowheads="1"/>
            </p:cNvSpPr>
            <p:nvPr userDrawn="1"/>
          </p:nvSpPr>
          <p:spPr bwMode="hidden">
            <a:xfrm>
              <a:off x="230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64" name="Rectangle 28"/>
            <p:cNvSpPr>
              <a:spLocks noChangeArrowheads="1"/>
            </p:cNvSpPr>
            <p:nvPr userDrawn="1"/>
          </p:nvSpPr>
          <p:spPr bwMode="hidden">
            <a:xfrm>
              <a:off x="240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65" name="Rectangle 29"/>
            <p:cNvSpPr>
              <a:spLocks noChangeArrowheads="1"/>
            </p:cNvSpPr>
            <p:nvPr userDrawn="1"/>
          </p:nvSpPr>
          <p:spPr bwMode="hidden">
            <a:xfrm>
              <a:off x="249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66" name="Rectangle 30"/>
            <p:cNvSpPr>
              <a:spLocks noChangeArrowheads="1"/>
            </p:cNvSpPr>
            <p:nvPr userDrawn="1"/>
          </p:nvSpPr>
          <p:spPr bwMode="hidden">
            <a:xfrm>
              <a:off x="259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67" name="Rectangle 31"/>
            <p:cNvSpPr>
              <a:spLocks noChangeArrowheads="1"/>
            </p:cNvSpPr>
            <p:nvPr userDrawn="1"/>
          </p:nvSpPr>
          <p:spPr bwMode="hidden">
            <a:xfrm>
              <a:off x="268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68" name="Rectangle 32"/>
            <p:cNvSpPr>
              <a:spLocks noChangeArrowheads="1"/>
            </p:cNvSpPr>
            <p:nvPr userDrawn="1"/>
          </p:nvSpPr>
          <p:spPr bwMode="hidden">
            <a:xfrm>
              <a:off x="278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69" name="Rectangle 33"/>
            <p:cNvSpPr>
              <a:spLocks noChangeArrowheads="1"/>
            </p:cNvSpPr>
            <p:nvPr userDrawn="1"/>
          </p:nvSpPr>
          <p:spPr bwMode="hidden">
            <a:xfrm>
              <a:off x="288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70" name="Rectangle 34"/>
            <p:cNvSpPr>
              <a:spLocks noChangeArrowheads="1"/>
            </p:cNvSpPr>
            <p:nvPr userDrawn="1"/>
          </p:nvSpPr>
          <p:spPr bwMode="hidden">
            <a:xfrm>
              <a:off x="297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71" name="Rectangle 35"/>
            <p:cNvSpPr>
              <a:spLocks noChangeArrowheads="1"/>
            </p:cNvSpPr>
            <p:nvPr userDrawn="1"/>
          </p:nvSpPr>
          <p:spPr bwMode="hidden">
            <a:xfrm>
              <a:off x="307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72" name="Rectangle 36"/>
            <p:cNvSpPr>
              <a:spLocks noChangeArrowheads="1"/>
            </p:cNvSpPr>
            <p:nvPr userDrawn="1"/>
          </p:nvSpPr>
          <p:spPr bwMode="hidden">
            <a:xfrm>
              <a:off x="316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73" name="Rectangle 37"/>
            <p:cNvSpPr>
              <a:spLocks noChangeArrowheads="1"/>
            </p:cNvSpPr>
            <p:nvPr userDrawn="1"/>
          </p:nvSpPr>
          <p:spPr bwMode="hidden">
            <a:xfrm>
              <a:off x="326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74" name="Rectangle 38"/>
            <p:cNvSpPr>
              <a:spLocks noChangeArrowheads="1"/>
            </p:cNvSpPr>
            <p:nvPr userDrawn="1"/>
          </p:nvSpPr>
          <p:spPr bwMode="hidden">
            <a:xfrm>
              <a:off x="336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75" name="Rectangle 39"/>
            <p:cNvSpPr>
              <a:spLocks noChangeArrowheads="1"/>
            </p:cNvSpPr>
            <p:nvPr userDrawn="1"/>
          </p:nvSpPr>
          <p:spPr bwMode="hidden">
            <a:xfrm>
              <a:off x="345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76" name="Rectangle 40"/>
            <p:cNvSpPr>
              <a:spLocks noChangeArrowheads="1"/>
            </p:cNvSpPr>
            <p:nvPr userDrawn="1"/>
          </p:nvSpPr>
          <p:spPr bwMode="hidden">
            <a:xfrm>
              <a:off x="355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77" name="Rectangle 41"/>
            <p:cNvSpPr>
              <a:spLocks noChangeArrowheads="1"/>
            </p:cNvSpPr>
            <p:nvPr userDrawn="1"/>
          </p:nvSpPr>
          <p:spPr bwMode="hidden">
            <a:xfrm>
              <a:off x="364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78" name="Rectangle 42"/>
            <p:cNvSpPr>
              <a:spLocks noChangeArrowheads="1"/>
            </p:cNvSpPr>
            <p:nvPr userDrawn="1"/>
          </p:nvSpPr>
          <p:spPr bwMode="hidden">
            <a:xfrm>
              <a:off x="374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79" name="Rectangle 43"/>
            <p:cNvSpPr>
              <a:spLocks noChangeArrowheads="1"/>
            </p:cNvSpPr>
            <p:nvPr userDrawn="1"/>
          </p:nvSpPr>
          <p:spPr bwMode="hidden">
            <a:xfrm>
              <a:off x="384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80" name="Rectangle 44"/>
            <p:cNvSpPr>
              <a:spLocks noChangeArrowheads="1"/>
            </p:cNvSpPr>
            <p:nvPr userDrawn="1"/>
          </p:nvSpPr>
          <p:spPr bwMode="hidden">
            <a:xfrm>
              <a:off x="393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81" name="Rectangle 45"/>
            <p:cNvSpPr>
              <a:spLocks noChangeArrowheads="1"/>
            </p:cNvSpPr>
            <p:nvPr userDrawn="1"/>
          </p:nvSpPr>
          <p:spPr bwMode="hidden">
            <a:xfrm>
              <a:off x="403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82" name="Rectangle 46"/>
            <p:cNvSpPr>
              <a:spLocks noChangeArrowheads="1"/>
            </p:cNvSpPr>
            <p:nvPr userDrawn="1"/>
          </p:nvSpPr>
          <p:spPr bwMode="hidden">
            <a:xfrm>
              <a:off x="412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83" name="Rectangle 47"/>
            <p:cNvSpPr>
              <a:spLocks noChangeArrowheads="1"/>
            </p:cNvSpPr>
            <p:nvPr userDrawn="1"/>
          </p:nvSpPr>
          <p:spPr bwMode="hidden">
            <a:xfrm>
              <a:off x="422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84" name="Rectangle 48"/>
            <p:cNvSpPr>
              <a:spLocks noChangeArrowheads="1"/>
            </p:cNvSpPr>
            <p:nvPr userDrawn="1"/>
          </p:nvSpPr>
          <p:spPr bwMode="hidden">
            <a:xfrm>
              <a:off x="432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85" name="Rectangle 49"/>
            <p:cNvSpPr>
              <a:spLocks noChangeArrowheads="1"/>
            </p:cNvSpPr>
            <p:nvPr userDrawn="1"/>
          </p:nvSpPr>
          <p:spPr bwMode="hidden">
            <a:xfrm>
              <a:off x="441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86" name="Rectangle 50"/>
            <p:cNvSpPr>
              <a:spLocks noChangeArrowheads="1"/>
            </p:cNvSpPr>
            <p:nvPr userDrawn="1"/>
          </p:nvSpPr>
          <p:spPr bwMode="hidden">
            <a:xfrm>
              <a:off x="451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87" name="Rectangle 51"/>
            <p:cNvSpPr>
              <a:spLocks noChangeArrowheads="1"/>
            </p:cNvSpPr>
            <p:nvPr userDrawn="1"/>
          </p:nvSpPr>
          <p:spPr bwMode="hidden">
            <a:xfrm>
              <a:off x="460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88" name="Rectangle 52"/>
            <p:cNvSpPr>
              <a:spLocks noChangeArrowheads="1"/>
            </p:cNvSpPr>
            <p:nvPr userDrawn="1"/>
          </p:nvSpPr>
          <p:spPr bwMode="hidden">
            <a:xfrm>
              <a:off x="470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89" name="Rectangle 53"/>
            <p:cNvSpPr>
              <a:spLocks noChangeArrowheads="1"/>
            </p:cNvSpPr>
            <p:nvPr userDrawn="1"/>
          </p:nvSpPr>
          <p:spPr bwMode="hidden">
            <a:xfrm>
              <a:off x="480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90" name="Rectangle 54"/>
            <p:cNvSpPr>
              <a:spLocks noChangeArrowheads="1"/>
            </p:cNvSpPr>
            <p:nvPr userDrawn="1"/>
          </p:nvSpPr>
          <p:spPr bwMode="hidden">
            <a:xfrm>
              <a:off x="489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91" name="Rectangle 55"/>
            <p:cNvSpPr>
              <a:spLocks noChangeArrowheads="1"/>
            </p:cNvSpPr>
            <p:nvPr userDrawn="1"/>
          </p:nvSpPr>
          <p:spPr bwMode="hidden">
            <a:xfrm>
              <a:off x="499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92" name="Rectangle 56"/>
            <p:cNvSpPr>
              <a:spLocks noChangeArrowheads="1"/>
            </p:cNvSpPr>
            <p:nvPr userDrawn="1"/>
          </p:nvSpPr>
          <p:spPr bwMode="hidden">
            <a:xfrm>
              <a:off x="508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93" name="Rectangle 57"/>
            <p:cNvSpPr>
              <a:spLocks noChangeArrowheads="1"/>
            </p:cNvSpPr>
            <p:nvPr userDrawn="1"/>
          </p:nvSpPr>
          <p:spPr bwMode="hidden">
            <a:xfrm>
              <a:off x="518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94" name="Rectangle 58"/>
            <p:cNvSpPr>
              <a:spLocks noChangeArrowheads="1"/>
            </p:cNvSpPr>
            <p:nvPr userDrawn="1"/>
          </p:nvSpPr>
          <p:spPr bwMode="hidden">
            <a:xfrm>
              <a:off x="528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95" name="Rectangle 59"/>
            <p:cNvSpPr>
              <a:spLocks noChangeArrowheads="1"/>
            </p:cNvSpPr>
            <p:nvPr userDrawn="1"/>
          </p:nvSpPr>
          <p:spPr bwMode="hidden">
            <a:xfrm>
              <a:off x="537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96" name="Rectangle 60"/>
            <p:cNvSpPr>
              <a:spLocks noChangeArrowheads="1"/>
            </p:cNvSpPr>
            <p:nvPr userDrawn="1"/>
          </p:nvSpPr>
          <p:spPr bwMode="hidden">
            <a:xfrm>
              <a:off x="547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97" name="Rectangle 61"/>
            <p:cNvSpPr>
              <a:spLocks noChangeArrowheads="1"/>
            </p:cNvSpPr>
            <p:nvPr userDrawn="1"/>
          </p:nvSpPr>
          <p:spPr bwMode="hidden">
            <a:xfrm>
              <a:off x="556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98" name="Rectangle 62"/>
            <p:cNvSpPr>
              <a:spLocks noChangeArrowheads="1"/>
            </p:cNvSpPr>
            <p:nvPr userDrawn="1"/>
          </p:nvSpPr>
          <p:spPr bwMode="hidden">
            <a:xfrm>
              <a:off x="566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599" name="Rectangle 63"/>
            <p:cNvSpPr>
              <a:spLocks noChangeArrowheads="1"/>
            </p:cNvSpPr>
            <p:nvPr userDrawn="1"/>
          </p:nvSpPr>
          <p:spPr bwMode="hidden">
            <a:xfrm>
              <a:off x="431" y="0"/>
              <a:ext cx="5331" cy="4320"/>
            </a:xfrm>
            <a:prstGeom prst="rect">
              <a:avLst/>
            </a:prstGeom>
            <a:solidFill>
              <a:schemeClr val="accent1">
                <a:alpha val="50000"/>
              </a:schemeClr>
            </a:solidFill>
            <a:ln w="9525">
              <a:noFill/>
              <a:miter lim="800000"/>
              <a:headEnd/>
              <a:tailEnd/>
            </a:ln>
            <a:effectLst/>
          </p:spPr>
          <p:txBody>
            <a:bodyPr wrap="none" anchor="ctr"/>
            <a:lstStyle/>
            <a:p>
              <a:endParaRPr lang="en-US"/>
            </a:p>
          </p:txBody>
        </p:sp>
        <p:sp>
          <p:nvSpPr>
            <p:cNvPr id="65600" name="Rectangle 64"/>
            <p:cNvSpPr>
              <a:spLocks noChangeArrowheads="1"/>
            </p:cNvSpPr>
            <p:nvPr userDrawn="1"/>
          </p:nvSpPr>
          <p:spPr bwMode="blackGray">
            <a:xfrm>
              <a:off x="0" y="1081"/>
              <a:ext cx="4378" cy="47"/>
            </a:xfrm>
            <a:prstGeom prst="rect">
              <a:avLst/>
            </a:prstGeom>
            <a:solidFill>
              <a:schemeClr val="hlink">
                <a:alpha val="50000"/>
              </a:schemeClr>
            </a:solidFill>
            <a:ln w="9525">
              <a:noFill/>
              <a:miter lim="800000"/>
              <a:headEnd/>
              <a:tailEnd/>
            </a:ln>
            <a:effectLst/>
          </p:spPr>
          <p:txBody>
            <a:bodyPr wrap="none" anchor="ctr"/>
            <a:lstStyle/>
            <a:p>
              <a:endParaRPr lang="en-US"/>
            </a:p>
          </p:txBody>
        </p:sp>
      </p:grpSp>
      <p:sp>
        <p:nvSpPr>
          <p:cNvPr id="65601" name="Rectangle 65"/>
          <p:cNvSpPr>
            <a:spLocks noGrp="1" noChangeArrowheads="1"/>
          </p:cNvSpPr>
          <p:nvPr>
            <p:ph type="title"/>
          </p:nvPr>
        </p:nvSpPr>
        <p:spPr bwMode="auto">
          <a:xfrm>
            <a:off x="871538" y="192088"/>
            <a:ext cx="8162925" cy="14319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
        <p:nvSpPr>
          <p:cNvPr id="65602" name="Rectangle 66"/>
          <p:cNvSpPr>
            <a:spLocks noGrp="1" noChangeArrowheads="1"/>
          </p:cNvSpPr>
          <p:nvPr>
            <p:ph type="body" idx="1"/>
          </p:nvPr>
        </p:nvSpPr>
        <p:spPr bwMode="auto">
          <a:xfrm>
            <a:off x="912813" y="1905000"/>
            <a:ext cx="8110537"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5603" name="Rectangle 67"/>
          <p:cNvSpPr>
            <a:spLocks noGrp="1" noChangeArrowheads="1"/>
          </p:cNvSpPr>
          <p:nvPr>
            <p:ph type="dt" sz="half" idx="2"/>
          </p:nvPr>
        </p:nvSpPr>
        <p:spPr bwMode="auto">
          <a:xfrm>
            <a:off x="11525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tx1"/>
                </a:solidFill>
              </a:defRPr>
            </a:lvl1pPr>
          </a:lstStyle>
          <a:p>
            <a:fld id="{23814B1F-F3F4-4B29-88DA-C9C286EB95D8}" type="datetime5">
              <a:rPr lang="en-US" smtClean="0"/>
              <a:pPr/>
              <a:t>5-Nov-17</a:t>
            </a:fld>
            <a:endParaRPr lang="en-US"/>
          </a:p>
        </p:txBody>
      </p:sp>
      <p:sp>
        <p:nvSpPr>
          <p:cNvPr id="65604" name="Rectangle 68"/>
          <p:cNvSpPr>
            <a:spLocks noGrp="1" noChangeArrowheads="1"/>
          </p:cNvSpPr>
          <p:nvPr>
            <p:ph type="ftr" sz="quarter" idx="3"/>
          </p:nvPr>
        </p:nvSpPr>
        <p:spPr bwMode="auto">
          <a:xfrm>
            <a:off x="3590925" y="62865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chemeClr val="tx1"/>
                </a:solidFill>
              </a:defRPr>
            </a:lvl1pPr>
          </a:lstStyle>
          <a:p>
            <a:r>
              <a:rPr lang="en-US" smtClean="0"/>
              <a:t>BITS-Pilani</a:t>
            </a:r>
            <a:endParaRPr lang="en-US"/>
          </a:p>
        </p:txBody>
      </p:sp>
      <p:sp>
        <p:nvSpPr>
          <p:cNvPr id="65605" name="Rectangle 69"/>
          <p:cNvSpPr>
            <a:spLocks noGrp="1" noChangeArrowheads="1"/>
          </p:cNvSpPr>
          <p:nvPr>
            <p:ph type="sldNum" sz="quarter" idx="4"/>
          </p:nvPr>
        </p:nvSpPr>
        <p:spPr bwMode="auto">
          <a:xfrm>
            <a:off x="70199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tx1"/>
                </a:solidFill>
              </a:defRPr>
            </a:lvl1pPr>
          </a:lstStyle>
          <a:p>
            <a:fld id="{18909F31-ACB0-4674-ADD8-D938763B0C4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Verdana" pitchFamily="34" charset="0"/>
        </a:defRPr>
      </a:lvl2pPr>
      <a:lvl3pPr algn="l" rtl="0" fontAlgn="base">
        <a:spcBef>
          <a:spcPct val="0"/>
        </a:spcBef>
        <a:spcAft>
          <a:spcPct val="0"/>
        </a:spcAft>
        <a:defRPr sz="4400">
          <a:solidFill>
            <a:schemeClr val="tx2"/>
          </a:solidFill>
          <a:latin typeface="Verdana" pitchFamily="34" charset="0"/>
        </a:defRPr>
      </a:lvl3pPr>
      <a:lvl4pPr algn="l" rtl="0" fontAlgn="base">
        <a:spcBef>
          <a:spcPct val="0"/>
        </a:spcBef>
        <a:spcAft>
          <a:spcPct val="0"/>
        </a:spcAft>
        <a:defRPr sz="4400">
          <a:solidFill>
            <a:schemeClr val="tx2"/>
          </a:solidFill>
          <a:latin typeface="Verdana" pitchFamily="34" charset="0"/>
        </a:defRPr>
      </a:lvl4pPr>
      <a:lvl5pPr algn="l" rtl="0" fontAlgn="base">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42900" indent="-342900" algn="l" rtl="0" fontAlgn="base">
        <a:spcBef>
          <a:spcPct val="20000"/>
        </a:spcBef>
        <a:spcAft>
          <a:spcPct val="0"/>
        </a:spcAft>
        <a:buClr>
          <a:schemeClr val="folHlink"/>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70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tx2"/>
        </a:buClr>
        <a:buChar char="•"/>
        <a:defRPr sz="2400">
          <a:solidFill>
            <a:schemeClr val="tx1"/>
          </a:solidFill>
          <a:latin typeface="+mn-lt"/>
        </a:defRPr>
      </a:lvl3pPr>
      <a:lvl4pPr marL="1600200" indent="-228600" algn="l" rtl="0" fontAlgn="base">
        <a:spcBef>
          <a:spcPct val="20000"/>
        </a:spcBef>
        <a:spcAft>
          <a:spcPct val="0"/>
        </a:spcAft>
        <a:buClr>
          <a:schemeClr val="hlink"/>
        </a:buClr>
        <a:buChar char="•"/>
        <a:defRPr sz="2000">
          <a:solidFill>
            <a:schemeClr val="tx1"/>
          </a:solidFill>
          <a:latin typeface="+mn-lt"/>
        </a:defRPr>
      </a:lvl4pPr>
      <a:lvl5pPr marL="2057400" indent="-228600" algn="l" rtl="0" fontAlgn="base">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books24x7.com/book/id_11237/viewer.asp?bookid=11237&amp;chunkid=981107816&amp;previd=IMG_41"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www.books24x7.com/book/id_11237/viewer.asp?bookid=11237&amp;chunkid=252688490&amp;previd=IMG_51" TargetMode="External"/><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books24x7.com/book/id_11237/viewer.asp?bookid=11237&amp;chunkid=675993158&amp;previd=IMG_52"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books24x7.com/book/id_11237/viewer.asp?bookid=11237&amp;chunkid=392188545&amp;previd=IMG_53"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books24x7.com/book/id_11237/viewer.asp?bookid=11237&amp;chunkid=747402048&amp;previd=IMG_27"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books24x7.com/book/id_11237/viewer.asp?bookid=11237&amp;chunkid=243623195&amp;previd=IMG_30"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ctrTitle"/>
          </p:nvPr>
        </p:nvSpPr>
        <p:spPr>
          <a:xfrm>
            <a:off x="779463" y="1704975"/>
            <a:ext cx="7678737" cy="823913"/>
          </a:xfrm>
        </p:spPr>
        <p:txBody>
          <a:bodyPr/>
          <a:lstStyle/>
          <a:p>
            <a:r>
              <a:rPr lang="en-US" sz="4800" dirty="0" smtClean="0"/>
              <a:t>ETL</a:t>
            </a:r>
            <a:endParaRPr lang="en-US" sz="4800" dirty="0"/>
          </a:p>
        </p:txBody>
      </p:sp>
      <p:sp>
        <p:nvSpPr>
          <p:cNvPr id="81925" name="Rectangle 5"/>
          <p:cNvSpPr>
            <a:spLocks noGrp="1" noChangeArrowheads="1"/>
          </p:cNvSpPr>
          <p:nvPr>
            <p:ph type="subTitle" idx="1"/>
          </p:nvPr>
        </p:nvSpPr>
        <p:spPr>
          <a:xfrm>
            <a:off x="609600" y="4648200"/>
            <a:ext cx="8382000" cy="1666875"/>
          </a:xfrm>
        </p:spPr>
        <p:txBody>
          <a:bodyPr/>
          <a:lstStyle/>
          <a:p>
            <a:r>
              <a:rPr lang="en-US" sz="2400" b="1" i="1" dirty="0" smtClean="0">
                <a:latin typeface="Times New Roman" pitchFamily="18" charset="0"/>
              </a:rPr>
              <a:t>Dr. </a:t>
            </a:r>
            <a:r>
              <a:rPr lang="en-US" sz="2400" b="1" i="1" dirty="0" err="1" smtClean="0">
                <a:latin typeface="Times New Roman" pitchFamily="18" charset="0"/>
              </a:rPr>
              <a:t>Yashvardhan</a:t>
            </a:r>
            <a:r>
              <a:rPr lang="en-US" sz="2400" b="1" i="1" dirty="0" smtClean="0">
                <a:latin typeface="Times New Roman" pitchFamily="18" charset="0"/>
              </a:rPr>
              <a:t> Sharma</a:t>
            </a:r>
            <a:endParaRPr lang="en-US" sz="2400" b="1" i="1" dirty="0">
              <a:latin typeface="Times New Roman" pitchFamily="18" charset="0"/>
            </a:endParaRPr>
          </a:p>
          <a:p>
            <a:r>
              <a:rPr lang="en-US" sz="2400" b="1" i="1" dirty="0">
                <a:latin typeface="Times New Roman" pitchFamily="18" charset="0"/>
              </a:rPr>
              <a:t>Department of Computer Science &amp; Information Systems</a:t>
            </a:r>
          </a:p>
          <a:p>
            <a:r>
              <a:rPr lang="en-US" sz="2400" b="1" i="1" dirty="0">
                <a:latin typeface="Times New Roman" pitchFamily="18" charset="0"/>
              </a:rPr>
              <a:t>BITS, </a:t>
            </a:r>
            <a:r>
              <a:rPr lang="en-US" sz="2400" b="1" i="1" dirty="0" smtClean="0">
                <a:latin typeface="Times New Roman" pitchFamily="18" charset="0"/>
              </a:rPr>
              <a:t>Pilani</a:t>
            </a:r>
          </a:p>
          <a:p>
            <a:r>
              <a:rPr lang="en-IN" sz="2400" b="1" i="1" dirty="0" smtClean="0">
                <a:latin typeface="Times New Roman" pitchFamily="18" charset="0"/>
              </a:rPr>
              <a:t>L9 (</a:t>
            </a:r>
            <a:r>
              <a:rPr lang="en-IN" sz="2400" b="1" i="1" dirty="0" err="1" smtClean="0">
                <a:latin typeface="Times New Roman" pitchFamily="18" charset="0"/>
              </a:rPr>
              <a:t>Lec</a:t>
            </a:r>
            <a:r>
              <a:rPr lang="en-IN" sz="2400" b="1" i="1" dirty="0" smtClean="0">
                <a:latin typeface="Times New Roman" pitchFamily="18" charset="0"/>
              </a:rPr>
              <a:t> 15)</a:t>
            </a:r>
            <a:endParaRPr lang="en-US" sz="2400" b="1" i="1" dirty="0">
              <a:latin typeface="Times New Roman" pitchFamily="18" charset="0"/>
            </a:endParaRPr>
          </a:p>
        </p:txBody>
      </p:sp>
      <p:sp>
        <p:nvSpPr>
          <p:cNvPr id="7" name="Date Placeholder 6"/>
          <p:cNvSpPr>
            <a:spLocks noGrp="1"/>
          </p:cNvSpPr>
          <p:nvPr>
            <p:ph type="dt" sz="quarter" idx="2"/>
          </p:nvPr>
        </p:nvSpPr>
        <p:spPr/>
        <p:txBody>
          <a:bodyPr/>
          <a:lstStyle/>
          <a:p>
            <a:fld id="{96F32FD4-6CB4-48F5-816B-7F2C90BE1125}" type="datetime5">
              <a:rPr lang="en-US" smtClean="0"/>
              <a:pPr/>
              <a:t>5-Nov-17</a:t>
            </a:fld>
            <a:endParaRPr lang="en-US"/>
          </a:p>
        </p:txBody>
      </p:sp>
      <p:sp>
        <p:nvSpPr>
          <p:cNvPr id="8" name="Slide Number Placeholder 7"/>
          <p:cNvSpPr>
            <a:spLocks noGrp="1"/>
          </p:cNvSpPr>
          <p:nvPr>
            <p:ph type="sldNum" sz="quarter" idx="4"/>
          </p:nvPr>
        </p:nvSpPr>
        <p:spPr/>
        <p:txBody>
          <a:bodyPr/>
          <a:lstStyle/>
          <a:p>
            <a:fld id="{DC4F5491-6A9C-4618-AE0F-3A6B2A211DB8}" type="slidenum">
              <a:rPr lang="en-US" smtClean="0"/>
              <a:pPr/>
              <a:t>1</a:t>
            </a:fld>
            <a:endParaRPr lang="en-US"/>
          </a:p>
        </p:txBody>
      </p:sp>
      <p:sp>
        <p:nvSpPr>
          <p:cNvPr id="9" name="Footer Placeholder 8"/>
          <p:cNvSpPr>
            <a:spLocks noGrp="1"/>
          </p:cNvSpPr>
          <p:nvPr>
            <p:ph type="ftr" sz="quarter" idx="3"/>
          </p:nvPr>
        </p:nvSpPr>
        <p:spPr/>
        <p:txBody>
          <a:bodyPr/>
          <a:lstStyle/>
          <a:p>
            <a:r>
              <a:rPr lang="en-US" smtClean="0"/>
              <a:t>BITS-Pilani</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4"/>
          <p:cNvSpPr>
            <a:spLocks noGrp="1"/>
          </p:cNvSpPr>
          <p:nvPr>
            <p:ph type="dt" sz="half" idx="10"/>
          </p:nvPr>
        </p:nvSpPr>
        <p:spPr/>
        <p:txBody>
          <a:bodyPr/>
          <a:lstStyle/>
          <a:p>
            <a:fld id="{0A2C2B89-6C15-4FF2-9959-953695A1E7F5}" type="datetime5">
              <a:rPr lang="en-US" smtClean="0"/>
              <a:pPr/>
              <a:t>5-Nov-17</a:t>
            </a:fld>
            <a:endParaRPr lang="en-US"/>
          </a:p>
        </p:txBody>
      </p:sp>
      <p:sp>
        <p:nvSpPr>
          <p:cNvPr id="23" name="Footer Placeholder 5"/>
          <p:cNvSpPr>
            <a:spLocks noGrp="1"/>
          </p:cNvSpPr>
          <p:nvPr>
            <p:ph type="ftr" sz="quarter" idx="11"/>
          </p:nvPr>
        </p:nvSpPr>
        <p:spPr/>
        <p:txBody>
          <a:bodyPr/>
          <a:lstStyle/>
          <a:p>
            <a:r>
              <a:rPr lang="en-US"/>
              <a:t>BITS-Pilani</a:t>
            </a:r>
          </a:p>
        </p:txBody>
      </p:sp>
      <p:sp>
        <p:nvSpPr>
          <p:cNvPr id="24" name="Slide Number Placeholder 6"/>
          <p:cNvSpPr>
            <a:spLocks noGrp="1"/>
          </p:cNvSpPr>
          <p:nvPr>
            <p:ph type="sldNum" sz="quarter" idx="12"/>
          </p:nvPr>
        </p:nvSpPr>
        <p:spPr/>
        <p:txBody>
          <a:bodyPr/>
          <a:lstStyle/>
          <a:p>
            <a:fld id="{55D54A9B-866D-4582-8AE5-3327DC152916}" type="slidenum">
              <a:rPr lang="en-US"/>
              <a:pPr/>
              <a:t>10</a:t>
            </a:fld>
            <a:endParaRPr lang="en-US"/>
          </a:p>
        </p:txBody>
      </p:sp>
      <p:sp>
        <p:nvSpPr>
          <p:cNvPr id="327682" name="Rectangle 2"/>
          <p:cNvSpPr>
            <a:spLocks noGrp="1" noChangeArrowheads="1"/>
          </p:cNvSpPr>
          <p:nvPr>
            <p:ph type="title"/>
          </p:nvPr>
        </p:nvSpPr>
        <p:spPr/>
        <p:txBody>
          <a:bodyPr/>
          <a:lstStyle/>
          <a:p>
            <a:r>
              <a:rPr lang="en-US" sz="3200">
                <a:solidFill>
                  <a:schemeClr val="tx1"/>
                </a:solidFill>
                <a:latin typeface="Bookman Old Style" pitchFamily="18" charset="0"/>
              </a:rPr>
              <a:t>Other Time Dimensions</a:t>
            </a:r>
          </a:p>
        </p:txBody>
      </p:sp>
      <p:sp>
        <p:nvSpPr>
          <p:cNvPr id="327683" name="Rectangle 3"/>
          <p:cNvSpPr>
            <a:spLocks noGrp="1" noChangeArrowheads="1"/>
          </p:cNvSpPr>
          <p:nvPr>
            <p:ph type="body" sz="half" idx="1"/>
          </p:nvPr>
        </p:nvSpPr>
        <p:spPr>
          <a:xfrm>
            <a:off x="457200" y="1600200"/>
            <a:ext cx="5029200" cy="4530725"/>
          </a:xfrm>
        </p:spPr>
        <p:txBody>
          <a:bodyPr/>
          <a:lstStyle/>
          <a:p>
            <a:pPr>
              <a:lnSpc>
                <a:spcPct val="90000"/>
              </a:lnSpc>
            </a:pPr>
            <a:endParaRPr lang="en-US" sz="1800" dirty="0" smtClean="0">
              <a:latin typeface="Bookman Old Style" pitchFamily="18" charset="0"/>
            </a:endParaRPr>
          </a:p>
          <a:p>
            <a:pPr>
              <a:lnSpc>
                <a:spcPct val="90000"/>
              </a:lnSpc>
            </a:pPr>
            <a:r>
              <a:rPr lang="en-US" sz="2000" dirty="0" smtClean="0">
                <a:latin typeface="Bookman Old Style" pitchFamily="18" charset="0"/>
              </a:rPr>
              <a:t>If </a:t>
            </a:r>
            <a:r>
              <a:rPr lang="en-US" sz="2000" dirty="0">
                <a:latin typeface="Bookman Old Style" pitchFamily="18" charset="0"/>
              </a:rPr>
              <a:t>the grain is month, not day, then create a separate dimension table for month. Similarly, if the grain is week or some domain specific span.</a:t>
            </a:r>
          </a:p>
          <a:p>
            <a:pPr>
              <a:lnSpc>
                <a:spcPct val="90000"/>
              </a:lnSpc>
            </a:pPr>
            <a:r>
              <a:rPr lang="en-US" sz="2000" dirty="0">
                <a:latin typeface="Bookman Old Style" pitchFamily="18" charset="0"/>
              </a:rPr>
              <a:t>Creating month view on the date dimension is not desirable, since it would drag larger table in to the month based query. 120 records will be there for monthly grain dimension table for 10 yrs.</a:t>
            </a:r>
          </a:p>
          <a:p>
            <a:pPr>
              <a:lnSpc>
                <a:spcPct val="90000"/>
              </a:lnSpc>
            </a:pPr>
            <a:r>
              <a:rPr lang="en-US" sz="2000" dirty="0">
                <a:latin typeface="Bookman Old Style" pitchFamily="18" charset="0"/>
              </a:rPr>
              <a:t>When the grain is seconds, it is not advisable to create 375  million rows per year </a:t>
            </a:r>
            <a:r>
              <a:rPr lang="en-US" sz="2000" i="1" dirty="0">
                <a:latin typeface="Bookman Old Style" pitchFamily="18" charset="0"/>
              </a:rPr>
              <a:t>(approx)</a:t>
            </a:r>
            <a:r>
              <a:rPr lang="en-US" sz="2000" dirty="0">
                <a:latin typeface="Bookman Old Style" pitchFamily="18" charset="0"/>
              </a:rPr>
              <a:t> for every seconds instead use the design shown.</a:t>
            </a:r>
          </a:p>
          <a:p>
            <a:pPr>
              <a:lnSpc>
                <a:spcPct val="90000"/>
              </a:lnSpc>
            </a:pPr>
            <a:endParaRPr lang="en-US" sz="1800" dirty="0">
              <a:latin typeface="Bookman Old Style" pitchFamily="18" charset="0"/>
            </a:endParaRPr>
          </a:p>
        </p:txBody>
      </p:sp>
      <p:graphicFrame>
        <p:nvGraphicFramePr>
          <p:cNvPr id="327712" name="Group 32"/>
          <p:cNvGraphicFramePr>
            <a:graphicFrameLocks noGrp="1"/>
          </p:cNvGraphicFramePr>
          <p:nvPr>
            <p:ph sz="half" idx="2"/>
          </p:nvPr>
        </p:nvGraphicFramePr>
        <p:xfrm>
          <a:off x="5943600" y="2819400"/>
          <a:ext cx="2057400" cy="1219200"/>
        </p:xfrm>
        <a:graphic>
          <a:graphicData uri="http://schemas.openxmlformats.org/drawingml/2006/table">
            <a:tbl>
              <a:tblPr/>
              <a:tblGrid>
                <a:gridCol w="2057400"/>
              </a:tblGrid>
              <a:tr h="1809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Calendar Date (FK)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Other Dims… (FKs)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SQL data-time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rPr>
                        <a:t>Other facts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7713" name="Text Box 33"/>
          <p:cNvSpPr txBox="1">
            <a:spLocks noChangeArrowheads="1"/>
          </p:cNvSpPr>
          <p:nvPr/>
        </p:nvSpPr>
        <p:spPr bwMode="auto">
          <a:xfrm>
            <a:off x="6172200" y="2514600"/>
            <a:ext cx="1219200" cy="336550"/>
          </a:xfrm>
          <a:prstGeom prst="rect">
            <a:avLst/>
          </a:prstGeom>
          <a:noFill/>
          <a:ln w="9525" algn="ctr">
            <a:noFill/>
            <a:miter lim="800000"/>
            <a:headEnd/>
            <a:tailEnd/>
          </a:ln>
          <a:effectLst/>
        </p:spPr>
        <p:txBody>
          <a:bodyPr>
            <a:spAutoFit/>
          </a:bodyPr>
          <a:lstStyle/>
          <a:p>
            <a:pPr>
              <a:spcBef>
                <a:spcPct val="50000"/>
              </a:spcBef>
            </a:pPr>
            <a:r>
              <a:rPr lang="en-US" sz="1600"/>
              <a:t>Fact Table</a:t>
            </a:r>
          </a:p>
        </p:txBody>
      </p:sp>
      <p:sp>
        <p:nvSpPr>
          <p:cNvPr id="327714" name="Line 34"/>
          <p:cNvSpPr>
            <a:spLocks noChangeShapeType="1"/>
          </p:cNvSpPr>
          <p:nvPr/>
        </p:nvSpPr>
        <p:spPr bwMode="auto">
          <a:xfrm flipH="1" flipV="1">
            <a:off x="7467600" y="3581400"/>
            <a:ext cx="152400" cy="914400"/>
          </a:xfrm>
          <a:prstGeom prst="line">
            <a:avLst/>
          </a:prstGeom>
          <a:noFill/>
          <a:ln w="9525">
            <a:solidFill>
              <a:schemeClr val="tx1"/>
            </a:solidFill>
            <a:round/>
            <a:headEnd/>
            <a:tailEnd type="triangle" w="med" len="med"/>
          </a:ln>
          <a:effectLst/>
        </p:spPr>
        <p:txBody>
          <a:bodyPr>
            <a:spAutoFit/>
          </a:bodyPr>
          <a:lstStyle/>
          <a:p>
            <a:endParaRPr lang="en-US"/>
          </a:p>
        </p:txBody>
      </p:sp>
      <p:sp>
        <p:nvSpPr>
          <p:cNvPr id="327715" name="Text Box 35"/>
          <p:cNvSpPr txBox="1">
            <a:spLocks noChangeArrowheads="1"/>
          </p:cNvSpPr>
          <p:nvPr/>
        </p:nvSpPr>
        <p:spPr bwMode="auto">
          <a:xfrm>
            <a:off x="7086600" y="4343400"/>
            <a:ext cx="2057400" cy="457200"/>
          </a:xfrm>
          <a:prstGeom prst="rect">
            <a:avLst/>
          </a:prstGeom>
          <a:noFill/>
          <a:ln w="9525" algn="ctr">
            <a:noFill/>
            <a:miter lim="800000"/>
            <a:headEnd/>
            <a:tailEnd/>
          </a:ln>
          <a:effectLst/>
        </p:spPr>
        <p:txBody>
          <a:bodyPr>
            <a:spAutoFit/>
          </a:bodyPr>
          <a:lstStyle/>
          <a:p>
            <a:pPr>
              <a:spcBef>
                <a:spcPct val="50000"/>
              </a:spcBef>
            </a:pPr>
            <a:r>
              <a:rPr lang="en-US" sz="1200"/>
              <a:t>Precise Time stamp, not a dimension</a:t>
            </a:r>
          </a:p>
        </p:txBody>
      </p:sp>
      <p:sp>
        <p:nvSpPr>
          <p:cNvPr id="327716" name="Line 36"/>
          <p:cNvSpPr>
            <a:spLocks noChangeShapeType="1"/>
          </p:cNvSpPr>
          <p:nvPr/>
        </p:nvSpPr>
        <p:spPr bwMode="auto">
          <a:xfrm flipH="1">
            <a:off x="7772400" y="2362200"/>
            <a:ext cx="381000" cy="609600"/>
          </a:xfrm>
          <a:prstGeom prst="line">
            <a:avLst/>
          </a:prstGeom>
          <a:noFill/>
          <a:ln w="9525">
            <a:solidFill>
              <a:schemeClr val="tx1"/>
            </a:solidFill>
            <a:round/>
            <a:headEnd/>
            <a:tailEnd type="triangle" w="med" len="med"/>
          </a:ln>
          <a:effectLst/>
        </p:spPr>
        <p:txBody>
          <a:bodyPr>
            <a:spAutoFit/>
          </a:bodyPr>
          <a:lstStyle/>
          <a:p>
            <a:endParaRPr lang="en-US"/>
          </a:p>
        </p:txBody>
      </p:sp>
      <p:sp>
        <p:nvSpPr>
          <p:cNvPr id="327717" name="Text Box 37"/>
          <p:cNvSpPr txBox="1">
            <a:spLocks noChangeArrowheads="1"/>
          </p:cNvSpPr>
          <p:nvPr/>
        </p:nvSpPr>
        <p:spPr bwMode="auto">
          <a:xfrm>
            <a:off x="7696200" y="2057400"/>
            <a:ext cx="1143000" cy="457200"/>
          </a:xfrm>
          <a:prstGeom prst="rect">
            <a:avLst/>
          </a:prstGeom>
          <a:noFill/>
          <a:ln w="9525" algn="ctr">
            <a:noFill/>
            <a:miter lim="800000"/>
            <a:headEnd/>
            <a:tailEnd/>
          </a:ln>
          <a:effectLst/>
        </p:spPr>
        <p:txBody>
          <a:bodyPr>
            <a:spAutoFit/>
          </a:bodyPr>
          <a:lstStyle/>
          <a:p>
            <a:pPr>
              <a:spcBef>
                <a:spcPct val="50000"/>
              </a:spcBef>
            </a:pPr>
            <a:r>
              <a:rPr lang="en-US" sz="1200"/>
              <a:t>Date Component</a:t>
            </a:r>
          </a:p>
        </p:txBody>
      </p:sp>
      <p:sp>
        <p:nvSpPr>
          <p:cNvPr id="327718" name="Text Box 38"/>
          <p:cNvSpPr txBox="1">
            <a:spLocks noChangeArrowheads="1"/>
          </p:cNvSpPr>
          <p:nvPr/>
        </p:nvSpPr>
        <p:spPr bwMode="auto">
          <a:xfrm>
            <a:off x="6019800" y="4953000"/>
            <a:ext cx="2286000" cy="1155700"/>
          </a:xfrm>
          <a:prstGeom prst="rect">
            <a:avLst/>
          </a:prstGeom>
          <a:noFill/>
          <a:ln w="9525" algn="ctr">
            <a:noFill/>
            <a:miter lim="800000"/>
            <a:headEnd/>
            <a:tailEnd/>
          </a:ln>
          <a:effectLst/>
        </p:spPr>
        <p:txBody>
          <a:bodyPr>
            <a:spAutoFit/>
          </a:bodyPr>
          <a:lstStyle/>
          <a:p>
            <a:pPr>
              <a:spcBef>
                <a:spcPct val="50000"/>
              </a:spcBef>
            </a:pPr>
            <a:r>
              <a:rPr lang="en-US" sz="1400" i="1">
                <a:solidFill>
                  <a:schemeClr val="bg2"/>
                </a:solidFill>
              </a:rPr>
              <a:t>This design is preferred over creating a dimension table record for every minutes or seconds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BE7E6DC-BC5A-438B-B639-15F52324FFBD}" type="datetime5">
              <a:rPr lang="en-US" smtClean="0"/>
              <a:pPr/>
              <a:t>5-Nov-17</a:t>
            </a:fld>
            <a:endParaRPr lang="en-US"/>
          </a:p>
        </p:txBody>
      </p:sp>
      <p:sp>
        <p:nvSpPr>
          <p:cNvPr id="6" name="Footer Placeholder 5"/>
          <p:cNvSpPr>
            <a:spLocks noGrp="1"/>
          </p:cNvSpPr>
          <p:nvPr>
            <p:ph type="ftr" sz="quarter" idx="11"/>
          </p:nvPr>
        </p:nvSpPr>
        <p:spPr/>
        <p:txBody>
          <a:bodyPr/>
          <a:lstStyle/>
          <a:p>
            <a:r>
              <a:rPr lang="en-US"/>
              <a:t>BITS-Pilani</a:t>
            </a:r>
          </a:p>
        </p:txBody>
      </p:sp>
      <p:sp>
        <p:nvSpPr>
          <p:cNvPr id="7" name="Slide Number Placeholder 6"/>
          <p:cNvSpPr>
            <a:spLocks noGrp="1"/>
          </p:cNvSpPr>
          <p:nvPr>
            <p:ph type="sldNum" sz="quarter" idx="12"/>
          </p:nvPr>
        </p:nvSpPr>
        <p:spPr/>
        <p:txBody>
          <a:bodyPr/>
          <a:lstStyle/>
          <a:p>
            <a:fld id="{844F5E94-177E-4F29-9A92-6AA09C7B4F3A}" type="slidenum">
              <a:rPr lang="en-US"/>
              <a:pPr/>
              <a:t>11</a:t>
            </a:fld>
            <a:endParaRPr lang="en-US"/>
          </a:p>
        </p:txBody>
      </p:sp>
      <p:sp>
        <p:nvSpPr>
          <p:cNvPr id="331778" name="Rectangle 2"/>
          <p:cNvSpPr>
            <a:spLocks noGrp="1" noChangeArrowheads="1"/>
          </p:cNvSpPr>
          <p:nvPr>
            <p:ph type="title"/>
          </p:nvPr>
        </p:nvSpPr>
        <p:spPr/>
        <p:txBody>
          <a:bodyPr/>
          <a:lstStyle/>
          <a:p>
            <a:r>
              <a:rPr lang="en-US" sz="3200">
                <a:solidFill>
                  <a:schemeClr val="tx1"/>
                </a:solidFill>
                <a:latin typeface="Bookman Old Style" pitchFamily="18" charset="0"/>
              </a:rPr>
              <a:t>Big and Small Dimensions</a:t>
            </a:r>
          </a:p>
        </p:txBody>
      </p:sp>
      <p:sp>
        <p:nvSpPr>
          <p:cNvPr id="331779" name="Rectangle 3"/>
          <p:cNvSpPr>
            <a:spLocks noGrp="1" noChangeArrowheads="1"/>
          </p:cNvSpPr>
          <p:nvPr>
            <p:ph type="body" sz="half" idx="2"/>
          </p:nvPr>
        </p:nvSpPr>
        <p:spPr>
          <a:xfrm>
            <a:off x="3810000" y="1752600"/>
            <a:ext cx="4648200" cy="4648200"/>
          </a:xfrm>
        </p:spPr>
        <p:txBody>
          <a:bodyPr/>
          <a:lstStyle/>
          <a:p>
            <a:pPr>
              <a:lnSpc>
                <a:spcPct val="90000"/>
              </a:lnSpc>
              <a:buFont typeface="Wingdings" pitchFamily="2" charset="2"/>
              <a:buNone/>
            </a:pPr>
            <a:r>
              <a:rPr lang="en-US" sz="1600" dirty="0"/>
              <a:t>      </a:t>
            </a:r>
            <a:r>
              <a:rPr lang="en-US" sz="2000" b="1" dirty="0">
                <a:latin typeface="Bookman Old Style" pitchFamily="18" charset="0"/>
              </a:rPr>
              <a:t>SMALL</a:t>
            </a:r>
            <a:endParaRPr lang="en-US" sz="1600" b="1" dirty="0">
              <a:latin typeface="Bookman Old Style" pitchFamily="18" charset="0"/>
            </a:endParaRPr>
          </a:p>
          <a:p>
            <a:pPr>
              <a:lnSpc>
                <a:spcPct val="90000"/>
              </a:lnSpc>
            </a:pPr>
            <a:r>
              <a:rPr lang="en-US" sz="1600" dirty="0">
                <a:latin typeface="Bookman Old Style" pitchFamily="18" charset="0"/>
              </a:rPr>
              <a:t>Examples: Transaction Type, Claim Status</a:t>
            </a:r>
          </a:p>
          <a:p>
            <a:pPr>
              <a:lnSpc>
                <a:spcPct val="90000"/>
              </a:lnSpc>
            </a:pPr>
            <a:r>
              <a:rPr lang="en-US" sz="1600" dirty="0">
                <a:latin typeface="Bookman Old Style" pitchFamily="18" charset="0"/>
              </a:rPr>
              <a:t>Tiny lookup tables with only a few records and one ore more columns</a:t>
            </a:r>
          </a:p>
          <a:p>
            <a:pPr>
              <a:lnSpc>
                <a:spcPct val="90000"/>
              </a:lnSpc>
            </a:pPr>
            <a:r>
              <a:rPr lang="en-US" sz="1600" dirty="0">
                <a:latin typeface="Bookman Old Style" pitchFamily="18" charset="0"/>
              </a:rPr>
              <a:t>Build by typing into a spreadsheet and loading the data into the DW</a:t>
            </a:r>
          </a:p>
          <a:p>
            <a:pPr>
              <a:lnSpc>
                <a:spcPct val="90000"/>
              </a:lnSpc>
            </a:pPr>
            <a:r>
              <a:rPr lang="en-US" sz="1600" dirty="0">
                <a:latin typeface="Bookman Old Style" pitchFamily="18" charset="0"/>
              </a:rPr>
              <a:t>These dimensions should NOT  be conformed</a:t>
            </a:r>
          </a:p>
          <a:p>
            <a:pPr>
              <a:lnSpc>
                <a:spcPct val="90000"/>
              </a:lnSpc>
              <a:buFont typeface="Wingdings" pitchFamily="2" charset="2"/>
              <a:buNone/>
            </a:pPr>
            <a:endParaRPr lang="en-US" sz="1600" b="1" dirty="0">
              <a:latin typeface="Bookman Old Style" pitchFamily="18" charset="0"/>
            </a:endParaRPr>
          </a:p>
          <a:p>
            <a:pPr>
              <a:lnSpc>
                <a:spcPct val="90000"/>
              </a:lnSpc>
              <a:buFont typeface="Wingdings" pitchFamily="2" charset="2"/>
              <a:buNone/>
            </a:pPr>
            <a:r>
              <a:rPr lang="en-US" sz="1600" b="1" dirty="0">
                <a:latin typeface="Bookman Old Style" pitchFamily="18" charset="0"/>
              </a:rPr>
              <a:t>    JUNK dimension</a:t>
            </a:r>
          </a:p>
          <a:p>
            <a:pPr>
              <a:lnSpc>
                <a:spcPct val="90000"/>
              </a:lnSpc>
              <a:buFont typeface="Wingdings" pitchFamily="2" charset="2"/>
              <a:buChar char="q"/>
            </a:pPr>
            <a:r>
              <a:rPr lang="en-US" sz="1600" dirty="0">
                <a:latin typeface="Bookman Old Style" pitchFamily="18" charset="0"/>
              </a:rPr>
              <a:t>A tactical maneuver to reduce the number of  FKs  from a fact table by combining the low-cardinality values of small dimensions into a single junk dimension.</a:t>
            </a:r>
          </a:p>
          <a:p>
            <a:pPr>
              <a:lnSpc>
                <a:spcPct val="90000"/>
              </a:lnSpc>
              <a:buFont typeface="Wingdings" pitchFamily="2" charset="2"/>
              <a:buChar char="q"/>
            </a:pPr>
            <a:r>
              <a:rPr lang="en-US" sz="1600" dirty="0">
                <a:latin typeface="Bookman Old Style" pitchFamily="18" charset="0"/>
              </a:rPr>
              <a:t>Generate as you go, don’t generate the </a:t>
            </a:r>
            <a:r>
              <a:rPr lang="en-US" sz="1600" dirty="0" err="1">
                <a:latin typeface="Bookman Old Style" pitchFamily="18" charset="0"/>
              </a:rPr>
              <a:t>cartesian</a:t>
            </a:r>
            <a:r>
              <a:rPr lang="en-US" sz="1600" dirty="0">
                <a:latin typeface="Bookman Old Style" pitchFamily="18" charset="0"/>
              </a:rPr>
              <a:t> product </a:t>
            </a:r>
            <a:endParaRPr lang="en-US" sz="2000" dirty="0">
              <a:latin typeface="Bookman Old Style" pitchFamily="18" charset="0"/>
            </a:endParaRPr>
          </a:p>
        </p:txBody>
      </p:sp>
      <p:sp>
        <p:nvSpPr>
          <p:cNvPr id="331780" name="Rectangle 4"/>
          <p:cNvSpPr>
            <a:spLocks noGrp="1" noChangeArrowheads="1"/>
          </p:cNvSpPr>
          <p:nvPr>
            <p:ph type="body" sz="half" idx="1"/>
          </p:nvPr>
        </p:nvSpPr>
        <p:spPr>
          <a:xfrm>
            <a:off x="762000" y="1752600"/>
            <a:ext cx="2819400" cy="4419600"/>
          </a:xfrm>
        </p:spPr>
        <p:txBody>
          <a:bodyPr/>
          <a:lstStyle/>
          <a:p>
            <a:pPr>
              <a:buFont typeface="Wingdings" pitchFamily="2" charset="2"/>
              <a:buNone/>
            </a:pPr>
            <a:r>
              <a:rPr lang="en-US" sz="1600" dirty="0"/>
              <a:t>     </a:t>
            </a:r>
            <a:r>
              <a:rPr lang="en-US" sz="2000" b="1" dirty="0">
                <a:latin typeface="Bookman Old Style" pitchFamily="18" charset="0"/>
              </a:rPr>
              <a:t>BIG </a:t>
            </a:r>
          </a:p>
          <a:p>
            <a:pPr>
              <a:buFont typeface="Wingdings" pitchFamily="2" charset="2"/>
              <a:buNone/>
            </a:pPr>
            <a:endParaRPr lang="en-US" sz="1600" b="1" dirty="0">
              <a:latin typeface="Bookman Old Style" pitchFamily="18" charset="0"/>
            </a:endParaRPr>
          </a:p>
          <a:p>
            <a:r>
              <a:rPr lang="en-US" sz="1600" dirty="0">
                <a:latin typeface="Bookman Old Style" pitchFamily="18" charset="0"/>
              </a:rPr>
              <a:t>Examples: Customer, Product, Location</a:t>
            </a:r>
          </a:p>
          <a:p>
            <a:r>
              <a:rPr lang="en-US" sz="1600" dirty="0">
                <a:latin typeface="Bookman Old Style" pitchFamily="18" charset="0"/>
              </a:rPr>
              <a:t>Millions or records with hundreds of fields (insurance customers)</a:t>
            </a:r>
          </a:p>
          <a:p>
            <a:r>
              <a:rPr lang="en-US" sz="1600" dirty="0">
                <a:latin typeface="Bookman Old Style" pitchFamily="18" charset="0"/>
              </a:rPr>
              <a:t>Or hundreds of millions of records with few fields (supermarket customers)</a:t>
            </a:r>
          </a:p>
          <a:p>
            <a:r>
              <a:rPr lang="en-US" sz="1600" dirty="0">
                <a:latin typeface="Bookman Old Style" pitchFamily="18" charset="0"/>
              </a:rPr>
              <a:t>Always derived by multiple sources</a:t>
            </a:r>
          </a:p>
          <a:p>
            <a:r>
              <a:rPr lang="en-US" sz="1600" dirty="0">
                <a:latin typeface="Bookman Old Style" pitchFamily="18" charset="0"/>
              </a:rPr>
              <a:t>These dimensions should be conformed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3A3110-F00E-419D-A79D-C3428CA21116}"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DC8589CB-4FCB-43E2-90BA-9A8EBD4FDBF1}" type="slidenum">
              <a:rPr lang="en-US"/>
              <a:pPr/>
              <a:t>12</a:t>
            </a:fld>
            <a:endParaRPr lang="en-US"/>
          </a:p>
        </p:txBody>
      </p:sp>
      <p:sp>
        <p:nvSpPr>
          <p:cNvPr id="337922" name="Rectangle 2"/>
          <p:cNvSpPr>
            <a:spLocks noGrp="1" noChangeArrowheads="1"/>
          </p:cNvSpPr>
          <p:nvPr>
            <p:ph type="title"/>
          </p:nvPr>
        </p:nvSpPr>
        <p:spPr>
          <a:xfrm>
            <a:off x="685800" y="228600"/>
            <a:ext cx="7772400" cy="1143000"/>
          </a:xfrm>
        </p:spPr>
        <p:txBody>
          <a:bodyPr/>
          <a:lstStyle/>
          <a:p>
            <a:r>
              <a:rPr lang="en-US" sz="3200">
                <a:solidFill>
                  <a:schemeClr val="tx1"/>
                </a:solidFill>
                <a:latin typeface="Bookman Old Style" pitchFamily="18" charset="0"/>
              </a:rPr>
              <a:t>Dimensional Roles</a:t>
            </a:r>
          </a:p>
        </p:txBody>
      </p:sp>
      <p:sp>
        <p:nvSpPr>
          <p:cNvPr id="337923" name="Rectangle 3"/>
          <p:cNvSpPr>
            <a:spLocks noGrp="1" noChangeArrowheads="1"/>
          </p:cNvSpPr>
          <p:nvPr>
            <p:ph type="body" idx="1"/>
          </p:nvPr>
        </p:nvSpPr>
        <p:spPr>
          <a:xfrm>
            <a:off x="685800" y="1981200"/>
            <a:ext cx="7772400" cy="3733800"/>
          </a:xfrm>
        </p:spPr>
        <p:txBody>
          <a:bodyPr/>
          <a:lstStyle/>
          <a:p>
            <a:r>
              <a:rPr lang="en-US" sz="2000">
                <a:latin typeface="Bookman Old Style" pitchFamily="18" charset="0"/>
              </a:rPr>
              <a:t>The same dimension can be attached to a fact table multiple times</a:t>
            </a:r>
          </a:p>
          <a:p>
            <a:pPr lvl="1"/>
            <a:r>
              <a:rPr lang="en-US" sz="1800">
                <a:latin typeface="Bookman Old Style" pitchFamily="18" charset="0"/>
              </a:rPr>
              <a:t>Sale has an order date, payment date, a shipping date, a return date</a:t>
            </a:r>
          </a:p>
          <a:p>
            <a:pPr lvl="1"/>
            <a:r>
              <a:rPr lang="en-US" sz="1800">
                <a:latin typeface="Bookman Old Style" pitchFamily="18" charset="0"/>
              </a:rPr>
              <a:t>A claim transaction has multiple internal people, a claim intake, a medical nurse, a claim adjuster, a payer, etc</a:t>
            </a:r>
          </a:p>
          <a:p>
            <a:pPr lvl="1">
              <a:buFont typeface="Wingdings" pitchFamily="2" charset="2"/>
              <a:buNone/>
            </a:pPr>
            <a:endParaRPr lang="en-US" sz="1800">
              <a:latin typeface="Bookman Old Style" pitchFamily="18" charset="0"/>
            </a:endParaRPr>
          </a:p>
          <a:p>
            <a:r>
              <a:rPr lang="en-US" sz="2000">
                <a:latin typeface="Bookman Old Style" pitchFamily="18" charset="0"/>
              </a:rPr>
              <a:t>End-user might be confused when they do drill-down into the dimension as to what the dimension represents, so it helps to have the dimension have different names</a:t>
            </a:r>
          </a:p>
          <a:p>
            <a:pPr>
              <a:buFont typeface="Wingdings" pitchFamily="2" charset="2"/>
              <a:buNone/>
            </a:pPr>
            <a:endParaRPr lang="en-US" sz="2000">
              <a:latin typeface="Bookman Old Style"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endParaRPr lang="en-US"/>
          </a:p>
        </p:txBody>
      </p:sp>
      <p:sp>
        <p:nvSpPr>
          <p:cNvPr id="62467" name="Rectangle 3"/>
          <p:cNvSpPr>
            <a:spLocks noGrp="1" noChangeArrowheads="1"/>
          </p:cNvSpPr>
          <p:nvPr>
            <p:ph type="body" idx="1"/>
          </p:nvPr>
        </p:nvSpPr>
        <p:spPr/>
        <p:txBody>
          <a:bodyPr/>
          <a:lstStyle/>
          <a:p>
            <a:pPr>
              <a:lnSpc>
                <a:spcPct val="90000"/>
              </a:lnSpc>
            </a:pPr>
            <a:r>
              <a:rPr lang="en-US" sz="2400" dirty="0"/>
              <a:t>The data loading module consists of all the steps required to administer </a:t>
            </a:r>
            <a:r>
              <a:rPr lang="en-US" sz="2400" dirty="0">
                <a:solidFill>
                  <a:srgbClr val="FF0000"/>
                </a:solidFill>
              </a:rPr>
              <a:t>slowly changing dimensions (SCD)</a:t>
            </a:r>
            <a:r>
              <a:rPr lang="en-US" sz="2400" dirty="0"/>
              <a:t> and write the dimension to disk as a physical table in the proper dimensional format with correct primary keys, correct natural keys, and final descriptive attributes.</a:t>
            </a:r>
          </a:p>
          <a:p>
            <a:pPr>
              <a:lnSpc>
                <a:spcPct val="90000"/>
              </a:lnSpc>
            </a:pPr>
            <a:r>
              <a:rPr lang="en-US" sz="2400" dirty="0"/>
              <a:t>Creating and assigning the surrogate keys occur in this module. </a:t>
            </a:r>
          </a:p>
          <a:p>
            <a:pPr>
              <a:lnSpc>
                <a:spcPct val="90000"/>
              </a:lnSpc>
            </a:pPr>
            <a:r>
              <a:rPr lang="en-US" sz="2400" dirty="0"/>
              <a:t>The table is definitely staged, since it is the object to be loaded into the presentation system of the data warehouse.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CB13-40D6-485C-80EC-BA73B3E42FF6}" type="datetime5">
              <a:rPr lang="en-US" smtClean="0"/>
              <a:pPr/>
              <a:t>5-Nov-17</a:t>
            </a:fld>
            <a:endParaRPr lang="en-US" dirty="0"/>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73BA9DB4-8964-41EC-B027-8F9FB2FB7469}" type="slidenum">
              <a:rPr lang="en-US"/>
              <a:pPr/>
              <a:t>14</a:t>
            </a:fld>
            <a:endParaRPr lang="en-US"/>
          </a:p>
        </p:txBody>
      </p:sp>
      <p:sp>
        <p:nvSpPr>
          <p:cNvPr id="348162" name="Rectangle 2"/>
          <p:cNvSpPr>
            <a:spLocks noGrp="1" noChangeArrowheads="1"/>
          </p:cNvSpPr>
          <p:nvPr>
            <p:ph type="title"/>
          </p:nvPr>
        </p:nvSpPr>
        <p:spPr/>
        <p:txBody>
          <a:bodyPr/>
          <a:lstStyle/>
          <a:p>
            <a:r>
              <a:rPr lang="en-US" sz="3200">
                <a:solidFill>
                  <a:schemeClr val="tx1"/>
                </a:solidFill>
                <a:latin typeface="Bookman Old Style" pitchFamily="18" charset="0"/>
              </a:rPr>
              <a:t>Type-2 Slowly Changing Dimension</a:t>
            </a:r>
          </a:p>
        </p:txBody>
      </p:sp>
      <p:sp>
        <p:nvSpPr>
          <p:cNvPr id="348163" name="Rectangle 3"/>
          <p:cNvSpPr>
            <a:spLocks noGrp="1" noChangeArrowheads="1"/>
          </p:cNvSpPr>
          <p:nvPr>
            <p:ph type="body" idx="1"/>
          </p:nvPr>
        </p:nvSpPr>
        <p:spPr>
          <a:xfrm>
            <a:off x="457200" y="1828800"/>
            <a:ext cx="8229600" cy="4038600"/>
          </a:xfrm>
        </p:spPr>
        <p:txBody>
          <a:bodyPr/>
          <a:lstStyle/>
          <a:p>
            <a:pPr>
              <a:lnSpc>
                <a:spcPct val="80000"/>
              </a:lnSpc>
            </a:pPr>
            <a:r>
              <a:rPr lang="en-US" sz="2400" dirty="0" smtClean="0">
                <a:latin typeface="Bookman Old Style" pitchFamily="18" charset="0"/>
              </a:rPr>
              <a:t>When </a:t>
            </a:r>
            <a:r>
              <a:rPr lang="en-US" sz="2400" dirty="0">
                <a:latin typeface="Bookman Old Style" pitchFamily="18" charset="0"/>
              </a:rPr>
              <a:t>a record changes, instead of overwriting</a:t>
            </a:r>
          </a:p>
          <a:p>
            <a:pPr lvl="1">
              <a:lnSpc>
                <a:spcPct val="80000"/>
              </a:lnSpc>
            </a:pPr>
            <a:r>
              <a:rPr lang="en-US" sz="2000" dirty="0">
                <a:latin typeface="Bookman Old Style" pitchFamily="18" charset="0"/>
              </a:rPr>
              <a:t>create a new dimension record</a:t>
            </a:r>
          </a:p>
          <a:p>
            <a:pPr lvl="1">
              <a:lnSpc>
                <a:spcPct val="80000"/>
              </a:lnSpc>
            </a:pPr>
            <a:r>
              <a:rPr lang="en-US" sz="2000" dirty="0">
                <a:latin typeface="Bookman Old Style" pitchFamily="18" charset="0"/>
              </a:rPr>
              <a:t>with a new surrogate key</a:t>
            </a:r>
          </a:p>
          <a:p>
            <a:pPr lvl="1">
              <a:lnSpc>
                <a:spcPct val="80000"/>
              </a:lnSpc>
            </a:pPr>
            <a:r>
              <a:rPr lang="en-US" sz="2000" dirty="0">
                <a:latin typeface="Bookman Old Style" pitchFamily="18" charset="0"/>
              </a:rPr>
              <a:t>add the new record into the dimension table</a:t>
            </a:r>
          </a:p>
          <a:p>
            <a:pPr lvl="1">
              <a:lnSpc>
                <a:spcPct val="80000"/>
              </a:lnSpc>
            </a:pPr>
            <a:r>
              <a:rPr lang="en-US" sz="2000" dirty="0">
                <a:latin typeface="Bookman Old Style" pitchFamily="18" charset="0"/>
              </a:rPr>
              <a:t>use this  record going forward in all fact tables</a:t>
            </a:r>
          </a:p>
          <a:p>
            <a:pPr lvl="1">
              <a:lnSpc>
                <a:spcPct val="80000"/>
              </a:lnSpc>
            </a:pPr>
            <a:r>
              <a:rPr lang="en-US" sz="2000" dirty="0">
                <a:latin typeface="Bookman Old Style" pitchFamily="18" charset="0"/>
              </a:rPr>
              <a:t>no fact tables need to change</a:t>
            </a:r>
          </a:p>
          <a:p>
            <a:pPr lvl="1">
              <a:lnSpc>
                <a:spcPct val="80000"/>
              </a:lnSpc>
            </a:pPr>
            <a:r>
              <a:rPr lang="en-US" sz="2000" dirty="0">
                <a:latin typeface="Bookman Old Style" pitchFamily="18" charset="0"/>
              </a:rPr>
              <a:t>no aggregates need to be re-computed</a:t>
            </a:r>
          </a:p>
          <a:p>
            <a:pPr lvl="1">
              <a:lnSpc>
                <a:spcPct val="80000"/>
              </a:lnSpc>
              <a:buFont typeface="Wingdings" pitchFamily="2" charset="2"/>
              <a:buNone/>
            </a:pPr>
            <a:endParaRPr lang="en-US" sz="2000" dirty="0">
              <a:latin typeface="Bookman Old Style" pitchFamily="18" charset="0"/>
            </a:endParaRPr>
          </a:p>
          <a:p>
            <a:pPr>
              <a:lnSpc>
                <a:spcPct val="80000"/>
              </a:lnSpc>
            </a:pPr>
            <a:r>
              <a:rPr lang="en-US" sz="2400" dirty="0">
                <a:latin typeface="Bookman Old Style" pitchFamily="18" charset="0"/>
              </a:rPr>
              <a:t>Perfectly partitions history because at each detailed version of the dimension is correctly connected to the span of fact tables for which that version is correct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E19B687-5A1C-4FBC-AFDB-2DEC43C1553B}" type="datetime5">
              <a:rPr lang="en-US" smtClean="0"/>
              <a:pPr/>
              <a:t>5-Nov-17</a:t>
            </a:fld>
            <a:endParaRPr lang="en-US" dirty="0"/>
          </a:p>
        </p:txBody>
      </p:sp>
      <p:sp>
        <p:nvSpPr>
          <p:cNvPr id="6" name="Footer Placeholder 5"/>
          <p:cNvSpPr>
            <a:spLocks noGrp="1"/>
          </p:cNvSpPr>
          <p:nvPr>
            <p:ph type="ftr" sz="quarter" idx="11"/>
          </p:nvPr>
        </p:nvSpPr>
        <p:spPr/>
        <p:txBody>
          <a:bodyPr/>
          <a:lstStyle/>
          <a:p>
            <a:r>
              <a:rPr lang="en-US"/>
              <a:t>BITS-Pilani</a:t>
            </a:r>
          </a:p>
        </p:txBody>
      </p:sp>
      <p:sp>
        <p:nvSpPr>
          <p:cNvPr id="7" name="Slide Number Placeholder 6"/>
          <p:cNvSpPr>
            <a:spLocks noGrp="1"/>
          </p:cNvSpPr>
          <p:nvPr>
            <p:ph type="sldNum" sz="quarter" idx="12"/>
          </p:nvPr>
        </p:nvSpPr>
        <p:spPr/>
        <p:txBody>
          <a:bodyPr/>
          <a:lstStyle/>
          <a:p>
            <a:fld id="{723E2D6E-2E51-4AD7-824D-B84739040C96}" type="slidenum">
              <a:rPr lang="en-US"/>
              <a:pPr/>
              <a:t>15</a:t>
            </a:fld>
            <a:endParaRPr lang="en-US"/>
          </a:p>
        </p:txBody>
      </p:sp>
      <p:sp>
        <p:nvSpPr>
          <p:cNvPr id="350210" name="Rectangle 2"/>
          <p:cNvSpPr>
            <a:spLocks noGrp="1" noChangeArrowheads="1"/>
          </p:cNvSpPr>
          <p:nvPr>
            <p:ph type="title"/>
          </p:nvPr>
        </p:nvSpPr>
        <p:spPr/>
        <p:txBody>
          <a:bodyPr/>
          <a:lstStyle/>
          <a:p>
            <a:r>
              <a:rPr lang="en-US" sz="3200">
                <a:solidFill>
                  <a:schemeClr val="tx1"/>
                </a:solidFill>
                <a:latin typeface="Bookman Old Style" pitchFamily="18" charset="0"/>
              </a:rPr>
              <a:t>Type-2 Slowly Changing Dimensions</a:t>
            </a:r>
          </a:p>
        </p:txBody>
      </p:sp>
      <p:sp>
        <p:nvSpPr>
          <p:cNvPr id="350211" name="Rectangle 3"/>
          <p:cNvSpPr>
            <a:spLocks noGrp="1" noChangeArrowheads="1"/>
          </p:cNvSpPr>
          <p:nvPr>
            <p:ph type="body" sz="half" idx="2"/>
          </p:nvPr>
        </p:nvSpPr>
        <p:spPr>
          <a:xfrm>
            <a:off x="6629400" y="1981200"/>
            <a:ext cx="2286000" cy="4114800"/>
          </a:xfrm>
        </p:spPr>
        <p:txBody>
          <a:bodyPr/>
          <a:lstStyle/>
          <a:p>
            <a:pPr>
              <a:buFont typeface="Wingdings" pitchFamily="2" charset="2"/>
              <a:buNone/>
            </a:pPr>
            <a:endParaRPr lang="en-US" sz="1800" dirty="0">
              <a:latin typeface="Bookman Old Style" pitchFamily="18" charset="0"/>
            </a:endParaRPr>
          </a:p>
          <a:p>
            <a:r>
              <a:rPr lang="en-US" sz="2000" dirty="0">
                <a:latin typeface="Bookman Old Style" pitchFamily="18" charset="0"/>
              </a:rPr>
              <a:t>Type-2 do not change the natural key (the natural key should never change)</a:t>
            </a:r>
          </a:p>
        </p:txBody>
      </p:sp>
      <p:pic>
        <p:nvPicPr>
          <p:cNvPr id="350212" name="Picture 4" descr="fig220_01_0">
            <a:hlinkClick r:id="rId3"/>
          </p:cNvPr>
          <p:cNvPicPr>
            <a:picLocks noGrp="1" noChangeAspect="1" noChangeArrowheads="1"/>
          </p:cNvPicPr>
          <p:nvPr>
            <p:ph sz="half" idx="1"/>
          </p:nvPr>
        </p:nvPicPr>
        <p:blipFill>
          <a:blip r:embed="rId4" cstate="print"/>
          <a:srcRect/>
          <a:stretch>
            <a:fillRect/>
          </a:stretch>
        </p:blipFill>
        <p:spPr>
          <a:xfrm>
            <a:off x="685800" y="2057400"/>
            <a:ext cx="5791200" cy="4114800"/>
          </a:xfrm>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1B65A5-6794-4679-AE3F-4694D73111E1}"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9F3C2105-DEDB-4925-9C9D-98BB54477D00}" type="slidenum">
              <a:rPr lang="en-US"/>
              <a:pPr/>
              <a:t>16</a:t>
            </a:fld>
            <a:endParaRPr lang="en-US"/>
          </a:p>
        </p:txBody>
      </p:sp>
      <p:sp>
        <p:nvSpPr>
          <p:cNvPr id="352258" name="Rectangle 2"/>
          <p:cNvSpPr>
            <a:spLocks noGrp="1" noChangeArrowheads="1"/>
          </p:cNvSpPr>
          <p:nvPr>
            <p:ph type="title"/>
          </p:nvPr>
        </p:nvSpPr>
        <p:spPr/>
        <p:txBody>
          <a:bodyPr/>
          <a:lstStyle/>
          <a:p>
            <a:r>
              <a:rPr lang="en-US" sz="3200">
                <a:solidFill>
                  <a:schemeClr val="tx1"/>
                </a:solidFill>
                <a:latin typeface="Bookman Old Style" pitchFamily="18" charset="0"/>
              </a:rPr>
              <a:t>Type-2 SCD Precise Time Stamping</a:t>
            </a:r>
          </a:p>
        </p:txBody>
      </p:sp>
      <p:sp>
        <p:nvSpPr>
          <p:cNvPr id="352259" name="Rectangle 3"/>
          <p:cNvSpPr>
            <a:spLocks noGrp="1" noChangeArrowheads="1"/>
          </p:cNvSpPr>
          <p:nvPr>
            <p:ph type="body" idx="1"/>
          </p:nvPr>
        </p:nvSpPr>
        <p:spPr>
          <a:xfrm>
            <a:off x="457200" y="2133600"/>
            <a:ext cx="8229600" cy="2819400"/>
          </a:xfrm>
        </p:spPr>
        <p:txBody>
          <a:bodyPr/>
          <a:lstStyle/>
          <a:p>
            <a:r>
              <a:rPr lang="en-US" sz="2400" dirty="0">
                <a:latin typeface="Bookman Old Style" pitchFamily="18" charset="0"/>
              </a:rPr>
              <a:t>With a Type-2 change, you might want  to include the following additional attributes in the dimension</a:t>
            </a:r>
          </a:p>
          <a:p>
            <a:pPr lvl="1"/>
            <a:r>
              <a:rPr lang="en-US" sz="2000" dirty="0">
                <a:latin typeface="Bookman Old Style" pitchFamily="18" charset="0"/>
              </a:rPr>
              <a:t>Date of change</a:t>
            </a:r>
          </a:p>
          <a:p>
            <a:pPr lvl="1"/>
            <a:r>
              <a:rPr lang="en-US" sz="2000" dirty="0">
                <a:latin typeface="Bookman Old Style" pitchFamily="18" charset="0"/>
              </a:rPr>
              <a:t>Exact time of change</a:t>
            </a:r>
          </a:p>
          <a:p>
            <a:pPr lvl="1"/>
            <a:r>
              <a:rPr lang="en-US" sz="2000" dirty="0">
                <a:latin typeface="Bookman Old Style" pitchFamily="18" charset="0"/>
              </a:rPr>
              <a:t>Reason for change</a:t>
            </a:r>
          </a:p>
          <a:p>
            <a:pPr lvl="1"/>
            <a:r>
              <a:rPr lang="en-US" sz="2000" dirty="0">
                <a:latin typeface="Bookman Old Style" pitchFamily="18" charset="0"/>
              </a:rPr>
              <a:t>Current Flag (current/expired)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2E9BDB-D4E7-4836-817E-8B725811E135}"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032C3235-AC44-4B05-9A03-1E243AA6C585}" type="slidenum">
              <a:rPr lang="en-US"/>
              <a:pPr/>
              <a:t>17</a:t>
            </a:fld>
            <a:endParaRPr lang="en-US"/>
          </a:p>
        </p:txBody>
      </p:sp>
      <p:sp>
        <p:nvSpPr>
          <p:cNvPr id="354306" name="Rectangle 2"/>
          <p:cNvSpPr>
            <a:spLocks noGrp="1" noChangeArrowheads="1"/>
          </p:cNvSpPr>
          <p:nvPr>
            <p:ph type="title"/>
          </p:nvPr>
        </p:nvSpPr>
        <p:spPr>
          <a:xfrm>
            <a:off x="685800" y="304800"/>
            <a:ext cx="7772400" cy="1143000"/>
          </a:xfrm>
        </p:spPr>
        <p:txBody>
          <a:bodyPr/>
          <a:lstStyle/>
          <a:p>
            <a:r>
              <a:rPr lang="en-US" sz="3200">
                <a:solidFill>
                  <a:schemeClr val="tx1"/>
                </a:solidFill>
                <a:latin typeface="Bookman Old Style" pitchFamily="18" charset="0"/>
              </a:rPr>
              <a:t>Type-2 SCD using CRC</a:t>
            </a:r>
          </a:p>
        </p:txBody>
      </p:sp>
      <p:sp>
        <p:nvSpPr>
          <p:cNvPr id="354307" name="Rectangle 3"/>
          <p:cNvSpPr>
            <a:spLocks noGrp="1" noChangeArrowheads="1"/>
          </p:cNvSpPr>
          <p:nvPr>
            <p:ph type="body" idx="1"/>
          </p:nvPr>
        </p:nvSpPr>
        <p:spPr>
          <a:xfrm>
            <a:off x="228600" y="1752600"/>
            <a:ext cx="8458200" cy="3810000"/>
          </a:xfrm>
        </p:spPr>
        <p:txBody>
          <a:bodyPr/>
          <a:lstStyle/>
          <a:p>
            <a:pPr>
              <a:lnSpc>
                <a:spcPct val="90000"/>
              </a:lnSpc>
            </a:pPr>
            <a:r>
              <a:rPr lang="en-US" sz="2000" dirty="0">
                <a:latin typeface="Bookman Old Style" pitchFamily="18" charset="0"/>
              </a:rPr>
              <a:t>For small tables, use a brute force approach of comparing every incoming field with every field in the DW to see if anything changes</a:t>
            </a:r>
          </a:p>
          <a:p>
            <a:pPr>
              <a:lnSpc>
                <a:spcPct val="90000"/>
              </a:lnSpc>
            </a:pPr>
            <a:r>
              <a:rPr lang="en-US" sz="2000" dirty="0">
                <a:latin typeface="Bookman Old Style" pitchFamily="18" charset="0"/>
              </a:rPr>
              <a:t>For larger tables, use the CRC, or  cyclic-redundancy checksum, a number of about 20 digits, like this:</a:t>
            </a:r>
          </a:p>
          <a:p>
            <a:pPr lvl="1">
              <a:lnSpc>
                <a:spcPct val="90000"/>
              </a:lnSpc>
            </a:pPr>
            <a:r>
              <a:rPr lang="en-US" sz="1800" dirty="0">
                <a:latin typeface="Bookman Old Style" pitchFamily="18" charset="0"/>
              </a:rPr>
              <a:t>Treat the entire incoming record as a string</a:t>
            </a:r>
          </a:p>
          <a:p>
            <a:pPr lvl="1">
              <a:lnSpc>
                <a:spcPct val="90000"/>
              </a:lnSpc>
            </a:pPr>
            <a:r>
              <a:rPr lang="en-US" sz="1800" dirty="0">
                <a:latin typeface="Bookman Old Style" pitchFamily="18" charset="0"/>
              </a:rPr>
              <a:t>Compute the CRC value of the  string (some numeric value)</a:t>
            </a:r>
          </a:p>
          <a:p>
            <a:pPr lvl="1">
              <a:lnSpc>
                <a:spcPct val="90000"/>
              </a:lnSpc>
            </a:pPr>
            <a:r>
              <a:rPr lang="en-US" sz="1800" dirty="0">
                <a:latin typeface="Bookman Old Style" pitchFamily="18" charset="0"/>
              </a:rPr>
              <a:t>Compare the CRC value of today’s record with the CRC value of yesterday’s record</a:t>
            </a:r>
          </a:p>
          <a:p>
            <a:pPr lvl="1">
              <a:lnSpc>
                <a:spcPct val="90000"/>
              </a:lnSpc>
            </a:pPr>
            <a:r>
              <a:rPr lang="en-US" sz="1800" dirty="0">
                <a:latin typeface="Bookman Old Style" pitchFamily="18" charset="0"/>
              </a:rPr>
              <a:t>If the CRC values match, today’s record is identical to yesterday’s record</a:t>
            </a:r>
          </a:p>
          <a:p>
            <a:pPr lvl="1">
              <a:lnSpc>
                <a:spcPct val="90000"/>
              </a:lnSpc>
            </a:pPr>
            <a:r>
              <a:rPr lang="en-US" sz="1800" dirty="0">
                <a:latin typeface="Bookman Old Style" pitchFamily="18" charset="0"/>
              </a:rPr>
              <a:t>If the CRC values do not match, do a field by field comparison to see what has changed</a:t>
            </a:r>
          </a:p>
          <a:p>
            <a:pPr lvl="1">
              <a:lnSpc>
                <a:spcPct val="90000"/>
              </a:lnSpc>
            </a:pPr>
            <a:r>
              <a:rPr lang="en-US" sz="1800" dirty="0">
                <a:latin typeface="Bookman Old Style" pitchFamily="18" charset="0"/>
              </a:rPr>
              <a:t>Depending on whether the changed field is  a Type-1, Type-2 or Type-3 change, do the necessary updates</a:t>
            </a:r>
          </a:p>
          <a:p>
            <a:pPr lvl="1">
              <a:lnSpc>
                <a:spcPct val="90000"/>
              </a:lnSpc>
            </a:pPr>
            <a:r>
              <a:rPr lang="en-US" sz="1800" dirty="0">
                <a:latin typeface="Bookman Old Style" pitchFamily="18" charset="0"/>
              </a:rPr>
              <a:t>Most  ETL packages and the Internet include CRC computation and comparison code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ChangeArrowheads="1"/>
          </p:cNvSpPr>
          <p:nvPr/>
        </p:nvSpPr>
        <p:spPr bwMode="auto">
          <a:xfrm>
            <a:off x="609600" y="3206750"/>
            <a:ext cx="7772400" cy="908050"/>
          </a:xfrm>
          <a:prstGeom prst="rect">
            <a:avLst/>
          </a:prstGeom>
          <a:noFill/>
          <a:ln w="9525">
            <a:noFill/>
            <a:miter lim="800000"/>
            <a:headEnd/>
            <a:tailEnd/>
          </a:ln>
          <a:effectLst/>
        </p:spPr>
        <p:txBody>
          <a:bodyPr anchor="b"/>
          <a:lstStyle/>
          <a:p>
            <a:pPr algn="ctr" eaLnBrk="1" hangingPunct="1"/>
            <a:r>
              <a:rPr lang="en-US" sz="1900"/>
              <a:t/>
            </a:r>
            <a:br>
              <a:rPr lang="en-US" sz="1900"/>
            </a:br>
            <a:endParaRPr lang="en-US" sz="1900"/>
          </a:p>
        </p:txBody>
      </p:sp>
      <p:sp>
        <p:nvSpPr>
          <p:cNvPr id="496643" name="Rectangle 3"/>
          <p:cNvSpPr>
            <a:spLocks noGrp="1" noChangeArrowheads="1"/>
          </p:cNvSpPr>
          <p:nvPr>
            <p:ph type="ctrTitle"/>
          </p:nvPr>
        </p:nvSpPr>
        <p:spPr/>
        <p:txBody>
          <a:bodyPr/>
          <a:lstStyle/>
          <a:p>
            <a:pPr algn="r"/>
            <a:r>
              <a:rPr lang="en-US" sz="2800" b="1">
                <a:solidFill>
                  <a:schemeClr val="tx1"/>
                </a:solidFill>
              </a:rPr>
              <a:t>5. Delivering Fact Tables</a:t>
            </a:r>
          </a:p>
        </p:txBody>
      </p:sp>
      <p:sp>
        <p:nvSpPr>
          <p:cNvPr id="4" name="Date Placeholder 3"/>
          <p:cNvSpPr>
            <a:spLocks noGrp="1"/>
          </p:cNvSpPr>
          <p:nvPr>
            <p:ph type="dt" sz="quarter" idx="2"/>
          </p:nvPr>
        </p:nvSpPr>
        <p:spPr/>
        <p:txBody>
          <a:bodyPr/>
          <a:lstStyle/>
          <a:p>
            <a:fld id="{32513959-2C1D-486A-B573-AE7B40B4A120}" type="datetime5">
              <a:rPr lang="en-US" smtClean="0"/>
              <a:pPr/>
              <a:t>5-Nov-17</a:t>
            </a:fld>
            <a:endParaRPr lang="en-US"/>
          </a:p>
        </p:txBody>
      </p:sp>
      <p:sp>
        <p:nvSpPr>
          <p:cNvPr id="5" name="Slide Number Placeholder 4"/>
          <p:cNvSpPr>
            <a:spLocks noGrp="1"/>
          </p:cNvSpPr>
          <p:nvPr>
            <p:ph type="sldNum" sz="quarter" idx="4"/>
          </p:nvPr>
        </p:nvSpPr>
        <p:spPr/>
        <p:txBody>
          <a:bodyPr/>
          <a:lstStyle/>
          <a:p>
            <a:fld id="{DC4F5491-6A9C-4618-AE0F-3A6B2A211DB8}" type="slidenum">
              <a:rPr lang="en-US" smtClean="0"/>
              <a:pPr/>
              <a:t>18</a:t>
            </a:fld>
            <a:endParaRPr lang="en-US"/>
          </a:p>
        </p:txBody>
      </p:sp>
      <p:sp>
        <p:nvSpPr>
          <p:cNvPr id="6" name="Footer Placeholder 5"/>
          <p:cNvSpPr>
            <a:spLocks noGrp="1"/>
          </p:cNvSpPr>
          <p:nvPr>
            <p:ph type="ftr" sz="quarter" idx="3"/>
          </p:nvPr>
        </p:nvSpPr>
        <p:spPr/>
        <p:txBody>
          <a:bodyPr/>
          <a:lstStyle/>
          <a:p>
            <a:r>
              <a:rPr lang="en-US" smtClean="0"/>
              <a:t>BITS-Pilani</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871538" y="192088"/>
            <a:ext cx="8162925" cy="769441"/>
          </a:xfrm>
        </p:spPr>
        <p:txBody>
          <a:bodyPr/>
          <a:lstStyle/>
          <a:p>
            <a:r>
              <a:rPr lang="en-US" dirty="0">
                <a:solidFill>
                  <a:srgbClr val="FF0000"/>
                </a:solidFill>
              </a:rPr>
              <a:t>Loading facts</a:t>
            </a:r>
          </a:p>
        </p:txBody>
      </p:sp>
      <p:sp>
        <p:nvSpPr>
          <p:cNvPr id="72707" name="Rectangle 3"/>
          <p:cNvSpPr>
            <a:spLocks noGrp="1" noChangeArrowheads="1"/>
          </p:cNvSpPr>
          <p:nvPr>
            <p:ph type="body" idx="1"/>
          </p:nvPr>
        </p:nvSpPr>
        <p:spPr/>
        <p:txBody>
          <a:bodyPr/>
          <a:lstStyle/>
          <a:p>
            <a:r>
              <a:rPr lang="en-US"/>
              <a:t>Facts</a:t>
            </a:r>
          </a:p>
          <a:p>
            <a:pPr>
              <a:buFont typeface="Wingdings" pitchFamily="2" charset="2"/>
              <a:buNone/>
            </a:pPr>
            <a:r>
              <a:rPr lang="en-US"/>
              <a:t>	Fact tables hold the measurements of an enterprise. The relationship between fact tables and measurements is extremely simple. If a measurement exists, it can be modeled as a fact table row. If a fact table row exists, it is a measurement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ChangeArrowheads="1"/>
          </p:cNvSpPr>
          <p:nvPr/>
        </p:nvSpPr>
        <p:spPr bwMode="auto">
          <a:xfrm>
            <a:off x="609600" y="3206750"/>
            <a:ext cx="7772400" cy="908050"/>
          </a:xfrm>
          <a:prstGeom prst="rect">
            <a:avLst/>
          </a:prstGeom>
          <a:noFill/>
          <a:ln w="9525">
            <a:noFill/>
            <a:miter lim="800000"/>
            <a:headEnd/>
            <a:tailEnd/>
          </a:ln>
          <a:effectLst/>
        </p:spPr>
        <p:txBody>
          <a:bodyPr anchor="b"/>
          <a:lstStyle/>
          <a:p>
            <a:pPr algn="ctr" eaLnBrk="1" hangingPunct="1"/>
            <a:r>
              <a:rPr lang="en-US" sz="1900"/>
              <a:t/>
            </a:r>
            <a:br>
              <a:rPr lang="en-US" sz="1900"/>
            </a:br>
            <a:endParaRPr lang="en-US" sz="1900"/>
          </a:p>
        </p:txBody>
      </p:sp>
      <p:sp>
        <p:nvSpPr>
          <p:cNvPr id="495619" name="Rectangle 3"/>
          <p:cNvSpPr>
            <a:spLocks noGrp="1" noChangeArrowheads="1"/>
          </p:cNvSpPr>
          <p:nvPr>
            <p:ph type="ctrTitle"/>
          </p:nvPr>
        </p:nvSpPr>
        <p:spPr/>
        <p:txBody>
          <a:bodyPr/>
          <a:lstStyle/>
          <a:p>
            <a:pPr algn="r"/>
            <a:r>
              <a:rPr lang="en-US" sz="2800" b="1">
                <a:solidFill>
                  <a:schemeClr val="tx1"/>
                </a:solidFill>
              </a:rPr>
              <a:t>5. Delivering Dimension Tables</a:t>
            </a:r>
          </a:p>
        </p:txBody>
      </p:sp>
      <p:sp>
        <p:nvSpPr>
          <p:cNvPr id="4" name="Date Placeholder 3"/>
          <p:cNvSpPr>
            <a:spLocks noGrp="1"/>
          </p:cNvSpPr>
          <p:nvPr>
            <p:ph type="dt" sz="quarter" idx="2"/>
          </p:nvPr>
        </p:nvSpPr>
        <p:spPr/>
        <p:txBody>
          <a:bodyPr/>
          <a:lstStyle/>
          <a:p>
            <a:fld id="{54DA5C87-D6A9-4672-BAC5-D1ACB8CA58B8}" type="datetime5">
              <a:rPr lang="en-US" smtClean="0"/>
              <a:pPr/>
              <a:t>5-Nov-17</a:t>
            </a:fld>
            <a:endParaRPr lang="en-US"/>
          </a:p>
        </p:txBody>
      </p:sp>
      <p:sp>
        <p:nvSpPr>
          <p:cNvPr id="5" name="Slide Number Placeholder 4"/>
          <p:cNvSpPr>
            <a:spLocks noGrp="1"/>
          </p:cNvSpPr>
          <p:nvPr>
            <p:ph type="sldNum" sz="quarter" idx="4"/>
          </p:nvPr>
        </p:nvSpPr>
        <p:spPr/>
        <p:txBody>
          <a:bodyPr/>
          <a:lstStyle/>
          <a:p>
            <a:fld id="{DC4F5491-6A9C-4618-AE0F-3A6B2A211DB8}" type="slidenum">
              <a:rPr lang="en-US" smtClean="0"/>
              <a:pPr/>
              <a:t>2</a:t>
            </a:fld>
            <a:endParaRPr lang="en-US"/>
          </a:p>
        </p:txBody>
      </p:sp>
      <p:sp>
        <p:nvSpPr>
          <p:cNvPr id="6" name="Footer Placeholder 5"/>
          <p:cNvSpPr>
            <a:spLocks noGrp="1"/>
          </p:cNvSpPr>
          <p:nvPr>
            <p:ph type="ftr" sz="quarter" idx="3"/>
          </p:nvPr>
        </p:nvSpPr>
        <p:spPr/>
        <p:txBody>
          <a:bodyPr/>
          <a:lstStyle/>
          <a:p>
            <a:r>
              <a:rPr lang="en-US" smtClean="0"/>
              <a:t>BITS-Pilani</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61C331A-9A99-4E65-B1B7-5C4D5BD2D459}" type="datetime5">
              <a:rPr lang="en-US" smtClean="0"/>
              <a:pPr/>
              <a:t>5-Nov-17</a:t>
            </a:fld>
            <a:endParaRPr lang="en-US"/>
          </a:p>
        </p:txBody>
      </p:sp>
      <p:sp>
        <p:nvSpPr>
          <p:cNvPr id="6" name="Footer Placeholder 5"/>
          <p:cNvSpPr>
            <a:spLocks noGrp="1"/>
          </p:cNvSpPr>
          <p:nvPr>
            <p:ph type="ftr" sz="quarter" idx="11"/>
          </p:nvPr>
        </p:nvSpPr>
        <p:spPr/>
        <p:txBody>
          <a:bodyPr/>
          <a:lstStyle/>
          <a:p>
            <a:r>
              <a:rPr lang="en-US" dirty="0"/>
              <a:t>BITS-</a:t>
            </a:r>
            <a:r>
              <a:rPr lang="en-US" dirty="0" err="1"/>
              <a:t>Pilani</a:t>
            </a:r>
            <a:endParaRPr lang="en-US" dirty="0"/>
          </a:p>
        </p:txBody>
      </p:sp>
      <p:sp>
        <p:nvSpPr>
          <p:cNvPr id="7" name="Slide Number Placeholder 6"/>
          <p:cNvSpPr>
            <a:spLocks noGrp="1"/>
          </p:cNvSpPr>
          <p:nvPr>
            <p:ph type="sldNum" sz="quarter" idx="12"/>
          </p:nvPr>
        </p:nvSpPr>
        <p:spPr/>
        <p:txBody>
          <a:bodyPr/>
          <a:lstStyle/>
          <a:p>
            <a:fld id="{22236162-3C5F-40C1-AA67-B300DD1BC42B}" type="slidenum">
              <a:rPr lang="en-US"/>
              <a:pPr/>
              <a:t>20</a:t>
            </a:fld>
            <a:endParaRPr lang="en-US"/>
          </a:p>
        </p:txBody>
      </p:sp>
      <p:sp>
        <p:nvSpPr>
          <p:cNvPr id="359426" name="Rectangle 2"/>
          <p:cNvSpPr>
            <a:spLocks noGrp="1" noChangeArrowheads="1"/>
          </p:cNvSpPr>
          <p:nvPr>
            <p:ph type="title"/>
          </p:nvPr>
        </p:nvSpPr>
        <p:spPr>
          <a:xfrm>
            <a:off x="609600" y="304800"/>
            <a:ext cx="7772400" cy="1143000"/>
          </a:xfrm>
        </p:spPr>
        <p:txBody>
          <a:bodyPr/>
          <a:lstStyle/>
          <a:p>
            <a:r>
              <a:rPr lang="en-US" sz="3200">
                <a:solidFill>
                  <a:schemeClr val="tx1"/>
                </a:solidFill>
                <a:latin typeface="Bookman Old Style" pitchFamily="18" charset="0"/>
              </a:rPr>
              <a:t>The basic structure of a fact table</a:t>
            </a:r>
          </a:p>
        </p:txBody>
      </p:sp>
      <p:sp>
        <p:nvSpPr>
          <p:cNvPr id="359427" name="Rectangle 3"/>
          <p:cNvSpPr>
            <a:spLocks noGrp="1" noChangeArrowheads="1"/>
          </p:cNvSpPr>
          <p:nvPr>
            <p:ph type="body" sz="half" idx="2"/>
          </p:nvPr>
        </p:nvSpPr>
        <p:spPr>
          <a:xfrm>
            <a:off x="4724400" y="1524000"/>
            <a:ext cx="3810000" cy="4648200"/>
          </a:xfrm>
        </p:spPr>
        <p:txBody>
          <a:bodyPr/>
          <a:lstStyle/>
          <a:p>
            <a:pPr>
              <a:lnSpc>
                <a:spcPct val="70000"/>
              </a:lnSpc>
            </a:pPr>
            <a:endParaRPr lang="en-US" sz="2000" dirty="0">
              <a:latin typeface="Bookman Old Style" pitchFamily="18" charset="0"/>
            </a:endParaRPr>
          </a:p>
          <a:p>
            <a:pPr>
              <a:lnSpc>
                <a:spcPct val="70000"/>
              </a:lnSpc>
            </a:pPr>
            <a:r>
              <a:rPr lang="en-US" sz="2000" dirty="0">
                <a:latin typeface="Bookman Old Style" pitchFamily="18" charset="0"/>
              </a:rPr>
              <a:t>Every table defined by its grain</a:t>
            </a:r>
          </a:p>
          <a:p>
            <a:pPr lvl="1">
              <a:lnSpc>
                <a:spcPct val="70000"/>
              </a:lnSpc>
            </a:pPr>
            <a:r>
              <a:rPr lang="en-US" sz="1600" dirty="0">
                <a:latin typeface="Bookman Old Style" pitchFamily="18" charset="0"/>
              </a:rPr>
              <a:t>in business terms</a:t>
            </a:r>
          </a:p>
          <a:p>
            <a:pPr lvl="1">
              <a:lnSpc>
                <a:spcPct val="70000"/>
              </a:lnSpc>
            </a:pPr>
            <a:r>
              <a:rPr lang="en-US" sz="1600" dirty="0">
                <a:latin typeface="Bookman Old Style" pitchFamily="18" charset="0"/>
              </a:rPr>
              <a:t>in terms of the dimension foreign keys and other fields</a:t>
            </a:r>
          </a:p>
          <a:p>
            <a:pPr>
              <a:lnSpc>
                <a:spcPct val="70000"/>
              </a:lnSpc>
            </a:pPr>
            <a:r>
              <a:rPr lang="en-US" sz="2000" dirty="0">
                <a:latin typeface="Bookman Old Style" pitchFamily="18" charset="0"/>
              </a:rPr>
              <a:t>A set of foreign keys (FK)</a:t>
            </a:r>
          </a:p>
          <a:p>
            <a:pPr lvl="1">
              <a:lnSpc>
                <a:spcPct val="70000"/>
              </a:lnSpc>
            </a:pPr>
            <a:r>
              <a:rPr lang="en-US" sz="1600" dirty="0">
                <a:latin typeface="Bookman Old Style" pitchFamily="18" charset="0"/>
              </a:rPr>
              <a:t>context for the fact</a:t>
            </a:r>
          </a:p>
          <a:p>
            <a:pPr lvl="1">
              <a:lnSpc>
                <a:spcPct val="70000"/>
              </a:lnSpc>
            </a:pPr>
            <a:r>
              <a:rPr lang="en-US" sz="1600" dirty="0">
                <a:latin typeface="Bookman Old Style" pitchFamily="18" charset="0"/>
              </a:rPr>
              <a:t>Join to Dimension Tables</a:t>
            </a:r>
          </a:p>
          <a:p>
            <a:pPr>
              <a:lnSpc>
                <a:spcPct val="70000"/>
              </a:lnSpc>
            </a:pPr>
            <a:r>
              <a:rPr lang="en-US" sz="2000" dirty="0">
                <a:latin typeface="Bookman Old Style" pitchFamily="18" charset="0"/>
              </a:rPr>
              <a:t>Degenerate Dimensions</a:t>
            </a:r>
          </a:p>
          <a:p>
            <a:pPr lvl="1">
              <a:lnSpc>
                <a:spcPct val="70000"/>
              </a:lnSpc>
            </a:pPr>
            <a:r>
              <a:rPr lang="en-US" sz="1600" dirty="0">
                <a:latin typeface="Bookman Old Style" pitchFamily="18" charset="0"/>
              </a:rPr>
              <a:t>Part of the key</a:t>
            </a:r>
          </a:p>
          <a:p>
            <a:pPr lvl="1">
              <a:lnSpc>
                <a:spcPct val="70000"/>
              </a:lnSpc>
            </a:pPr>
            <a:r>
              <a:rPr lang="en-US" sz="1600" dirty="0">
                <a:latin typeface="Bookman Old Style" pitchFamily="18" charset="0"/>
              </a:rPr>
              <a:t>Not a foreign key to a Dimension table</a:t>
            </a:r>
          </a:p>
          <a:p>
            <a:pPr>
              <a:lnSpc>
                <a:spcPct val="70000"/>
              </a:lnSpc>
            </a:pPr>
            <a:r>
              <a:rPr lang="en-US" sz="2000" dirty="0">
                <a:latin typeface="Bookman Old Style" pitchFamily="18" charset="0"/>
              </a:rPr>
              <a:t>Primary Key</a:t>
            </a:r>
          </a:p>
          <a:p>
            <a:pPr lvl="1">
              <a:lnSpc>
                <a:spcPct val="70000"/>
              </a:lnSpc>
            </a:pPr>
            <a:r>
              <a:rPr lang="en-US" sz="1600" dirty="0">
                <a:latin typeface="Bookman Old Style" pitchFamily="18" charset="0"/>
              </a:rPr>
              <a:t>a subset of the FKs</a:t>
            </a:r>
          </a:p>
          <a:p>
            <a:pPr lvl="1">
              <a:lnSpc>
                <a:spcPct val="70000"/>
              </a:lnSpc>
            </a:pPr>
            <a:r>
              <a:rPr lang="en-US" sz="1600" dirty="0">
                <a:latin typeface="Bookman Old Style" pitchFamily="18" charset="0"/>
              </a:rPr>
              <a:t>must be defined in the table</a:t>
            </a:r>
          </a:p>
          <a:p>
            <a:pPr>
              <a:lnSpc>
                <a:spcPct val="70000"/>
              </a:lnSpc>
            </a:pPr>
            <a:r>
              <a:rPr lang="en-US" sz="1800" dirty="0">
                <a:latin typeface="Bookman Old Style" pitchFamily="18" charset="0"/>
              </a:rPr>
              <a:t>Surrogate keys</a:t>
            </a:r>
          </a:p>
          <a:p>
            <a:pPr lvl="1">
              <a:lnSpc>
                <a:spcPct val="70000"/>
              </a:lnSpc>
            </a:pPr>
            <a:r>
              <a:rPr lang="en-US" sz="1600" dirty="0">
                <a:latin typeface="Bookman Old Style" pitchFamily="18" charset="0"/>
              </a:rPr>
              <a:t>Has no business intelligence</a:t>
            </a:r>
          </a:p>
          <a:p>
            <a:pPr lvl="1">
              <a:lnSpc>
                <a:spcPct val="70000"/>
              </a:lnSpc>
            </a:pPr>
            <a:r>
              <a:rPr lang="en-US" sz="1600" dirty="0">
                <a:latin typeface="Bookman Old Style" pitchFamily="18" charset="0"/>
              </a:rPr>
              <a:t>Should not be delivered to the users</a:t>
            </a:r>
          </a:p>
        </p:txBody>
      </p:sp>
      <p:pic>
        <p:nvPicPr>
          <p:cNvPr id="359428" name="Picture 4" descr="fig244_01_0">
            <a:hlinkClick r:id="rId3"/>
          </p:cNvPr>
          <p:cNvPicPr>
            <a:picLocks noGrp="1" noChangeAspect="1" noChangeArrowheads="1"/>
          </p:cNvPicPr>
          <p:nvPr>
            <p:ph type="clipArt" sz="half" idx="1"/>
          </p:nvPr>
        </p:nvPicPr>
        <p:blipFill>
          <a:blip r:embed="rId4" cstate="print"/>
          <a:srcRect/>
          <a:stretch>
            <a:fillRect/>
          </a:stretch>
        </p:blipFill>
        <p:spPr>
          <a:xfrm>
            <a:off x="685800" y="1600200"/>
            <a:ext cx="3733800" cy="4876800"/>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871538" y="192088"/>
            <a:ext cx="8162925" cy="769441"/>
          </a:xfrm>
        </p:spPr>
        <p:txBody>
          <a:bodyPr/>
          <a:lstStyle/>
          <a:p>
            <a:r>
              <a:rPr lang="en-US" dirty="0">
                <a:solidFill>
                  <a:srgbClr val="FF0000"/>
                </a:solidFill>
              </a:rPr>
              <a:t>Key Building Process - Facts</a:t>
            </a:r>
          </a:p>
        </p:txBody>
      </p:sp>
      <p:sp>
        <p:nvSpPr>
          <p:cNvPr id="80899" name="Rectangle 3"/>
          <p:cNvSpPr>
            <a:spLocks noGrp="1" noChangeArrowheads="1"/>
          </p:cNvSpPr>
          <p:nvPr>
            <p:ph type="body" idx="1"/>
          </p:nvPr>
        </p:nvSpPr>
        <p:spPr/>
        <p:txBody>
          <a:bodyPr/>
          <a:lstStyle/>
          <a:p>
            <a:pPr>
              <a:lnSpc>
                <a:spcPct val="80000"/>
              </a:lnSpc>
            </a:pPr>
            <a:r>
              <a:rPr lang="en-US" sz="2400" dirty="0"/>
              <a:t>When building a fact table, the final ETL step is converting the natural keys in the new input records into the correct, contemporary surrogate keys </a:t>
            </a:r>
          </a:p>
          <a:p>
            <a:pPr>
              <a:lnSpc>
                <a:spcPct val="80000"/>
              </a:lnSpc>
            </a:pPr>
            <a:r>
              <a:rPr lang="en-US" sz="2400" dirty="0"/>
              <a:t>ETL maintains a special surrogate key lookup table for each dimension. This table is updated whenever a new dimension entity is created and whenever a </a:t>
            </a:r>
            <a:r>
              <a:rPr lang="en-US" sz="2400" dirty="0">
                <a:solidFill>
                  <a:srgbClr val="FF0000"/>
                </a:solidFill>
              </a:rPr>
              <a:t>Type 2 </a:t>
            </a:r>
            <a:r>
              <a:rPr lang="en-US" sz="2400" dirty="0"/>
              <a:t>change occurs on an existing dimension entity </a:t>
            </a:r>
          </a:p>
          <a:p>
            <a:pPr>
              <a:lnSpc>
                <a:spcPct val="80000"/>
              </a:lnSpc>
            </a:pPr>
            <a:r>
              <a:rPr lang="en-US" sz="2400" dirty="0"/>
              <a:t>All of the required lookup tables should be pinned in memory so that they can be randomly accessed as each incoming fact record presents its natural keys. This is one of the reasons for making the lookup tables separate from the original data warehouse dimension tables. </a:t>
            </a:r>
          </a:p>
          <a:p>
            <a:pPr>
              <a:lnSpc>
                <a:spcPct val="80000"/>
              </a:lnSpc>
            </a:pP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fld id="{E1700892-CB93-464F-85FB-06D67AB4BE76}" type="datetime5">
              <a:rPr lang="en-US" smtClean="0"/>
              <a:pPr/>
              <a:t>5-Nov-17</a:t>
            </a:fld>
            <a:endParaRPr lang="en-US"/>
          </a:p>
        </p:txBody>
      </p:sp>
      <p:sp>
        <p:nvSpPr>
          <p:cNvPr id="7" name="Footer Placeholder 5"/>
          <p:cNvSpPr>
            <a:spLocks noGrp="1"/>
          </p:cNvSpPr>
          <p:nvPr>
            <p:ph type="ftr" sz="quarter" idx="11"/>
          </p:nvPr>
        </p:nvSpPr>
        <p:spPr/>
        <p:txBody>
          <a:bodyPr/>
          <a:lstStyle/>
          <a:p>
            <a:r>
              <a:rPr lang="en-US"/>
              <a:t>BITS-Pilani</a:t>
            </a:r>
          </a:p>
        </p:txBody>
      </p:sp>
      <p:sp>
        <p:nvSpPr>
          <p:cNvPr id="8" name="Slide Number Placeholder 6"/>
          <p:cNvSpPr>
            <a:spLocks noGrp="1"/>
          </p:cNvSpPr>
          <p:nvPr>
            <p:ph type="sldNum" sz="quarter" idx="12"/>
          </p:nvPr>
        </p:nvSpPr>
        <p:spPr/>
        <p:txBody>
          <a:bodyPr/>
          <a:lstStyle/>
          <a:p>
            <a:fld id="{14403670-0EC0-4A2C-80C8-C7C4DCD32EBC}" type="slidenum">
              <a:rPr lang="en-US"/>
              <a:pPr/>
              <a:t>22</a:t>
            </a:fld>
            <a:endParaRPr lang="en-US"/>
          </a:p>
        </p:txBody>
      </p:sp>
      <p:sp>
        <p:nvSpPr>
          <p:cNvPr id="361474" name="Rectangle 2"/>
          <p:cNvSpPr>
            <a:spLocks noGrp="1" noChangeArrowheads="1"/>
          </p:cNvSpPr>
          <p:nvPr>
            <p:ph type="title"/>
          </p:nvPr>
        </p:nvSpPr>
        <p:spPr>
          <a:xfrm>
            <a:off x="457200" y="304800"/>
            <a:ext cx="7772400" cy="1143000"/>
          </a:xfrm>
        </p:spPr>
        <p:txBody>
          <a:bodyPr/>
          <a:lstStyle/>
          <a:p>
            <a:r>
              <a:rPr lang="en-US" sz="3200" dirty="0">
                <a:solidFill>
                  <a:schemeClr val="tx1"/>
                </a:solidFill>
                <a:latin typeface="Bookman Old Style" pitchFamily="18" charset="0"/>
              </a:rPr>
              <a:t>Guaranteeing Referential Integrity</a:t>
            </a:r>
          </a:p>
        </p:txBody>
      </p:sp>
      <p:sp>
        <p:nvSpPr>
          <p:cNvPr id="361475" name="Rectangle 3"/>
          <p:cNvSpPr>
            <a:spLocks noGrp="1" noChangeArrowheads="1"/>
          </p:cNvSpPr>
          <p:nvPr>
            <p:ph sz="half" idx="1"/>
          </p:nvPr>
        </p:nvSpPr>
        <p:spPr>
          <a:xfrm>
            <a:off x="457200" y="1600200"/>
            <a:ext cx="4033838" cy="4530725"/>
          </a:xfrm>
        </p:spPr>
        <p:txBody>
          <a:bodyPr/>
          <a:lstStyle/>
          <a:p>
            <a:pPr>
              <a:lnSpc>
                <a:spcPct val="80000"/>
              </a:lnSpc>
            </a:pPr>
            <a:endParaRPr lang="en-US" sz="1600"/>
          </a:p>
        </p:txBody>
      </p:sp>
      <p:pic>
        <p:nvPicPr>
          <p:cNvPr id="361476" name="Picture 4" descr="fig247_01_0">
            <a:hlinkClick r:id="rId3"/>
          </p:cNvPr>
          <p:cNvPicPr>
            <a:picLocks noChangeAspect="1" noChangeArrowheads="1"/>
          </p:cNvPicPr>
          <p:nvPr/>
        </p:nvPicPr>
        <p:blipFill>
          <a:blip r:embed="rId4" cstate="print"/>
          <a:srcRect/>
          <a:stretch>
            <a:fillRect/>
          </a:stretch>
        </p:blipFill>
        <p:spPr bwMode="auto">
          <a:xfrm>
            <a:off x="228600" y="1600200"/>
            <a:ext cx="4724400" cy="4114800"/>
          </a:xfrm>
          <a:prstGeom prst="rect">
            <a:avLst/>
          </a:prstGeom>
          <a:noFill/>
        </p:spPr>
      </p:pic>
      <p:sp>
        <p:nvSpPr>
          <p:cNvPr id="361477" name="Rectangle 5"/>
          <p:cNvSpPr>
            <a:spLocks noGrp="1" noChangeArrowheads="1"/>
          </p:cNvSpPr>
          <p:nvPr>
            <p:ph type="body" sz="half" idx="2"/>
          </p:nvPr>
        </p:nvSpPr>
        <p:spPr>
          <a:xfrm>
            <a:off x="4800600" y="1524000"/>
            <a:ext cx="4343400" cy="4419600"/>
          </a:xfrm>
        </p:spPr>
        <p:txBody>
          <a:bodyPr/>
          <a:lstStyle/>
          <a:p>
            <a:pPr marL="533400" indent="-533400">
              <a:lnSpc>
                <a:spcPct val="80000"/>
              </a:lnSpc>
              <a:buFontTx/>
              <a:buNone/>
            </a:pPr>
            <a:r>
              <a:rPr lang="en-US" sz="1400" b="1" dirty="0"/>
              <a:t>	</a:t>
            </a:r>
            <a:r>
              <a:rPr lang="en-US" sz="1600" b="1" dirty="0">
                <a:solidFill>
                  <a:srgbClr val="FF0000"/>
                </a:solidFill>
              </a:rPr>
              <a:t>“</a:t>
            </a:r>
            <a:r>
              <a:rPr lang="en-US" sz="1600" b="1" i="1" dirty="0">
                <a:solidFill>
                  <a:srgbClr val="FF0000"/>
                </a:solidFill>
              </a:rPr>
              <a:t>EVERY FACT TABLE </a:t>
            </a:r>
            <a:r>
              <a:rPr lang="en-US" sz="1400" b="1" i="1" dirty="0" smtClean="0">
                <a:solidFill>
                  <a:srgbClr val="FF0000"/>
                </a:solidFill>
              </a:rPr>
              <a:t>ROW MUST </a:t>
            </a:r>
            <a:r>
              <a:rPr lang="en-US" sz="1400" b="1" i="1" dirty="0">
                <a:solidFill>
                  <a:srgbClr val="FF0000"/>
                </a:solidFill>
              </a:rPr>
              <a:t>BE </a:t>
            </a:r>
            <a:r>
              <a:rPr lang="en-US" sz="1400" b="1" i="1" dirty="0" smtClean="0">
                <a:solidFill>
                  <a:srgbClr val="FF0000"/>
                </a:solidFill>
              </a:rPr>
              <a:t>FILLED </a:t>
            </a:r>
            <a:r>
              <a:rPr lang="en-US" sz="1400" b="1" i="1" dirty="0">
                <a:solidFill>
                  <a:srgbClr val="FF0000"/>
                </a:solidFill>
              </a:rPr>
              <a:t>WITH LEGITIMATE FOREIGN KEYS”</a:t>
            </a:r>
          </a:p>
          <a:p>
            <a:pPr marL="533400" indent="-533400">
              <a:lnSpc>
                <a:spcPct val="80000"/>
              </a:lnSpc>
              <a:buFontTx/>
              <a:buAutoNum type="arabicPeriod"/>
            </a:pPr>
            <a:r>
              <a:rPr lang="en-US" sz="1600" b="1" dirty="0" smtClean="0"/>
              <a:t>Check </a:t>
            </a:r>
            <a:r>
              <a:rPr lang="en-US" sz="1600" b="1" dirty="0"/>
              <a:t>Before Loading</a:t>
            </a:r>
          </a:p>
          <a:p>
            <a:pPr marL="914400" lvl="1" indent="-457200">
              <a:lnSpc>
                <a:spcPct val="80000"/>
              </a:lnSpc>
              <a:buFontTx/>
              <a:buChar char="•"/>
            </a:pPr>
            <a:r>
              <a:rPr lang="en-US" sz="1600" dirty="0"/>
              <a:t>Check before you add fact records</a:t>
            </a:r>
          </a:p>
          <a:p>
            <a:pPr marL="914400" lvl="1" indent="-457200">
              <a:lnSpc>
                <a:spcPct val="80000"/>
              </a:lnSpc>
              <a:buFontTx/>
              <a:buChar char="•"/>
            </a:pPr>
            <a:r>
              <a:rPr lang="en-US" sz="1600" dirty="0"/>
              <a:t>Check before you delete dimension records</a:t>
            </a:r>
          </a:p>
          <a:p>
            <a:pPr marL="914400" lvl="1" indent="-457200">
              <a:lnSpc>
                <a:spcPct val="80000"/>
              </a:lnSpc>
              <a:buFontTx/>
              <a:buChar char="•"/>
            </a:pPr>
            <a:r>
              <a:rPr lang="en-US" sz="1600" dirty="0"/>
              <a:t>Best approach</a:t>
            </a:r>
          </a:p>
          <a:p>
            <a:pPr marL="533400" indent="-533400">
              <a:lnSpc>
                <a:spcPct val="80000"/>
              </a:lnSpc>
              <a:buFontTx/>
              <a:buAutoNum type="arabicPeriod"/>
            </a:pPr>
            <a:r>
              <a:rPr lang="en-US" sz="1600" b="1" dirty="0"/>
              <a:t>Check While Loading</a:t>
            </a:r>
          </a:p>
          <a:p>
            <a:pPr marL="914400" lvl="1" indent="-457200">
              <a:lnSpc>
                <a:spcPct val="80000"/>
              </a:lnSpc>
              <a:buFontTx/>
              <a:buChar char="•"/>
            </a:pPr>
            <a:r>
              <a:rPr lang="en-US" sz="1600" dirty="0"/>
              <a:t>Serious performance issue, while loading thousands of data.</a:t>
            </a:r>
          </a:p>
          <a:p>
            <a:pPr marL="533400" indent="-533400">
              <a:lnSpc>
                <a:spcPct val="80000"/>
              </a:lnSpc>
              <a:buFontTx/>
              <a:buAutoNum type="arabicPeriod"/>
            </a:pPr>
            <a:r>
              <a:rPr lang="en-US" sz="1600" b="1" dirty="0"/>
              <a:t>Check After Loading</a:t>
            </a:r>
          </a:p>
          <a:p>
            <a:pPr marL="914400" lvl="1" indent="-457200">
              <a:lnSpc>
                <a:spcPct val="80000"/>
              </a:lnSpc>
              <a:buFontTx/>
              <a:buChar char="•"/>
            </a:pPr>
            <a:r>
              <a:rPr lang="en-US" sz="1600" dirty="0"/>
              <a:t>Theoretically ok, to find all violations</a:t>
            </a:r>
          </a:p>
          <a:p>
            <a:pPr marL="914400" lvl="1" indent="-457200">
              <a:lnSpc>
                <a:spcPct val="80000"/>
              </a:lnSpc>
              <a:buFontTx/>
              <a:buChar char="•"/>
            </a:pPr>
            <a:r>
              <a:rPr lang="en-US" sz="1600" dirty="0"/>
              <a:t>Running query over the entire fact table cause serious performance issues.</a:t>
            </a:r>
          </a:p>
          <a:p>
            <a:pPr marL="914400" lvl="1" indent="-457200">
              <a:lnSpc>
                <a:spcPct val="80000"/>
              </a:lnSpc>
              <a:buFontTx/>
              <a:buChar char="•"/>
            </a:pPr>
            <a:r>
              <a:rPr lang="en-US" sz="1600" i="1" dirty="0"/>
              <a:t>If the checking is restricted to data loaded only today, we make an assumption that the date foreign key is reliable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3251EBC-A990-4E23-8A19-E6A7D5FCC6F8}"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0142DE98-7E88-496E-9BBA-35E265B7BC8C}" type="slidenum">
              <a:rPr lang="en-US"/>
              <a:pPr/>
              <a:t>23</a:t>
            </a:fld>
            <a:endParaRPr lang="en-US"/>
          </a:p>
        </p:txBody>
      </p:sp>
      <p:sp>
        <p:nvSpPr>
          <p:cNvPr id="363522" name="Rectangle 2"/>
          <p:cNvSpPr>
            <a:spLocks noGrp="1" noChangeArrowheads="1"/>
          </p:cNvSpPr>
          <p:nvPr>
            <p:ph type="title"/>
          </p:nvPr>
        </p:nvSpPr>
        <p:spPr>
          <a:xfrm>
            <a:off x="381000" y="228600"/>
            <a:ext cx="8229600" cy="1139825"/>
          </a:xfrm>
        </p:spPr>
        <p:txBody>
          <a:bodyPr/>
          <a:lstStyle/>
          <a:p>
            <a:r>
              <a:rPr lang="en-US" sz="3200">
                <a:solidFill>
                  <a:schemeClr val="tx1"/>
                </a:solidFill>
                <a:latin typeface="Bookman Old Style" pitchFamily="18" charset="0"/>
              </a:rPr>
              <a:t>Options for loading the Surrogate Keys of Dimensions</a:t>
            </a:r>
          </a:p>
        </p:txBody>
      </p:sp>
      <p:sp>
        <p:nvSpPr>
          <p:cNvPr id="363523" name="Rectangle 3"/>
          <p:cNvSpPr>
            <a:spLocks noGrp="1" noChangeArrowheads="1"/>
          </p:cNvSpPr>
          <p:nvPr>
            <p:ph type="body" idx="1"/>
          </p:nvPr>
        </p:nvSpPr>
        <p:spPr>
          <a:xfrm>
            <a:off x="457200" y="1905000"/>
            <a:ext cx="8229600" cy="3962400"/>
          </a:xfrm>
        </p:spPr>
        <p:txBody>
          <a:bodyPr/>
          <a:lstStyle/>
          <a:p>
            <a:pPr marL="533400" indent="-533400">
              <a:lnSpc>
                <a:spcPct val="90000"/>
              </a:lnSpc>
              <a:buFont typeface="Wingdings" pitchFamily="2" charset="2"/>
              <a:buAutoNum type="arabicPeriod"/>
            </a:pPr>
            <a:r>
              <a:rPr lang="en-US" sz="2000">
                <a:latin typeface="Bookman Old Style" pitchFamily="18" charset="0"/>
              </a:rPr>
              <a:t>Look up the current surrogate key in each dimension, fetch the record with the most current surrogate key for the natural key and use that surrogate key. Good option but very slow.</a:t>
            </a:r>
          </a:p>
          <a:p>
            <a:pPr marL="533400" indent="-533400">
              <a:lnSpc>
                <a:spcPct val="90000"/>
              </a:lnSpc>
              <a:buFont typeface="Wingdings" pitchFamily="2" charset="2"/>
              <a:buAutoNum type="arabicPeriod"/>
            </a:pPr>
            <a:endParaRPr lang="en-US" sz="2000">
              <a:latin typeface="Bookman Old Style" pitchFamily="18" charset="0"/>
            </a:endParaRPr>
          </a:p>
          <a:p>
            <a:pPr marL="533400" indent="-533400">
              <a:lnSpc>
                <a:spcPct val="90000"/>
              </a:lnSpc>
              <a:buFont typeface="Wingdings" pitchFamily="2" charset="2"/>
              <a:buAutoNum type="arabicPeriod"/>
            </a:pPr>
            <a:r>
              <a:rPr lang="en-US" sz="2000">
                <a:latin typeface="Bookman Old Style" pitchFamily="18" charset="0"/>
              </a:rPr>
              <a:t>Maintain a  surrogate key lookup table for each dimension. This table is updated whenever a new record is added or when a Type-2 update occurs in an existing dimensional entity.</a:t>
            </a:r>
          </a:p>
          <a:p>
            <a:pPr marL="914400" lvl="1" indent="-457200">
              <a:lnSpc>
                <a:spcPct val="90000"/>
              </a:lnSpc>
            </a:pPr>
            <a:r>
              <a:rPr lang="en-US" sz="1800">
                <a:latin typeface="Bookman Old Style" pitchFamily="18" charset="0"/>
              </a:rPr>
              <a:t>The dimensions must be updated with Type-2 updates before any facts are loaded into the Data Warehouse, to guarantee referential integrity</a:t>
            </a:r>
          </a:p>
          <a:p>
            <a:pPr marL="914400" lvl="1" indent="-457200">
              <a:lnSpc>
                <a:spcPct val="90000"/>
              </a:lnSpc>
              <a:buFont typeface="Wingdings" pitchFamily="2" charset="2"/>
              <a:buNone/>
            </a:pPr>
            <a:endParaRPr lang="en-US" sz="1800">
              <a:latin typeface="Bookman Old Style"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9F23DF-2C98-4A94-AD43-D96DB143EADA}"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7429C1B1-C71E-47BD-8C20-0EAC8891E6ED}" type="slidenum">
              <a:rPr lang="en-US"/>
              <a:pPr/>
              <a:t>24</a:t>
            </a:fld>
            <a:endParaRPr lang="en-US"/>
          </a:p>
        </p:txBody>
      </p:sp>
      <p:sp>
        <p:nvSpPr>
          <p:cNvPr id="365570" name="Rectangle 2"/>
          <p:cNvSpPr>
            <a:spLocks noGrp="1" noChangeArrowheads="1"/>
          </p:cNvSpPr>
          <p:nvPr>
            <p:ph type="title"/>
          </p:nvPr>
        </p:nvSpPr>
        <p:spPr/>
        <p:txBody>
          <a:bodyPr/>
          <a:lstStyle/>
          <a:p>
            <a:r>
              <a:rPr lang="en-US" sz="3200">
                <a:solidFill>
                  <a:schemeClr val="tx1"/>
                </a:solidFill>
                <a:latin typeface="Bookman Old Style" pitchFamily="18" charset="0"/>
              </a:rPr>
              <a:t>Surrogate Key Pipeline</a:t>
            </a:r>
          </a:p>
        </p:txBody>
      </p:sp>
      <p:sp>
        <p:nvSpPr>
          <p:cNvPr id="365571" name="Rectangle 3"/>
          <p:cNvSpPr>
            <a:spLocks noGrp="1" noChangeArrowheads="1"/>
          </p:cNvSpPr>
          <p:nvPr>
            <p:ph type="body" idx="1"/>
          </p:nvPr>
        </p:nvSpPr>
        <p:spPr>
          <a:xfrm>
            <a:off x="457200" y="1828800"/>
            <a:ext cx="8229600" cy="4343400"/>
          </a:xfrm>
        </p:spPr>
        <p:txBody>
          <a:bodyPr/>
          <a:lstStyle/>
          <a:p>
            <a:r>
              <a:rPr lang="en-US" sz="2400" dirty="0">
                <a:latin typeface="Bookman Old Style" pitchFamily="18" charset="0"/>
              </a:rPr>
              <a:t>Assume that all records to be added to the fact table are current, i.e., </a:t>
            </a:r>
          </a:p>
          <a:p>
            <a:pPr lvl="1"/>
            <a:r>
              <a:rPr lang="en-US" sz="2000" dirty="0">
                <a:latin typeface="Bookman Old Style" pitchFamily="18" charset="0"/>
              </a:rPr>
              <a:t>in the incoming fact records, the value for the natural key of each dimension is the most current value known to the DW</a:t>
            </a:r>
          </a:p>
          <a:p>
            <a:pPr lvl="1"/>
            <a:endParaRPr lang="en-US" sz="2400" dirty="0">
              <a:latin typeface="Bookman Old Style" pitchFamily="18" charset="0"/>
            </a:endParaRPr>
          </a:p>
          <a:p>
            <a:r>
              <a:rPr lang="en-US" sz="2400" dirty="0">
                <a:latin typeface="Bookman Old Style" pitchFamily="18" charset="0"/>
              </a:rPr>
              <a:t>When loading a fact table, the  final ETL step converts the natural keys of the new input records into the correct surrogate key of the dimensions using the key mapping tables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40A255-D231-4AB6-A082-FE9CDE77C95D}"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FB2637CF-1B16-4D93-AEEA-ECB8CAA9D1FA}" type="slidenum">
              <a:rPr lang="en-US"/>
              <a:pPr/>
              <a:t>25</a:t>
            </a:fld>
            <a:endParaRPr lang="en-US"/>
          </a:p>
        </p:txBody>
      </p:sp>
      <p:sp>
        <p:nvSpPr>
          <p:cNvPr id="367618" name="Rectangle 2"/>
          <p:cNvSpPr>
            <a:spLocks noGrp="1" noChangeArrowheads="1"/>
          </p:cNvSpPr>
          <p:nvPr>
            <p:ph type="title"/>
          </p:nvPr>
        </p:nvSpPr>
        <p:spPr>
          <a:xfrm>
            <a:off x="762000" y="304800"/>
            <a:ext cx="7772400" cy="1143000"/>
          </a:xfrm>
        </p:spPr>
        <p:txBody>
          <a:bodyPr/>
          <a:lstStyle/>
          <a:p>
            <a:r>
              <a:rPr lang="en-US" sz="3200">
                <a:solidFill>
                  <a:schemeClr val="tx1"/>
                </a:solidFill>
                <a:latin typeface="Bookman Old Style" pitchFamily="18" charset="0"/>
              </a:rPr>
              <a:t>Surrogate Key Pipeline</a:t>
            </a:r>
            <a:r>
              <a:rPr lang="en-US" sz="3600">
                <a:solidFill>
                  <a:schemeClr val="tx1"/>
                </a:solidFill>
                <a:latin typeface="Bookman Old Style" pitchFamily="18" charset="0"/>
              </a:rPr>
              <a:t> </a:t>
            </a:r>
            <a:r>
              <a:rPr lang="en-US" sz="1800">
                <a:solidFill>
                  <a:schemeClr val="tx1"/>
                </a:solidFill>
                <a:latin typeface="Bookman Old Style" pitchFamily="18" charset="0"/>
              </a:rPr>
              <a:t>(contd…)</a:t>
            </a:r>
          </a:p>
        </p:txBody>
      </p:sp>
      <p:pic>
        <p:nvPicPr>
          <p:cNvPr id="367619" name="Picture 3" descr="fig249_01_0">
            <a:hlinkClick r:id="rId3"/>
          </p:cNvPr>
          <p:cNvPicPr>
            <a:picLocks noGrp="1" noChangeAspect="1" noChangeArrowheads="1"/>
          </p:cNvPicPr>
          <p:nvPr>
            <p:ph idx="1"/>
          </p:nvPr>
        </p:nvPicPr>
        <p:blipFill>
          <a:blip r:embed="rId4" cstate="print"/>
          <a:srcRect/>
          <a:stretch>
            <a:fillRect/>
          </a:stretch>
        </p:blipFill>
        <p:spPr>
          <a:xfrm>
            <a:off x="609600" y="1524000"/>
            <a:ext cx="8001000" cy="4724400"/>
          </a:xfrm>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625050-256C-478F-BCFB-FF92F7990FD5}"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3448A1E9-8A69-4E28-9730-A9E3122C7B2E}" type="slidenum">
              <a:rPr lang="en-US"/>
              <a:pPr/>
              <a:t>26</a:t>
            </a:fld>
            <a:endParaRPr lang="en-US"/>
          </a:p>
        </p:txBody>
      </p:sp>
      <p:sp>
        <p:nvSpPr>
          <p:cNvPr id="375810" name="Rectangle 2"/>
          <p:cNvSpPr>
            <a:spLocks noGrp="1" noChangeArrowheads="1"/>
          </p:cNvSpPr>
          <p:nvPr>
            <p:ph type="title"/>
          </p:nvPr>
        </p:nvSpPr>
        <p:spPr/>
        <p:txBody>
          <a:bodyPr/>
          <a:lstStyle/>
          <a:p>
            <a:r>
              <a:rPr lang="en-US" sz="3200">
                <a:solidFill>
                  <a:schemeClr val="tx1"/>
                </a:solidFill>
                <a:latin typeface="Bookman Old Style" pitchFamily="18" charset="0"/>
              </a:rPr>
              <a:t>Grains of Fact Tables</a:t>
            </a:r>
          </a:p>
        </p:txBody>
      </p:sp>
      <p:sp>
        <p:nvSpPr>
          <p:cNvPr id="375811" name="Rectangle 3"/>
          <p:cNvSpPr>
            <a:spLocks noGrp="1" noChangeArrowheads="1"/>
          </p:cNvSpPr>
          <p:nvPr>
            <p:ph type="body" idx="1"/>
          </p:nvPr>
        </p:nvSpPr>
        <p:spPr>
          <a:xfrm>
            <a:off x="457200" y="2133600"/>
            <a:ext cx="8229600" cy="2895600"/>
          </a:xfrm>
        </p:spPr>
        <p:txBody>
          <a:bodyPr/>
          <a:lstStyle/>
          <a:p>
            <a:endParaRPr lang="en-US" sz="2000" dirty="0">
              <a:latin typeface="Bookman Old Style" pitchFamily="18" charset="0"/>
            </a:endParaRPr>
          </a:p>
          <a:p>
            <a:r>
              <a:rPr lang="en-US" sz="2400" dirty="0">
                <a:latin typeface="Bookman Old Style" pitchFamily="18" charset="0"/>
              </a:rPr>
              <a:t>Every fact table should belong to exactly one of the following grains </a:t>
            </a:r>
          </a:p>
          <a:p>
            <a:pPr lvl="1"/>
            <a:r>
              <a:rPr lang="en-US" sz="2400" dirty="0">
                <a:latin typeface="Bookman Old Style" pitchFamily="18" charset="0"/>
              </a:rPr>
              <a:t>Transaction grain</a:t>
            </a:r>
          </a:p>
          <a:p>
            <a:pPr lvl="1"/>
            <a:r>
              <a:rPr lang="en-US" sz="2400" dirty="0">
                <a:latin typeface="Bookman Old Style" pitchFamily="18" charset="0"/>
              </a:rPr>
              <a:t>Periodic snapshot grain </a:t>
            </a:r>
          </a:p>
          <a:p>
            <a:pPr lvl="1"/>
            <a:r>
              <a:rPr lang="en-US" sz="2400" dirty="0">
                <a:latin typeface="Bookman Old Style" pitchFamily="18" charset="0"/>
              </a:rPr>
              <a:t>Accumulating snapshot grain</a:t>
            </a:r>
          </a:p>
          <a:p>
            <a:endParaRPr lang="en-US" sz="2000" dirty="0">
              <a:latin typeface="Bookman Old Style" pitchFamily="18" charset="0"/>
            </a:endParaRPr>
          </a:p>
          <a:p>
            <a:pPr>
              <a:buFont typeface="Wingdings" pitchFamily="2" charset="2"/>
              <a:buNone/>
            </a:pP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16276B-152F-48FB-A4D0-D9314A5F9631}"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79EBC466-57E2-43C4-95EF-5BA5CA877CD7}" type="slidenum">
              <a:rPr lang="en-US"/>
              <a:pPr/>
              <a:t>27</a:t>
            </a:fld>
            <a:endParaRPr lang="en-US"/>
          </a:p>
        </p:txBody>
      </p:sp>
      <p:sp>
        <p:nvSpPr>
          <p:cNvPr id="377858" name="Rectangle 2"/>
          <p:cNvSpPr>
            <a:spLocks noGrp="1" noChangeArrowheads="1"/>
          </p:cNvSpPr>
          <p:nvPr>
            <p:ph type="title"/>
          </p:nvPr>
        </p:nvSpPr>
        <p:spPr/>
        <p:txBody>
          <a:bodyPr/>
          <a:lstStyle/>
          <a:p>
            <a:r>
              <a:rPr lang="en-US" sz="3600">
                <a:solidFill>
                  <a:schemeClr val="tx1"/>
                </a:solidFill>
                <a:latin typeface="Bookman Old Style" pitchFamily="18" charset="0"/>
              </a:rPr>
              <a:t>Transaction Grain Fact Tables</a:t>
            </a:r>
          </a:p>
        </p:txBody>
      </p:sp>
      <p:sp>
        <p:nvSpPr>
          <p:cNvPr id="377859" name="Rectangle 3"/>
          <p:cNvSpPr>
            <a:spLocks noGrp="1" noChangeArrowheads="1"/>
          </p:cNvSpPr>
          <p:nvPr>
            <p:ph type="body" idx="1"/>
          </p:nvPr>
        </p:nvSpPr>
        <p:spPr>
          <a:xfrm>
            <a:off x="609600" y="1828800"/>
            <a:ext cx="8534400" cy="3810000"/>
          </a:xfrm>
        </p:spPr>
        <p:txBody>
          <a:bodyPr/>
          <a:lstStyle/>
          <a:p>
            <a:r>
              <a:rPr lang="en-US" sz="2400" dirty="0">
                <a:latin typeface="Bookman Old Style" pitchFamily="18" charset="0"/>
              </a:rPr>
              <a:t>The grain represents an instantaneous measurement at a specific point in space and time</a:t>
            </a:r>
          </a:p>
          <a:p>
            <a:pPr lvl="1"/>
            <a:r>
              <a:rPr lang="en-US" sz="2000" dirty="0">
                <a:latin typeface="Bookman Old Style" pitchFamily="18" charset="0"/>
              </a:rPr>
              <a:t>retail sales transaction </a:t>
            </a:r>
          </a:p>
          <a:p>
            <a:r>
              <a:rPr lang="en-US" sz="2400" dirty="0">
                <a:latin typeface="Bookman Old Style" pitchFamily="18" charset="0"/>
              </a:rPr>
              <a:t>More detailed fact table</a:t>
            </a:r>
          </a:p>
          <a:p>
            <a:r>
              <a:rPr lang="en-US" sz="2400" dirty="0">
                <a:latin typeface="Bookman Old Style" pitchFamily="18" charset="0"/>
              </a:rPr>
              <a:t>Generally consists of more number of dimensions</a:t>
            </a:r>
          </a:p>
          <a:p>
            <a:r>
              <a:rPr lang="en-US" sz="2400" dirty="0">
                <a:latin typeface="Bookman Old Style" pitchFamily="18" charset="0"/>
              </a:rPr>
              <a:t>Each record correspond to the instant of measurement.</a:t>
            </a:r>
          </a:p>
          <a:p>
            <a:r>
              <a:rPr lang="en-US" sz="2400" dirty="0">
                <a:latin typeface="Bookman Old Style" pitchFamily="18" charset="0"/>
              </a:rPr>
              <a:t>Transactions are time stamped to the nearest second/minutes</a:t>
            </a:r>
          </a:p>
          <a:p>
            <a:r>
              <a:rPr lang="en-US" sz="2400" dirty="0">
                <a:latin typeface="Bookman Old Style" pitchFamily="18" charset="0"/>
              </a:rPr>
              <a:t>Fact table records arrive in batches at regular intervals</a:t>
            </a:r>
          </a:p>
          <a:p>
            <a:pPr>
              <a:buFont typeface="Wingdings" pitchFamily="2" charset="2"/>
              <a:buNone/>
            </a:pPr>
            <a:endParaRPr lang="en-US" sz="2000" dirty="0">
              <a:latin typeface="Bookman Old Style" pitchFamily="18" charset="0"/>
            </a:endParaRPr>
          </a:p>
          <a:p>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CAD19C-6A83-4F22-9805-0C82FF90FD95}" type="datetime5">
              <a:rPr lang="en-US" smtClean="0"/>
              <a:pPr/>
              <a:t>5-Nov-17</a:t>
            </a:fld>
            <a:endParaRPr lang="en-US" dirty="0"/>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AB0966F9-225C-407B-BA2E-77181415C379}" type="slidenum">
              <a:rPr lang="en-US"/>
              <a:pPr/>
              <a:t>28</a:t>
            </a:fld>
            <a:endParaRPr lang="en-US"/>
          </a:p>
        </p:txBody>
      </p:sp>
      <p:sp>
        <p:nvSpPr>
          <p:cNvPr id="379906" name="Rectangle 2"/>
          <p:cNvSpPr>
            <a:spLocks noGrp="1" noChangeArrowheads="1"/>
          </p:cNvSpPr>
          <p:nvPr>
            <p:ph type="title"/>
          </p:nvPr>
        </p:nvSpPr>
        <p:spPr>
          <a:xfrm>
            <a:off x="381000" y="381000"/>
            <a:ext cx="7772400" cy="990600"/>
          </a:xfrm>
        </p:spPr>
        <p:txBody>
          <a:bodyPr/>
          <a:lstStyle/>
          <a:p>
            <a:r>
              <a:rPr lang="en-US" sz="3200">
                <a:solidFill>
                  <a:schemeClr val="tx1"/>
                </a:solidFill>
                <a:latin typeface="Bookman Old Style" pitchFamily="18" charset="0"/>
              </a:rPr>
              <a:t>Periodic Snapshot Fact Tables</a:t>
            </a:r>
          </a:p>
        </p:txBody>
      </p:sp>
      <p:sp>
        <p:nvSpPr>
          <p:cNvPr id="379907" name="Rectangle 3"/>
          <p:cNvSpPr>
            <a:spLocks noGrp="1" noChangeArrowheads="1"/>
          </p:cNvSpPr>
          <p:nvPr>
            <p:ph type="body" idx="1"/>
          </p:nvPr>
        </p:nvSpPr>
        <p:spPr>
          <a:xfrm>
            <a:off x="304800" y="1752600"/>
            <a:ext cx="8610600" cy="4267200"/>
          </a:xfrm>
        </p:spPr>
        <p:txBody>
          <a:bodyPr/>
          <a:lstStyle/>
          <a:p>
            <a:pPr>
              <a:lnSpc>
                <a:spcPct val="90000"/>
              </a:lnSpc>
            </a:pPr>
            <a:r>
              <a:rPr lang="en-US" sz="2000" dirty="0">
                <a:latin typeface="Bookman Old Style" pitchFamily="18" charset="0"/>
              </a:rPr>
              <a:t>The grain represents a span of time periodically repeated</a:t>
            </a:r>
          </a:p>
          <a:p>
            <a:pPr lvl="1">
              <a:lnSpc>
                <a:spcPct val="90000"/>
              </a:lnSpc>
            </a:pPr>
            <a:r>
              <a:rPr lang="en-US" sz="1800" dirty="0">
                <a:latin typeface="Bookman Old Style" pitchFamily="18" charset="0"/>
              </a:rPr>
              <a:t>A periodic snapshot for a checking account in a bank, reported every month</a:t>
            </a:r>
          </a:p>
          <a:p>
            <a:pPr lvl="2">
              <a:lnSpc>
                <a:spcPct val="90000"/>
              </a:lnSpc>
            </a:pPr>
            <a:r>
              <a:rPr lang="en-US" sz="1800" dirty="0">
                <a:latin typeface="Bookman Old Style" pitchFamily="18" charset="0"/>
              </a:rPr>
              <a:t>Beginning balance</a:t>
            </a:r>
          </a:p>
          <a:p>
            <a:pPr lvl="2">
              <a:lnSpc>
                <a:spcPct val="90000"/>
              </a:lnSpc>
            </a:pPr>
            <a:r>
              <a:rPr lang="en-US" sz="1800" dirty="0">
                <a:latin typeface="Bookman Old Style" pitchFamily="18" charset="0"/>
              </a:rPr>
              <a:t>Ending balance</a:t>
            </a:r>
          </a:p>
          <a:p>
            <a:pPr lvl="2">
              <a:lnSpc>
                <a:spcPct val="90000"/>
              </a:lnSpc>
            </a:pPr>
            <a:r>
              <a:rPr lang="en-US" sz="1800" dirty="0">
                <a:latin typeface="Bookman Old Style" pitchFamily="18" charset="0"/>
              </a:rPr>
              <a:t>Number of deposits</a:t>
            </a:r>
          </a:p>
          <a:p>
            <a:pPr lvl="2">
              <a:lnSpc>
                <a:spcPct val="90000"/>
              </a:lnSpc>
            </a:pPr>
            <a:r>
              <a:rPr lang="en-US" sz="1800" dirty="0">
                <a:latin typeface="Bookman Old Style" pitchFamily="18" charset="0"/>
              </a:rPr>
              <a:t>Total for deposits</a:t>
            </a:r>
          </a:p>
          <a:p>
            <a:pPr lvl="2">
              <a:lnSpc>
                <a:spcPct val="90000"/>
              </a:lnSpc>
            </a:pPr>
            <a:r>
              <a:rPr lang="en-US" sz="1800" dirty="0">
                <a:latin typeface="Bookman Old Style" pitchFamily="18" charset="0"/>
              </a:rPr>
              <a:t>Number of withdrawals</a:t>
            </a:r>
          </a:p>
          <a:p>
            <a:pPr lvl="2">
              <a:lnSpc>
                <a:spcPct val="90000"/>
              </a:lnSpc>
            </a:pPr>
            <a:r>
              <a:rPr lang="en-US" sz="1800" dirty="0">
                <a:latin typeface="Bookman Old Style" pitchFamily="18" charset="0"/>
              </a:rPr>
              <a:t>Total for withdrawals</a:t>
            </a:r>
          </a:p>
          <a:p>
            <a:pPr lvl="2">
              <a:lnSpc>
                <a:spcPct val="90000"/>
              </a:lnSpc>
            </a:pPr>
            <a:endParaRPr lang="en-US" sz="1600" dirty="0">
              <a:latin typeface="Bookman Old Style" pitchFamily="18" charset="0"/>
            </a:endParaRPr>
          </a:p>
          <a:p>
            <a:pPr>
              <a:lnSpc>
                <a:spcPct val="90000"/>
              </a:lnSpc>
            </a:pPr>
            <a:r>
              <a:rPr lang="en-US" sz="2000" dirty="0">
                <a:latin typeface="Bookman Old Style" pitchFamily="18" charset="0"/>
              </a:rPr>
              <a:t>Attributed by more number of facts</a:t>
            </a:r>
          </a:p>
          <a:p>
            <a:pPr>
              <a:lnSpc>
                <a:spcPct val="90000"/>
              </a:lnSpc>
            </a:pPr>
            <a:endParaRPr lang="en-US" sz="2000" dirty="0">
              <a:latin typeface="Bookman Old Style" pitchFamily="18" charset="0"/>
            </a:endParaRPr>
          </a:p>
          <a:p>
            <a:pPr>
              <a:lnSpc>
                <a:spcPct val="90000"/>
              </a:lnSpc>
            </a:pPr>
            <a:r>
              <a:rPr lang="en-US" sz="2000" dirty="0">
                <a:latin typeface="Bookman Old Style" pitchFamily="18" charset="0"/>
              </a:rPr>
              <a:t>Predictable sparseness </a:t>
            </a:r>
          </a:p>
          <a:p>
            <a:pPr lvl="1">
              <a:lnSpc>
                <a:spcPct val="90000"/>
              </a:lnSpc>
            </a:pPr>
            <a:r>
              <a:rPr lang="en-US" sz="1800" dirty="0">
                <a:latin typeface="Bookman Old Style" pitchFamily="18" charset="0"/>
              </a:rPr>
              <a:t>one checking account record per account per month</a:t>
            </a:r>
            <a:endParaRPr lang="en-US" sz="1600" dirty="0">
              <a:latin typeface="Bookman Old Style"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3FE8485-3A76-4717-99CB-EF8A9D5337ED}"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C2BD0E6F-DA58-4DFC-8865-21AF0A671B87}" type="slidenum">
              <a:rPr lang="en-US"/>
              <a:pPr/>
              <a:t>29</a:t>
            </a:fld>
            <a:endParaRPr lang="en-US"/>
          </a:p>
        </p:txBody>
      </p:sp>
      <p:sp>
        <p:nvSpPr>
          <p:cNvPr id="381954" name="Rectangle 2"/>
          <p:cNvSpPr>
            <a:spLocks noGrp="1" noChangeArrowheads="1"/>
          </p:cNvSpPr>
          <p:nvPr>
            <p:ph type="title"/>
          </p:nvPr>
        </p:nvSpPr>
        <p:spPr>
          <a:xfrm>
            <a:off x="457200" y="228600"/>
            <a:ext cx="8229600" cy="1139825"/>
          </a:xfrm>
        </p:spPr>
        <p:txBody>
          <a:bodyPr/>
          <a:lstStyle/>
          <a:p>
            <a:r>
              <a:rPr lang="en-US" sz="3200">
                <a:solidFill>
                  <a:schemeClr val="tx1"/>
                </a:solidFill>
                <a:latin typeface="Bookman Old Style" pitchFamily="18" charset="0"/>
              </a:rPr>
              <a:t>Accumulating Snapshot Fact Tables</a:t>
            </a:r>
          </a:p>
        </p:txBody>
      </p:sp>
      <p:sp>
        <p:nvSpPr>
          <p:cNvPr id="381955" name="Rectangle 3"/>
          <p:cNvSpPr>
            <a:spLocks noGrp="1" noChangeArrowheads="1"/>
          </p:cNvSpPr>
          <p:nvPr>
            <p:ph type="body" idx="1"/>
          </p:nvPr>
        </p:nvSpPr>
        <p:spPr>
          <a:xfrm>
            <a:off x="381000" y="1752600"/>
            <a:ext cx="8229600" cy="4495800"/>
          </a:xfrm>
        </p:spPr>
        <p:txBody>
          <a:bodyPr/>
          <a:lstStyle/>
          <a:p>
            <a:pPr>
              <a:lnSpc>
                <a:spcPct val="90000"/>
              </a:lnSpc>
            </a:pPr>
            <a:r>
              <a:rPr lang="en-US" sz="2000" dirty="0">
                <a:latin typeface="Bookman Old Style" pitchFamily="18" charset="0"/>
              </a:rPr>
              <a:t>The grain represents finite processes that have a definite beginning and an end</a:t>
            </a:r>
          </a:p>
          <a:p>
            <a:pPr lvl="1">
              <a:lnSpc>
                <a:spcPct val="90000"/>
              </a:lnSpc>
            </a:pPr>
            <a:r>
              <a:rPr lang="en-US" sz="1800" dirty="0">
                <a:latin typeface="Bookman Old Style" pitchFamily="18" charset="0"/>
              </a:rPr>
              <a:t>Order fulfillment, claim processing, “small workflows”</a:t>
            </a:r>
          </a:p>
          <a:p>
            <a:pPr lvl="1">
              <a:lnSpc>
                <a:spcPct val="90000"/>
              </a:lnSpc>
            </a:pPr>
            <a:r>
              <a:rPr lang="en-US" sz="1800" dirty="0">
                <a:latin typeface="Bookman Old Style" pitchFamily="18" charset="0"/>
              </a:rPr>
              <a:t>But not large complicated looping workflows</a:t>
            </a:r>
          </a:p>
          <a:p>
            <a:pPr lvl="1">
              <a:lnSpc>
                <a:spcPct val="90000"/>
              </a:lnSpc>
            </a:pPr>
            <a:endParaRPr lang="en-US" sz="1600" dirty="0">
              <a:latin typeface="Bookman Old Style" pitchFamily="18" charset="0"/>
            </a:endParaRPr>
          </a:p>
          <a:p>
            <a:pPr>
              <a:lnSpc>
                <a:spcPct val="90000"/>
              </a:lnSpc>
            </a:pPr>
            <a:r>
              <a:rPr lang="en-US" sz="2400" dirty="0">
                <a:latin typeface="Bookman Old Style" pitchFamily="18" charset="0"/>
              </a:rPr>
              <a:t>Example: shipment invoice line item</a:t>
            </a:r>
          </a:p>
          <a:p>
            <a:pPr lvl="2">
              <a:lnSpc>
                <a:spcPct val="90000"/>
              </a:lnSpc>
            </a:pPr>
            <a:r>
              <a:rPr lang="en-US" sz="1800" dirty="0">
                <a:latin typeface="Bookman Old Style" pitchFamily="18" charset="0"/>
              </a:rPr>
              <a:t>Order date</a:t>
            </a:r>
          </a:p>
          <a:p>
            <a:pPr lvl="2">
              <a:lnSpc>
                <a:spcPct val="90000"/>
              </a:lnSpc>
            </a:pPr>
            <a:r>
              <a:rPr lang="en-US" sz="1800" dirty="0">
                <a:latin typeface="Bookman Old Style" pitchFamily="18" charset="0"/>
              </a:rPr>
              <a:t>Requested ship date</a:t>
            </a:r>
          </a:p>
          <a:p>
            <a:pPr lvl="2">
              <a:lnSpc>
                <a:spcPct val="90000"/>
              </a:lnSpc>
            </a:pPr>
            <a:r>
              <a:rPr lang="en-US" sz="1800" dirty="0">
                <a:latin typeface="Bookman Old Style" pitchFamily="18" charset="0"/>
              </a:rPr>
              <a:t>Actual ship date</a:t>
            </a:r>
          </a:p>
          <a:p>
            <a:pPr lvl="2">
              <a:lnSpc>
                <a:spcPct val="90000"/>
              </a:lnSpc>
            </a:pPr>
            <a:r>
              <a:rPr lang="en-US" sz="1800" dirty="0">
                <a:latin typeface="Bookman Old Style" pitchFamily="18" charset="0"/>
              </a:rPr>
              <a:t>Delivery date</a:t>
            </a:r>
          </a:p>
          <a:p>
            <a:pPr lvl="2">
              <a:lnSpc>
                <a:spcPct val="90000"/>
              </a:lnSpc>
            </a:pPr>
            <a:r>
              <a:rPr lang="en-US" sz="1800" dirty="0">
                <a:latin typeface="Bookman Old Style" pitchFamily="18" charset="0"/>
              </a:rPr>
              <a:t>Last payment date</a:t>
            </a:r>
          </a:p>
          <a:p>
            <a:pPr lvl="2">
              <a:lnSpc>
                <a:spcPct val="90000"/>
              </a:lnSpc>
            </a:pPr>
            <a:r>
              <a:rPr lang="en-US" sz="1800" dirty="0">
                <a:latin typeface="Bookman Old Style" pitchFamily="18" charset="0"/>
              </a:rPr>
              <a:t>Return date</a:t>
            </a:r>
          </a:p>
          <a:p>
            <a:pPr lvl="2">
              <a:lnSpc>
                <a:spcPct val="90000"/>
              </a:lnSpc>
            </a:pPr>
            <a:endParaRPr lang="en-US" sz="1600" dirty="0">
              <a:latin typeface="Bookman Old Style" pitchFamily="18" charset="0"/>
            </a:endParaRPr>
          </a:p>
          <a:p>
            <a:pPr>
              <a:lnSpc>
                <a:spcPct val="90000"/>
              </a:lnSpc>
            </a:pPr>
            <a:r>
              <a:rPr lang="en-US" sz="2000" dirty="0">
                <a:latin typeface="Bookman Old Style" pitchFamily="18" charset="0"/>
              </a:rPr>
              <a:t>Characteristics: large number of date dimensions, data are created and overwritten multiple times as events unfold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71538" y="192088"/>
            <a:ext cx="8162925" cy="769441"/>
          </a:xfrm>
        </p:spPr>
        <p:txBody>
          <a:bodyPr/>
          <a:lstStyle/>
          <a:p>
            <a:r>
              <a:rPr lang="en-US" dirty="0">
                <a:solidFill>
                  <a:schemeClr val="tx1"/>
                </a:solidFill>
              </a:rPr>
              <a:t>Loading Dimensions</a:t>
            </a:r>
          </a:p>
        </p:txBody>
      </p:sp>
      <p:sp>
        <p:nvSpPr>
          <p:cNvPr id="58371" name="Rectangle 3"/>
          <p:cNvSpPr>
            <a:spLocks noGrp="1" noChangeArrowheads="1"/>
          </p:cNvSpPr>
          <p:nvPr>
            <p:ph type="body" idx="1"/>
          </p:nvPr>
        </p:nvSpPr>
        <p:spPr/>
        <p:txBody>
          <a:bodyPr/>
          <a:lstStyle/>
          <a:p>
            <a:pPr>
              <a:lnSpc>
                <a:spcPct val="90000"/>
              </a:lnSpc>
            </a:pPr>
            <a:r>
              <a:rPr lang="en-US" sz="2400" dirty="0"/>
              <a:t>Physically built to have the minimal sets of components</a:t>
            </a:r>
          </a:p>
          <a:p>
            <a:pPr>
              <a:lnSpc>
                <a:spcPct val="90000"/>
              </a:lnSpc>
            </a:pPr>
            <a:r>
              <a:rPr lang="en-US" sz="2400" dirty="0"/>
              <a:t>The primary key is a single field containing meaningless unique integer – </a:t>
            </a:r>
            <a:r>
              <a:rPr lang="en-US" sz="2400" dirty="0">
                <a:solidFill>
                  <a:srgbClr val="FF0000"/>
                </a:solidFill>
              </a:rPr>
              <a:t>Surrogate Keys</a:t>
            </a:r>
          </a:p>
          <a:p>
            <a:pPr>
              <a:lnSpc>
                <a:spcPct val="90000"/>
              </a:lnSpc>
            </a:pPr>
            <a:r>
              <a:rPr lang="en-US" sz="2400" dirty="0"/>
              <a:t>The DW owns these keys and never allows any other entity to assign them</a:t>
            </a:r>
          </a:p>
          <a:p>
            <a:pPr>
              <a:lnSpc>
                <a:spcPct val="90000"/>
              </a:lnSpc>
            </a:pPr>
            <a:r>
              <a:rPr lang="en-US" sz="2400" dirty="0"/>
              <a:t>De-normalized flat tables – all attributes in a dimension must take on a single value in the presence of a dimension primary key.</a:t>
            </a:r>
          </a:p>
          <a:p>
            <a:pPr>
              <a:lnSpc>
                <a:spcPct val="90000"/>
              </a:lnSpc>
            </a:pPr>
            <a:r>
              <a:rPr lang="en-US" sz="2400" dirty="0"/>
              <a:t>Should possess one or more other fields that compose the natural key of the dimension</a:t>
            </a:r>
          </a:p>
          <a:p>
            <a:pPr>
              <a:lnSpc>
                <a:spcPct val="90000"/>
              </a:lnSpc>
            </a:pP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957626-0E46-4A49-B669-103308A0D2D8}"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ECE3C4D2-5717-4E8A-86D2-4B23807702A3}" type="slidenum">
              <a:rPr lang="en-US"/>
              <a:pPr/>
              <a:t>30</a:t>
            </a:fld>
            <a:endParaRPr lang="en-US"/>
          </a:p>
        </p:txBody>
      </p:sp>
      <p:sp>
        <p:nvSpPr>
          <p:cNvPr id="390146" name="Rectangle 2"/>
          <p:cNvSpPr>
            <a:spLocks noGrp="1" noChangeArrowheads="1"/>
          </p:cNvSpPr>
          <p:nvPr>
            <p:ph type="title"/>
          </p:nvPr>
        </p:nvSpPr>
        <p:spPr>
          <a:xfrm>
            <a:off x="685800" y="228600"/>
            <a:ext cx="7772400" cy="1143000"/>
          </a:xfrm>
        </p:spPr>
        <p:txBody>
          <a:bodyPr/>
          <a:lstStyle/>
          <a:p>
            <a:r>
              <a:rPr lang="en-US" sz="3200">
                <a:solidFill>
                  <a:schemeClr val="tx1"/>
                </a:solidFill>
                <a:latin typeface="Bookman Old Style" pitchFamily="18" charset="0"/>
              </a:rPr>
              <a:t>Loading a Table</a:t>
            </a:r>
          </a:p>
        </p:txBody>
      </p:sp>
      <p:sp>
        <p:nvSpPr>
          <p:cNvPr id="390147" name="Rectangle 3"/>
          <p:cNvSpPr>
            <a:spLocks noGrp="1" noChangeArrowheads="1"/>
          </p:cNvSpPr>
          <p:nvPr>
            <p:ph type="body" idx="1"/>
          </p:nvPr>
        </p:nvSpPr>
        <p:spPr>
          <a:xfrm>
            <a:off x="685800" y="1905000"/>
            <a:ext cx="7772400" cy="4419600"/>
          </a:xfrm>
        </p:spPr>
        <p:txBody>
          <a:bodyPr/>
          <a:lstStyle/>
          <a:p>
            <a:pPr>
              <a:lnSpc>
                <a:spcPct val="90000"/>
              </a:lnSpc>
            </a:pPr>
            <a:r>
              <a:rPr lang="en-US" sz="2000" dirty="0">
                <a:latin typeface="Bookman Old Style" pitchFamily="18" charset="0"/>
              </a:rPr>
              <a:t>Separate inserts from updates</a:t>
            </a:r>
          </a:p>
          <a:p>
            <a:pPr lvl="1">
              <a:lnSpc>
                <a:spcPct val="90000"/>
              </a:lnSpc>
            </a:pPr>
            <a:r>
              <a:rPr lang="en-US" sz="1600" dirty="0">
                <a:latin typeface="Bookman Old Style" pitchFamily="18" charset="0"/>
              </a:rPr>
              <a:t>Identify update records from the bulk data to be loaded and process it first</a:t>
            </a:r>
          </a:p>
          <a:p>
            <a:pPr lvl="1">
              <a:lnSpc>
                <a:spcPct val="90000"/>
              </a:lnSpc>
            </a:pPr>
            <a:r>
              <a:rPr lang="en-US" sz="1600" dirty="0">
                <a:latin typeface="Bookman Old Style" pitchFamily="18" charset="0"/>
              </a:rPr>
              <a:t>Perform the insertion of the rest of the records using a bulk loader.</a:t>
            </a:r>
            <a:endParaRPr lang="en-US" sz="2000" dirty="0">
              <a:latin typeface="Bookman Old Style" pitchFamily="18" charset="0"/>
            </a:endParaRPr>
          </a:p>
          <a:p>
            <a:pPr>
              <a:lnSpc>
                <a:spcPct val="90000"/>
              </a:lnSpc>
            </a:pPr>
            <a:r>
              <a:rPr lang="en-US" sz="2000" dirty="0">
                <a:latin typeface="Bookman Old Style" pitchFamily="18" charset="0"/>
              </a:rPr>
              <a:t>Use a bulk loader</a:t>
            </a:r>
          </a:p>
          <a:p>
            <a:pPr lvl="1">
              <a:lnSpc>
                <a:spcPct val="90000"/>
              </a:lnSpc>
            </a:pPr>
            <a:r>
              <a:rPr lang="en-US" sz="1600" dirty="0">
                <a:latin typeface="Bookman Old Style" pitchFamily="18" charset="0"/>
              </a:rPr>
              <a:t>To improve performance of the inserts &amp; decrease database overhead</a:t>
            </a:r>
          </a:p>
          <a:p>
            <a:pPr lvl="1">
              <a:lnSpc>
                <a:spcPct val="90000"/>
              </a:lnSpc>
            </a:pPr>
            <a:r>
              <a:rPr lang="en-US" sz="1600" dirty="0">
                <a:latin typeface="Bookman Old Style" pitchFamily="18" charset="0"/>
              </a:rPr>
              <a:t>With many bulk loaders, updating is not possible</a:t>
            </a:r>
          </a:p>
          <a:p>
            <a:pPr>
              <a:lnSpc>
                <a:spcPct val="90000"/>
              </a:lnSpc>
            </a:pPr>
            <a:r>
              <a:rPr lang="en-US" sz="2000" dirty="0">
                <a:latin typeface="Bookman Old Style" pitchFamily="18" charset="0"/>
              </a:rPr>
              <a:t>Load in parallel</a:t>
            </a:r>
          </a:p>
          <a:p>
            <a:pPr lvl="1">
              <a:lnSpc>
                <a:spcPct val="90000"/>
              </a:lnSpc>
            </a:pPr>
            <a:r>
              <a:rPr lang="en-US" sz="1600" dirty="0">
                <a:latin typeface="Bookman Old Style" pitchFamily="18" charset="0"/>
              </a:rPr>
              <a:t>ETL tool supports breaking data in logical segments, say one per year &amp; load the data in parallel</a:t>
            </a:r>
          </a:p>
          <a:p>
            <a:pPr lvl="1">
              <a:lnSpc>
                <a:spcPct val="90000"/>
              </a:lnSpc>
            </a:pPr>
            <a:r>
              <a:rPr lang="en-US" sz="1600" dirty="0">
                <a:latin typeface="Bookman Old Style" pitchFamily="18" charset="0"/>
              </a:rPr>
              <a:t>Some ETL tools offers dynamic partition to help bulk loading</a:t>
            </a:r>
          </a:p>
          <a:p>
            <a:pPr>
              <a:lnSpc>
                <a:spcPct val="90000"/>
              </a:lnSpc>
            </a:pPr>
            <a:r>
              <a:rPr lang="en-US" sz="2000" dirty="0">
                <a:latin typeface="Bookman Old Style" pitchFamily="18" charset="0"/>
              </a:rPr>
              <a:t>Minimize physical updates</a:t>
            </a:r>
          </a:p>
          <a:p>
            <a:pPr lvl="1">
              <a:lnSpc>
                <a:spcPct val="90000"/>
              </a:lnSpc>
            </a:pPr>
            <a:r>
              <a:rPr lang="en-US" sz="1600" dirty="0">
                <a:latin typeface="Bookman Old Style" pitchFamily="18" charset="0"/>
              </a:rPr>
              <a:t>To decrease database overhead with writing the rollback logs, delete the records requires update &amp; load it all afresh using bulk loader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8D8975-2FA8-49D4-8AF3-9D47BD446768}"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A289ECC4-F73E-40AD-8725-380D2E57E024}" type="slidenum">
              <a:rPr lang="en-US"/>
              <a:pPr/>
              <a:t>31</a:t>
            </a:fld>
            <a:endParaRPr lang="en-US"/>
          </a:p>
        </p:txBody>
      </p:sp>
      <p:sp>
        <p:nvSpPr>
          <p:cNvPr id="394242" name="Rectangle 2"/>
          <p:cNvSpPr>
            <a:spLocks noGrp="1" noChangeArrowheads="1"/>
          </p:cNvSpPr>
          <p:nvPr>
            <p:ph type="title"/>
          </p:nvPr>
        </p:nvSpPr>
        <p:spPr/>
        <p:txBody>
          <a:bodyPr/>
          <a:lstStyle/>
          <a:p>
            <a:r>
              <a:rPr lang="en-US" sz="3600">
                <a:solidFill>
                  <a:schemeClr val="tx1"/>
                </a:solidFill>
                <a:latin typeface="Bookman Old Style" pitchFamily="18" charset="0"/>
              </a:rPr>
              <a:t>Updating and Correcting Facts</a:t>
            </a:r>
          </a:p>
        </p:txBody>
      </p:sp>
      <p:sp>
        <p:nvSpPr>
          <p:cNvPr id="394243" name="Rectangle 3"/>
          <p:cNvSpPr>
            <a:spLocks noGrp="1" noChangeArrowheads="1"/>
          </p:cNvSpPr>
          <p:nvPr>
            <p:ph type="body" idx="1"/>
          </p:nvPr>
        </p:nvSpPr>
        <p:spPr>
          <a:xfrm>
            <a:off x="457200" y="1828800"/>
            <a:ext cx="8229600" cy="3886200"/>
          </a:xfrm>
        </p:spPr>
        <p:txBody>
          <a:bodyPr/>
          <a:lstStyle/>
          <a:p>
            <a:pPr>
              <a:lnSpc>
                <a:spcPct val="90000"/>
              </a:lnSpc>
            </a:pPr>
            <a:r>
              <a:rPr lang="en-US" sz="1800" dirty="0">
                <a:latin typeface="Bookman Old Style" pitchFamily="18" charset="0"/>
              </a:rPr>
              <a:t>Negate the fact</a:t>
            </a:r>
          </a:p>
          <a:p>
            <a:pPr lvl="1">
              <a:lnSpc>
                <a:spcPct val="90000"/>
              </a:lnSpc>
            </a:pPr>
            <a:r>
              <a:rPr lang="en-US" sz="1800" dirty="0">
                <a:latin typeface="Bookman Old Style" pitchFamily="18" charset="0"/>
              </a:rPr>
              <a:t>Create an exact duplicate of the fact where all the measurements are negated (-minus), so the measures “cancel” each other in summaries</a:t>
            </a:r>
          </a:p>
          <a:p>
            <a:pPr lvl="1">
              <a:lnSpc>
                <a:spcPct val="90000"/>
              </a:lnSpc>
            </a:pPr>
            <a:r>
              <a:rPr lang="en-US" sz="1800" dirty="0">
                <a:latin typeface="Bookman Old Style" pitchFamily="18" charset="0"/>
              </a:rPr>
              <a:t>Do it for audit reasons and/or if capturing/measuring erroneous entries is significant to the business</a:t>
            </a:r>
          </a:p>
          <a:p>
            <a:pPr lvl="1">
              <a:lnSpc>
                <a:spcPct val="90000"/>
              </a:lnSpc>
            </a:pPr>
            <a:endParaRPr lang="en-US" sz="1600" dirty="0">
              <a:latin typeface="Bookman Old Style" pitchFamily="18" charset="0"/>
            </a:endParaRPr>
          </a:p>
          <a:p>
            <a:pPr>
              <a:lnSpc>
                <a:spcPct val="90000"/>
              </a:lnSpc>
            </a:pPr>
            <a:r>
              <a:rPr lang="en-US" sz="2000" dirty="0">
                <a:latin typeface="Bookman Old Style" pitchFamily="18" charset="0"/>
              </a:rPr>
              <a:t>Update the fact</a:t>
            </a:r>
          </a:p>
          <a:p>
            <a:pPr>
              <a:lnSpc>
                <a:spcPct val="90000"/>
              </a:lnSpc>
            </a:pPr>
            <a:endParaRPr lang="en-US" sz="2000" dirty="0">
              <a:latin typeface="Bookman Old Style" pitchFamily="18" charset="0"/>
            </a:endParaRPr>
          </a:p>
          <a:p>
            <a:pPr>
              <a:lnSpc>
                <a:spcPct val="90000"/>
              </a:lnSpc>
            </a:pPr>
            <a:r>
              <a:rPr lang="en-US" sz="2000" dirty="0">
                <a:latin typeface="Bookman Old Style" pitchFamily="18" charset="0"/>
              </a:rPr>
              <a:t>Delete and reload the fact</a:t>
            </a:r>
          </a:p>
          <a:p>
            <a:pPr lvl="1">
              <a:lnSpc>
                <a:spcPct val="90000"/>
              </a:lnSpc>
            </a:pPr>
            <a:r>
              <a:rPr lang="en-US" sz="2000" dirty="0">
                <a:latin typeface="Bookman Old Style" pitchFamily="18" charset="0"/>
              </a:rPr>
              <a:t>Drawback: current versions of previously released reports no longer valid</a:t>
            </a:r>
          </a:p>
          <a:p>
            <a:pPr lvl="1">
              <a:lnSpc>
                <a:spcPct val="90000"/>
              </a:lnSpc>
            </a:pPr>
            <a:r>
              <a:rPr lang="en-US" sz="2000" dirty="0">
                <a:latin typeface="Bookman Old Style" pitchFamily="18" charset="0"/>
              </a:rPr>
              <a:t>Physical deletes 	</a:t>
            </a:r>
            <a:r>
              <a:rPr lang="en-US" sz="2000" dirty="0">
                <a:latin typeface="Bookman Old Style" pitchFamily="18" charset="0"/>
                <a:sym typeface="Wingdings" pitchFamily="2" charset="2"/>
              </a:rPr>
              <a:t></a:t>
            </a:r>
            <a:r>
              <a:rPr lang="en-US" sz="2000" dirty="0">
                <a:latin typeface="Bookman Old Style" pitchFamily="18" charset="0"/>
              </a:rPr>
              <a:t> 	the record is deleted</a:t>
            </a:r>
          </a:p>
          <a:p>
            <a:pPr lvl="1">
              <a:lnSpc>
                <a:spcPct val="90000"/>
              </a:lnSpc>
            </a:pPr>
            <a:r>
              <a:rPr lang="en-US" sz="2000" dirty="0">
                <a:latin typeface="Bookman Old Style" pitchFamily="18" charset="0"/>
              </a:rPr>
              <a:t>Logical deletes 	</a:t>
            </a:r>
            <a:r>
              <a:rPr lang="en-US" sz="2000" dirty="0">
                <a:latin typeface="Bookman Old Style" pitchFamily="18" charset="0"/>
                <a:sym typeface="Wingdings" pitchFamily="2" charset="2"/>
              </a:rPr>
              <a:t></a:t>
            </a:r>
            <a:r>
              <a:rPr lang="en-US" sz="2000" dirty="0">
                <a:latin typeface="Bookman Old Style" pitchFamily="18" charset="0"/>
              </a:rPr>
              <a:t> 	the record is tagged “deleted”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D7AD2B-ADE5-4EF4-B6B1-9DF65EA3AFB8}" type="datetime5">
              <a:rPr lang="en-US" smtClean="0"/>
              <a:pPr/>
              <a:t>5-Nov-17</a:t>
            </a:fld>
            <a:endParaRPr lang="en-US" dirty="0"/>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4716B99C-42F8-4FD4-B5A2-AD11D94A1B76}" type="slidenum">
              <a:rPr lang="en-US"/>
              <a:pPr/>
              <a:t>32</a:t>
            </a:fld>
            <a:endParaRPr lang="en-US"/>
          </a:p>
        </p:txBody>
      </p:sp>
      <p:sp>
        <p:nvSpPr>
          <p:cNvPr id="406530" name="Rectangle 2"/>
          <p:cNvSpPr>
            <a:spLocks noGrp="1" noChangeArrowheads="1"/>
          </p:cNvSpPr>
          <p:nvPr>
            <p:ph type="title"/>
          </p:nvPr>
        </p:nvSpPr>
        <p:spPr/>
        <p:txBody>
          <a:bodyPr/>
          <a:lstStyle/>
          <a:p>
            <a:r>
              <a:rPr lang="en-US" sz="4000">
                <a:solidFill>
                  <a:schemeClr val="tx1"/>
                </a:solidFill>
                <a:latin typeface="Bookman Old Style" pitchFamily="18" charset="0"/>
              </a:rPr>
              <a:t>Graceful Modifications</a:t>
            </a:r>
          </a:p>
        </p:txBody>
      </p:sp>
      <p:sp>
        <p:nvSpPr>
          <p:cNvPr id="406531" name="Rectangle 3"/>
          <p:cNvSpPr>
            <a:spLocks noGrp="1" noChangeArrowheads="1"/>
          </p:cNvSpPr>
          <p:nvPr>
            <p:ph type="body" idx="1"/>
          </p:nvPr>
        </p:nvSpPr>
        <p:spPr>
          <a:xfrm>
            <a:off x="457200" y="1524000"/>
            <a:ext cx="8229600" cy="4572000"/>
          </a:xfrm>
        </p:spPr>
        <p:txBody>
          <a:bodyPr/>
          <a:lstStyle/>
          <a:p>
            <a:endParaRPr lang="en-US" sz="2000" dirty="0">
              <a:latin typeface="Bookman Old Style" pitchFamily="18" charset="0"/>
            </a:endParaRPr>
          </a:p>
          <a:p>
            <a:r>
              <a:rPr lang="en-US" sz="2000" dirty="0">
                <a:latin typeface="Bookman Old Style" pitchFamily="18" charset="0"/>
              </a:rPr>
              <a:t>Modifications to the dimensional schema, without affecting end user  applications</a:t>
            </a:r>
          </a:p>
          <a:p>
            <a:endParaRPr lang="en-US" sz="2000" dirty="0">
              <a:latin typeface="Bookman Old Style" pitchFamily="18" charset="0"/>
            </a:endParaRPr>
          </a:p>
          <a:p>
            <a:r>
              <a:rPr lang="en-US" sz="2000" dirty="0">
                <a:latin typeface="Bookman Old Style" pitchFamily="18" charset="0"/>
              </a:rPr>
              <a:t>Modifications includes</a:t>
            </a:r>
          </a:p>
          <a:p>
            <a:pPr lvl="1"/>
            <a:r>
              <a:rPr lang="en-US" sz="1800" dirty="0">
                <a:latin typeface="Bookman Old Style" pitchFamily="18" charset="0"/>
              </a:rPr>
              <a:t>Adding a fact to the existing fact table at the same grain</a:t>
            </a:r>
          </a:p>
          <a:p>
            <a:pPr lvl="1"/>
            <a:r>
              <a:rPr lang="en-US" sz="1800" dirty="0">
                <a:latin typeface="Bookman Old Style" pitchFamily="18" charset="0"/>
              </a:rPr>
              <a:t>Adding a dimension to the existing fact table at the same grain</a:t>
            </a:r>
          </a:p>
          <a:p>
            <a:pPr lvl="1"/>
            <a:r>
              <a:rPr lang="en-US" sz="1800" dirty="0">
                <a:latin typeface="Bookman Old Style" pitchFamily="18" charset="0"/>
              </a:rPr>
              <a:t>Adding an attribute to an existing dimension</a:t>
            </a:r>
          </a:p>
          <a:p>
            <a:pPr lvl="1"/>
            <a:r>
              <a:rPr lang="en-US" sz="1800" dirty="0">
                <a:latin typeface="Bookman Old Style" pitchFamily="18" charset="0"/>
              </a:rPr>
              <a:t>Increasing granularity of existing fact &amp; dimension table</a:t>
            </a:r>
          </a:p>
          <a:p>
            <a:pPr lvl="2"/>
            <a:r>
              <a:rPr lang="en-US" sz="1800" dirty="0">
                <a:latin typeface="Bookman Old Style" pitchFamily="18" charset="0"/>
              </a:rPr>
              <a:t>Complicated Job!</a:t>
            </a:r>
          </a:p>
          <a:p>
            <a:pPr lvl="2"/>
            <a:r>
              <a:rPr lang="en-US" sz="1800" dirty="0">
                <a:latin typeface="Bookman Old Style" pitchFamily="18" charset="0"/>
              </a:rPr>
              <a:t>Changing weekly grain to daily grain ?</a:t>
            </a:r>
          </a:p>
          <a:p>
            <a:pPr lvl="3"/>
            <a:r>
              <a:rPr lang="en-US" sz="1800" dirty="0">
                <a:latin typeface="Bookman Old Style" pitchFamily="18" charset="0"/>
              </a:rPr>
              <a:t>Constraints on weekly aggregation only work with the historical data.</a:t>
            </a:r>
          </a:p>
          <a:p>
            <a:pPr lvl="3"/>
            <a:r>
              <a:rPr lang="en-US" sz="1800" dirty="0">
                <a:latin typeface="Bookman Old Style" pitchFamily="18" charset="0"/>
              </a:rPr>
              <a:t>Further additions can be at daily grain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EF1E18-8F63-48E7-99A0-AA95E305F601}"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73E966B4-DC2C-48D2-947C-D3E8964333A7}" type="slidenum">
              <a:rPr lang="en-US"/>
              <a:pPr/>
              <a:t>33</a:t>
            </a:fld>
            <a:endParaRPr lang="en-US"/>
          </a:p>
        </p:txBody>
      </p:sp>
      <p:sp>
        <p:nvSpPr>
          <p:cNvPr id="412674" name="Rectangle 2"/>
          <p:cNvSpPr>
            <a:spLocks noGrp="1" noChangeArrowheads="1"/>
          </p:cNvSpPr>
          <p:nvPr>
            <p:ph type="title"/>
          </p:nvPr>
        </p:nvSpPr>
        <p:spPr/>
        <p:txBody>
          <a:bodyPr/>
          <a:lstStyle/>
          <a:p>
            <a:r>
              <a:rPr lang="en-US" sz="3200">
                <a:solidFill>
                  <a:schemeClr val="tx1"/>
                </a:solidFill>
                <a:latin typeface="Bookman Old Style" pitchFamily="18" charset="0"/>
              </a:rPr>
              <a:t>Aggregate tables</a:t>
            </a:r>
          </a:p>
        </p:txBody>
      </p:sp>
      <p:sp>
        <p:nvSpPr>
          <p:cNvPr id="412675" name="Rectangle 3"/>
          <p:cNvSpPr>
            <a:spLocks noGrp="1" noChangeArrowheads="1"/>
          </p:cNvSpPr>
          <p:nvPr>
            <p:ph type="body" idx="1"/>
          </p:nvPr>
        </p:nvSpPr>
        <p:spPr>
          <a:xfrm>
            <a:off x="457200" y="1676400"/>
            <a:ext cx="8229600" cy="4419600"/>
          </a:xfrm>
        </p:spPr>
        <p:txBody>
          <a:bodyPr/>
          <a:lstStyle/>
          <a:p>
            <a:pPr>
              <a:lnSpc>
                <a:spcPct val="90000"/>
              </a:lnSpc>
            </a:pPr>
            <a:r>
              <a:rPr lang="en-US" sz="2000">
                <a:latin typeface="Bookman Old Style" pitchFamily="18" charset="0"/>
              </a:rPr>
              <a:t>Aggregate navigator sits between user query &amp; DBMS, intercepting queries and transforms base level queries into aggregate aware queries wherever possible </a:t>
            </a:r>
          </a:p>
          <a:p>
            <a:pPr>
              <a:lnSpc>
                <a:spcPct val="90000"/>
              </a:lnSpc>
            </a:pPr>
            <a:endParaRPr lang="en-US" sz="2000">
              <a:latin typeface="Bookman Old Style" pitchFamily="18" charset="0"/>
            </a:endParaRPr>
          </a:p>
          <a:p>
            <a:pPr>
              <a:lnSpc>
                <a:spcPct val="90000"/>
              </a:lnSpc>
            </a:pPr>
            <a:r>
              <a:rPr lang="en-US" sz="2000">
                <a:latin typeface="Bookman Old Style" pitchFamily="18" charset="0"/>
              </a:rPr>
              <a:t>Good aggregate program</a:t>
            </a:r>
          </a:p>
          <a:p>
            <a:pPr lvl="1">
              <a:lnSpc>
                <a:spcPct val="90000"/>
              </a:lnSpc>
            </a:pPr>
            <a:r>
              <a:rPr lang="en-US" sz="1800">
                <a:latin typeface="Bookman Old Style" pitchFamily="18" charset="0"/>
              </a:rPr>
              <a:t>Provides performance enhancement</a:t>
            </a:r>
          </a:p>
          <a:p>
            <a:pPr lvl="1">
              <a:lnSpc>
                <a:spcPct val="90000"/>
              </a:lnSpc>
            </a:pPr>
            <a:r>
              <a:rPr lang="en-US" sz="1800">
                <a:latin typeface="Bookman Old Style" pitchFamily="18" charset="0"/>
              </a:rPr>
              <a:t>Add only reasonable amount of storage</a:t>
            </a:r>
          </a:p>
          <a:p>
            <a:pPr lvl="1">
              <a:lnSpc>
                <a:spcPct val="90000"/>
              </a:lnSpc>
            </a:pPr>
            <a:r>
              <a:rPr lang="en-US" sz="1800">
                <a:latin typeface="Bookman Old Style" pitchFamily="18" charset="0"/>
              </a:rPr>
              <a:t>Transparent to the end user</a:t>
            </a:r>
          </a:p>
          <a:p>
            <a:pPr lvl="2">
              <a:lnSpc>
                <a:spcPct val="90000"/>
              </a:lnSpc>
            </a:pPr>
            <a:r>
              <a:rPr lang="en-US" sz="1600">
                <a:latin typeface="Bookman Old Style" pitchFamily="18" charset="0"/>
              </a:rPr>
              <a:t>Users are not aware of it.</a:t>
            </a:r>
          </a:p>
          <a:p>
            <a:pPr lvl="2">
              <a:lnSpc>
                <a:spcPct val="90000"/>
              </a:lnSpc>
            </a:pPr>
            <a:r>
              <a:rPr lang="en-US" sz="1600">
                <a:latin typeface="Bookman Old Style" pitchFamily="18" charset="0"/>
              </a:rPr>
              <a:t>No user program can refer to aggregation tables directly!</a:t>
            </a:r>
          </a:p>
          <a:p>
            <a:pPr lvl="1">
              <a:lnSpc>
                <a:spcPct val="90000"/>
              </a:lnSpc>
            </a:pPr>
            <a:r>
              <a:rPr lang="en-US" sz="1800">
                <a:latin typeface="Bookman Old Style" pitchFamily="18" charset="0"/>
              </a:rPr>
              <a:t>Affect the cost of extract system least possible</a:t>
            </a:r>
          </a:p>
          <a:p>
            <a:pPr lvl="2">
              <a:lnSpc>
                <a:spcPct val="90000"/>
              </a:lnSpc>
            </a:pPr>
            <a:r>
              <a:rPr lang="en-US" sz="1600">
                <a:latin typeface="Bookman Old Style" pitchFamily="18" charset="0"/>
              </a:rPr>
              <a:t>Each extract leads to the updation of aggregates!</a:t>
            </a:r>
          </a:p>
          <a:p>
            <a:pPr lvl="1">
              <a:lnSpc>
                <a:spcPct val="90000"/>
              </a:lnSpc>
            </a:pPr>
            <a:r>
              <a:rPr lang="en-US" sz="1800">
                <a:latin typeface="Bookman Old Style" pitchFamily="18" charset="0"/>
              </a:rPr>
              <a:t>Not adds much burden to the DBA</a:t>
            </a:r>
          </a:p>
          <a:p>
            <a:pPr lvl="2">
              <a:lnSpc>
                <a:spcPct val="90000"/>
              </a:lnSpc>
            </a:pPr>
            <a:r>
              <a:rPr lang="en-US" sz="1600">
                <a:latin typeface="Bookman Old Style" pitchFamily="18" charset="0"/>
              </a:rPr>
              <a:t>Generates metedata automatically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0FE18F-6FBC-4D0E-86FE-AE659E0E1581}"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73765644-EDC8-4E17-98BA-207AFC03073C}" type="slidenum">
              <a:rPr lang="en-US"/>
              <a:pPr/>
              <a:t>34</a:t>
            </a:fld>
            <a:endParaRPr lang="en-US"/>
          </a:p>
        </p:txBody>
      </p:sp>
      <p:sp>
        <p:nvSpPr>
          <p:cNvPr id="486402" name="Rectangle 2"/>
          <p:cNvSpPr>
            <a:spLocks noGrp="1" noChangeArrowheads="1"/>
          </p:cNvSpPr>
          <p:nvPr>
            <p:ph type="title"/>
          </p:nvPr>
        </p:nvSpPr>
        <p:spPr/>
        <p:txBody>
          <a:bodyPr/>
          <a:lstStyle/>
          <a:p>
            <a:r>
              <a:rPr lang="en-US" sz="3200">
                <a:solidFill>
                  <a:schemeClr val="tx1"/>
                </a:solidFill>
                <a:latin typeface="Bookman Old Style" pitchFamily="18" charset="0"/>
              </a:rPr>
              <a:t>Aggregate tables- Design Requirements</a:t>
            </a:r>
          </a:p>
        </p:txBody>
      </p:sp>
      <p:sp>
        <p:nvSpPr>
          <p:cNvPr id="486403" name="Rectangle 3"/>
          <p:cNvSpPr>
            <a:spLocks noGrp="1" noChangeArrowheads="1"/>
          </p:cNvSpPr>
          <p:nvPr>
            <p:ph type="body" idx="1"/>
          </p:nvPr>
        </p:nvSpPr>
        <p:spPr>
          <a:xfrm>
            <a:off x="457200" y="1752600"/>
            <a:ext cx="8229600" cy="4572000"/>
          </a:xfrm>
        </p:spPr>
        <p:txBody>
          <a:bodyPr/>
          <a:lstStyle/>
          <a:p>
            <a:pPr marL="533400" indent="-533400">
              <a:lnSpc>
                <a:spcPct val="90000"/>
              </a:lnSpc>
              <a:buFont typeface="Wingdings" pitchFamily="2" charset="2"/>
              <a:buAutoNum type="arabicPeriod"/>
            </a:pPr>
            <a:r>
              <a:rPr lang="en-US" sz="2000" dirty="0">
                <a:latin typeface="Bookman Old Style" pitchFamily="18" charset="0"/>
              </a:rPr>
              <a:t>Aggregates must be stored in their own fact tables, separate from base-level data.</a:t>
            </a:r>
          </a:p>
          <a:p>
            <a:pPr marL="533400" indent="-533400">
              <a:lnSpc>
                <a:spcPct val="90000"/>
              </a:lnSpc>
              <a:buFont typeface="Wingdings" pitchFamily="2" charset="2"/>
              <a:buAutoNum type="arabicPeriod"/>
            </a:pPr>
            <a:endParaRPr lang="en-US" sz="2000" dirty="0">
              <a:latin typeface="Bookman Old Style" pitchFamily="18" charset="0"/>
            </a:endParaRPr>
          </a:p>
          <a:p>
            <a:pPr marL="533400" indent="-533400">
              <a:lnSpc>
                <a:spcPct val="90000"/>
              </a:lnSpc>
              <a:buFont typeface="Wingdings" pitchFamily="2" charset="2"/>
              <a:buAutoNum type="arabicPeriod"/>
            </a:pPr>
            <a:r>
              <a:rPr lang="en-US" sz="2000" dirty="0">
                <a:latin typeface="Bookman Old Style" pitchFamily="18" charset="0"/>
              </a:rPr>
              <a:t>Dimension tables attached to the aggregate tables must be shrunken version of the corresponding dimension</a:t>
            </a:r>
          </a:p>
          <a:p>
            <a:pPr marL="914400" lvl="1" indent="-457200">
              <a:lnSpc>
                <a:spcPct val="90000"/>
              </a:lnSpc>
              <a:buFont typeface="Wingdings" pitchFamily="2" charset="2"/>
              <a:buNone/>
            </a:pPr>
            <a:r>
              <a:rPr lang="en-US" sz="1800" dirty="0">
                <a:latin typeface="Bookman Old Style" pitchFamily="18" charset="0"/>
              </a:rPr>
              <a:t>	</a:t>
            </a:r>
            <a:r>
              <a:rPr lang="en-US" sz="1800" i="1" dirty="0">
                <a:latin typeface="Bookman Old Style" pitchFamily="18" charset="0"/>
              </a:rPr>
              <a:t>The most shrunken version of the dimension is the dimension removed altogether</a:t>
            </a:r>
          </a:p>
          <a:p>
            <a:pPr marL="914400" lvl="1" indent="-457200">
              <a:lnSpc>
                <a:spcPct val="90000"/>
              </a:lnSpc>
              <a:buFont typeface="Wingdings" pitchFamily="2" charset="2"/>
              <a:buNone/>
            </a:pPr>
            <a:endParaRPr lang="en-US" sz="1800" i="1" dirty="0">
              <a:latin typeface="Bookman Old Style" pitchFamily="18" charset="0"/>
            </a:endParaRPr>
          </a:p>
          <a:p>
            <a:pPr marL="533400" indent="-533400">
              <a:lnSpc>
                <a:spcPct val="90000"/>
              </a:lnSpc>
              <a:buFont typeface="Wingdings" pitchFamily="2" charset="2"/>
              <a:buAutoNum type="arabicPeriod"/>
            </a:pPr>
            <a:r>
              <a:rPr lang="en-US" sz="2000" dirty="0">
                <a:latin typeface="Bookman Old Style" pitchFamily="18" charset="0"/>
              </a:rPr>
              <a:t>The base table &amp; all its aggregate tables must be related together as a </a:t>
            </a:r>
            <a:r>
              <a:rPr lang="en-US" sz="2000" i="1" dirty="0">
                <a:latin typeface="Bookman Old Style" pitchFamily="18" charset="0"/>
              </a:rPr>
              <a:t>family of schema</a:t>
            </a:r>
            <a:r>
              <a:rPr lang="en-US" sz="2000" dirty="0">
                <a:latin typeface="Bookman Old Style" pitchFamily="18" charset="0"/>
              </a:rPr>
              <a:t>s, so that aggregate navigator  knows which of the tables are related together</a:t>
            </a:r>
          </a:p>
          <a:p>
            <a:pPr marL="533400" indent="-533400">
              <a:lnSpc>
                <a:spcPct val="90000"/>
              </a:lnSpc>
              <a:buFont typeface="Wingdings" pitchFamily="2" charset="2"/>
              <a:buAutoNum type="arabicPeriod"/>
            </a:pPr>
            <a:endParaRPr lang="en-US" sz="2000" dirty="0">
              <a:latin typeface="Bookman Old Style" pitchFamily="18" charset="0"/>
            </a:endParaRPr>
          </a:p>
          <a:p>
            <a:pPr marL="533400" indent="-533400">
              <a:lnSpc>
                <a:spcPct val="90000"/>
              </a:lnSpc>
              <a:buFont typeface="Wingdings" pitchFamily="2" charset="2"/>
              <a:buAutoNum type="arabicPeriod"/>
            </a:pPr>
            <a:r>
              <a:rPr lang="en-US" sz="2000" dirty="0">
                <a:latin typeface="Bookman Old Style" pitchFamily="18" charset="0"/>
              </a:rPr>
              <a:t>All queries from the users must be forced to refer the base table only.</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538" y="854572"/>
            <a:ext cx="8162925" cy="769441"/>
          </a:xfrm>
        </p:spPr>
        <p:txBody>
          <a:bodyPr/>
          <a:lstStyle/>
          <a:p>
            <a:r>
              <a:rPr lang="en-US" dirty="0" smtClean="0"/>
              <a:t>Review Mid </a:t>
            </a:r>
            <a:r>
              <a:rPr lang="en-US" dirty="0" err="1" smtClean="0"/>
              <a:t>Sem</a:t>
            </a:r>
            <a:endParaRPr lang="en-US" dirty="0"/>
          </a:p>
        </p:txBody>
      </p:sp>
      <p:sp>
        <p:nvSpPr>
          <p:cNvPr id="3" name="Content Placeholder 2"/>
          <p:cNvSpPr>
            <a:spLocks noGrp="1"/>
          </p:cNvSpPr>
          <p:nvPr>
            <p:ph idx="1"/>
          </p:nvPr>
        </p:nvSpPr>
        <p:spPr/>
        <p:txBody>
          <a:bodyPr/>
          <a:lstStyle/>
          <a:p>
            <a:r>
              <a:rPr lang="en-US" dirty="0" smtClean="0"/>
              <a:t>Data Warehousing-Introduction</a:t>
            </a:r>
          </a:p>
          <a:p>
            <a:pPr lvl="1"/>
            <a:r>
              <a:rPr lang="en-US" dirty="0" smtClean="0"/>
              <a:t>Definition</a:t>
            </a:r>
          </a:p>
          <a:p>
            <a:pPr lvl="1"/>
            <a:r>
              <a:rPr lang="en-US" dirty="0" smtClean="0"/>
              <a:t>Characteristics</a:t>
            </a:r>
          </a:p>
          <a:p>
            <a:pPr lvl="1"/>
            <a:r>
              <a:rPr lang="en-US" dirty="0" smtClean="0"/>
              <a:t>OLTP vs OLAP</a:t>
            </a:r>
          </a:p>
          <a:p>
            <a:pPr lvl="1"/>
            <a:r>
              <a:rPr lang="en-IN" dirty="0" smtClean="0"/>
              <a:t>Top-down </a:t>
            </a:r>
            <a:r>
              <a:rPr lang="en-IN" dirty="0"/>
              <a:t>vs. Bottom up approaches to Data Warehousing</a:t>
            </a:r>
            <a:endParaRPr lang="en-US" dirty="0" smtClean="0"/>
          </a:p>
          <a:p>
            <a:pPr lvl="1"/>
            <a:endParaRPr lang="en-US" dirty="0"/>
          </a:p>
        </p:txBody>
      </p:sp>
      <p:sp>
        <p:nvSpPr>
          <p:cNvPr id="4" name="Date Placeholder 3"/>
          <p:cNvSpPr>
            <a:spLocks noGrp="1"/>
          </p:cNvSpPr>
          <p:nvPr>
            <p:ph type="dt" sz="half" idx="10"/>
          </p:nvPr>
        </p:nvSpPr>
        <p:spPr/>
        <p:txBody>
          <a:bodyPr/>
          <a:lstStyle/>
          <a:p>
            <a:fld id="{5B246A4E-D18B-4A08-8F7F-DDE9EF01E942}" type="datetime5">
              <a:rPr lang="en-US" smtClean="0"/>
              <a:pPr/>
              <a:t>5-Nov-17</a:t>
            </a:fld>
            <a:endParaRPr lang="en-US"/>
          </a:p>
        </p:txBody>
      </p:sp>
      <p:sp>
        <p:nvSpPr>
          <p:cNvPr id="5" name="Footer Placeholder 4"/>
          <p:cNvSpPr>
            <a:spLocks noGrp="1"/>
          </p:cNvSpPr>
          <p:nvPr>
            <p:ph type="ftr" sz="quarter" idx="11"/>
          </p:nvPr>
        </p:nvSpPr>
        <p:spPr/>
        <p:txBody>
          <a:bodyPr/>
          <a:lstStyle/>
          <a:p>
            <a:r>
              <a:rPr lang="en-US" smtClean="0"/>
              <a:t>BITS-Pilani</a:t>
            </a:r>
            <a:endParaRPr lang="en-US"/>
          </a:p>
        </p:txBody>
      </p:sp>
      <p:sp>
        <p:nvSpPr>
          <p:cNvPr id="6" name="Slide Number Placeholder 5"/>
          <p:cNvSpPr>
            <a:spLocks noGrp="1"/>
          </p:cNvSpPr>
          <p:nvPr>
            <p:ph type="sldNum" sz="quarter" idx="12"/>
          </p:nvPr>
        </p:nvSpPr>
        <p:spPr/>
        <p:txBody>
          <a:bodyPr/>
          <a:lstStyle/>
          <a:p>
            <a:fld id="{8656CB50-CB09-41A7-8C51-AEA686173968}" type="slidenum">
              <a:rPr lang="en-US" smtClean="0"/>
              <a:pPr/>
              <a:t>35</a:t>
            </a:fld>
            <a:endParaRPr lang="en-US"/>
          </a:p>
        </p:txBody>
      </p:sp>
    </p:spTree>
    <p:extLst>
      <p:ext uri="{BB962C8B-B14F-4D97-AF65-F5344CB8AC3E}">
        <p14:creationId xmlns:p14="http://schemas.microsoft.com/office/powerpoint/2010/main" val="2055412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Data Warehousing Architecture</a:t>
            </a:r>
          </a:p>
          <a:p>
            <a:pPr lvl="1"/>
            <a:r>
              <a:rPr lang="en-IN" dirty="0"/>
              <a:t>Architectural Components of a Data </a:t>
            </a:r>
            <a:r>
              <a:rPr lang="en-IN" dirty="0" smtClean="0"/>
              <a:t>Warehouse</a:t>
            </a:r>
          </a:p>
          <a:p>
            <a:pPr lvl="1"/>
            <a:r>
              <a:rPr lang="en-IN" dirty="0"/>
              <a:t>Data Marts </a:t>
            </a:r>
            <a:endParaRPr lang="en-IN" dirty="0" smtClean="0"/>
          </a:p>
          <a:p>
            <a:pPr lvl="1"/>
            <a:r>
              <a:rPr lang="en-IN" dirty="0" smtClean="0"/>
              <a:t>Data Staging</a:t>
            </a:r>
          </a:p>
          <a:p>
            <a:pPr lvl="1"/>
            <a:r>
              <a:rPr lang="en-IN" dirty="0" smtClean="0"/>
              <a:t>Meta Data</a:t>
            </a:r>
            <a:endParaRPr lang="en-US" dirty="0"/>
          </a:p>
        </p:txBody>
      </p:sp>
      <p:sp>
        <p:nvSpPr>
          <p:cNvPr id="4" name="Date Placeholder 3"/>
          <p:cNvSpPr>
            <a:spLocks noGrp="1"/>
          </p:cNvSpPr>
          <p:nvPr>
            <p:ph type="dt" sz="half" idx="10"/>
          </p:nvPr>
        </p:nvSpPr>
        <p:spPr/>
        <p:txBody>
          <a:bodyPr/>
          <a:lstStyle/>
          <a:p>
            <a:fld id="{5B246A4E-D18B-4A08-8F7F-DDE9EF01E942}" type="datetime5">
              <a:rPr lang="en-US" smtClean="0"/>
              <a:pPr/>
              <a:t>5-Nov-17</a:t>
            </a:fld>
            <a:endParaRPr lang="en-US"/>
          </a:p>
        </p:txBody>
      </p:sp>
      <p:sp>
        <p:nvSpPr>
          <p:cNvPr id="5" name="Footer Placeholder 4"/>
          <p:cNvSpPr>
            <a:spLocks noGrp="1"/>
          </p:cNvSpPr>
          <p:nvPr>
            <p:ph type="ftr" sz="quarter" idx="11"/>
          </p:nvPr>
        </p:nvSpPr>
        <p:spPr/>
        <p:txBody>
          <a:bodyPr/>
          <a:lstStyle/>
          <a:p>
            <a:r>
              <a:rPr lang="en-US" smtClean="0"/>
              <a:t>BITS-Pilani</a:t>
            </a:r>
            <a:endParaRPr lang="en-US"/>
          </a:p>
        </p:txBody>
      </p:sp>
      <p:sp>
        <p:nvSpPr>
          <p:cNvPr id="6" name="Slide Number Placeholder 5"/>
          <p:cNvSpPr>
            <a:spLocks noGrp="1"/>
          </p:cNvSpPr>
          <p:nvPr>
            <p:ph type="sldNum" sz="quarter" idx="12"/>
          </p:nvPr>
        </p:nvSpPr>
        <p:spPr/>
        <p:txBody>
          <a:bodyPr/>
          <a:lstStyle/>
          <a:p>
            <a:fld id="{8656CB50-CB09-41A7-8C51-AEA686173968}" type="slidenum">
              <a:rPr lang="en-US" smtClean="0"/>
              <a:pPr/>
              <a:t>36</a:t>
            </a:fld>
            <a:endParaRPr lang="en-US"/>
          </a:p>
        </p:txBody>
      </p:sp>
    </p:spTree>
    <p:extLst>
      <p:ext uri="{BB962C8B-B14F-4D97-AF65-F5344CB8AC3E}">
        <p14:creationId xmlns:p14="http://schemas.microsoft.com/office/powerpoint/2010/main" val="6461388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Dimensional Modeling</a:t>
            </a:r>
          </a:p>
          <a:p>
            <a:pPr lvl="1"/>
            <a:r>
              <a:rPr lang="en-IN" dirty="0"/>
              <a:t>Dimensional Modelling Vocabulary</a:t>
            </a:r>
            <a:endParaRPr lang="en-US" dirty="0"/>
          </a:p>
          <a:p>
            <a:pPr lvl="1"/>
            <a:r>
              <a:rPr lang="en-IN" dirty="0"/>
              <a:t>ER Modelling vs. Dimensional Modelling </a:t>
            </a:r>
            <a:endParaRPr lang="en-IN" dirty="0" smtClean="0"/>
          </a:p>
          <a:p>
            <a:pPr lvl="1"/>
            <a:r>
              <a:rPr lang="en-IN" dirty="0"/>
              <a:t>Retail Store Dimensional Model </a:t>
            </a:r>
            <a:endParaRPr lang="en-IN" dirty="0" smtClean="0"/>
          </a:p>
          <a:p>
            <a:pPr lvl="1"/>
            <a:r>
              <a:rPr lang="en-IN" dirty="0" smtClean="0"/>
              <a:t>Slowly Changing </a:t>
            </a:r>
            <a:r>
              <a:rPr lang="en-IN" dirty="0"/>
              <a:t>Dimensions, Surrogate keys </a:t>
            </a:r>
            <a:endParaRPr lang="en-IN" dirty="0" smtClean="0"/>
          </a:p>
          <a:p>
            <a:pPr lvl="1"/>
            <a:r>
              <a:rPr lang="en-IN" dirty="0" err="1"/>
              <a:t>Factless</a:t>
            </a:r>
            <a:r>
              <a:rPr lang="en-IN" dirty="0"/>
              <a:t> Fact Tables</a:t>
            </a:r>
            <a:endParaRPr lang="en-US" dirty="0"/>
          </a:p>
        </p:txBody>
      </p:sp>
      <p:sp>
        <p:nvSpPr>
          <p:cNvPr id="4" name="Date Placeholder 3"/>
          <p:cNvSpPr>
            <a:spLocks noGrp="1"/>
          </p:cNvSpPr>
          <p:nvPr>
            <p:ph type="dt" sz="half" idx="10"/>
          </p:nvPr>
        </p:nvSpPr>
        <p:spPr/>
        <p:txBody>
          <a:bodyPr/>
          <a:lstStyle/>
          <a:p>
            <a:fld id="{5B246A4E-D18B-4A08-8F7F-DDE9EF01E942}" type="datetime5">
              <a:rPr lang="en-US" smtClean="0"/>
              <a:pPr/>
              <a:t>5-Nov-17</a:t>
            </a:fld>
            <a:endParaRPr lang="en-US"/>
          </a:p>
        </p:txBody>
      </p:sp>
      <p:sp>
        <p:nvSpPr>
          <p:cNvPr id="5" name="Footer Placeholder 4"/>
          <p:cNvSpPr>
            <a:spLocks noGrp="1"/>
          </p:cNvSpPr>
          <p:nvPr>
            <p:ph type="ftr" sz="quarter" idx="11"/>
          </p:nvPr>
        </p:nvSpPr>
        <p:spPr/>
        <p:txBody>
          <a:bodyPr/>
          <a:lstStyle/>
          <a:p>
            <a:r>
              <a:rPr lang="en-US" smtClean="0"/>
              <a:t>BITS-Pilani</a:t>
            </a:r>
            <a:endParaRPr lang="en-US"/>
          </a:p>
        </p:txBody>
      </p:sp>
      <p:sp>
        <p:nvSpPr>
          <p:cNvPr id="6" name="Slide Number Placeholder 5"/>
          <p:cNvSpPr>
            <a:spLocks noGrp="1"/>
          </p:cNvSpPr>
          <p:nvPr>
            <p:ph type="sldNum" sz="quarter" idx="12"/>
          </p:nvPr>
        </p:nvSpPr>
        <p:spPr/>
        <p:txBody>
          <a:bodyPr/>
          <a:lstStyle/>
          <a:p>
            <a:fld id="{8656CB50-CB09-41A7-8C51-AEA686173968}" type="slidenum">
              <a:rPr lang="en-US" smtClean="0"/>
              <a:pPr/>
              <a:t>37</a:t>
            </a:fld>
            <a:endParaRPr lang="en-US"/>
          </a:p>
        </p:txBody>
      </p:sp>
    </p:spTree>
    <p:extLst>
      <p:ext uri="{BB962C8B-B14F-4D97-AF65-F5344CB8AC3E}">
        <p14:creationId xmlns:p14="http://schemas.microsoft.com/office/powerpoint/2010/main" val="3779549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D333774-6D60-49BE-B660-6B18E727936A}" type="datetime5">
              <a:rPr lang="en-US" smtClean="0"/>
              <a:pPr/>
              <a:t>5-Nov-17</a:t>
            </a:fld>
            <a:endParaRPr lang="en-US" dirty="0"/>
          </a:p>
        </p:txBody>
      </p:sp>
      <p:sp>
        <p:nvSpPr>
          <p:cNvPr id="6" name="Footer Placeholder 5"/>
          <p:cNvSpPr>
            <a:spLocks noGrp="1"/>
          </p:cNvSpPr>
          <p:nvPr>
            <p:ph type="ftr" sz="quarter" idx="11"/>
          </p:nvPr>
        </p:nvSpPr>
        <p:spPr/>
        <p:txBody>
          <a:bodyPr/>
          <a:lstStyle/>
          <a:p>
            <a:r>
              <a:rPr lang="en-US" dirty="0"/>
              <a:t>BITS-</a:t>
            </a:r>
            <a:r>
              <a:rPr lang="en-US" dirty="0" err="1"/>
              <a:t>Pilani</a:t>
            </a:r>
            <a:endParaRPr lang="en-US" dirty="0"/>
          </a:p>
        </p:txBody>
      </p:sp>
      <p:sp>
        <p:nvSpPr>
          <p:cNvPr id="7" name="Slide Number Placeholder 6"/>
          <p:cNvSpPr>
            <a:spLocks noGrp="1"/>
          </p:cNvSpPr>
          <p:nvPr>
            <p:ph type="sldNum" sz="quarter" idx="12"/>
          </p:nvPr>
        </p:nvSpPr>
        <p:spPr/>
        <p:txBody>
          <a:bodyPr/>
          <a:lstStyle/>
          <a:p>
            <a:fld id="{B1DA6E19-B532-42C4-866B-4767C3670D9F}" type="slidenum">
              <a:rPr lang="en-US"/>
              <a:pPr/>
              <a:t>4</a:t>
            </a:fld>
            <a:endParaRPr lang="en-US"/>
          </a:p>
        </p:txBody>
      </p:sp>
      <p:sp>
        <p:nvSpPr>
          <p:cNvPr id="307202" name="Rectangle 2"/>
          <p:cNvSpPr>
            <a:spLocks noGrp="1" noChangeArrowheads="1"/>
          </p:cNvSpPr>
          <p:nvPr>
            <p:ph type="title"/>
          </p:nvPr>
        </p:nvSpPr>
        <p:spPr/>
        <p:txBody>
          <a:bodyPr/>
          <a:lstStyle/>
          <a:p>
            <a:r>
              <a:rPr lang="en-US" sz="3600">
                <a:solidFill>
                  <a:schemeClr val="tx1"/>
                </a:solidFill>
                <a:latin typeface="Bookman Old Style" pitchFamily="18" charset="0"/>
              </a:rPr>
              <a:t>The basic structure of a dimension</a:t>
            </a:r>
            <a:endParaRPr lang="en-US">
              <a:solidFill>
                <a:schemeClr val="tx1"/>
              </a:solidFill>
              <a:latin typeface="Bookman Old Style" pitchFamily="18" charset="0"/>
            </a:endParaRPr>
          </a:p>
        </p:txBody>
      </p:sp>
      <p:sp>
        <p:nvSpPr>
          <p:cNvPr id="307203" name="Rectangle 3"/>
          <p:cNvSpPr>
            <a:spLocks noGrp="1" noChangeArrowheads="1"/>
          </p:cNvSpPr>
          <p:nvPr>
            <p:ph type="body" sz="half" idx="2"/>
          </p:nvPr>
        </p:nvSpPr>
        <p:spPr>
          <a:xfrm>
            <a:off x="4724400" y="1828800"/>
            <a:ext cx="3810000" cy="4343400"/>
          </a:xfrm>
        </p:spPr>
        <p:txBody>
          <a:bodyPr/>
          <a:lstStyle/>
          <a:p>
            <a:pPr>
              <a:lnSpc>
                <a:spcPct val="70000"/>
              </a:lnSpc>
            </a:pPr>
            <a:r>
              <a:rPr lang="en-US" sz="2000" dirty="0"/>
              <a:t>Primary key (PK)</a:t>
            </a:r>
          </a:p>
          <a:p>
            <a:pPr lvl="1">
              <a:lnSpc>
                <a:spcPct val="70000"/>
              </a:lnSpc>
            </a:pPr>
            <a:r>
              <a:rPr lang="en-US" sz="1600" dirty="0"/>
              <a:t>Mostly a surrogate key</a:t>
            </a:r>
          </a:p>
          <a:p>
            <a:pPr lvl="1">
              <a:lnSpc>
                <a:spcPct val="70000"/>
              </a:lnSpc>
            </a:pPr>
            <a:r>
              <a:rPr lang="en-US" sz="1600" dirty="0"/>
              <a:t>Foreign Key to Fact Tables</a:t>
            </a:r>
          </a:p>
          <a:p>
            <a:pPr>
              <a:lnSpc>
                <a:spcPct val="70000"/>
              </a:lnSpc>
            </a:pPr>
            <a:r>
              <a:rPr lang="en-US" sz="2000" dirty="0" smtClean="0"/>
              <a:t>Natural </a:t>
            </a:r>
            <a:r>
              <a:rPr lang="en-US" sz="2000" dirty="0"/>
              <a:t>key (NK)</a:t>
            </a:r>
          </a:p>
          <a:p>
            <a:pPr lvl="1">
              <a:lnSpc>
                <a:spcPct val="70000"/>
              </a:lnSpc>
            </a:pPr>
            <a:r>
              <a:rPr lang="en-US" sz="1600" dirty="0"/>
              <a:t>Meaningful key extracted from source systems</a:t>
            </a:r>
          </a:p>
          <a:p>
            <a:pPr lvl="1">
              <a:lnSpc>
                <a:spcPct val="70000"/>
              </a:lnSpc>
            </a:pPr>
            <a:r>
              <a:rPr lang="en-US" sz="1600" dirty="0"/>
              <a:t>1-to-1 relationship to the PK for static dimensions</a:t>
            </a:r>
          </a:p>
          <a:p>
            <a:pPr lvl="1">
              <a:lnSpc>
                <a:spcPct val="70000"/>
              </a:lnSpc>
            </a:pPr>
            <a:r>
              <a:rPr lang="en-US" sz="1600" dirty="0"/>
              <a:t>1-to-many relationship to the PK for slowly changing dimensions, tracks history of changes to the </a:t>
            </a:r>
            <a:r>
              <a:rPr lang="en-US" sz="1600" dirty="0" smtClean="0"/>
              <a:t>dimension</a:t>
            </a:r>
            <a:endParaRPr lang="en-US" sz="1400" dirty="0"/>
          </a:p>
          <a:p>
            <a:pPr>
              <a:lnSpc>
                <a:spcPct val="70000"/>
              </a:lnSpc>
            </a:pPr>
            <a:r>
              <a:rPr lang="en-US" sz="2000" dirty="0"/>
              <a:t>Descriptive Attributes</a:t>
            </a:r>
          </a:p>
          <a:p>
            <a:pPr lvl="1">
              <a:lnSpc>
                <a:spcPct val="70000"/>
              </a:lnSpc>
            </a:pPr>
            <a:r>
              <a:rPr lang="en-US" sz="1600" dirty="0"/>
              <a:t>Primary textual but numbers legitimate but not numbers that are measured quantities</a:t>
            </a:r>
          </a:p>
          <a:p>
            <a:pPr lvl="1">
              <a:lnSpc>
                <a:spcPct val="70000"/>
              </a:lnSpc>
            </a:pPr>
            <a:r>
              <a:rPr lang="en-US" sz="1600" dirty="0"/>
              <a:t>100 such attributes normal</a:t>
            </a:r>
          </a:p>
          <a:p>
            <a:pPr lvl="1">
              <a:lnSpc>
                <a:spcPct val="70000"/>
              </a:lnSpc>
            </a:pPr>
            <a:r>
              <a:rPr lang="en-US" sz="1600" dirty="0"/>
              <a:t>Static or slow changing only</a:t>
            </a:r>
          </a:p>
          <a:p>
            <a:pPr lvl="1">
              <a:lnSpc>
                <a:spcPct val="70000"/>
              </a:lnSpc>
            </a:pPr>
            <a:r>
              <a:rPr lang="en-US" sz="1600" dirty="0"/>
              <a:t>Product price -- either fact or dimension attribute</a:t>
            </a:r>
          </a:p>
        </p:txBody>
      </p:sp>
      <p:pic>
        <p:nvPicPr>
          <p:cNvPr id="307204" name="Picture 4" descr="fig196_01_0">
            <a:hlinkClick r:id="rId3"/>
          </p:cNvPr>
          <p:cNvPicPr>
            <a:picLocks noGrp="1" noChangeAspect="1" noChangeArrowheads="1"/>
          </p:cNvPicPr>
          <p:nvPr>
            <p:ph type="clipArt" sz="half" idx="1"/>
          </p:nvPr>
        </p:nvPicPr>
        <p:blipFill>
          <a:blip r:embed="rId4" cstate="print"/>
          <a:srcRect/>
          <a:stretch>
            <a:fillRect/>
          </a:stretch>
        </p:blipFill>
        <p:spPr>
          <a:xfrm>
            <a:off x="228600" y="1752600"/>
            <a:ext cx="4495800" cy="45720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06F08F-232C-4C86-B414-B4DE62FEA4C1}"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8C0FF3AB-DC11-4687-935F-96145183A17B}" type="slidenum">
              <a:rPr lang="en-US"/>
              <a:pPr/>
              <a:t>5</a:t>
            </a:fld>
            <a:endParaRPr lang="en-US"/>
          </a:p>
        </p:txBody>
      </p:sp>
      <p:sp>
        <p:nvSpPr>
          <p:cNvPr id="311298" name="Rectangle 2"/>
          <p:cNvSpPr>
            <a:spLocks noGrp="1" noChangeArrowheads="1"/>
          </p:cNvSpPr>
          <p:nvPr>
            <p:ph type="title"/>
          </p:nvPr>
        </p:nvSpPr>
        <p:spPr/>
        <p:txBody>
          <a:bodyPr/>
          <a:lstStyle/>
          <a:p>
            <a:r>
              <a:rPr lang="en-US" sz="3200">
                <a:solidFill>
                  <a:schemeClr val="tx1"/>
                </a:solidFill>
                <a:latin typeface="Bookman Old Style" pitchFamily="18" charset="0"/>
              </a:rPr>
              <a:t>Smart keys in place of Surrogate keys</a:t>
            </a:r>
          </a:p>
        </p:txBody>
      </p:sp>
      <p:sp>
        <p:nvSpPr>
          <p:cNvPr id="311299" name="Rectangle 3"/>
          <p:cNvSpPr>
            <a:spLocks noGrp="1" noChangeArrowheads="1"/>
          </p:cNvSpPr>
          <p:nvPr>
            <p:ph type="body" idx="1"/>
          </p:nvPr>
        </p:nvSpPr>
        <p:spPr>
          <a:xfrm>
            <a:off x="457200" y="1828800"/>
            <a:ext cx="8229600" cy="4191000"/>
          </a:xfrm>
        </p:spPr>
        <p:txBody>
          <a:bodyPr/>
          <a:lstStyle/>
          <a:p>
            <a:r>
              <a:rPr lang="en-US" sz="2400" dirty="0">
                <a:latin typeface="Bookman Old Style" pitchFamily="18" charset="0"/>
              </a:rPr>
              <a:t>Smart Key</a:t>
            </a:r>
            <a:r>
              <a:rPr lang="en-US" sz="2400" b="1" dirty="0">
                <a:latin typeface="Bookman Old Style" pitchFamily="18" charset="0"/>
              </a:rPr>
              <a:t> </a:t>
            </a:r>
          </a:p>
          <a:p>
            <a:pPr lvl="1"/>
            <a:r>
              <a:rPr lang="en-US" sz="2000" dirty="0">
                <a:latin typeface="Bookman Old Style" pitchFamily="18" charset="0"/>
              </a:rPr>
              <a:t>Natural Key concatenated with timestamp</a:t>
            </a:r>
          </a:p>
          <a:p>
            <a:r>
              <a:rPr lang="en-US" sz="2000" dirty="0">
                <a:latin typeface="Bookman Old Style" pitchFamily="18" charset="0"/>
              </a:rPr>
              <a:t>A wrong approach: Reasons</a:t>
            </a:r>
          </a:p>
          <a:p>
            <a:pPr lvl="1"/>
            <a:r>
              <a:rPr lang="en-US" sz="2000" dirty="0">
                <a:latin typeface="Bookman Old Style" pitchFamily="18" charset="0"/>
              </a:rPr>
              <a:t>Keys assume responsibility</a:t>
            </a:r>
          </a:p>
          <a:p>
            <a:pPr lvl="2"/>
            <a:r>
              <a:rPr lang="en-US" sz="1800" dirty="0">
                <a:latin typeface="Bookman Old Style" pitchFamily="18" charset="0"/>
              </a:rPr>
              <a:t>Changes may happen to natural key, causing the change of all fact table records referring it.</a:t>
            </a:r>
          </a:p>
          <a:p>
            <a:pPr lvl="1"/>
            <a:r>
              <a:rPr lang="en-US" sz="2000" dirty="0">
                <a:latin typeface="Bookman Old Style" pitchFamily="18" charset="0"/>
              </a:rPr>
              <a:t>Poor performance</a:t>
            </a:r>
          </a:p>
          <a:p>
            <a:pPr lvl="2"/>
            <a:r>
              <a:rPr lang="en-US" sz="1800" dirty="0">
                <a:latin typeface="Bookman Old Style" pitchFamily="18" charset="0"/>
              </a:rPr>
              <a:t>Key may take CHAR or VARCHAR type, comparison is slower.</a:t>
            </a:r>
          </a:p>
          <a:p>
            <a:pPr lvl="2"/>
            <a:r>
              <a:rPr lang="en-US" sz="1800" dirty="0">
                <a:latin typeface="Bookman Old Style" pitchFamily="18" charset="0"/>
              </a:rPr>
              <a:t>Joins between two CHAR / VARCHAR is slower process</a:t>
            </a:r>
          </a:p>
          <a:p>
            <a:pPr lvl="1"/>
            <a:r>
              <a:rPr lang="en-US" sz="2000" dirty="0">
                <a:latin typeface="Bookman Old Style" pitchFamily="18" charset="0"/>
              </a:rPr>
              <a:t>Heterogeneous source systems</a:t>
            </a:r>
          </a:p>
          <a:p>
            <a:pPr lvl="2"/>
            <a:r>
              <a:rPr lang="en-US" sz="1800" dirty="0">
                <a:latin typeface="Bookman Old Style" pitchFamily="18" charset="0"/>
              </a:rPr>
              <a:t>Common dimensions are sourced by different sources.</a:t>
            </a:r>
          </a:p>
          <a:p>
            <a:pPr lvl="2"/>
            <a:r>
              <a:rPr lang="en-US" sz="1800" dirty="0">
                <a:latin typeface="Bookman Old Style" pitchFamily="18" charset="0"/>
              </a:rPr>
              <a:t>Conflict arise when second source comes into the scene to source the key.</a:t>
            </a:r>
            <a:endParaRPr lang="en-US" sz="1800" b="1" dirty="0">
              <a:latin typeface="Bookman Old Style"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244A87D2-A704-41FF-8B41-F54F6D805E38}" type="datetime5">
              <a:rPr lang="en-US" smtClean="0"/>
              <a:pPr/>
              <a:t>5-Nov-17</a:t>
            </a:fld>
            <a:endParaRPr lang="en-US"/>
          </a:p>
        </p:txBody>
      </p:sp>
      <p:sp>
        <p:nvSpPr>
          <p:cNvPr id="6" name="Footer Placeholder 4"/>
          <p:cNvSpPr>
            <a:spLocks noGrp="1"/>
          </p:cNvSpPr>
          <p:nvPr>
            <p:ph type="ftr" sz="quarter" idx="11"/>
          </p:nvPr>
        </p:nvSpPr>
        <p:spPr/>
        <p:txBody>
          <a:bodyPr/>
          <a:lstStyle/>
          <a:p>
            <a:r>
              <a:rPr lang="en-US"/>
              <a:t>BITS-Pilani</a:t>
            </a:r>
          </a:p>
        </p:txBody>
      </p:sp>
      <p:sp>
        <p:nvSpPr>
          <p:cNvPr id="7" name="Slide Number Placeholder 5"/>
          <p:cNvSpPr>
            <a:spLocks noGrp="1"/>
          </p:cNvSpPr>
          <p:nvPr>
            <p:ph type="sldNum" sz="quarter" idx="12"/>
          </p:nvPr>
        </p:nvSpPr>
        <p:spPr/>
        <p:txBody>
          <a:bodyPr/>
          <a:lstStyle/>
          <a:p>
            <a:fld id="{6CA76411-4E33-4010-93D9-8DE0BC76BC66}" type="slidenum">
              <a:rPr lang="en-US"/>
              <a:pPr/>
              <a:t>6</a:t>
            </a:fld>
            <a:endParaRPr lang="en-US"/>
          </a:p>
        </p:txBody>
      </p:sp>
      <p:sp>
        <p:nvSpPr>
          <p:cNvPr id="313346" name="Rectangle 2"/>
          <p:cNvSpPr>
            <a:spLocks noGrp="1" noChangeArrowheads="1"/>
          </p:cNvSpPr>
          <p:nvPr>
            <p:ph type="title"/>
          </p:nvPr>
        </p:nvSpPr>
        <p:spPr>
          <a:xfrm>
            <a:off x="457200" y="277813"/>
            <a:ext cx="8229600" cy="1017587"/>
          </a:xfrm>
        </p:spPr>
        <p:txBody>
          <a:bodyPr/>
          <a:lstStyle/>
          <a:p>
            <a:r>
              <a:rPr lang="en-US" sz="3200">
                <a:solidFill>
                  <a:schemeClr val="tx1"/>
                </a:solidFill>
                <a:latin typeface="Bookman Old Style" pitchFamily="18" charset="0"/>
              </a:rPr>
              <a:t>The grain of a dimension</a:t>
            </a:r>
          </a:p>
        </p:txBody>
      </p:sp>
      <p:sp>
        <p:nvSpPr>
          <p:cNvPr id="313347" name="Rectangle 3"/>
          <p:cNvSpPr>
            <a:spLocks noGrp="1" noChangeArrowheads="1"/>
          </p:cNvSpPr>
          <p:nvPr>
            <p:ph type="body" idx="1"/>
          </p:nvPr>
        </p:nvSpPr>
        <p:spPr>
          <a:xfrm>
            <a:off x="228599" y="1828800"/>
            <a:ext cx="8794751" cy="4267200"/>
          </a:xfrm>
        </p:spPr>
        <p:txBody>
          <a:bodyPr/>
          <a:lstStyle/>
          <a:p>
            <a:r>
              <a:rPr lang="en-US" sz="2000" dirty="0">
                <a:latin typeface="Bookman Old Style" pitchFamily="18" charset="0"/>
              </a:rPr>
              <a:t>Grain of the dimension means, the definition of the key of the dimension</a:t>
            </a:r>
          </a:p>
          <a:p>
            <a:r>
              <a:rPr lang="en-US" sz="2000" dirty="0">
                <a:latin typeface="Bookman Old Style" pitchFamily="18" charset="0"/>
              </a:rPr>
              <a:t>The grain of the customer dimension is </a:t>
            </a:r>
            <a:r>
              <a:rPr lang="en-US" sz="2000" i="1" dirty="0">
                <a:latin typeface="Bookman Old Style" pitchFamily="18" charset="0"/>
              </a:rPr>
              <a:t>customer</a:t>
            </a:r>
          </a:p>
          <a:p>
            <a:r>
              <a:rPr lang="en-US" sz="2000" dirty="0">
                <a:latin typeface="Bookman Old Style" pitchFamily="18" charset="0"/>
              </a:rPr>
              <a:t>Verify that a given source (file) implements the intended grain</a:t>
            </a:r>
          </a:p>
          <a:p>
            <a:pPr lvl="1"/>
            <a:r>
              <a:rPr lang="en-US" sz="2000" dirty="0">
                <a:latin typeface="Bookman Old Style" pitchFamily="18" charset="0"/>
              </a:rPr>
              <a:t>Nothing should be returned by the following query from the source system/file for the fields A,B &amp; C to form the natural key</a:t>
            </a:r>
          </a:p>
          <a:p>
            <a:pPr lvl="1"/>
            <a:endParaRPr lang="en-US" sz="1800" dirty="0">
              <a:latin typeface="Bookman Old Style" pitchFamily="18" charset="0"/>
            </a:endParaRPr>
          </a:p>
          <a:p>
            <a:pPr lvl="1"/>
            <a:endParaRPr lang="en-US" sz="1800" dirty="0">
              <a:latin typeface="Bookman Old Style" pitchFamily="18" charset="0"/>
            </a:endParaRPr>
          </a:p>
          <a:p>
            <a:pPr lvl="1"/>
            <a:endParaRPr lang="en-US" sz="1800" dirty="0">
              <a:latin typeface="Bookman Old Style" pitchFamily="18" charset="0"/>
            </a:endParaRPr>
          </a:p>
          <a:p>
            <a:pPr lvl="1">
              <a:buNone/>
            </a:pPr>
            <a:endParaRPr lang="en-US" sz="1800" dirty="0">
              <a:latin typeface="Bookman Old Style" pitchFamily="18" charset="0"/>
            </a:endParaRPr>
          </a:p>
          <a:p>
            <a:pPr lvl="1"/>
            <a:r>
              <a:rPr lang="en-US" sz="2000" dirty="0">
                <a:latin typeface="Bookman Old Style" pitchFamily="18" charset="0"/>
              </a:rPr>
              <a:t>If something is returned by this, the fields A, B and C do not represent the grain of the dimension</a:t>
            </a:r>
          </a:p>
        </p:txBody>
      </p:sp>
      <p:sp>
        <p:nvSpPr>
          <p:cNvPr id="313348" name="Rectangle 4"/>
          <p:cNvSpPr>
            <a:spLocks noChangeArrowheads="1"/>
          </p:cNvSpPr>
          <p:nvPr/>
        </p:nvSpPr>
        <p:spPr bwMode="auto">
          <a:xfrm>
            <a:off x="762000" y="4343400"/>
            <a:ext cx="7772400" cy="914400"/>
          </a:xfrm>
          <a:prstGeom prst="rect">
            <a:avLst/>
          </a:prstGeom>
          <a:solidFill>
            <a:schemeClr val="tx2">
              <a:alpha val="64000"/>
            </a:schemeClr>
          </a:solidFill>
          <a:ln w="9525">
            <a:solidFill>
              <a:schemeClr val="tx1"/>
            </a:solidFill>
            <a:miter lim="800000"/>
            <a:headEnd/>
            <a:tailEnd/>
          </a:ln>
          <a:effectLst/>
        </p:spPr>
        <p:txBody>
          <a:bodyPr wrap="none" anchor="ctr"/>
          <a:lstStyle/>
          <a:p>
            <a:pPr eaLnBrk="1" hangingPunct="1"/>
            <a:r>
              <a:rPr lang="en-US" sz="2000" i="1"/>
              <a:t>select A, B, C, count(*) from DimensionTableSource group by</a:t>
            </a:r>
          </a:p>
          <a:p>
            <a:pPr eaLnBrk="1" hangingPunct="1"/>
            <a:r>
              <a:rPr lang="en-US" sz="2000" i="1"/>
              <a:t> A, B, C having count(*) &gt; 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8576B9-685F-41F6-ABBD-E180CA57419B}"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0ED7DCD4-7AAF-4503-80F6-D1EE467FFDD3}" type="slidenum">
              <a:rPr lang="en-US"/>
              <a:pPr/>
              <a:t>7</a:t>
            </a:fld>
            <a:endParaRPr lang="en-US"/>
          </a:p>
        </p:txBody>
      </p:sp>
      <p:sp>
        <p:nvSpPr>
          <p:cNvPr id="315394" name="Rectangle 2"/>
          <p:cNvSpPr>
            <a:spLocks noGrp="1" noChangeArrowheads="1"/>
          </p:cNvSpPr>
          <p:nvPr>
            <p:ph type="title"/>
          </p:nvPr>
        </p:nvSpPr>
        <p:spPr/>
        <p:txBody>
          <a:bodyPr/>
          <a:lstStyle/>
          <a:p>
            <a:r>
              <a:rPr lang="en-US">
                <a:solidFill>
                  <a:schemeClr val="tx1"/>
                </a:solidFill>
              </a:rPr>
              <a:t>The basic load plan for a dimension</a:t>
            </a:r>
          </a:p>
        </p:txBody>
      </p:sp>
      <p:sp>
        <p:nvSpPr>
          <p:cNvPr id="315395" name="Rectangle 3"/>
          <p:cNvSpPr>
            <a:spLocks noGrp="1" noChangeArrowheads="1"/>
          </p:cNvSpPr>
          <p:nvPr>
            <p:ph type="body" idx="1"/>
          </p:nvPr>
        </p:nvSpPr>
        <p:spPr>
          <a:xfrm>
            <a:off x="304801" y="1981200"/>
            <a:ext cx="8718550" cy="4114800"/>
          </a:xfrm>
        </p:spPr>
        <p:txBody>
          <a:bodyPr/>
          <a:lstStyle/>
          <a:p>
            <a:pPr lvl="1">
              <a:lnSpc>
                <a:spcPct val="80000"/>
              </a:lnSpc>
            </a:pPr>
            <a:r>
              <a:rPr lang="en-US" sz="2400" dirty="0" smtClean="0">
                <a:latin typeface="Bookman Old Style" pitchFamily="18" charset="0"/>
              </a:rPr>
              <a:t>Data </a:t>
            </a:r>
            <a:r>
              <a:rPr lang="en-US" sz="2400" dirty="0">
                <a:latin typeface="Bookman Old Style" pitchFamily="18" charset="0"/>
              </a:rPr>
              <a:t>cleaning</a:t>
            </a:r>
          </a:p>
          <a:p>
            <a:pPr lvl="2">
              <a:lnSpc>
                <a:spcPct val="80000"/>
              </a:lnSpc>
            </a:pPr>
            <a:r>
              <a:rPr lang="en-US" sz="2000" dirty="0">
                <a:latin typeface="Bookman Old Style" pitchFamily="18" charset="0"/>
              </a:rPr>
              <a:t>Validate the data, apply business rules to make the data consistent, column validity enforcement, cross-column value checking, row de-duplication</a:t>
            </a:r>
          </a:p>
          <a:p>
            <a:pPr lvl="1">
              <a:lnSpc>
                <a:spcPct val="80000"/>
              </a:lnSpc>
            </a:pPr>
            <a:r>
              <a:rPr lang="en-US" sz="2400" dirty="0" smtClean="0">
                <a:latin typeface="Bookman Old Style" pitchFamily="18" charset="0"/>
              </a:rPr>
              <a:t>Data </a:t>
            </a:r>
            <a:r>
              <a:rPr lang="en-US" sz="2400" dirty="0">
                <a:latin typeface="Bookman Old Style" pitchFamily="18" charset="0"/>
              </a:rPr>
              <a:t>conforming</a:t>
            </a:r>
          </a:p>
          <a:p>
            <a:pPr lvl="2">
              <a:lnSpc>
                <a:spcPct val="80000"/>
              </a:lnSpc>
            </a:pPr>
            <a:r>
              <a:rPr lang="en-US" sz="2000" dirty="0">
                <a:latin typeface="Bookman Old Style" pitchFamily="18" charset="0"/>
              </a:rPr>
              <a:t>Align the content of some or all of the fields in the dimension with fields in similar or identical dimensions in other parts of the data </a:t>
            </a:r>
            <a:r>
              <a:rPr lang="en-US" sz="2000" dirty="0" smtClean="0">
                <a:latin typeface="Bookman Old Style" pitchFamily="18" charset="0"/>
              </a:rPr>
              <a:t>warehouse</a:t>
            </a:r>
            <a:endParaRPr lang="en-US" sz="1600" dirty="0">
              <a:latin typeface="Bookman Old Style" pitchFamily="18" charset="0"/>
            </a:endParaRPr>
          </a:p>
          <a:p>
            <a:pPr lvl="1">
              <a:lnSpc>
                <a:spcPct val="80000"/>
              </a:lnSpc>
            </a:pPr>
            <a:r>
              <a:rPr lang="en-US" sz="2400" dirty="0">
                <a:latin typeface="Bookman Old Style" pitchFamily="18" charset="0"/>
              </a:rPr>
              <a:t>Data Delivery </a:t>
            </a:r>
          </a:p>
          <a:p>
            <a:pPr lvl="2">
              <a:lnSpc>
                <a:spcPct val="80000"/>
              </a:lnSpc>
            </a:pPr>
            <a:r>
              <a:rPr lang="en-US" sz="2000" dirty="0">
                <a:latin typeface="Bookman Old Style" pitchFamily="18" charset="0"/>
              </a:rPr>
              <a:t>All the steps required to deal with slow-changing dimensions</a:t>
            </a:r>
          </a:p>
          <a:p>
            <a:pPr lvl="2">
              <a:lnSpc>
                <a:spcPct val="80000"/>
              </a:lnSpc>
            </a:pPr>
            <a:r>
              <a:rPr lang="en-US" sz="2000" dirty="0">
                <a:latin typeface="Bookman Old Style" pitchFamily="18" charset="0"/>
              </a:rPr>
              <a:t>Write the dimension to the physical table</a:t>
            </a:r>
          </a:p>
          <a:p>
            <a:pPr lvl="2">
              <a:lnSpc>
                <a:spcPct val="80000"/>
              </a:lnSpc>
            </a:pPr>
            <a:r>
              <a:rPr lang="en-US" sz="2000" dirty="0">
                <a:latin typeface="Bookman Old Style" pitchFamily="18" charset="0"/>
              </a:rPr>
              <a:t>Creating and assigning the surrogate key, making sure the natural key is correct, etc.</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0DB8D69-C040-4A7D-B682-9B7EFAD958DC}" type="datetime5">
              <a:rPr lang="en-US" smtClean="0"/>
              <a:pPr/>
              <a:t>5-Nov-17</a:t>
            </a:fld>
            <a:endParaRPr lang="en-US"/>
          </a:p>
        </p:txBody>
      </p:sp>
      <p:sp>
        <p:nvSpPr>
          <p:cNvPr id="6" name="Footer Placeholder 5"/>
          <p:cNvSpPr>
            <a:spLocks noGrp="1"/>
          </p:cNvSpPr>
          <p:nvPr>
            <p:ph type="ftr" sz="quarter" idx="11"/>
          </p:nvPr>
        </p:nvSpPr>
        <p:spPr/>
        <p:txBody>
          <a:bodyPr/>
          <a:lstStyle/>
          <a:p>
            <a:r>
              <a:rPr lang="en-US"/>
              <a:t>BITS-Pilani</a:t>
            </a:r>
          </a:p>
        </p:txBody>
      </p:sp>
      <p:sp>
        <p:nvSpPr>
          <p:cNvPr id="7" name="Slide Number Placeholder 6"/>
          <p:cNvSpPr>
            <a:spLocks noGrp="1"/>
          </p:cNvSpPr>
          <p:nvPr>
            <p:ph type="sldNum" sz="quarter" idx="12"/>
          </p:nvPr>
        </p:nvSpPr>
        <p:spPr/>
        <p:txBody>
          <a:bodyPr/>
          <a:lstStyle/>
          <a:p>
            <a:fld id="{1110B84D-3D0D-4128-A318-7A2D27734D6A}" type="slidenum">
              <a:rPr lang="en-US"/>
              <a:pPr/>
              <a:t>8</a:t>
            </a:fld>
            <a:endParaRPr lang="en-US"/>
          </a:p>
        </p:txBody>
      </p:sp>
      <p:sp>
        <p:nvSpPr>
          <p:cNvPr id="323586" name="Rectangle 2"/>
          <p:cNvSpPr>
            <a:spLocks noGrp="1" noChangeArrowheads="1"/>
          </p:cNvSpPr>
          <p:nvPr>
            <p:ph type="title"/>
          </p:nvPr>
        </p:nvSpPr>
        <p:spPr>
          <a:xfrm>
            <a:off x="685800" y="304800"/>
            <a:ext cx="7772400" cy="1143000"/>
          </a:xfrm>
        </p:spPr>
        <p:txBody>
          <a:bodyPr/>
          <a:lstStyle/>
          <a:p>
            <a:r>
              <a:rPr lang="en-US">
                <a:solidFill>
                  <a:schemeClr val="tx1"/>
                </a:solidFill>
                <a:latin typeface="Bookman Old Style" pitchFamily="18" charset="0"/>
              </a:rPr>
              <a:t>Date and Time Dimensions</a:t>
            </a:r>
          </a:p>
        </p:txBody>
      </p:sp>
      <p:sp>
        <p:nvSpPr>
          <p:cNvPr id="323587" name="Rectangle 3"/>
          <p:cNvSpPr>
            <a:spLocks noGrp="1" noChangeArrowheads="1"/>
          </p:cNvSpPr>
          <p:nvPr>
            <p:ph type="body" sz="half" idx="2"/>
          </p:nvPr>
        </p:nvSpPr>
        <p:spPr>
          <a:xfrm>
            <a:off x="5486400" y="1524000"/>
            <a:ext cx="3657600" cy="4114800"/>
          </a:xfrm>
        </p:spPr>
        <p:txBody>
          <a:bodyPr/>
          <a:lstStyle/>
          <a:p>
            <a:pPr>
              <a:lnSpc>
                <a:spcPct val="90000"/>
              </a:lnSpc>
            </a:pPr>
            <a:r>
              <a:rPr lang="en-US" sz="2000" dirty="0">
                <a:latin typeface="Bookman Old Style" pitchFamily="18" charset="0"/>
              </a:rPr>
              <a:t>Virtually everywhere: measurements are defined at specific times, repeated over time, etc.</a:t>
            </a:r>
          </a:p>
          <a:p>
            <a:pPr>
              <a:lnSpc>
                <a:spcPct val="90000"/>
              </a:lnSpc>
            </a:pPr>
            <a:r>
              <a:rPr lang="en-US" sz="2000" dirty="0">
                <a:latin typeface="Bookman Old Style" pitchFamily="18" charset="0"/>
              </a:rPr>
              <a:t>Most common: calendar-day dimension with the grain of a single day, many attributes</a:t>
            </a:r>
          </a:p>
          <a:p>
            <a:pPr>
              <a:lnSpc>
                <a:spcPct val="90000"/>
              </a:lnSpc>
            </a:pPr>
            <a:r>
              <a:rPr lang="en-US" sz="2000" dirty="0">
                <a:latin typeface="Bookman Old Style" pitchFamily="18" charset="0"/>
              </a:rPr>
              <a:t>Doesn’t have a conventional source:</a:t>
            </a:r>
          </a:p>
          <a:p>
            <a:pPr lvl="1">
              <a:lnSpc>
                <a:spcPct val="90000"/>
              </a:lnSpc>
            </a:pPr>
            <a:r>
              <a:rPr lang="en-US" sz="1600" dirty="0">
                <a:latin typeface="Bookman Old Style" pitchFamily="18" charset="0"/>
              </a:rPr>
              <a:t>Built by hand, </a:t>
            </a:r>
            <a:r>
              <a:rPr lang="en-US" sz="1600" dirty="0" smtClean="0">
                <a:latin typeface="Bookman Old Style" pitchFamily="18" charset="0"/>
              </a:rPr>
              <a:t>spreadsheet</a:t>
            </a:r>
            <a:endParaRPr lang="en-US" sz="1600" dirty="0">
              <a:latin typeface="Bookman Old Style" pitchFamily="18" charset="0"/>
            </a:endParaRPr>
          </a:p>
          <a:p>
            <a:pPr lvl="1">
              <a:lnSpc>
                <a:spcPct val="90000"/>
              </a:lnSpc>
            </a:pPr>
            <a:r>
              <a:rPr lang="en-US" sz="1600" dirty="0">
                <a:latin typeface="Bookman Old Style" pitchFamily="18" charset="0"/>
              </a:rPr>
              <a:t>Holidays, workdays, fiscal periods, week numbers, last day of month flags, must be entered manually</a:t>
            </a:r>
          </a:p>
          <a:p>
            <a:pPr lvl="1">
              <a:lnSpc>
                <a:spcPct val="90000"/>
              </a:lnSpc>
            </a:pPr>
            <a:r>
              <a:rPr lang="en-US" sz="1600" dirty="0">
                <a:latin typeface="Bookman Old Style" pitchFamily="18" charset="0"/>
              </a:rPr>
              <a:t>10 years are about 4K rows</a:t>
            </a:r>
          </a:p>
        </p:txBody>
      </p:sp>
      <p:pic>
        <p:nvPicPr>
          <p:cNvPr id="323588" name="Picture 4" descr="fig205_01_0">
            <a:hlinkClick r:id="rId3"/>
          </p:cNvPr>
          <p:cNvPicPr>
            <a:picLocks noGrp="1" noChangeAspect="1" noChangeArrowheads="1"/>
          </p:cNvPicPr>
          <p:nvPr>
            <p:ph sz="half" idx="1"/>
          </p:nvPr>
        </p:nvPicPr>
        <p:blipFill>
          <a:blip r:embed="rId4" cstate="print"/>
          <a:srcRect/>
          <a:stretch>
            <a:fillRect/>
          </a:stretch>
        </p:blipFill>
        <p:spPr>
          <a:xfrm>
            <a:off x="228600" y="1676400"/>
            <a:ext cx="5562600" cy="4275138"/>
          </a:xfrm>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5BC1E6-BEFC-4B4A-A7AA-5FD89F0230A7}" type="datetime5">
              <a:rPr lang="en-US" smtClean="0"/>
              <a:pPr/>
              <a:t>5-Nov-17</a:t>
            </a:fld>
            <a:endParaRPr lang="en-US"/>
          </a:p>
        </p:txBody>
      </p:sp>
      <p:sp>
        <p:nvSpPr>
          <p:cNvPr id="5" name="Footer Placeholder 4"/>
          <p:cNvSpPr>
            <a:spLocks noGrp="1"/>
          </p:cNvSpPr>
          <p:nvPr>
            <p:ph type="ftr" sz="quarter" idx="11"/>
          </p:nvPr>
        </p:nvSpPr>
        <p:spPr/>
        <p:txBody>
          <a:bodyPr/>
          <a:lstStyle/>
          <a:p>
            <a:r>
              <a:rPr lang="en-US"/>
              <a:t>BITS-Pilani</a:t>
            </a:r>
          </a:p>
        </p:txBody>
      </p:sp>
      <p:sp>
        <p:nvSpPr>
          <p:cNvPr id="6" name="Slide Number Placeholder 5"/>
          <p:cNvSpPr>
            <a:spLocks noGrp="1"/>
          </p:cNvSpPr>
          <p:nvPr>
            <p:ph type="sldNum" sz="quarter" idx="12"/>
          </p:nvPr>
        </p:nvSpPr>
        <p:spPr/>
        <p:txBody>
          <a:bodyPr/>
          <a:lstStyle/>
          <a:p>
            <a:fld id="{3D907A1A-B409-4FA9-9AB9-2E944F0A8A55}" type="slidenum">
              <a:rPr lang="en-US"/>
              <a:pPr/>
              <a:t>9</a:t>
            </a:fld>
            <a:endParaRPr lang="en-US"/>
          </a:p>
        </p:txBody>
      </p:sp>
      <p:sp>
        <p:nvSpPr>
          <p:cNvPr id="325634" name="Rectangle 2"/>
          <p:cNvSpPr>
            <a:spLocks noGrp="1" noChangeArrowheads="1"/>
          </p:cNvSpPr>
          <p:nvPr>
            <p:ph type="title"/>
          </p:nvPr>
        </p:nvSpPr>
        <p:spPr>
          <a:xfrm>
            <a:off x="685800" y="228600"/>
            <a:ext cx="7772400" cy="1143000"/>
          </a:xfrm>
        </p:spPr>
        <p:txBody>
          <a:bodyPr/>
          <a:lstStyle/>
          <a:p>
            <a:r>
              <a:rPr lang="en-US" sz="3200">
                <a:solidFill>
                  <a:schemeClr val="tx1"/>
                </a:solidFill>
                <a:latin typeface="Bookman Old Style" pitchFamily="18" charset="0"/>
              </a:rPr>
              <a:t>Date Dimension</a:t>
            </a:r>
          </a:p>
        </p:txBody>
      </p:sp>
      <p:sp>
        <p:nvSpPr>
          <p:cNvPr id="325635" name="Rectangle 3"/>
          <p:cNvSpPr>
            <a:spLocks noGrp="1" noChangeArrowheads="1"/>
          </p:cNvSpPr>
          <p:nvPr>
            <p:ph type="body" idx="1"/>
          </p:nvPr>
        </p:nvSpPr>
        <p:spPr>
          <a:xfrm>
            <a:off x="609600" y="1676400"/>
            <a:ext cx="7772400" cy="4114800"/>
          </a:xfrm>
        </p:spPr>
        <p:txBody>
          <a:bodyPr/>
          <a:lstStyle/>
          <a:p>
            <a:r>
              <a:rPr lang="en-US" sz="2400" dirty="0">
                <a:latin typeface="Bookman Old Style" pitchFamily="18" charset="0"/>
              </a:rPr>
              <a:t>Note the Natural key: a day type and a full date</a:t>
            </a:r>
          </a:p>
          <a:p>
            <a:pPr lvl="1"/>
            <a:r>
              <a:rPr lang="en-US" sz="1800" dirty="0">
                <a:latin typeface="Bookman Old Style" pitchFamily="18" charset="0"/>
              </a:rPr>
              <a:t>Day type: date and non-date types such as inapplicable date, corrupted date, hasn’t happened yet date</a:t>
            </a:r>
          </a:p>
          <a:p>
            <a:pPr lvl="1"/>
            <a:r>
              <a:rPr lang="en-US" sz="1800" dirty="0">
                <a:latin typeface="Bookman Old Style" pitchFamily="18" charset="0"/>
              </a:rPr>
              <a:t>fact tables must point to a valid date from the dimension, so we need special date types, at least one, the “N/A” date</a:t>
            </a:r>
          </a:p>
          <a:p>
            <a:r>
              <a:rPr lang="en-US" sz="2400" dirty="0">
                <a:latin typeface="Bookman Old Style" pitchFamily="18" charset="0"/>
              </a:rPr>
              <a:t>How to generate the primary key?</a:t>
            </a:r>
          </a:p>
          <a:p>
            <a:pPr lvl="1"/>
            <a:r>
              <a:rPr lang="en-US" sz="1800" dirty="0">
                <a:latin typeface="Bookman Old Style" pitchFamily="18" charset="0"/>
              </a:rPr>
              <a:t>Surrogate Keys, whose zero value is assigned to the standard starting date of the history of records</a:t>
            </a:r>
          </a:p>
          <a:p>
            <a:pPr lvl="1"/>
            <a:r>
              <a:rPr lang="en-US" sz="1800" dirty="0">
                <a:latin typeface="Bookman Old Style" pitchFamily="18" charset="0"/>
              </a:rPr>
              <a:t>Partition warehouse on date helps improve performance &amp; allows work on the current partition such as, creating &amp; dropping index.</a:t>
            </a:r>
          </a:p>
          <a:p>
            <a:pPr lvl="1"/>
            <a:r>
              <a:rPr lang="en-US" sz="1800" dirty="0">
                <a:latin typeface="Bookman Old Style" pitchFamily="18" charset="0"/>
              </a:rPr>
              <a:t>Surrogate key 9999999 may be designed to mean N/A. This high value will keep it always in the current partition.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Verdana" pitchFamily="34" charset="0"/>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Bold Stripes</Template>
  <TotalTime>2852</TotalTime>
  <Words>2571</Words>
  <Application>Microsoft Office PowerPoint</Application>
  <PresentationFormat>On-screen Show (4:3)</PresentationFormat>
  <Paragraphs>438</Paragraphs>
  <Slides>37</Slides>
  <Notes>31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Bold Stripes</vt:lpstr>
      <vt:lpstr>ETL</vt:lpstr>
      <vt:lpstr>5. Delivering Dimension Tables</vt:lpstr>
      <vt:lpstr>Loading Dimensions</vt:lpstr>
      <vt:lpstr>The basic structure of a dimension</vt:lpstr>
      <vt:lpstr>Smart keys in place of Surrogate keys</vt:lpstr>
      <vt:lpstr>The grain of a dimension</vt:lpstr>
      <vt:lpstr>The basic load plan for a dimension</vt:lpstr>
      <vt:lpstr>Date and Time Dimensions</vt:lpstr>
      <vt:lpstr>Date Dimension</vt:lpstr>
      <vt:lpstr>Other Time Dimensions</vt:lpstr>
      <vt:lpstr>Big and Small Dimensions</vt:lpstr>
      <vt:lpstr>Dimensional Roles</vt:lpstr>
      <vt:lpstr>PowerPoint Presentation</vt:lpstr>
      <vt:lpstr>Type-2 Slowly Changing Dimension</vt:lpstr>
      <vt:lpstr>Type-2 Slowly Changing Dimensions</vt:lpstr>
      <vt:lpstr>Type-2 SCD Precise Time Stamping</vt:lpstr>
      <vt:lpstr>Type-2 SCD using CRC</vt:lpstr>
      <vt:lpstr>5. Delivering Fact Tables</vt:lpstr>
      <vt:lpstr>Loading facts</vt:lpstr>
      <vt:lpstr>The basic structure of a fact table</vt:lpstr>
      <vt:lpstr>Key Building Process - Facts</vt:lpstr>
      <vt:lpstr>Guaranteeing Referential Integrity</vt:lpstr>
      <vt:lpstr>Options for loading the Surrogate Keys of Dimensions</vt:lpstr>
      <vt:lpstr>Surrogate Key Pipeline</vt:lpstr>
      <vt:lpstr>Surrogate Key Pipeline (contd…)</vt:lpstr>
      <vt:lpstr>Grains of Fact Tables</vt:lpstr>
      <vt:lpstr>Transaction Grain Fact Tables</vt:lpstr>
      <vt:lpstr>Periodic Snapshot Fact Tables</vt:lpstr>
      <vt:lpstr>Accumulating Snapshot Fact Tables</vt:lpstr>
      <vt:lpstr>Loading a Table</vt:lpstr>
      <vt:lpstr>Updating and Correcting Facts</vt:lpstr>
      <vt:lpstr>Graceful Modifications</vt:lpstr>
      <vt:lpstr>Aggregate tables</vt:lpstr>
      <vt:lpstr>Aggregate tables- Design Requirements</vt:lpstr>
      <vt:lpstr>Review Mid Sem</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Ashish Jain</cp:lastModifiedBy>
  <cp:revision>274</cp:revision>
  <cp:lastPrinted>1601-01-01T00:00:00Z</cp:lastPrinted>
  <dcterms:created xsi:type="dcterms:W3CDTF">1601-01-01T00:00:00Z</dcterms:created>
  <dcterms:modified xsi:type="dcterms:W3CDTF">2017-11-05T12:17:16Z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