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sldIdLst>
    <p:sldId id="327" r:id="rId2"/>
    <p:sldId id="328" r:id="rId3"/>
    <p:sldId id="308" r:id="rId4"/>
    <p:sldId id="309" r:id="rId5"/>
    <p:sldId id="310" r:id="rId6"/>
    <p:sldId id="311" r:id="rId7"/>
    <p:sldId id="312" r:id="rId8"/>
    <p:sldId id="313" r:id="rId9"/>
    <p:sldId id="315" r:id="rId10"/>
    <p:sldId id="318" r:id="rId11"/>
    <p:sldId id="319" r:id="rId12"/>
    <p:sldId id="320" r:id="rId13"/>
    <p:sldId id="321" r:id="rId14"/>
    <p:sldId id="297" r:id="rId15"/>
    <p:sldId id="292" r:id="rId16"/>
    <p:sldId id="322" r:id="rId17"/>
    <p:sldId id="323" r:id="rId18"/>
    <p:sldId id="324" r:id="rId19"/>
    <p:sldId id="325" r:id="rId20"/>
    <p:sldId id="264" r:id="rId21"/>
    <p:sldId id="329" r:id="rId22"/>
    <p:sldId id="265"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112" autoAdjust="0"/>
    <p:restoredTop sz="94660"/>
  </p:normalViewPr>
  <p:slideViewPr>
    <p:cSldViewPr snapToGrid="0">
      <p:cViewPr varScale="1">
        <p:scale>
          <a:sx n="61" d="100"/>
          <a:sy n="61" d="100"/>
        </p:scale>
        <p:origin x="144" y="66"/>
      </p:cViewPr>
      <p:guideLst/>
    </p:cSldViewPr>
  </p:slideViewPr>
  <p:notesTextViewPr>
    <p:cViewPr>
      <p:scale>
        <a:sx n="1" d="1"/>
        <a:sy n="1" d="1"/>
      </p:scale>
      <p:origin x="0" y="0"/>
    </p:cViewPr>
  </p:notesTextViewPr>
  <p:sorterViewPr>
    <p:cViewPr>
      <p:scale>
        <a:sx n="40" d="100"/>
        <a:sy n="40" d="100"/>
      </p:scale>
      <p:origin x="0" y="-19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F5F17A6-DC3A-4A6F-A501-B210667D9188}" type="datetimeFigureOut">
              <a:rPr lang="en-US" smtClean="0"/>
              <a:t>6/18/2015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73F663-5105-464C-BA80-B03F12203FA2}" type="slidenum">
              <a:rPr lang="en-US" smtClean="0"/>
              <a:t>‹#›</a:t>
            </a:fld>
            <a:endParaRPr lang="en-US"/>
          </a:p>
        </p:txBody>
      </p:sp>
    </p:spTree>
    <p:extLst>
      <p:ext uri="{BB962C8B-B14F-4D97-AF65-F5344CB8AC3E}">
        <p14:creationId xmlns:p14="http://schemas.microsoft.com/office/powerpoint/2010/main" val="16133817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F5F17A6-DC3A-4A6F-A501-B210667D9188}" type="datetimeFigureOut">
              <a:rPr lang="en-US" smtClean="0"/>
              <a:t>6/18/2015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73F663-5105-464C-BA80-B03F12203FA2}" type="slidenum">
              <a:rPr lang="en-US" smtClean="0"/>
              <a:t>‹#›</a:t>
            </a:fld>
            <a:endParaRPr lang="en-US"/>
          </a:p>
        </p:txBody>
      </p:sp>
    </p:spTree>
    <p:extLst>
      <p:ext uri="{BB962C8B-B14F-4D97-AF65-F5344CB8AC3E}">
        <p14:creationId xmlns:p14="http://schemas.microsoft.com/office/powerpoint/2010/main" val="7000029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F5F17A6-DC3A-4A6F-A501-B210667D9188}" type="datetimeFigureOut">
              <a:rPr lang="en-US" smtClean="0"/>
              <a:t>6/18/2015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73F663-5105-464C-BA80-B03F12203FA2}" type="slidenum">
              <a:rPr lang="en-US" smtClean="0"/>
              <a:t>‹#›</a:t>
            </a:fld>
            <a:endParaRPr lang="en-US"/>
          </a:p>
        </p:txBody>
      </p:sp>
    </p:spTree>
    <p:extLst>
      <p:ext uri="{BB962C8B-B14F-4D97-AF65-F5344CB8AC3E}">
        <p14:creationId xmlns:p14="http://schemas.microsoft.com/office/powerpoint/2010/main" val="9249991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F5F17A6-DC3A-4A6F-A501-B210667D9188}" type="datetimeFigureOut">
              <a:rPr lang="en-US" smtClean="0"/>
              <a:t>6/18/2015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73F663-5105-464C-BA80-B03F12203FA2}" type="slidenum">
              <a:rPr lang="en-US" smtClean="0"/>
              <a:t>‹#›</a:t>
            </a:fld>
            <a:endParaRPr lang="en-US"/>
          </a:p>
        </p:txBody>
      </p:sp>
    </p:spTree>
    <p:extLst>
      <p:ext uri="{BB962C8B-B14F-4D97-AF65-F5344CB8AC3E}">
        <p14:creationId xmlns:p14="http://schemas.microsoft.com/office/powerpoint/2010/main" val="27167075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Custom Layout">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Rectangle 3"/>
          <p:cNvSpPr/>
          <p:nvPr userDrawn="1"/>
        </p:nvSpPr>
        <p:spPr>
          <a:xfrm>
            <a:off x="0" y="3352800"/>
            <a:ext cx="115824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dirty="0">
              <a:solidFill>
                <a:prstClr val="white"/>
              </a:solidFill>
              <a:latin typeface="Arial" pitchFamily="34" charset="0"/>
              <a:cs typeface="Arial" pitchFamily="34" charset="0"/>
            </a:endParaRPr>
          </a:p>
        </p:txBody>
      </p:sp>
      <p:sp>
        <p:nvSpPr>
          <p:cNvPr id="5" name="Rectangle 4"/>
          <p:cNvSpPr/>
          <p:nvPr userDrawn="1"/>
        </p:nvSpPr>
        <p:spPr>
          <a:xfrm>
            <a:off x="3860800" y="6096000"/>
            <a:ext cx="38608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6" name="Rectangle 5"/>
          <p:cNvSpPr/>
          <p:nvPr userDrawn="1"/>
        </p:nvSpPr>
        <p:spPr>
          <a:xfrm>
            <a:off x="0" y="6096000"/>
            <a:ext cx="38608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8" name="Rectangle 7"/>
          <p:cNvSpPr/>
          <p:nvPr userDrawn="1"/>
        </p:nvSpPr>
        <p:spPr>
          <a:xfrm>
            <a:off x="7721600" y="6096000"/>
            <a:ext cx="38608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pic>
        <p:nvPicPr>
          <p:cNvPr id="9" name="Picture 10" descr="BITS_university_logo_whitevert.png"/>
          <p:cNvPicPr>
            <a:picLocks noChangeAspect="1"/>
          </p:cNvPicPr>
          <p:nvPr userDrawn="1"/>
        </p:nvPicPr>
        <p:blipFill>
          <a:blip r:embed="rId3">
            <a:extLst>
              <a:ext uri="{28A0092B-C50C-407E-A947-70E740481C1C}">
                <a14:useLocalDpi xmlns:a14="http://schemas.microsoft.com/office/drawing/2010/main" val="0"/>
              </a:ext>
            </a:extLst>
          </a:blip>
          <a:srcRect t="2" b="28592"/>
          <a:stretch>
            <a:fillRect/>
          </a:stretch>
        </p:blipFill>
        <p:spPr bwMode="auto">
          <a:xfrm>
            <a:off x="101600" y="3352801"/>
            <a:ext cx="2743200" cy="1979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 name="Group 11"/>
          <p:cNvGrpSpPr>
            <a:grpSpLocks/>
          </p:cNvGrpSpPr>
          <p:nvPr userDrawn="1"/>
        </p:nvGrpSpPr>
        <p:grpSpPr bwMode="auto">
          <a:xfrm>
            <a:off x="-101600" y="5257800"/>
            <a:ext cx="2946400" cy="685800"/>
            <a:chOff x="76200" y="2209800"/>
            <a:chExt cx="2209800" cy="685800"/>
          </a:xfrm>
        </p:grpSpPr>
        <p:sp>
          <p:nvSpPr>
            <p:cNvPr id="11" name="TextBox 10"/>
            <p:cNvSpPr txBox="1"/>
            <p:nvPr userDrawn="1"/>
          </p:nvSpPr>
          <p:spPr>
            <a:xfrm>
              <a:off x="76200" y="2209800"/>
              <a:ext cx="2209800" cy="554038"/>
            </a:xfrm>
            <a:prstGeom prst="rect">
              <a:avLst/>
            </a:prstGeom>
            <a:noFill/>
          </p:spPr>
          <p:txBody>
            <a:bodyPr>
              <a:spAutoFit/>
            </a:bodyPr>
            <a:lstStyle/>
            <a:p>
              <a:pPr algn="ctr" eaLnBrk="1" fontAlgn="auto" hangingPunct="1">
                <a:spcBef>
                  <a:spcPts val="0"/>
                </a:spcBef>
                <a:spcAft>
                  <a:spcPts val="0"/>
                </a:spcAft>
                <a:defRPr/>
              </a:pPr>
              <a:r>
                <a:rPr lang="en-US" sz="2900" b="1" spc="-150" dirty="0">
                  <a:solidFill>
                    <a:prstClr val="white"/>
                  </a:solidFill>
                  <a:latin typeface="Arial"/>
                  <a:ea typeface="+mn-ea"/>
                  <a:cs typeface="Arial"/>
                </a:rPr>
                <a:t>BITS</a:t>
              </a:r>
              <a:r>
                <a:rPr lang="en-US" sz="2900" spc="-150" dirty="0">
                  <a:solidFill>
                    <a:prstClr val="white"/>
                  </a:solidFill>
                  <a:latin typeface="Arial"/>
                  <a:ea typeface="+mn-ea"/>
                  <a:cs typeface="Arial"/>
                </a:rPr>
                <a:t> Pilani</a:t>
              </a:r>
            </a:p>
          </p:txBody>
        </p:sp>
        <p:sp>
          <p:nvSpPr>
            <p:cNvPr id="12" name="TextBox 11"/>
            <p:cNvSpPr txBox="1"/>
            <p:nvPr userDrawn="1"/>
          </p:nvSpPr>
          <p:spPr>
            <a:xfrm>
              <a:off x="228600" y="2665413"/>
              <a:ext cx="1905000" cy="230187"/>
            </a:xfrm>
            <a:prstGeom prst="rect">
              <a:avLst/>
            </a:prstGeom>
            <a:noFill/>
          </p:spPr>
          <p:txBody>
            <a:bodyPr>
              <a:spAutoFit/>
            </a:bodyPr>
            <a:lstStyle/>
            <a:p>
              <a:pPr algn="ctr" eaLnBrk="1" fontAlgn="auto" hangingPunct="1">
                <a:spcBef>
                  <a:spcPts val="0"/>
                </a:spcBef>
                <a:spcAft>
                  <a:spcPts val="0"/>
                </a:spcAft>
                <a:defRPr/>
              </a:pPr>
              <a:r>
                <a:rPr lang="en-US" sz="900" spc="-150" dirty="0">
                  <a:solidFill>
                    <a:srgbClr val="FFFFFF"/>
                  </a:solidFill>
                  <a:latin typeface="Arial"/>
                  <a:ea typeface="+mn-ea"/>
                  <a:cs typeface="Arial"/>
                </a:rPr>
                <a:t>Pilani | Dubai | Goa | Hyderabad</a:t>
              </a:r>
            </a:p>
          </p:txBody>
        </p:sp>
      </p:grpSp>
      <p:sp>
        <p:nvSpPr>
          <p:cNvPr id="7" name="Content Placeholder 6"/>
          <p:cNvSpPr>
            <a:spLocks noGrp="1"/>
          </p:cNvSpPr>
          <p:nvPr>
            <p:ph sz="quarter" idx="13"/>
          </p:nvPr>
        </p:nvSpPr>
        <p:spPr>
          <a:xfrm>
            <a:off x="3352800" y="5410200"/>
            <a:ext cx="8026400" cy="533400"/>
          </a:xfrm>
        </p:spPr>
        <p:txBody>
          <a:bodyPr anchor="b">
            <a:noAutofit/>
          </a:bodyPr>
          <a:lstStyle>
            <a:lvl1pPr marL="0" indent="0" algn="r">
              <a:lnSpc>
                <a:spcPts val="1800"/>
              </a:lnSpc>
              <a:spcBef>
                <a:spcPts val="0"/>
              </a:spcBef>
              <a:buNone/>
              <a:defRPr sz="1800" baseline="0">
                <a:solidFill>
                  <a:schemeClr val="bg1"/>
                </a:solidFill>
              </a:defRPr>
            </a:lvl1pPr>
          </a:lstStyle>
          <a:p>
            <a:pPr lvl="0"/>
            <a:r>
              <a:rPr lang="en-US" smtClean="0"/>
              <a:t>Click to edit Master text styles</a:t>
            </a:r>
          </a:p>
          <a:p>
            <a:pPr lvl="1"/>
            <a:r>
              <a:rPr lang="en-US" smtClean="0"/>
              <a:t>Second level</a:t>
            </a:r>
          </a:p>
        </p:txBody>
      </p:sp>
      <p:sp>
        <p:nvSpPr>
          <p:cNvPr id="2" name="Title 1"/>
          <p:cNvSpPr>
            <a:spLocks noGrp="1"/>
          </p:cNvSpPr>
          <p:nvPr>
            <p:ph type="title"/>
          </p:nvPr>
        </p:nvSpPr>
        <p:spPr>
          <a:xfrm>
            <a:off x="3352800" y="3810000"/>
            <a:ext cx="8026400" cy="1524000"/>
          </a:xfrm>
        </p:spPr>
        <p:txBody>
          <a:bodyPr>
            <a:noAutofit/>
          </a:bodyPr>
          <a:lstStyle>
            <a:lvl1pPr algn="l">
              <a:lnSpc>
                <a:spcPts val="4000"/>
              </a:lnSpc>
              <a:defRPr sz="4400" baseline="0">
                <a:solidFill>
                  <a:schemeClr val="bg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9272659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pic>
        <p:nvPicPr>
          <p:cNvPr id="3" name="Picture 6" descr="\\Server\D\jyoti\FI023_BITS_v1\styleguide img\IMG_5627_b.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userDrawn="1"/>
        </p:nvSpPr>
        <p:spPr>
          <a:xfrm>
            <a:off x="0" y="4281488"/>
            <a:ext cx="12192000" cy="2576512"/>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pic>
        <p:nvPicPr>
          <p:cNvPr id="5" name="Picture 8" descr="Picture 7.png"/>
          <p:cNvPicPr>
            <a:picLocks noChangeAspect="1"/>
          </p:cNvPicPr>
          <p:nvPr userDrawn="1"/>
        </p:nvPicPr>
        <p:blipFill>
          <a:blip r:embed="rId3" cstate="print">
            <a:extLst>
              <a:ext uri="{28A0092B-C50C-407E-A947-70E740481C1C}">
                <a14:useLocalDpi xmlns:a14="http://schemas.microsoft.com/office/drawing/2010/main" val="0"/>
              </a:ext>
            </a:extLst>
          </a:blip>
          <a:srcRect l="1923" b="5336"/>
          <a:stretch>
            <a:fillRect/>
          </a:stretch>
        </p:blipFill>
        <p:spPr bwMode="auto">
          <a:xfrm>
            <a:off x="8839201" y="0"/>
            <a:ext cx="2925233"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userDrawn="1"/>
        </p:nvSpPr>
        <p:spPr>
          <a:xfrm>
            <a:off x="3843867" y="6775450"/>
            <a:ext cx="38608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7" name="Rectangle 6"/>
          <p:cNvSpPr/>
          <p:nvPr userDrawn="1"/>
        </p:nvSpPr>
        <p:spPr>
          <a:xfrm>
            <a:off x="-16933" y="6775450"/>
            <a:ext cx="38608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8" name="Rectangle 7"/>
          <p:cNvSpPr/>
          <p:nvPr userDrawn="1"/>
        </p:nvSpPr>
        <p:spPr>
          <a:xfrm>
            <a:off x="7704667" y="6775450"/>
            <a:ext cx="38608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grpSp>
        <p:nvGrpSpPr>
          <p:cNvPr id="9" name="Group 11"/>
          <p:cNvGrpSpPr>
            <a:grpSpLocks/>
          </p:cNvGrpSpPr>
          <p:nvPr userDrawn="1"/>
        </p:nvGrpSpPr>
        <p:grpSpPr bwMode="auto">
          <a:xfrm>
            <a:off x="9144000" y="762000"/>
            <a:ext cx="2946400" cy="685800"/>
            <a:chOff x="76200" y="2209800"/>
            <a:chExt cx="2209800" cy="685800"/>
          </a:xfrm>
        </p:grpSpPr>
        <p:sp>
          <p:nvSpPr>
            <p:cNvPr id="10" name="TextBox 9"/>
            <p:cNvSpPr txBox="1"/>
            <p:nvPr userDrawn="1"/>
          </p:nvSpPr>
          <p:spPr>
            <a:xfrm>
              <a:off x="76200" y="2209800"/>
              <a:ext cx="2209800" cy="554038"/>
            </a:xfrm>
            <a:prstGeom prst="rect">
              <a:avLst/>
            </a:prstGeom>
            <a:noFill/>
          </p:spPr>
          <p:txBody>
            <a:bodyPr>
              <a:spAutoFit/>
            </a:bodyPr>
            <a:lstStyle/>
            <a:p>
              <a:pPr algn="ctr" eaLnBrk="1" fontAlgn="auto" hangingPunct="1">
                <a:spcBef>
                  <a:spcPts val="0"/>
                </a:spcBef>
                <a:spcAft>
                  <a:spcPts val="0"/>
                </a:spcAft>
                <a:defRPr/>
              </a:pPr>
              <a:r>
                <a:rPr lang="en-US" sz="2900" b="1" spc="-150" dirty="0">
                  <a:solidFill>
                    <a:prstClr val="white"/>
                  </a:solidFill>
                  <a:latin typeface="Arial"/>
                  <a:ea typeface="+mn-ea"/>
                  <a:cs typeface="Arial"/>
                </a:rPr>
                <a:t>BITS</a:t>
              </a:r>
              <a:r>
                <a:rPr lang="en-US" sz="2900" spc="-150" dirty="0">
                  <a:solidFill>
                    <a:prstClr val="white"/>
                  </a:solidFill>
                  <a:latin typeface="Arial"/>
                  <a:ea typeface="+mn-ea"/>
                  <a:cs typeface="Arial"/>
                </a:rPr>
                <a:t> Pilani</a:t>
              </a:r>
            </a:p>
          </p:txBody>
        </p:sp>
        <p:sp>
          <p:nvSpPr>
            <p:cNvPr id="11" name="TextBox 10"/>
            <p:cNvSpPr txBox="1"/>
            <p:nvPr userDrawn="1"/>
          </p:nvSpPr>
          <p:spPr>
            <a:xfrm>
              <a:off x="228600" y="2665413"/>
              <a:ext cx="1905000" cy="230187"/>
            </a:xfrm>
            <a:prstGeom prst="rect">
              <a:avLst/>
            </a:prstGeom>
            <a:noFill/>
          </p:spPr>
          <p:txBody>
            <a:bodyPr>
              <a:spAutoFit/>
            </a:bodyPr>
            <a:lstStyle/>
            <a:p>
              <a:pPr algn="ctr" eaLnBrk="1" fontAlgn="auto" hangingPunct="1">
                <a:spcBef>
                  <a:spcPts val="0"/>
                </a:spcBef>
                <a:spcAft>
                  <a:spcPts val="0"/>
                </a:spcAft>
                <a:defRPr/>
              </a:pPr>
              <a:r>
                <a:rPr lang="en-US" sz="900" spc="-150" dirty="0">
                  <a:solidFill>
                    <a:srgbClr val="FFFFFF"/>
                  </a:solidFill>
                  <a:latin typeface="Arial"/>
                  <a:ea typeface="+mn-ea"/>
                  <a:cs typeface="Arial"/>
                </a:rPr>
                <a:t>Pilani | Dubai | Goa | Hyderabad</a:t>
              </a:r>
            </a:p>
          </p:txBody>
        </p:sp>
      </p:grpSp>
      <p:sp>
        <p:nvSpPr>
          <p:cNvPr id="17" name="Content Placeholder 16"/>
          <p:cNvSpPr>
            <a:spLocks noGrp="1"/>
          </p:cNvSpPr>
          <p:nvPr>
            <p:ph sz="quarter" idx="10"/>
          </p:nvPr>
        </p:nvSpPr>
        <p:spPr>
          <a:xfrm>
            <a:off x="406400" y="4648200"/>
            <a:ext cx="11277600" cy="1600200"/>
          </a:xfrm>
        </p:spPr>
        <p:txBody>
          <a:bodyPr>
            <a:noAutofit/>
          </a:bodyPr>
          <a:lstStyle>
            <a:lvl1pPr marL="0" indent="0">
              <a:lnSpc>
                <a:spcPts val="4200"/>
              </a:lnSpc>
              <a:spcBef>
                <a:spcPts val="0"/>
              </a:spcBef>
              <a:buNone/>
              <a:defRPr sz="4000" b="1" spc="-150" baseline="0">
                <a:latin typeface="Arial" pitchFamily="34" charset="0"/>
                <a:cs typeface="Arial" pitchFamily="34" charset="0"/>
              </a:defRPr>
            </a:lvl1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2178286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F5F17A6-DC3A-4A6F-A501-B210667D9188}" type="datetimeFigureOut">
              <a:rPr lang="en-US" smtClean="0"/>
              <a:t>6/18/2015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73F663-5105-464C-BA80-B03F12203FA2}" type="slidenum">
              <a:rPr lang="en-US" smtClean="0"/>
              <a:t>‹#›</a:t>
            </a:fld>
            <a:endParaRPr lang="en-US"/>
          </a:p>
        </p:txBody>
      </p:sp>
    </p:spTree>
    <p:extLst>
      <p:ext uri="{BB962C8B-B14F-4D97-AF65-F5344CB8AC3E}">
        <p14:creationId xmlns:p14="http://schemas.microsoft.com/office/powerpoint/2010/main" val="39323290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Slide Number Placeholder 5"/>
          <p:cNvSpPr>
            <a:spLocks noGrp="1"/>
          </p:cNvSpPr>
          <p:nvPr userDrawn="1">
            <p:ph type="sldNum" sz="quarter" idx="12"/>
          </p:nvPr>
        </p:nvSpPr>
        <p:spPr>
          <a:xfrm>
            <a:off x="9347200" y="6492876"/>
            <a:ext cx="2844800" cy="365125"/>
          </a:xfrm>
        </p:spPr>
        <p:txBody>
          <a:bodyPr/>
          <a:lstStyle/>
          <a:p>
            <a:pPr>
              <a:defRPr/>
            </a:pPr>
            <a:fld id="{649AB6AE-DC6C-4C19-AD98-A8BE141DCE93}" type="slidenum">
              <a:rPr lang="en-US">
                <a:solidFill>
                  <a:prstClr val="black">
                    <a:tint val="75000"/>
                  </a:prstClr>
                </a:solidFill>
              </a:rPr>
              <a:pPr>
                <a:defRPr/>
              </a:pPr>
              <a:t>‹#›</a:t>
            </a:fld>
            <a:endParaRPr lang="en-US" sz="1400">
              <a:solidFill>
                <a:prstClr val="black">
                  <a:tint val="75000"/>
                </a:prstClr>
              </a:solidFill>
            </a:endParaRPr>
          </a:p>
        </p:txBody>
      </p:sp>
      <p:sp>
        <p:nvSpPr>
          <p:cNvPr id="9" name="Slide Number Placeholder 5"/>
          <p:cNvSpPr txBox="1">
            <a:spLocks/>
          </p:cNvSpPr>
          <p:nvPr userDrawn="1"/>
        </p:nvSpPr>
        <p:spPr>
          <a:xfrm>
            <a:off x="3695733" y="6307676"/>
            <a:ext cx="4896544" cy="332656"/>
          </a:xfrm>
          <a:prstGeom prst="rect">
            <a:avLst/>
          </a:prstGeom>
        </p:spPr>
        <p:txBody>
          <a:bodyPr vert="horz" lIns="91440" tIns="45720" rIns="91440" bIns="45720" rtlCol="0" anchor="ctr"/>
          <a:lstStyle/>
          <a:p>
            <a:pPr algn="ctr" eaLnBrk="1" fontAlgn="auto" hangingPunct="1">
              <a:spcBef>
                <a:spcPts val="0"/>
              </a:spcBef>
              <a:spcAft>
                <a:spcPts val="0"/>
              </a:spcAft>
              <a:defRPr/>
            </a:pPr>
            <a:r>
              <a:rPr lang="en-US" sz="1200" dirty="0" smtClean="0">
                <a:solidFill>
                  <a:prstClr val="black">
                    <a:tint val="75000"/>
                  </a:prstClr>
                </a:solidFill>
                <a:latin typeface="Calibri"/>
                <a:ea typeface="+mn-ea"/>
              </a:rPr>
              <a:t>Data Warehousing</a:t>
            </a:r>
            <a:endParaRPr lang="en-US" sz="1400" dirty="0">
              <a:solidFill>
                <a:prstClr val="black">
                  <a:tint val="75000"/>
                </a:prstClr>
              </a:solidFill>
              <a:latin typeface="Calibri"/>
              <a:ea typeface="+mn-ea"/>
            </a:endParaRPr>
          </a:p>
        </p:txBody>
      </p:sp>
      <p:pic>
        <p:nvPicPr>
          <p:cNvPr id="10" name="Picture 9" descr="Picture 7.png"/>
          <p:cNvPicPr>
            <a:picLocks noChangeAspect="1"/>
          </p:cNvPicPr>
          <p:nvPr userDrawn="1"/>
        </p:nvPicPr>
        <p:blipFill>
          <a:blip r:embed="rId2" cstate="print">
            <a:extLst>
              <a:ext uri="{28A0092B-C50C-407E-A947-70E740481C1C}">
                <a14:useLocalDpi xmlns:a14="http://schemas.microsoft.com/office/drawing/2010/main" val="0"/>
              </a:ext>
            </a:extLst>
          </a:blip>
          <a:srcRect l="1923" b="5336"/>
          <a:stretch>
            <a:fillRect/>
          </a:stretch>
        </p:blipFill>
        <p:spPr bwMode="auto">
          <a:xfrm>
            <a:off x="8839201" y="0"/>
            <a:ext cx="2925233"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1" name="Group 22"/>
          <p:cNvGrpSpPr>
            <a:grpSpLocks/>
          </p:cNvGrpSpPr>
          <p:nvPr userDrawn="1"/>
        </p:nvGrpSpPr>
        <p:grpSpPr bwMode="auto">
          <a:xfrm>
            <a:off x="0" y="1295400"/>
            <a:ext cx="9347200" cy="46038"/>
            <a:chOff x="1905000" y="6553200"/>
            <a:chExt cx="7010400" cy="45719"/>
          </a:xfrm>
        </p:grpSpPr>
        <p:sp>
          <p:nvSpPr>
            <p:cNvPr id="12" name="Rectangle 11"/>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14" name="Rectangle 13"/>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grpSp>
      <p:sp>
        <p:nvSpPr>
          <p:cNvPr id="15" name="TextBox 14"/>
          <p:cNvSpPr txBox="1">
            <a:spLocks noChangeArrowheads="1"/>
          </p:cNvSpPr>
          <p:nvPr userDrawn="1"/>
        </p:nvSpPr>
        <p:spPr bwMode="auto">
          <a:xfrm>
            <a:off x="4368800" y="6623448"/>
            <a:ext cx="782320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r" eaLnBrk="1" fontAlgn="auto" hangingPunct="1">
              <a:spcBef>
                <a:spcPts val="0"/>
              </a:spcBef>
              <a:spcAft>
                <a:spcPts val="0"/>
              </a:spcAft>
              <a:defRPr/>
            </a:pPr>
            <a:r>
              <a:rPr lang="en-US" sz="1100" b="1" dirty="0" smtClean="0">
                <a:solidFill>
                  <a:srgbClr val="101141"/>
                </a:solidFill>
                <a:ea typeface="+mn-ea"/>
              </a:rPr>
              <a:t>BITS </a:t>
            </a:r>
            <a:r>
              <a:rPr lang="en-US" sz="1100" dirty="0" err="1" smtClean="0">
                <a:solidFill>
                  <a:srgbClr val="101141"/>
                </a:solidFill>
                <a:ea typeface="+mn-ea"/>
              </a:rPr>
              <a:t>Pilani</a:t>
            </a:r>
            <a:r>
              <a:rPr lang="en-US" sz="1100" dirty="0" smtClean="0">
                <a:solidFill>
                  <a:srgbClr val="101141"/>
                </a:solidFill>
                <a:ea typeface="+mn-ea"/>
              </a:rPr>
              <a:t>, Deemed to be University under Section 3 of UGC Act, 1956</a:t>
            </a:r>
          </a:p>
        </p:txBody>
      </p:sp>
      <p:grpSp>
        <p:nvGrpSpPr>
          <p:cNvPr id="16" name="Group 18"/>
          <p:cNvGrpSpPr>
            <a:grpSpLocks/>
          </p:cNvGrpSpPr>
          <p:nvPr userDrawn="1"/>
        </p:nvGrpSpPr>
        <p:grpSpPr bwMode="auto">
          <a:xfrm>
            <a:off x="2844800" y="6553200"/>
            <a:ext cx="9347200" cy="46038"/>
            <a:chOff x="1905000" y="6553200"/>
            <a:chExt cx="7010400" cy="45719"/>
          </a:xfrm>
        </p:grpSpPr>
        <p:sp>
          <p:nvSpPr>
            <p:cNvPr id="17" name="Rectangle 16"/>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18" name="Rectangle 1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19" name="Rectangle 18"/>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grpSp>
    </p:spTree>
    <p:extLst>
      <p:ext uri="{BB962C8B-B14F-4D97-AF65-F5344CB8AC3E}">
        <p14:creationId xmlns:p14="http://schemas.microsoft.com/office/powerpoint/2010/main" val="16425582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F5F17A6-DC3A-4A6F-A501-B210667D9188}" type="datetimeFigureOut">
              <a:rPr lang="en-US" smtClean="0"/>
              <a:t>6/18/2015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73F663-5105-464C-BA80-B03F12203FA2}" type="slidenum">
              <a:rPr lang="en-US" smtClean="0"/>
              <a:t>‹#›</a:t>
            </a:fld>
            <a:endParaRPr lang="en-US"/>
          </a:p>
        </p:txBody>
      </p:sp>
    </p:spTree>
    <p:extLst>
      <p:ext uri="{BB962C8B-B14F-4D97-AF65-F5344CB8AC3E}">
        <p14:creationId xmlns:p14="http://schemas.microsoft.com/office/powerpoint/2010/main" val="10135770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F5F17A6-DC3A-4A6F-A501-B210667D9188}" type="datetimeFigureOut">
              <a:rPr lang="en-US" smtClean="0"/>
              <a:t>6/18/2015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73F663-5105-464C-BA80-B03F12203FA2}" type="slidenum">
              <a:rPr lang="en-US" smtClean="0"/>
              <a:t>‹#›</a:t>
            </a:fld>
            <a:endParaRPr lang="en-US"/>
          </a:p>
        </p:txBody>
      </p:sp>
    </p:spTree>
    <p:extLst>
      <p:ext uri="{BB962C8B-B14F-4D97-AF65-F5344CB8AC3E}">
        <p14:creationId xmlns:p14="http://schemas.microsoft.com/office/powerpoint/2010/main" val="5545507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F5F17A6-DC3A-4A6F-A501-B210667D9188}" type="datetimeFigureOut">
              <a:rPr lang="en-US" smtClean="0"/>
              <a:t>6/18/2015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873F663-5105-464C-BA80-B03F12203FA2}" type="slidenum">
              <a:rPr lang="en-US" smtClean="0"/>
              <a:t>‹#›</a:t>
            </a:fld>
            <a:endParaRPr lang="en-US"/>
          </a:p>
        </p:txBody>
      </p:sp>
    </p:spTree>
    <p:extLst>
      <p:ext uri="{BB962C8B-B14F-4D97-AF65-F5344CB8AC3E}">
        <p14:creationId xmlns:p14="http://schemas.microsoft.com/office/powerpoint/2010/main" val="5704507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F5F17A6-DC3A-4A6F-A501-B210667D9188}" type="datetimeFigureOut">
              <a:rPr lang="en-US" smtClean="0"/>
              <a:t>6/18/2015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873F663-5105-464C-BA80-B03F12203FA2}" type="slidenum">
              <a:rPr lang="en-US" smtClean="0"/>
              <a:t>‹#›</a:t>
            </a:fld>
            <a:endParaRPr lang="en-US"/>
          </a:p>
        </p:txBody>
      </p:sp>
    </p:spTree>
    <p:extLst>
      <p:ext uri="{BB962C8B-B14F-4D97-AF65-F5344CB8AC3E}">
        <p14:creationId xmlns:p14="http://schemas.microsoft.com/office/powerpoint/2010/main" val="12412968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F5F17A6-DC3A-4A6F-A501-B210667D9188}" type="datetimeFigureOut">
              <a:rPr lang="en-US" smtClean="0"/>
              <a:t>6/18/2015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873F663-5105-464C-BA80-B03F12203FA2}" type="slidenum">
              <a:rPr lang="en-US" smtClean="0"/>
              <a:t>‹#›</a:t>
            </a:fld>
            <a:endParaRPr lang="en-US"/>
          </a:p>
        </p:txBody>
      </p:sp>
    </p:spTree>
    <p:extLst>
      <p:ext uri="{BB962C8B-B14F-4D97-AF65-F5344CB8AC3E}">
        <p14:creationId xmlns:p14="http://schemas.microsoft.com/office/powerpoint/2010/main" val="8173453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F5F17A6-DC3A-4A6F-A501-B210667D9188}" type="datetimeFigureOut">
              <a:rPr lang="en-US" smtClean="0"/>
              <a:t>6/18/2015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73F663-5105-464C-BA80-B03F12203FA2}" type="slidenum">
              <a:rPr lang="en-US" smtClean="0"/>
              <a:t>‹#›</a:t>
            </a:fld>
            <a:endParaRPr lang="en-US"/>
          </a:p>
        </p:txBody>
      </p:sp>
    </p:spTree>
    <p:extLst>
      <p:ext uri="{BB962C8B-B14F-4D97-AF65-F5344CB8AC3E}">
        <p14:creationId xmlns:p14="http://schemas.microsoft.com/office/powerpoint/2010/main" val="33726951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F5F17A6-DC3A-4A6F-A501-B210667D9188}" type="datetimeFigureOut">
              <a:rPr lang="en-US" smtClean="0"/>
              <a:t>6/18/2015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73F663-5105-464C-BA80-B03F12203FA2}" type="slidenum">
              <a:rPr lang="en-US" smtClean="0"/>
              <a:t>‹#›</a:t>
            </a:fld>
            <a:endParaRPr lang="en-US"/>
          </a:p>
        </p:txBody>
      </p:sp>
    </p:spTree>
    <p:extLst>
      <p:ext uri="{BB962C8B-B14F-4D97-AF65-F5344CB8AC3E}">
        <p14:creationId xmlns:p14="http://schemas.microsoft.com/office/powerpoint/2010/main" val="5974580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2"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3"/>
          </p:nvPr>
        </p:nvSpPr>
        <p:spPr>
          <a:xfrm>
            <a:off x="3251200" y="4897120"/>
            <a:ext cx="8026400" cy="1198880"/>
          </a:xfrm>
        </p:spPr>
        <p:txBody>
          <a:bodyPr/>
          <a:lstStyle/>
          <a:p>
            <a:pPr algn="l"/>
            <a:endParaRPr lang="en-US" dirty="0" smtClean="0"/>
          </a:p>
          <a:p>
            <a:endParaRPr lang="en-US" dirty="0" smtClean="0"/>
          </a:p>
          <a:p>
            <a:endParaRPr lang="en-US" dirty="0"/>
          </a:p>
          <a:p>
            <a:endParaRPr lang="en-US" dirty="0" smtClean="0"/>
          </a:p>
          <a:p>
            <a:r>
              <a:rPr lang="en-US" dirty="0" smtClean="0"/>
              <a:t>T </a:t>
            </a:r>
            <a:r>
              <a:rPr lang="en-US" dirty="0" smtClean="0"/>
              <a:t>V Rao,  BITS, </a:t>
            </a:r>
            <a:r>
              <a:rPr lang="en-US" dirty="0" err="1" smtClean="0"/>
              <a:t>Pilani</a:t>
            </a:r>
            <a:r>
              <a:rPr lang="en-US" dirty="0"/>
              <a:t> </a:t>
            </a:r>
            <a:r>
              <a:rPr lang="en-US" dirty="0" smtClean="0"/>
              <a:t>(off-campus)</a:t>
            </a:r>
            <a:endParaRPr lang="en-US" dirty="0"/>
          </a:p>
        </p:txBody>
      </p:sp>
      <p:sp>
        <p:nvSpPr>
          <p:cNvPr id="4" name="Title 3"/>
          <p:cNvSpPr>
            <a:spLocks noGrp="1"/>
          </p:cNvSpPr>
          <p:nvPr>
            <p:ph type="title"/>
          </p:nvPr>
        </p:nvSpPr>
        <p:spPr/>
        <p:txBody>
          <a:bodyPr/>
          <a:lstStyle/>
          <a:p>
            <a:r>
              <a:rPr lang="en-US" dirty="0" smtClean="0"/>
              <a:t>Data Warehousing</a:t>
            </a:r>
            <a:endParaRPr lang="en-US" dirty="0"/>
          </a:p>
        </p:txBody>
      </p:sp>
      <p:sp>
        <p:nvSpPr>
          <p:cNvPr id="7" name="Content Placeholder 4"/>
          <p:cNvSpPr txBox="1">
            <a:spLocks/>
          </p:cNvSpPr>
          <p:nvPr/>
        </p:nvSpPr>
        <p:spPr>
          <a:xfrm>
            <a:off x="3332480" y="5166360"/>
            <a:ext cx="8026400" cy="533400"/>
          </a:xfrm>
          <a:prstGeom prst="rect">
            <a:avLst/>
          </a:prstGeom>
        </p:spPr>
        <p:txBody>
          <a:bodyPr vert="horz" lIns="91440" tIns="45720" rIns="91440" bIns="45720" rtlCol="0" anchor="b">
            <a:noAutofit/>
          </a:bodyPr>
          <a:lstStyle>
            <a:lvl1pPr marL="0" indent="0" algn="r" defTabSz="914400" rtl="0" eaLnBrk="1" latinLnBrk="0" hangingPunct="1">
              <a:lnSpc>
                <a:spcPts val="1800"/>
              </a:lnSpc>
              <a:spcBef>
                <a:spcPts val="0"/>
              </a:spcBef>
              <a:buFont typeface="Arial" panose="020B0604020202020204" pitchFamily="34" charset="0"/>
              <a:buNone/>
              <a:defRPr sz="1800" kern="1200" baseline="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IN" dirty="0" smtClean="0"/>
              <a:t>M6: OLAP &amp; Multidimensional Databases (MDDB)</a:t>
            </a:r>
            <a:endParaRPr lang="en-US" dirty="0"/>
          </a:p>
        </p:txBody>
      </p:sp>
    </p:spTree>
    <p:extLst>
      <p:ext uri="{BB962C8B-B14F-4D97-AF65-F5344CB8AC3E}">
        <p14:creationId xmlns:p14="http://schemas.microsoft.com/office/powerpoint/2010/main" val="11216810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742217" y="1448063"/>
            <a:ext cx="3771900" cy="3752850"/>
          </a:xfrm>
          <a:prstGeom prst="rect">
            <a:avLst/>
          </a:prstGeom>
        </p:spPr>
      </p:pic>
      <p:sp>
        <p:nvSpPr>
          <p:cNvPr id="5" name="TextBox 4"/>
          <p:cNvSpPr txBox="1"/>
          <p:nvPr/>
        </p:nvSpPr>
        <p:spPr>
          <a:xfrm>
            <a:off x="2209747" y="2614485"/>
            <a:ext cx="1165575" cy="369332"/>
          </a:xfrm>
          <a:prstGeom prst="rect">
            <a:avLst/>
          </a:prstGeom>
          <a:noFill/>
        </p:spPr>
        <p:txBody>
          <a:bodyPr wrap="none" rtlCol="0">
            <a:spAutoFit/>
          </a:bodyPr>
          <a:lstStyle/>
          <a:p>
            <a:r>
              <a:rPr lang="en-US" dirty="0" smtClean="0"/>
              <a:t>Hatchback</a:t>
            </a:r>
            <a:endParaRPr lang="en-US" dirty="0"/>
          </a:p>
        </p:txBody>
      </p:sp>
      <p:sp>
        <p:nvSpPr>
          <p:cNvPr id="6" name="TextBox 5"/>
          <p:cNvSpPr txBox="1"/>
          <p:nvPr/>
        </p:nvSpPr>
        <p:spPr>
          <a:xfrm>
            <a:off x="2452706" y="3536838"/>
            <a:ext cx="569387" cy="369332"/>
          </a:xfrm>
          <a:prstGeom prst="rect">
            <a:avLst/>
          </a:prstGeom>
          <a:noFill/>
        </p:spPr>
        <p:txBody>
          <a:bodyPr wrap="none" rtlCol="0">
            <a:spAutoFit/>
          </a:bodyPr>
          <a:lstStyle/>
          <a:p>
            <a:r>
              <a:rPr lang="en-US" dirty="0" smtClean="0"/>
              <a:t>SUV</a:t>
            </a:r>
            <a:endParaRPr lang="en-US" dirty="0"/>
          </a:p>
        </p:txBody>
      </p:sp>
      <p:sp>
        <p:nvSpPr>
          <p:cNvPr id="7" name="TextBox 6"/>
          <p:cNvSpPr txBox="1"/>
          <p:nvPr/>
        </p:nvSpPr>
        <p:spPr>
          <a:xfrm>
            <a:off x="2363117" y="4405658"/>
            <a:ext cx="760144" cy="369332"/>
          </a:xfrm>
          <a:prstGeom prst="rect">
            <a:avLst/>
          </a:prstGeom>
          <a:noFill/>
        </p:spPr>
        <p:txBody>
          <a:bodyPr wrap="none" rtlCol="0">
            <a:spAutoFit/>
          </a:bodyPr>
          <a:lstStyle/>
          <a:p>
            <a:r>
              <a:rPr lang="en-US" dirty="0" smtClean="0"/>
              <a:t>Sedan</a:t>
            </a:r>
            <a:endParaRPr lang="en-US" dirty="0"/>
          </a:p>
        </p:txBody>
      </p:sp>
      <p:sp>
        <p:nvSpPr>
          <p:cNvPr id="8" name="TextBox 7"/>
          <p:cNvSpPr txBox="1"/>
          <p:nvPr/>
        </p:nvSpPr>
        <p:spPr>
          <a:xfrm>
            <a:off x="3765282" y="5299261"/>
            <a:ext cx="599844" cy="369332"/>
          </a:xfrm>
          <a:prstGeom prst="rect">
            <a:avLst/>
          </a:prstGeom>
          <a:noFill/>
        </p:spPr>
        <p:txBody>
          <a:bodyPr wrap="none" rtlCol="0">
            <a:spAutoFit/>
          </a:bodyPr>
          <a:lstStyle/>
          <a:p>
            <a:r>
              <a:rPr lang="en-US" dirty="0" smtClean="0"/>
              <a:t>Blue</a:t>
            </a:r>
            <a:endParaRPr lang="en-US" dirty="0"/>
          </a:p>
        </p:txBody>
      </p:sp>
      <p:sp>
        <p:nvSpPr>
          <p:cNvPr id="9" name="TextBox 8"/>
          <p:cNvSpPr txBox="1"/>
          <p:nvPr/>
        </p:nvSpPr>
        <p:spPr>
          <a:xfrm>
            <a:off x="4910919" y="5325533"/>
            <a:ext cx="542906" cy="369332"/>
          </a:xfrm>
          <a:prstGeom prst="rect">
            <a:avLst/>
          </a:prstGeom>
          <a:noFill/>
        </p:spPr>
        <p:txBody>
          <a:bodyPr wrap="none" rtlCol="0">
            <a:spAutoFit/>
          </a:bodyPr>
          <a:lstStyle/>
          <a:p>
            <a:r>
              <a:rPr lang="en-US" dirty="0" smtClean="0"/>
              <a:t>Red</a:t>
            </a:r>
            <a:endParaRPr lang="en-US" dirty="0"/>
          </a:p>
        </p:txBody>
      </p:sp>
      <p:sp>
        <p:nvSpPr>
          <p:cNvPr id="10" name="TextBox 9"/>
          <p:cNvSpPr txBox="1"/>
          <p:nvPr/>
        </p:nvSpPr>
        <p:spPr>
          <a:xfrm>
            <a:off x="5851580" y="5320273"/>
            <a:ext cx="754437" cy="369332"/>
          </a:xfrm>
          <a:prstGeom prst="rect">
            <a:avLst/>
          </a:prstGeom>
          <a:noFill/>
        </p:spPr>
        <p:txBody>
          <a:bodyPr wrap="none" rtlCol="0">
            <a:spAutoFit/>
          </a:bodyPr>
          <a:lstStyle/>
          <a:p>
            <a:r>
              <a:rPr lang="en-US" dirty="0" smtClean="0"/>
              <a:t>White</a:t>
            </a:r>
            <a:endParaRPr lang="en-US" dirty="0"/>
          </a:p>
        </p:txBody>
      </p:sp>
      <p:sp>
        <p:nvSpPr>
          <p:cNvPr id="12" name="TextBox 11"/>
          <p:cNvSpPr txBox="1"/>
          <p:nvPr/>
        </p:nvSpPr>
        <p:spPr>
          <a:xfrm>
            <a:off x="7847323" y="4279159"/>
            <a:ext cx="697692" cy="369332"/>
          </a:xfrm>
          <a:prstGeom prst="rect">
            <a:avLst/>
          </a:prstGeom>
          <a:noFill/>
        </p:spPr>
        <p:txBody>
          <a:bodyPr wrap="none" rtlCol="0">
            <a:spAutoFit/>
          </a:bodyPr>
          <a:lstStyle/>
          <a:p>
            <a:r>
              <a:rPr lang="en-US" dirty="0" err="1" smtClean="0"/>
              <a:t>Mitra</a:t>
            </a:r>
            <a:endParaRPr lang="en-US" dirty="0"/>
          </a:p>
        </p:txBody>
      </p:sp>
      <p:sp>
        <p:nvSpPr>
          <p:cNvPr id="13" name="TextBox 12"/>
          <p:cNvSpPr txBox="1"/>
          <p:nvPr/>
        </p:nvSpPr>
        <p:spPr>
          <a:xfrm>
            <a:off x="7361769" y="4601680"/>
            <a:ext cx="649601" cy="369332"/>
          </a:xfrm>
          <a:prstGeom prst="rect">
            <a:avLst/>
          </a:prstGeom>
          <a:noFill/>
        </p:spPr>
        <p:txBody>
          <a:bodyPr wrap="none" rtlCol="0">
            <a:spAutoFit/>
          </a:bodyPr>
          <a:lstStyle/>
          <a:p>
            <a:r>
              <a:rPr lang="en-US" dirty="0" smtClean="0"/>
              <a:t>Patel</a:t>
            </a:r>
            <a:endParaRPr lang="en-US" dirty="0"/>
          </a:p>
        </p:txBody>
      </p:sp>
      <p:sp>
        <p:nvSpPr>
          <p:cNvPr id="14" name="TextBox 13"/>
          <p:cNvSpPr txBox="1"/>
          <p:nvPr/>
        </p:nvSpPr>
        <p:spPr>
          <a:xfrm>
            <a:off x="6844684" y="4945466"/>
            <a:ext cx="696024" cy="369332"/>
          </a:xfrm>
          <a:prstGeom prst="rect">
            <a:avLst/>
          </a:prstGeom>
          <a:noFill/>
        </p:spPr>
        <p:txBody>
          <a:bodyPr wrap="none" rtlCol="0">
            <a:spAutoFit/>
          </a:bodyPr>
          <a:lstStyle/>
          <a:p>
            <a:r>
              <a:rPr lang="en-US" dirty="0" smtClean="0"/>
              <a:t>Singh</a:t>
            </a:r>
            <a:endParaRPr lang="en-US" dirty="0"/>
          </a:p>
        </p:txBody>
      </p:sp>
      <p:sp>
        <p:nvSpPr>
          <p:cNvPr id="15" name="TextBox 14"/>
          <p:cNvSpPr txBox="1"/>
          <p:nvPr/>
        </p:nvSpPr>
        <p:spPr>
          <a:xfrm>
            <a:off x="1747653" y="2689526"/>
            <a:ext cx="549894" cy="1918474"/>
          </a:xfrm>
          <a:prstGeom prst="rect">
            <a:avLst/>
          </a:prstGeom>
          <a:noFill/>
        </p:spPr>
        <p:txBody>
          <a:bodyPr vert="wordArtVert" wrap="none" rtlCol="0">
            <a:spAutoFit/>
          </a:bodyPr>
          <a:lstStyle/>
          <a:p>
            <a:r>
              <a:rPr lang="en-US" sz="2000" b="1" dirty="0" smtClean="0"/>
              <a:t>MODEL</a:t>
            </a:r>
            <a:endParaRPr lang="en-US" sz="2000" b="1" dirty="0"/>
          </a:p>
        </p:txBody>
      </p:sp>
      <p:sp>
        <p:nvSpPr>
          <p:cNvPr id="16" name="TextBox 15"/>
          <p:cNvSpPr txBox="1"/>
          <p:nvPr/>
        </p:nvSpPr>
        <p:spPr>
          <a:xfrm>
            <a:off x="4656697" y="5653933"/>
            <a:ext cx="914096" cy="400110"/>
          </a:xfrm>
          <a:prstGeom prst="rect">
            <a:avLst/>
          </a:prstGeom>
          <a:noFill/>
        </p:spPr>
        <p:txBody>
          <a:bodyPr wrap="none" rtlCol="0">
            <a:spAutoFit/>
          </a:bodyPr>
          <a:lstStyle/>
          <a:p>
            <a:r>
              <a:rPr lang="en-US" sz="2000" b="1" dirty="0" smtClean="0"/>
              <a:t>COLOR</a:t>
            </a:r>
            <a:endParaRPr lang="en-US" sz="2000" b="1" dirty="0"/>
          </a:p>
        </p:txBody>
      </p:sp>
      <p:sp>
        <p:nvSpPr>
          <p:cNvPr id="17" name="TextBox 16"/>
          <p:cNvSpPr txBox="1"/>
          <p:nvPr/>
        </p:nvSpPr>
        <p:spPr>
          <a:xfrm>
            <a:off x="8016584" y="4977851"/>
            <a:ext cx="1021089" cy="400110"/>
          </a:xfrm>
          <a:prstGeom prst="rect">
            <a:avLst/>
          </a:prstGeom>
          <a:noFill/>
        </p:spPr>
        <p:txBody>
          <a:bodyPr wrap="square" rtlCol="0">
            <a:spAutoFit/>
          </a:bodyPr>
          <a:lstStyle/>
          <a:p>
            <a:r>
              <a:rPr lang="en-US" sz="2000" b="1" dirty="0" smtClean="0"/>
              <a:t>DEALER</a:t>
            </a:r>
            <a:endParaRPr lang="en-US" sz="2000" b="1" dirty="0"/>
          </a:p>
        </p:txBody>
      </p:sp>
      <p:sp>
        <p:nvSpPr>
          <p:cNvPr id="18" name="Text Box 29"/>
          <p:cNvSpPr txBox="1">
            <a:spLocks noGrp="1" noChangeArrowheads="1"/>
          </p:cNvSpPr>
          <p:nvPr>
            <p:ph type="title"/>
          </p:nvPr>
        </p:nvSpPr>
        <p:spPr bwMode="auto">
          <a:xfrm>
            <a:off x="97206" y="239006"/>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r>
              <a:rPr lang="en-US" altLang="en-US" sz="3200" b="1" dirty="0">
                <a:latin typeface="+mn-lt"/>
              </a:rPr>
              <a:t>Multidimensional Structure</a:t>
            </a:r>
          </a:p>
        </p:txBody>
      </p:sp>
      <p:sp>
        <p:nvSpPr>
          <p:cNvPr id="2" name="Content Placeholder 1"/>
          <p:cNvSpPr>
            <a:spLocks noGrp="1"/>
          </p:cNvSpPr>
          <p:nvPr>
            <p:ph idx="1"/>
          </p:nvPr>
        </p:nvSpPr>
        <p:spPr/>
        <p:txBody>
          <a:bodyPr/>
          <a:lstStyle/>
          <a:p>
            <a:endParaRPr lang="en-US"/>
          </a:p>
        </p:txBody>
      </p:sp>
      <p:sp>
        <p:nvSpPr>
          <p:cNvPr id="19" name="TextBox 18"/>
          <p:cNvSpPr txBox="1"/>
          <p:nvPr/>
        </p:nvSpPr>
        <p:spPr>
          <a:xfrm>
            <a:off x="3976577" y="2700670"/>
            <a:ext cx="301686" cy="369332"/>
          </a:xfrm>
          <a:prstGeom prst="rect">
            <a:avLst/>
          </a:prstGeom>
          <a:noFill/>
        </p:spPr>
        <p:txBody>
          <a:bodyPr wrap="none" rtlCol="0">
            <a:spAutoFit/>
          </a:bodyPr>
          <a:lstStyle/>
          <a:p>
            <a:r>
              <a:rPr lang="en-US" dirty="0" smtClean="0"/>
              <a:t>2</a:t>
            </a:r>
            <a:endParaRPr lang="en-US" dirty="0"/>
          </a:p>
        </p:txBody>
      </p:sp>
      <p:sp>
        <p:nvSpPr>
          <p:cNvPr id="20" name="TextBox 19"/>
          <p:cNvSpPr txBox="1"/>
          <p:nvPr/>
        </p:nvSpPr>
        <p:spPr>
          <a:xfrm>
            <a:off x="4979577" y="2704215"/>
            <a:ext cx="301686" cy="369332"/>
          </a:xfrm>
          <a:prstGeom prst="rect">
            <a:avLst/>
          </a:prstGeom>
          <a:noFill/>
        </p:spPr>
        <p:txBody>
          <a:bodyPr wrap="none" rtlCol="0">
            <a:spAutoFit/>
          </a:bodyPr>
          <a:lstStyle/>
          <a:p>
            <a:r>
              <a:rPr lang="en-US" dirty="0"/>
              <a:t>5</a:t>
            </a:r>
          </a:p>
        </p:txBody>
      </p:sp>
      <p:sp>
        <p:nvSpPr>
          <p:cNvPr id="21" name="TextBox 20"/>
          <p:cNvSpPr txBox="1"/>
          <p:nvPr/>
        </p:nvSpPr>
        <p:spPr>
          <a:xfrm>
            <a:off x="5957777" y="2725480"/>
            <a:ext cx="301686" cy="369332"/>
          </a:xfrm>
          <a:prstGeom prst="rect">
            <a:avLst/>
          </a:prstGeom>
          <a:noFill/>
        </p:spPr>
        <p:txBody>
          <a:bodyPr wrap="none" rtlCol="0">
            <a:spAutoFit/>
          </a:bodyPr>
          <a:lstStyle/>
          <a:p>
            <a:r>
              <a:rPr lang="en-US" dirty="0" smtClean="0"/>
              <a:t>3</a:t>
            </a:r>
            <a:endParaRPr lang="en-US" dirty="0"/>
          </a:p>
        </p:txBody>
      </p:sp>
      <p:sp>
        <p:nvSpPr>
          <p:cNvPr id="26" name="TextBox 25"/>
          <p:cNvSpPr txBox="1"/>
          <p:nvPr/>
        </p:nvSpPr>
        <p:spPr>
          <a:xfrm>
            <a:off x="5886891" y="4525920"/>
            <a:ext cx="306494" cy="369332"/>
          </a:xfrm>
          <a:prstGeom prst="rect">
            <a:avLst/>
          </a:prstGeom>
          <a:noFill/>
        </p:spPr>
        <p:txBody>
          <a:bodyPr wrap="none" rtlCol="0">
            <a:spAutoFit/>
          </a:bodyPr>
          <a:lstStyle/>
          <a:p>
            <a:r>
              <a:rPr lang="en-US" dirty="0" smtClean="0"/>
              <a:t>n</a:t>
            </a:r>
            <a:endParaRPr lang="en-US" dirty="0"/>
          </a:p>
        </p:txBody>
      </p:sp>
      <p:sp>
        <p:nvSpPr>
          <p:cNvPr id="27" name="TextBox 26"/>
          <p:cNvSpPr txBox="1"/>
          <p:nvPr/>
        </p:nvSpPr>
        <p:spPr>
          <a:xfrm>
            <a:off x="4954771" y="4550730"/>
            <a:ext cx="306494" cy="369332"/>
          </a:xfrm>
          <a:prstGeom prst="rect">
            <a:avLst/>
          </a:prstGeom>
          <a:noFill/>
        </p:spPr>
        <p:txBody>
          <a:bodyPr wrap="none" rtlCol="0">
            <a:spAutoFit/>
          </a:bodyPr>
          <a:lstStyle/>
          <a:p>
            <a:r>
              <a:rPr lang="en-US" dirty="0" smtClean="0"/>
              <a:t>n</a:t>
            </a:r>
            <a:endParaRPr lang="en-US" dirty="0"/>
          </a:p>
        </p:txBody>
      </p:sp>
      <p:sp>
        <p:nvSpPr>
          <p:cNvPr id="30" name="TextBox 29"/>
          <p:cNvSpPr txBox="1"/>
          <p:nvPr/>
        </p:nvSpPr>
        <p:spPr>
          <a:xfrm>
            <a:off x="4086451" y="4575540"/>
            <a:ext cx="306494" cy="369332"/>
          </a:xfrm>
          <a:prstGeom prst="rect">
            <a:avLst/>
          </a:prstGeom>
          <a:noFill/>
        </p:spPr>
        <p:txBody>
          <a:bodyPr wrap="none" rtlCol="0">
            <a:spAutoFit/>
          </a:bodyPr>
          <a:lstStyle/>
          <a:p>
            <a:r>
              <a:rPr lang="en-US" dirty="0" smtClean="0"/>
              <a:t>n</a:t>
            </a:r>
            <a:endParaRPr lang="en-US" dirty="0"/>
          </a:p>
        </p:txBody>
      </p:sp>
      <p:sp>
        <p:nvSpPr>
          <p:cNvPr id="31" name="TextBox 30"/>
          <p:cNvSpPr txBox="1"/>
          <p:nvPr/>
        </p:nvSpPr>
        <p:spPr>
          <a:xfrm>
            <a:off x="4979584" y="3618613"/>
            <a:ext cx="306494" cy="369332"/>
          </a:xfrm>
          <a:prstGeom prst="rect">
            <a:avLst/>
          </a:prstGeom>
          <a:noFill/>
        </p:spPr>
        <p:txBody>
          <a:bodyPr wrap="none" rtlCol="0">
            <a:spAutoFit/>
          </a:bodyPr>
          <a:lstStyle/>
          <a:p>
            <a:r>
              <a:rPr lang="en-US" dirty="0" smtClean="0"/>
              <a:t>n</a:t>
            </a:r>
            <a:endParaRPr lang="en-US" dirty="0"/>
          </a:p>
        </p:txBody>
      </p:sp>
      <p:sp>
        <p:nvSpPr>
          <p:cNvPr id="32" name="TextBox 31"/>
          <p:cNvSpPr txBox="1"/>
          <p:nvPr/>
        </p:nvSpPr>
        <p:spPr>
          <a:xfrm>
            <a:off x="5893976" y="3618611"/>
            <a:ext cx="306494" cy="369332"/>
          </a:xfrm>
          <a:prstGeom prst="rect">
            <a:avLst/>
          </a:prstGeom>
          <a:noFill/>
        </p:spPr>
        <p:txBody>
          <a:bodyPr wrap="none" rtlCol="0">
            <a:spAutoFit/>
          </a:bodyPr>
          <a:lstStyle/>
          <a:p>
            <a:r>
              <a:rPr lang="en-US" dirty="0" smtClean="0"/>
              <a:t>n</a:t>
            </a:r>
            <a:endParaRPr lang="en-US" dirty="0"/>
          </a:p>
        </p:txBody>
      </p:sp>
      <p:sp>
        <p:nvSpPr>
          <p:cNvPr id="33" name="TextBox 32"/>
          <p:cNvSpPr txBox="1"/>
          <p:nvPr/>
        </p:nvSpPr>
        <p:spPr>
          <a:xfrm>
            <a:off x="4086450" y="3639878"/>
            <a:ext cx="306494" cy="369332"/>
          </a:xfrm>
          <a:prstGeom prst="rect">
            <a:avLst/>
          </a:prstGeom>
          <a:noFill/>
        </p:spPr>
        <p:txBody>
          <a:bodyPr wrap="none" rtlCol="0">
            <a:spAutoFit/>
          </a:bodyPr>
          <a:lstStyle/>
          <a:p>
            <a:r>
              <a:rPr lang="en-US" dirty="0" smtClean="0"/>
              <a:t>n</a:t>
            </a:r>
            <a:endParaRPr lang="en-US" dirty="0"/>
          </a:p>
        </p:txBody>
      </p:sp>
    </p:spTree>
    <p:extLst>
      <p:ext uri="{BB962C8B-B14F-4D97-AF65-F5344CB8AC3E}">
        <p14:creationId xmlns:p14="http://schemas.microsoft.com/office/powerpoint/2010/main" val="29726742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5071"/>
          <p:cNvGrpSpPr>
            <a:grpSpLocks/>
          </p:cNvGrpSpPr>
          <p:nvPr/>
        </p:nvGrpSpPr>
        <p:grpSpPr bwMode="auto">
          <a:xfrm>
            <a:off x="2438085" y="1757238"/>
            <a:ext cx="3975100" cy="4279900"/>
            <a:chOff x="2001" y="1585"/>
            <a:chExt cx="1252" cy="1348"/>
          </a:xfrm>
          <a:solidFill>
            <a:schemeClr val="bg2"/>
          </a:solidFill>
        </p:grpSpPr>
        <p:grpSp>
          <p:nvGrpSpPr>
            <p:cNvPr id="5" name="Group 2539"/>
            <p:cNvGrpSpPr>
              <a:grpSpLocks/>
            </p:cNvGrpSpPr>
            <p:nvPr/>
          </p:nvGrpSpPr>
          <p:grpSpPr bwMode="auto">
            <a:xfrm>
              <a:off x="2153" y="1585"/>
              <a:ext cx="1100" cy="1180"/>
              <a:chOff x="2153" y="1585"/>
              <a:chExt cx="1100" cy="1180"/>
            </a:xfrm>
            <a:grpFill/>
          </p:grpSpPr>
          <p:grpSp>
            <p:nvGrpSpPr>
              <p:cNvPr id="2537" name="Group 514"/>
              <p:cNvGrpSpPr>
                <a:grpSpLocks/>
              </p:cNvGrpSpPr>
              <p:nvPr/>
            </p:nvGrpSpPr>
            <p:grpSpPr bwMode="auto">
              <a:xfrm>
                <a:off x="2275" y="1585"/>
                <a:ext cx="978" cy="1045"/>
                <a:chOff x="2275" y="1585"/>
                <a:chExt cx="978" cy="1045"/>
              </a:xfrm>
              <a:grpFill/>
            </p:grpSpPr>
            <p:grpSp>
              <p:nvGrpSpPr>
                <p:cNvPr id="4562" name="Group 109"/>
                <p:cNvGrpSpPr>
                  <a:grpSpLocks/>
                </p:cNvGrpSpPr>
                <p:nvPr/>
              </p:nvGrpSpPr>
              <p:grpSpPr bwMode="auto">
                <a:xfrm>
                  <a:off x="2275" y="1585"/>
                  <a:ext cx="219" cy="1045"/>
                  <a:chOff x="2275" y="1585"/>
                  <a:chExt cx="219" cy="1045"/>
                </a:xfrm>
                <a:grpFill/>
              </p:grpSpPr>
              <p:grpSp>
                <p:nvGrpSpPr>
                  <p:cNvPr id="4967" name="Group 13"/>
                  <p:cNvGrpSpPr>
                    <a:grpSpLocks/>
                  </p:cNvGrpSpPr>
                  <p:nvPr/>
                </p:nvGrpSpPr>
                <p:grpSpPr bwMode="auto">
                  <a:xfrm>
                    <a:off x="2275" y="2493"/>
                    <a:ext cx="123" cy="137"/>
                    <a:chOff x="2275" y="2493"/>
                    <a:chExt cx="123" cy="137"/>
                  </a:xfrm>
                  <a:grpFill/>
                </p:grpSpPr>
                <p:sp>
                  <p:nvSpPr>
                    <p:cNvPr id="5063" name="Freeform 9"/>
                    <p:cNvSpPr>
                      <a:spLocks/>
                    </p:cNvSpPr>
                    <p:nvPr/>
                  </p:nvSpPr>
                  <p:spPr bwMode="auto">
                    <a:xfrm>
                      <a:off x="2275" y="2493"/>
                      <a:ext cx="123" cy="137"/>
                    </a:xfrm>
                    <a:custGeom>
                      <a:avLst/>
                      <a:gdLst>
                        <a:gd name="T0" fmla="*/ 62 w 246"/>
                        <a:gd name="T1" fmla="*/ 0 h 273"/>
                        <a:gd name="T2" fmla="*/ 0 w 246"/>
                        <a:gd name="T3" fmla="*/ 69 h 273"/>
                        <a:gd name="T4" fmla="*/ 0 w 246"/>
                        <a:gd name="T5" fmla="*/ 273 h 273"/>
                        <a:gd name="T6" fmla="*/ 185 w 246"/>
                        <a:gd name="T7" fmla="*/ 273 h 273"/>
                        <a:gd name="T8" fmla="*/ 246 w 246"/>
                        <a:gd name="T9" fmla="*/ 206 h 273"/>
                        <a:gd name="T10" fmla="*/ 246 w 246"/>
                        <a:gd name="T11" fmla="*/ 0 h 273"/>
                        <a:gd name="T12" fmla="*/ 62 w 246"/>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6" h="273">
                          <a:moveTo>
                            <a:pt x="62" y="0"/>
                          </a:moveTo>
                          <a:lnTo>
                            <a:pt x="0" y="69"/>
                          </a:lnTo>
                          <a:lnTo>
                            <a:pt x="0" y="273"/>
                          </a:lnTo>
                          <a:lnTo>
                            <a:pt x="185" y="273"/>
                          </a:lnTo>
                          <a:lnTo>
                            <a:pt x="246" y="206"/>
                          </a:lnTo>
                          <a:lnTo>
                            <a:pt x="246" y="0"/>
                          </a:lnTo>
                          <a:lnTo>
                            <a:pt x="62" y="0"/>
                          </a:lnTo>
                          <a:close/>
                        </a:path>
                      </a:pathLst>
                    </a:custGeom>
                    <a:grpFill/>
                    <a:ln w="9525">
                      <a:solidFill>
                        <a:schemeClr val="tx1"/>
                      </a:solidFill>
                      <a:prstDash val="solid"/>
                      <a:round/>
                      <a:headEnd/>
                      <a:tailEnd/>
                    </a:ln>
                  </p:spPr>
                  <p:txBody>
                    <a:bodyPr/>
                    <a:lstStyle/>
                    <a:p>
                      <a:endParaRPr lang="en-US"/>
                    </a:p>
                  </p:txBody>
                </p:sp>
                <p:sp>
                  <p:nvSpPr>
                    <p:cNvPr id="5064" name="Line 10"/>
                    <p:cNvSpPr>
                      <a:spLocks noChangeShapeType="1"/>
                    </p:cNvSpPr>
                    <p:nvPr/>
                  </p:nvSpPr>
                  <p:spPr bwMode="auto">
                    <a:xfrm flipH="1">
                      <a:off x="2275" y="2528"/>
                      <a:ext cx="93" cy="1"/>
                    </a:xfrm>
                    <a:prstGeom prst="line">
                      <a:avLst/>
                    </a:prstGeom>
                    <a:grpFill/>
                    <a:ln w="9525">
                      <a:solidFill>
                        <a:schemeClr val="tx1"/>
                      </a:solidFill>
                      <a:round/>
                      <a:headEnd/>
                      <a:tailEnd/>
                    </a:ln>
                    <a:extLst/>
                  </p:spPr>
                  <p:txBody>
                    <a:bodyPr/>
                    <a:lstStyle/>
                    <a:p>
                      <a:endParaRPr lang="en-US"/>
                    </a:p>
                  </p:txBody>
                </p:sp>
                <p:sp>
                  <p:nvSpPr>
                    <p:cNvPr id="5065" name="Line 11"/>
                    <p:cNvSpPr>
                      <a:spLocks noChangeShapeType="1"/>
                    </p:cNvSpPr>
                    <p:nvPr/>
                  </p:nvSpPr>
                  <p:spPr bwMode="auto">
                    <a:xfrm flipV="1">
                      <a:off x="2368" y="2493"/>
                      <a:ext cx="30" cy="35"/>
                    </a:xfrm>
                    <a:prstGeom prst="line">
                      <a:avLst/>
                    </a:prstGeom>
                    <a:grpFill/>
                    <a:ln w="9525">
                      <a:solidFill>
                        <a:schemeClr val="tx1"/>
                      </a:solidFill>
                      <a:round/>
                      <a:headEnd/>
                      <a:tailEnd/>
                    </a:ln>
                    <a:extLst/>
                  </p:spPr>
                  <p:txBody>
                    <a:bodyPr/>
                    <a:lstStyle/>
                    <a:p>
                      <a:endParaRPr lang="en-US"/>
                    </a:p>
                  </p:txBody>
                </p:sp>
                <p:sp>
                  <p:nvSpPr>
                    <p:cNvPr id="5066" name="Line 12"/>
                    <p:cNvSpPr>
                      <a:spLocks noChangeShapeType="1"/>
                    </p:cNvSpPr>
                    <p:nvPr/>
                  </p:nvSpPr>
                  <p:spPr bwMode="auto">
                    <a:xfrm>
                      <a:off x="2368" y="2528"/>
                      <a:ext cx="1" cy="102"/>
                    </a:xfrm>
                    <a:prstGeom prst="line">
                      <a:avLst/>
                    </a:prstGeom>
                    <a:grpFill/>
                    <a:ln w="9525">
                      <a:solidFill>
                        <a:schemeClr val="tx1"/>
                      </a:solidFill>
                      <a:round/>
                      <a:headEnd/>
                      <a:tailEnd/>
                    </a:ln>
                    <a:extLst/>
                  </p:spPr>
                  <p:txBody>
                    <a:bodyPr/>
                    <a:lstStyle/>
                    <a:p>
                      <a:endParaRPr lang="en-US"/>
                    </a:p>
                  </p:txBody>
                </p:sp>
              </p:grpSp>
              <p:grpSp>
                <p:nvGrpSpPr>
                  <p:cNvPr id="4968" name="Group 18"/>
                  <p:cNvGrpSpPr>
                    <a:grpSpLocks/>
                  </p:cNvGrpSpPr>
                  <p:nvPr/>
                </p:nvGrpSpPr>
                <p:grpSpPr bwMode="auto">
                  <a:xfrm>
                    <a:off x="2275" y="2392"/>
                    <a:ext cx="123" cy="137"/>
                    <a:chOff x="2275" y="2392"/>
                    <a:chExt cx="123" cy="137"/>
                  </a:xfrm>
                  <a:grpFill/>
                </p:grpSpPr>
                <p:sp>
                  <p:nvSpPr>
                    <p:cNvPr id="5059" name="Freeform 14"/>
                    <p:cNvSpPr>
                      <a:spLocks/>
                    </p:cNvSpPr>
                    <p:nvPr/>
                  </p:nvSpPr>
                  <p:spPr bwMode="auto">
                    <a:xfrm>
                      <a:off x="2275" y="2392"/>
                      <a:ext cx="123" cy="137"/>
                    </a:xfrm>
                    <a:custGeom>
                      <a:avLst/>
                      <a:gdLst>
                        <a:gd name="T0" fmla="*/ 62 w 246"/>
                        <a:gd name="T1" fmla="*/ 0 h 273"/>
                        <a:gd name="T2" fmla="*/ 0 w 246"/>
                        <a:gd name="T3" fmla="*/ 69 h 273"/>
                        <a:gd name="T4" fmla="*/ 0 w 246"/>
                        <a:gd name="T5" fmla="*/ 273 h 273"/>
                        <a:gd name="T6" fmla="*/ 185 w 246"/>
                        <a:gd name="T7" fmla="*/ 273 h 273"/>
                        <a:gd name="T8" fmla="*/ 246 w 246"/>
                        <a:gd name="T9" fmla="*/ 206 h 273"/>
                        <a:gd name="T10" fmla="*/ 246 w 246"/>
                        <a:gd name="T11" fmla="*/ 0 h 273"/>
                        <a:gd name="T12" fmla="*/ 62 w 246"/>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6" h="273">
                          <a:moveTo>
                            <a:pt x="62" y="0"/>
                          </a:moveTo>
                          <a:lnTo>
                            <a:pt x="0" y="69"/>
                          </a:lnTo>
                          <a:lnTo>
                            <a:pt x="0" y="273"/>
                          </a:lnTo>
                          <a:lnTo>
                            <a:pt x="185" y="273"/>
                          </a:lnTo>
                          <a:lnTo>
                            <a:pt x="246" y="206"/>
                          </a:lnTo>
                          <a:lnTo>
                            <a:pt x="246" y="0"/>
                          </a:lnTo>
                          <a:lnTo>
                            <a:pt x="62" y="0"/>
                          </a:lnTo>
                          <a:close/>
                        </a:path>
                      </a:pathLst>
                    </a:custGeom>
                    <a:grpFill/>
                    <a:ln w="9525">
                      <a:solidFill>
                        <a:schemeClr val="tx1"/>
                      </a:solidFill>
                      <a:prstDash val="solid"/>
                      <a:round/>
                      <a:headEnd/>
                      <a:tailEnd/>
                    </a:ln>
                  </p:spPr>
                  <p:txBody>
                    <a:bodyPr/>
                    <a:lstStyle/>
                    <a:p>
                      <a:endParaRPr lang="en-US"/>
                    </a:p>
                  </p:txBody>
                </p:sp>
                <p:sp>
                  <p:nvSpPr>
                    <p:cNvPr id="5060" name="Line 15"/>
                    <p:cNvSpPr>
                      <a:spLocks noChangeShapeType="1"/>
                    </p:cNvSpPr>
                    <p:nvPr/>
                  </p:nvSpPr>
                  <p:spPr bwMode="auto">
                    <a:xfrm flipH="1">
                      <a:off x="2275" y="2427"/>
                      <a:ext cx="93" cy="1"/>
                    </a:xfrm>
                    <a:prstGeom prst="line">
                      <a:avLst/>
                    </a:prstGeom>
                    <a:grpFill/>
                    <a:ln w="9525">
                      <a:solidFill>
                        <a:schemeClr val="tx1"/>
                      </a:solidFill>
                      <a:round/>
                      <a:headEnd/>
                      <a:tailEnd/>
                    </a:ln>
                    <a:extLst/>
                  </p:spPr>
                  <p:txBody>
                    <a:bodyPr/>
                    <a:lstStyle/>
                    <a:p>
                      <a:endParaRPr lang="en-US"/>
                    </a:p>
                  </p:txBody>
                </p:sp>
                <p:sp>
                  <p:nvSpPr>
                    <p:cNvPr id="5061" name="Line 16"/>
                    <p:cNvSpPr>
                      <a:spLocks noChangeShapeType="1"/>
                    </p:cNvSpPr>
                    <p:nvPr/>
                  </p:nvSpPr>
                  <p:spPr bwMode="auto">
                    <a:xfrm flipV="1">
                      <a:off x="2368" y="2392"/>
                      <a:ext cx="30" cy="35"/>
                    </a:xfrm>
                    <a:prstGeom prst="line">
                      <a:avLst/>
                    </a:prstGeom>
                    <a:grpFill/>
                    <a:ln w="9525">
                      <a:solidFill>
                        <a:schemeClr val="tx1"/>
                      </a:solidFill>
                      <a:round/>
                      <a:headEnd/>
                      <a:tailEnd/>
                    </a:ln>
                    <a:extLst/>
                  </p:spPr>
                  <p:txBody>
                    <a:bodyPr/>
                    <a:lstStyle/>
                    <a:p>
                      <a:endParaRPr lang="en-US"/>
                    </a:p>
                  </p:txBody>
                </p:sp>
                <p:sp>
                  <p:nvSpPr>
                    <p:cNvPr id="5062" name="Line 17"/>
                    <p:cNvSpPr>
                      <a:spLocks noChangeShapeType="1"/>
                    </p:cNvSpPr>
                    <p:nvPr/>
                  </p:nvSpPr>
                  <p:spPr bwMode="auto">
                    <a:xfrm>
                      <a:off x="2368" y="2427"/>
                      <a:ext cx="1" cy="102"/>
                    </a:xfrm>
                    <a:prstGeom prst="line">
                      <a:avLst/>
                    </a:prstGeom>
                    <a:grpFill/>
                    <a:ln w="9525">
                      <a:solidFill>
                        <a:schemeClr val="tx1"/>
                      </a:solidFill>
                      <a:round/>
                      <a:headEnd/>
                      <a:tailEnd/>
                    </a:ln>
                    <a:extLst/>
                  </p:spPr>
                  <p:txBody>
                    <a:bodyPr/>
                    <a:lstStyle/>
                    <a:p>
                      <a:endParaRPr lang="en-US"/>
                    </a:p>
                  </p:txBody>
                </p:sp>
              </p:grpSp>
              <p:grpSp>
                <p:nvGrpSpPr>
                  <p:cNvPr id="4969" name="Group 23"/>
                  <p:cNvGrpSpPr>
                    <a:grpSpLocks/>
                  </p:cNvGrpSpPr>
                  <p:nvPr/>
                </p:nvGrpSpPr>
                <p:grpSpPr bwMode="auto">
                  <a:xfrm>
                    <a:off x="2275" y="2292"/>
                    <a:ext cx="123" cy="136"/>
                    <a:chOff x="2275" y="2292"/>
                    <a:chExt cx="123" cy="136"/>
                  </a:xfrm>
                  <a:grpFill/>
                </p:grpSpPr>
                <p:sp>
                  <p:nvSpPr>
                    <p:cNvPr id="5055" name="Freeform 19"/>
                    <p:cNvSpPr>
                      <a:spLocks/>
                    </p:cNvSpPr>
                    <p:nvPr/>
                  </p:nvSpPr>
                  <p:spPr bwMode="auto">
                    <a:xfrm>
                      <a:off x="2275" y="2292"/>
                      <a:ext cx="123" cy="136"/>
                    </a:xfrm>
                    <a:custGeom>
                      <a:avLst/>
                      <a:gdLst>
                        <a:gd name="T0" fmla="*/ 62 w 246"/>
                        <a:gd name="T1" fmla="*/ 0 h 273"/>
                        <a:gd name="T2" fmla="*/ 0 w 246"/>
                        <a:gd name="T3" fmla="*/ 69 h 273"/>
                        <a:gd name="T4" fmla="*/ 0 w 246"/>
                        <a:gd name="T5" fmla="*/ 273 h 273"/>
                        <a:gd name="T6" fmla="*/ 185 w 246"/>
                        <a:gd name="T7" fmla="*/ 273 h 273"/>
                        <a:gd name="T8" fmla="*/ 246 w 246"/>
                        <a:gd name="T9" fmla="*/ 206 h 273"/>
                        <a:gd name="T10" fmla="*/ 246 w 246"/>
                        <a:gd name="T11" fmla="*/ 0 h 273"/>
                        <a:gd name="T12" fmla="*/ 62 w 246"/>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6" h="273">
                          <a:moveTo>
                            <a:pt x="62" y="0"/>
                          </a:moveTo>
                          <a:lnTo>
                            <a:pt x="0" y="69"/>
                          </a:lnTo>
                          <a:lnTo>
                            <a:pt x="0" y="273"/>
                          </a:lnTo>
                          <a:lnTo>
                            <a:pt x="185" y="273"/>
                          </a:lnTo>
                          <a:lnTo>
                            <a:pt x="246" y="206"/>
                          </a:lnTo>
                          <a:lnTo>
                            <a:pt x="246" y="0"/>
                          </a:lnTo>
                          <a:lnTo>
                            <a:pt x="62" y="0"/>
                          </a:lnTo>
                          <a:close/>
                        </a:path>
                      </a:pathLst>
                    </a:custGeom>
                    <a:grpFill/>
                    <a:ln w="9525">
                      <a:solidFill>
                        <a:schemeClr val="tx1"/>
                      </a:solidFill>
                      <a:prstDash val="solid"/>
                      <a:round/>
                      <a:headEnd/>
                      <a:tailEnd/>
                    </a:ln>
                  </p:spPr>
                  <p:txBody>
                    <a:bodyPr/>
                    <a:lstStyle/>
                    <a:p>
                      <a:endParaRPr lang="en-US"/>
                    </a:p>
                  </p:txBody>
                </p:sp>
                <p:sp>
                  <p:nvSpPr>
                    <p:cNvPr id="5056" name="Line 20"/>
                    <p:cNvSpPr>
                      <a:spLocks noChangeShapeType="1"/>
                    </p:cNvSpPr>
                    <p:nvPr/>
                  </p:nvSpPr>
                  <p:spPr bwMode="auto">
                    <a:xfrm flipH="1">
                      <a:off x="2275" y="2326"/>
                      <a:ext cx="93" cy="1"/>
                    </a:xfrm>
                    <a:prstGeom prst="line">
                      <a:avLst/>
                    </a:prstGeom>
                    <a:grpFill/>
                    <a:ln w="9525">
                      <a:solidFill>
                        <a:schemeClr val="tx1"/>
                      </a:solidFill>
                      <a:round/>
                      <a:headEnd/>
                      <a:tailEnd/>
                    </a:ln>
                    <a:extLst/>
                  </p:spPr>
                  <p:txBody>
                    <a:bodyPr/>
                    <a:lstStyle/>
                    <a:p>
                      <a:endParaRPr lang="en-US"/>
                    </a:p>
                  </p:txBody>
                </p:sp>
                <p:sp>
                  <p:nvSpPr>
                    <p:cNvPr id="5057" name="Line 21"/>
                    <p:cNvSpPr>
                      <a:spLocks noChangeShapeType="1"/>
                    </p:cNvSpPr>
                    <p:nvPr/>
                  </p:nvSpPr>
                  <p:spPr bwMode="auto">
                    <a:xfrm flipV="1">
                      <a:off x="2368" y="2292"/>
                      <a:ext cx="30" cy="34"/>
                    </a:xfrm>
                    <a:prstGeom prst="line">
                      <a:avLst/>
                    </a:prstGeom>
                    <a:grpFill/>
                    <a:ln w="9525">
                      <a:solidFill>
                        <a:schemeClr val="tx1"/>
                      </a:solidFill>
                      <a:round/>
                      <a:headEnd/>
                      <a:tailEnd/>
                    </a:ln>
                    <a:extLst/>
                  </p:spPr>
                  <p:txBody>
                    <a:bodyPr/>
                    <a:lstStyle/>
                    <a:p>
                      <a:endParaRPr lang="en-US"/>
                    </a:p>
                  </p:txBody>
                </p:sp>
                <p:sp>
                  <p:nvSpPr>
                    <p:cNvPr id="5058" name="Line 22"/>
                    <p:cNvSpPr>
                      <a:spLocks noChangeShapeType="1"/>
                    </p:cNvSpPr>
                    <p:nvPr/>
                  </p:nvSpPr>
                  <p:spPr bwMode="auto">
                    <a:xfrm>
                      <a:off x="2368" y="2326"/>
                      <a:ext cx="1" cy="102"/>
                    </a:xfrm>
                    <a:prstGeom prst="line">
                      <a:avLst/>
                    </a:prstGeom>
                    <a:grpFill/>
                    <a:ln w="9525">
                      <a:solidFill>
                        <a:schemeClr val="tx1"/>
                      </a:solidFill>
                      <a:round/>
                      <a:headEnd/>
                      <a:tailEnd/>
                    </a:ln>
                    <a:extLst/>
                  </p:spPr>
                  <p:txBody>
                    <a:bodyPr/>
                    <a:lstStyle/>
                    <a:p>
                      <a:endParaRPr lang="en-US"/>
                    </a:p>
                  </p:txBody>
                </p:sp>
              </p:grpSp>
              <p:grpSp>
                <p:nvGrpSpPr>
                  <p:cNvPr id="4970" name="Group 28"/>
                  <p:cNvGrpSpPr>
                    <a:grpSpLocks/>
                  </p:cNvGrpSpPr>
                  <p:nvPr/>
                </p:nvGrpSpPr>
                <p:grpSpPr bwMode="auto">
                  <a:xfrm>
                    <a:off x="2275" y="2191"/>
                    <a:ext cx="123" cy="136"/>
                    <a:chOff x="2275" y="2191"/>
                    <a:chExt cx="123" cy="136"/>
                  </a:xfrm>
                  <a:grpFill/>
                </p:grpSpPr>
                <p:sp>
                  <p:nvSpPr>
                    <p:cNvPr id="5051" name="Freeform 24"/>
                    <p:cNvSpPr>
                      <a:spLocks/>
                    </p:cNvSpPr>
                    <p:nvPr/>
                  </p:nvSpPr>
                  <p:spPr bwMode="auto">
                    <a:xfrm>
                      <a:off x="2275" y="2191"/>
                      <a:ext cx="123" cy="136"/>
                    </a:xfrm>
                    <a:custGeom>
                      <a:avLst/>
                      <a:gdLst>
                        <a:gd name="T0" fmla="*/ 62 w 246"/>
                        <a:gd name="T1" fmla="*/ 0 h 273"/>
                        <a:gd name="T2" fmla="*/ 0 w 246"/>
                        <a:gd name="T3" fmla="*/ 69 h 273"/>
                        <a:gd name="T4" fmla="*/ 0 w 246"/>
                        <a:gd name="T5" fmla="*/ 273 h 273"/>
                        <a:gd name="T6" fmla="*/ 185 w 246"/>
                        <a:gd name="T7" fmla="*/ 273 h 273"/>
                        <a:gd name="T8" fmla="*/ 246 w 246"/>
                        <a:gd name="T9" fmla="*/ 206 h 273"/>
                        <a:gd name="T10" fmla="*/ 246 w 246"/>
                        <a:gd name="T11" fmla="*/ 0 h 273"/>
                        <a:gd name="T12" fmla="*/ 62 w 246"/>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6" h="273">
                          <a:moveTo>
                            <a:pt x="62" y="0"/>
                          </a:moveTo>
                          <a:lnTo>
                            <a:pt x="0" y="69"/>
                          </a:lnTo>
                          <a:lnTo>
                            <a:pt x="0" y="273"/>
                          </a:lnTo>
                          <a:lnTo>
                            <a:pt x="185" y="273"/>
                          </a:lnTo>
                          <a:lnTo>
                            <a:pt x="246" y="206"/>
                          </a:lnTo>
                          <a:lnTo>
                            <a:pt x="246" y="0"/>
                          </a:lnTo>
                          <a:lnTo>
                            <a:pt x="62" y="0"/>
                          </a:lnTo>
                          <a:close/>
                        </a:path>
                      </a:pathLst>
                    </a:custGeom>
                    <a:grpFill/>
                    <a:ln w="9525">
                      <a:solidFill>
                        <a:schemeClr val="tx1"/>
                      </a:solidFill>
                      <a:prstDash val="solid"/>
                      <a:round/>
                      <a:headEnd/>
                      <a:tailEnd/>
                    </a:ln>
                  </p:spPr>
                  <p:txBody>
                    <a:bodyPr/>
                    <a:lstStyle/>
                    <a:p>
                      <a:endParaRPr lang="en-US"/>
                    </a:p>
                  </p:txBody>
                </p:sp>
                <p:sp>
                  <p:nvSpPr>
                    <p:cNvPr id="5052" name="Line 25"/>
                    <p:cNvSpPr>
                      <a:spLocks noChangeShapeType="1"/>
                    </p:cNvSpPr>
                    <p:nvPr/>
                  </p:nvSpPr>
                  <p:spPr bwMode="auto">
                    <a:xfrm flipH="1">
                      <a:off x="2275" y="2225"/>
                      <a:ext cx="93" cy="1"/>
                    </a:xfrm>
                    <a:prstGeom prst="line">
                      <a:avLst/>
                    </a:prstGeom>
                    <a:grpFill/>
                    <a:ln w="9525">
                      <a:solidFill>
                        <a:schemeClr val="tx1"/>
                      </a:solidFill>
                      <a:round/>
                      <a:headEnd/>
                      <a:tailEnd/>
                    </a:ln>
                    <a:extLst/>
                  </p:spPr>
                  <p:txBody>
                    <a:bodyPr/>
                    <a:lstStyle/>
                    <a:p>
                      <a:endParaRPr lang="en-US"/>
                    </a:p>
                  </p:txBody>
                </p:sp>
                <p:sp>
                  <p:nvSpPr>
                    <p:cNvPr id="5053" name="Line 26"/>
                    <p:cNvSpPr>
                      <a:spLocks noChangeShapeType="1"/>
                    </p:cNvSpPr>
                    <p:nvPr/>
                  </p:nvSpPr>
                  <p:spPr bwMode="auto">
                    <a:xfrm flipV="1">
                      <a:off x="2368" y="2191"/>
                      <a:ext cx="30" cy="34"/>
                    </a:xfrm>
                    <a:prstGeom prst="line">
                      <a:avLst/>
                    </a:prstGeom>
                    <a:grpFill/>
                    <a:ln w="9525">
                      <a:solidFill>
                        <a:schemeClr val="tx1"/>
                      </a:solidFill>
                      <a:round/>
                      <a:headEnd/>
                      <a:tailEnd/>
                    </a:ln>
                    <a:extLst/>
                  </p:spPr>
                  <p:txBody>
                    <a:bodyPr/>
                    <a:lstStyle/>
                    <a:p>
                      <a:endParaRPr lang="en-US"/>
                    </a:p>
                  </p:txBody>
                </p:sp>
                <p:sp>
                  <p:nvSpPr>
                    <p:cNvPr id="5054" name="Line 27"/>
                    <p:cNvSpPr>
                      <a:spLocks noChangeShapeType="1"/>
                    </p:cNvSpPr>
                    <p:nvPr/>
                  </p:nvSpPr>
                  <p:spPr bwMode="auto">
                    <a:xfrm>
                      <a:off x="2368" y="2225"/>
                      <a:ext cx="1" cy="102"/>
                    </a:xfrm>
                    <a:prstGeom prst="line">
                      <a:avLst/>
                    </a:prstGeom>
                    <a:grpFill/>
                    <a:ln w="9525">
                      <a:solidFill>
                        <a:schemeClr val="tx1"/>
                      </a:solidFill>
                      <a:round/>
                      <a:headEnd/>
                      <a:tailEnd/>
                    </a:ln>
                    <a:extLst/>
                  </p:spPr>
                  <p:txBody>
                    <a:bodyPr/>
                    <a:lstStyle/>
                    <a:p>
                      <a:endParaRPr lang="en-US"/>
                    </a:p>
                  </p:txBody>
                </p:sp>
              </p:grpSp>
              <p:grpSp>
                <p:nvGrpSpPr>
                  <p:cNvPr id="4971" name="Group 33"/>
                  <p:cNvGrpSpPr>
                    <a:grpSpLocks/>
                  </p:cNvGrpSpPr>
                  <p:nvPr/>
                </p:nvGrpSpPr>
                <p:grpSpPr bwMode="auto">
                  <a:xfrm>
                    <a:off x="2275" y="2090"/>
                    <a:ext cx="123" cy="136"/>
                    <a:chOff x="2275" y="2090"/>
                    <a:chExt cx="123" cy="136"/>
                  </a:xfrm>
                  <a:grpFill/>
                </p:grpSpPr>
                <p:sp>
                  <p:nvSpPr>
                    <p:cNvPr id="5047" name="Freeform 29"/>
                    <p:cNvSpPr>
                      <a:spLocks/>
                    </p:cNvSpPr>
                    <p:nvPr/>
                  </p:nvSpPr>
                  <p:spPr bwMode="auto">
                    <a:xfrm>
                      <a:off x="2275" y="2090"/>
                      <a:ext cx="123" cy="136"/>
                    </a:xfrm>
                    <a:custGeom>
                      <a:avLst/>
                      <a:gdLst>
                        <a:gd name="T0" fmla="*/ 62 w 246"/>
                        <a:gd name="T1" fmla="*/ 0 h 273"/>
                        <a:gd name="T2" fmla="*/ 0 w 246"/>
                        <a:gd name="T3" fmla="*/ 69 h 273"/>
                        <a:gd name="T4" fmla="*/ 0 w 246"/>
                        <a:gd name="T5" fmla="*/ 273 h 273"/>
                        <a:gd name="T6" fmla="*/ 185 w 246"/>
                        <a:gd name="T7" fmla="*/ 273 h 273"/>
                        <a:gd name="T8" fmla="*/ 246 w 246"/>
                        <a:gd name="T9" fmla="*/ 206 h 273"/>
                        <a:gd name="T10" fmla="*/ 246 w 246"/>
                        <a:gd name="T11" fmla="*/ 0 h 273"/>
                        <a:gd name="T12" fmla="*/ 62 w 246"/>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6" h="273">
                          <a:moveTo>
                            <a:pt x="62" y="0"/>
                          </a:moveTo>
                          <a:lnTo>
                            <a:pt x="0" y="69"/>
                          </a:lnTo>
                          <a:lnTo>
                            <a:pt x="0" y="273"/>
                          </a:lnTo>
                          <a:lnTo>
                            <a:pt x="185" y="273"/>
                          </a:lnTo>
                          <a:lnTo>
                            <a:pt x="246" y="206"/>
                          </a:lnTo>
                          <a:lnTo>
                            <a:pt x="246" y="0"/>
                          </a:lnTo>
                          <a:lnTo>
                            <a:pt x="62" y="0"/>
                          </a:lnTo>
                          <a:close/>
                        </a:path>
                      </a:pathLst>
                    </a:custGeom>
                    <a:grpFill/>
                    <a:ln w="9525">
                      <a:solidFill>
                        <a:schemeClr val="tx1"/>
                      </a:solidFill>
                      <a:prstDash val="solid"/>
                      <a:round/>
                      <a:headEnd/>
                      <a:tailEnd/>
                    </a:ln>
                  </p:spPr>
                  <p:txBody>
                    <a:bodyPr/>
                    <a:lstStyle/>
                    <a:p>
                      <a:endParaRPr lang="en-US"/>
                    </a:p>
                  </p:txBody>
                </p:sp>
                <p:sp>
                  <p:nvSpPr>
                    <p:cNvPr id="5048" name="Line 30"/>
                    <p:cNvSpPr>
                      <a:spLocks noChangeShapeType="1"/>
                    </p:cNvSpPr>
                    <p:nvPr/>
                  </p:nvSpPr>
                  <p:spPr bwMode="auto">
                    <a:xfrm flipH="1">
                      <a:off x="2275" y="2124"/>
                      <a:ext cx="93" cy="1"/>
                    </a:xfrm>
                    <a:prstGeom prst="line">
                      <a:avLst/>
                    </a:prstGeom>
                    <a:grpFill/>
                    <a:ln w="9525">
                      <a:solidFill>
                        <a:schemeClr val="tx1"/>
                      </a:solidFill>
                      <a:round/>
                      <a:headEnd/>
                      <a:tailEnd/>
                    </a:ln>
                    <a:extLst/>
                  </p:spPr>
                  <p:txBody>
                    <a:bodyPr/>
                    <a:lstStyle/>
                    <a:p>
                      <a:endParaRPr lang="en-US"/>
                    </a:p>
                  </p:txBody>
                </p:sp>
                <p:sp>
                  <p:nvSpPr>
                    <p:cNvPr id="5049" name="Line 31"/>
                    <p:cNvSpPr>
                      <a:spLocks noChangeShapeType="1"/>
                    </p:cNvSpPr>
                    <p:nvPr/>
                  </p:nvSpPr>
                  <p:spPr bwMode="auto">
                    <a:xfrm flipV="1">
                      <a:off x="2368" y="2090"/>
                      <a:ext cx="30" cy="34"/>
                    </a:xfrm>
                    <a:prstGeom prst="line">
                      <a:avLst/>
                    </a:prstGeom>
                    <a:grpFill/>
                    <a:ln w="9525">
                      <a:solidFill>
                        <a:schemeClr val="tx1"/>
                      </a:solidFill>
                      <a:round/>
                      <a:headEnd/>
                      <a:tailEnd/>
                    </a:ln>
                    <a:extLst/>
                  </p:spPr>
                  <p:txBody>
                    <a:bodyPr/>
                    <a:lstStyle/>
                    <a:p>
                      <a:endParaRPr lang="en-US"/>
                    </a:p>
                  </p:txBody>
                </p:sp>
                <p:sp>
                  <p:nvSpPr>
                    <p:cNvPr id="5050" name="Line 32"/>
                    <p:cNvSpPr>
                      <a:spLocks noChangeShapeType="1"/>
                    </p:cNvSpPr>
                    <p:nvPr/>
                  </p:nvSpPr>
                  <p:spPr bwMode="auto">
                    <a:xfrm>
                      <a:off x="2368" y="2124"/>
                      <a:ext cx="1" cy="102"/>
                    </a:xfrm>
                    <a:prstGeom prst="line">
                      <a:avLst/>
                    </a:prstGeom>
                    <a:grpFill/>
                    <a:ln w="9525">
                      <a:solidFill>
                        <a:schemeClr val="tx1"/>
                      </a:solidFill>
                      <a:round/>
                      <a:headEnd/>
                      <a:tailEnd/>
                    </a:ln>
                    <a:extLst/>
                  </p:spPr>
                  <p:txBody>
                    <a:bodyPr/>
                    <a:lstStyle/>
                    <a:p>
                      <a:endParaRPr lang="en-US"/>
                    </a:p>
                  </p:txBody>
                </p:sp>
              </p:grpSp>
              <p:grpSp>
                <p:nvGrpSpPr>
                  <p:cNvPr id="4972" name="Group 38"/>
                  <p:cNvGrpSpPr>
                    <a:grpSpLocks/>
                  </p:cNvGrpSpPr>
                  <p:nvPr/>
                </p:nvGrpSpPr>
                <p:grpSpPr bwMode="auto">
                  <a:xfrm>
                    <a:off x="2275" y="1989"/>
                    <a:ext cx="123" cy="136"/>
                    <a:chOff x="2275" y="1989"/>
                    <a:chExt cx="123" cy="136"/>
                  </a:xfrm>
                  <a:grpFill/>
                </p:grpSpPr>
                <p:sp>
                  <p:nvSpPr>
                    <p:cNvPr id="5043" name="Freeform 34"/>
                    <p:cNvSpPr>
                      <a:spLocks/>
                    </p:cNvSpPr>
                    <p:nvPr/>
                  </p:nvSpPr>
                  <p:spPr bwMode="auto">
                    <a:xfrm>
                      <a:off x="2275" y="1989"/>
                      <a:ext cx="123" cy="136"/>
                    </a:xfrm>
                    <a:custGeom>
                      <a:avLst/>
                      <a:gdLst>
                        <a:gd name="T0" fmla="*/ 62 w 246"/>
                        <a:gd name="T1" fmla="*/ 0 h 273"/>
                        <a:gd name="T2" fmla="*/ 0 w 246"/>
                        <a:gd name="T3" fmla="*/ 69 h 273"/>
                        <a:gd name="T4" fmla="*/ 0 w 246"/>
                        <a:gd name="T5" fmla="*/ 273 h 273"/>
                        <a:gd name="T6" fmla="*/ 185 w 246"/>
                        <a:gd name="T7" fmla="*/ 273 h 273"/>
                        <a:gd name="T8" fmla="*/ 246 w 246"/>
                        <a:gd name="T9" fmla="*/ 206 h 273"/>
                        <a:gd name="T10" fmla="*/ 246 w 246"/>
                        <a:gd name="T11" fmla="*/ 0 h 273"/>
                        <a:gd name="T12" fmla="*/ 62 w 246"/>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6" h="273">
                          <a:moveTo>
                            <a:pt x="62" y="0"/>
                          </a:moveTo>
                          <a:lnTo>
                            <a:pt x="0" y="69"/>
                          </a:lnTo>
                          <a:lnTo>
                            <a:pt x="0" y="273"/>
                          </a:lnTo>
                          <a:lnTo>
                            <a:pt x="185" y="273"/>
                          </a:lnTo>
                          <a:lnTo>
                            <a:pt x="246" y="206"/>
                          </a:lnTo>
                          <a:lnTo>
                            <a:pt x="246" y="0"/>
                          </a:lnTo>
                          <a:lnTo>
                            <a:pt x="62" y="0"/>
                          </a:lnTo>
                          <a:close/>
                        </a:path>
                      </a:pathLst>
                    </a:custGeom>
                    <a:grpFill/>
                    <a:ln w="9525">
                      <a:solidFill>
                        <a:schemeClr val="tx1"/>
                      </a:solidFill>
                      <a:prstDash val="solid"/>
                      <a:round/>
                      <a:headEnd/>
                      <a:tailEnd/>
                    </a:ln>
                  </p:spPr>
                  <p:txBody>
                    <a:bodyPr/>
                    <a:lstStyle/>
                    <a:p>
                      <a:endParaRPr lang="en-US"/>
                    </a:p>
                  </p:txBody>
                </p:sp>
                <p:sp>
                  <p:nvSpPr>
                    <p:cNvPr id="5044" name="Line 35"/>
                    <p:cNvSpPr>
                      <a:spLocks noChangeShapeType="1"/>
                    </p:cNvSpPr>
                    <p:nvPr/>
                  </p:nvSpPr>
                  <p:spPr bwMode="auto">
                    <a:xfrm flipH="1">
                      <a:off x="2275" y="2023"/>
                      <a:ext cx="93" cy="1"/>
                    </a:xfrm>
                    <a:prstGeom prst="line">
                      <a:avLst/>
                    </a:prstGeom>
                    <a:grpFill/>
                    <a:ln w="9525">
                      <a:solidFill>
                        <a:schemeClr val="tx1"/>
                      </a:solidFill>
                      <a:round/>
                      <a:headEnd/>
                      <a:tailEnd/>
                    </a:ln>
                    <a:extLst/>
                  </p:spPr>
                  <p:txBody>
                    <a:bodyPr/>
                    <a:lstStyle/>
                    <a:p>
                      <a:endParaRPr lang="en-US"/>
                    </a:p>
                  </p:txBody>
                </p:sp>
                <p:sp>
                  <p:nvSpPr>
                    <p:cNvPr id="5045" name="Line 36"/>
                    <p:cNvSpPr>
                      <a:spLocks noChangeShapeType="1"/>
                    </p:cNvSpPr>
                    <p:nvPr/>
                  </p:nvSpPr>
                  <p:spPr bwMode="auto">
                    <a:xfrm flipV="1">
                      <a:off x="2368" y="1989"/>
                      <a:ext cx="30" cy="34"/>
                    </a:xfrm>
                    <a:prstGeom prst="line">
                      <a:avLst/>
                    </a:prstGeom>
                    <a:grpFill/>
                    <a:ln w="9525">
                      <a:solidFill>
                        <a:schemeClr val="tx1"/>
                      </a:solidFill>
                      <a:round/>
                      <a:headEnd/>
                      <a:tailEnd/>
                    </a:ln>
                    <a:extLst/>
                  </p:spPr>
                  <p:txBody>
                    <a:bodyPr/>
                    <a:lstStyle/>
                    <a:p>
                      <a:endParaRPr lang="en-US"/>
                    </a:p>
                  </p:txBody>
                </p:sp>
                <p:sp>
                  <p:nvSpPr>
                    <p:cNvPr id="5046" name="Line 37"/>
                    <p:cNvSpPr>
                      <a:spLocks noChangeShapeType="1"/>
                    </p:cNvSpPr>
                    <p:nvPr/>
                  </p:nvSpPr>
                  <p:spPr bwMode="auto">
                    <a:xfrm>
                      <a:off x="2368" y="2023"/>
                      <a:ext cx="1" cy="102"/>
                    </a:xfrm>
                    <a:prstGeom prst="line">
                      <a:avLst/>
                    </a:prstGeom>
                    <a:grpFill/>
                    <a:ln w="9525">
                      <a:solidFill>
                        <a:schemeClr val="tx1"/>
                      </a:solidFill>
                      <a:round/>
                      <a:headEnd/>
                      <a:tailEnd/>
                    </a:ln>
                    <a:extLst/>
                  </p:spPr>
                  <p:txBody>
                    <a:bodyPr/>
                    <a:lstStyle/>
                    <a:p>
                      <a:endParaRPr lang="en-US"/>
                    </a:p>
                  </p:txBody>
                </p:sp>
              </p:grpSp>
              <p:grpSp>
                <p:nvGrpSpPr>
                  <p:cNvPr id="4973" name="Group 43"/>
                  <p:cNvGrpSpPr>
                    <a:grpSpLocks/>
                  </p:cNvGrpSpPr>
                  <p:nvPr/>
                </p:nvGrpSpPr>
                <p:grpSpPr bwMode="auto">
                  <a:xfrm>
                    <a:off x="2275" y="1888"/>
                    <a:ext cx="123" cy="136"/>
                    <a:chOff x="2275" y="1888"/>
                    <a:chExt cx="123" cy="136"/>
                  </a:xfrm>
                  <a:grpFill/>
                </p:grpSpPr>
                <p:sp>
                  <p:nvSpPr>
                    <p:cNvPr id="5039" name="Freeform 39"/>
                    <p:cNvSpPr>
                      <a:spLocks/>
                    </p:cNvSpPr>
                    <p:nvPr/>
                  </p:nvSpPr>
                  <p:spPr bwMode="auto">
                    <a:xfrm>
                      <a:off x="2275" y="1888"/>
                      <a:ext cx="123" cy="136"/>
                    </a:xfrm>
                    <a:custGeom>
                      <a:avLst/>
                      <a:gdLst>
                        <a:gd name="T0" fmla="*/ 62 w 246"/>
                        <a:gd name="T1" fmla="*/ 0 h 273"/>
                        <a:gd name="T2" fmla="*/ 0 w 246"/>
                        <a:gd name="T3" fmla="*/ 70 h 273"/>
                        <a:gd name="T4" fmla="*/ 0 w 246"/>
                        <a:gd name="T5" fmla="*/ 273 h 273"/>
                        <a:gd name="T6" fmla="*/ 185 w 246"/>
                        <a:gd name="T7" fmla="*/ 273 h 273"/>
                        <a:gd name="T8" fmla="*/ 246 w 246"/>
                        <a:gd name="T9" fmla="*/ 206 h 273"/>
                        <a:gd name="T10" fmla="*/ 246 w 246"/>
                        <a:gd name="T11" fmla="*/ 0 h 273"/>
                        <a:gd name="T12" fmla="*/ 62 w 246"/>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6" h="273">
                          <a:moveTo>
                            <a:pt x="62" y="0"/>
                          </a:moveTo>
                          <a:lnTo>
                            <a:pt x="0" y="70"/>
                          </a:lnTo>
                          <a:lnTo>
                            <a:pt x="0" y="273"/>
                          </a:lnTo>
                          <a:lnTo>
                            <a:pt x="185" y="273"/>
                          </a:lnTo>
                          <a:lnTo>
                            <a:pt x="246" y="206"/>
                          </a:lnTo>
                          <a:lnTo>
                            <a:pt x="246" y="0"/>
                          </a:lnTo>
                          <a:lnTo>
                            <a:pt x="62" y="0"/>
                          </a:lnTo>
                          <a:close/>
                        </a:path>
                      </a:pathLst>
                    </a:custGeom>
                    <a:grpFill/>
                    <a:ln w="9525">
                      <a:solidFill>
                        <a:schemeClr val="tx1"/>
                      </a:solidFill>
                      <a:prstDash val="solid"/>
                      <a:round/>
                      <a:headEnd/>
                      <a:tailEnd/>
                    </a:ln>
                  </p:spPr>
                  <p:txBody>
                    <a:bodyPr/>
                    <a:lstStyle/>
                    <a:p>
                      <a:endParaRPr lang="en-US"/>
                    </a:p>
                  </p:txBody>
                </p:sp>
                <p:sp>
                  <p:nvSpPr>
                    <p:cNvPr id="5040" name="Line 40"/>
                    <p:cNvSpPr>
                      <a:spLocks noChangeShapeType="1"/>
                    </p:cNvSpPr>
                    <p:nvPr/>
                  </p:nvSpPr>
                  <p:spPr bwMode="auto">
                    <a:xfrm flipH="1">
                      <a:off x="2275" y="1922"/>
                      <a:ext cx="93" cy="1"/>
                    </a:xfrm>
                    <a:prstGeom prst="line">
                      <a:avLst/>
                    </a:prstGeom>
                    <a:grpFill/>
                    <a:ln w="9525">
                      <a:solidFill>
                        <a:schemeClr val="tx1"/>
                      </a:solidFill>
                      <a:round/>
                      <a:headEnd/>
                      <a:tailEnd/>
                    </a:ln>
                    <a:extLst/>
                  </p:spPr>
                  <p:txBody>
                    <a:bodyPr/>
                    <a:lstStyle/>
                    <a:p>
                      <a:endParaRPr lang="en-US"/>
                    </a:p>
                  </p:txBody>
                </p:sp>
                <p:sp>
                  <p:nvSpPr>
                    <p:cNvPr id="5041" name="Line 41"/>
                    <p:cNvSpPr>
                      <a:spLocks noChangeShapeType="1"/>
                    </p:cNvSpPr>
                    <p:nvPr/>
                  </p:nvSpPr>
                  <p:spPr bwMode="auto">
                    <a:xfrm flipV="1">
                      <a:off x="2368" y="1888"/>
                      <a:ext cx="30" cy="34"/>
                    </a:xfrm>
                    <a:prstGeom prst="line">
                      <a:avLst/>
                    </a:prstGeom>
                    <a:grpFill/>
                    <a:ln w="9525">
                      <a:solidFill>
                        <a:schemeClr val="tx1"/>
                      </a:solidFill>
                      <a:round/>
                      <a:headEnd/>
                      <a:tailEnd/>
                    </a:ln>
                    <a:extLst/>
                  </p:spPr>
                  <p:txBody>
                    <a:bodyPr/>
                    <a:lstStyle/>
                    <a:p>
                      <a:endParaRPr lang="en-US"/>
                    </a:p>
                  </p:txBody>
                </p:sp>
                <p:sp>
                  <p:nvSpPr>
                    <p:cNvPr id="5042" name="Line 42"/>
                    <p:cNvSpPr>
                      <a:spLocks noChangeShapeType="1"/>
                    </p:cNvSpPr>
                    <p:nvPr/>
                  </p:nvSpPr>
                  <p:spPr bwMode="auto">
                    <a:xfrm>
                      <a:off x="2368" y="1922"/>
                      <a:ext cx="1" cy="102"/>
                    </a:xfrm>
                    <a:prstGeom prst="line">
                      <a:avLst/>
                    </a:prstGeom>
                    <a:grpFill/>
                    <a:ln w="9525">
                      <a:solidFill>
                        <a:schemeClr val="tx1"/>
                      </a:solidFill>
                      <a:round/>
                      <a:headEnd/>
                      <a:tailEnd/>
                    </a:ln>
                    <a:extLst/>
                  </p:spPr>
                  <p:txBody>
                    <a:bodyPr/>
                    <a:lstStyle/>
                    <a:p>
                      <a:endParaRPr lang="en-US"/>
                    </a:p>
                  </p:txBody>
                </p:sp>
              </p:grpSp>
              <p:grpSp>
                <p:nvGrpSpPr>
                  <p:cNvPr id="4974" name="Group 48"/>
                  <p:cNvGrpSpPr>
                    <a:grpSpLocks/>
                  </p:cNvGrpSpPr>
                  <p:nvPr/>
                </p:nvGrpSpPr>
                <p:grpSpPr bwMode="auto">
                  <a:xfrm>
                    <a:off x="2275" y="1787"/>
                    <a:ext cx="123" cy="136"/>
                    <a:chOff x="2275" y="1787"/>
                    <a:chExt cx="123" cy="136"/>
                  </a:xfrm>
                  <a:grpFill/>
                </p:grpSpPr>
                <p:sp>
                  <p:nvSpPr>
                    <p:cNvPr id="5035" name="Freeform 44"/>
                    <p:cNvSpPr>
                      <a:spLocks/>
                    </p:cNvSpPr>
                    <p:nvPr/>
                  </p:nvSpPr>
                  <p:spPr bwMode="auto">
                    <a:xfrm>
                      <a:off x="2275" y="1787"/>
                      <a:ext cx="123" cy="136"/>
                    </a:xfrm>
                    <a:custGeom>
                      <a:avLst/>
                      <a:gdLst>
                        <a:gd name="T0" fmla="*/ 62 w 246"/>
                        <a:gd name="T1" fmla="*/ 0 h 273"/>
                        <a:gd name="T2" fmla="*/ 0 w 246"/>
                        <a:gd name="T3" fmla="*/ 70 h 273"/>
                        <a:gd name="T4" fmla="*/ 0 w 246"/>
                        <a:gd name="T5" fmla="*/ 273 h 273"/>
                        <a:gd name="T6" fmla="*/ 185 w 246"/>
                        <a:gd name="T7" fmla="*/ 273 h 273"/>
                        <a:gd name="T8" fmla="*/ 246 w 246"/>
                        <a:gd name="T9" fmla="*/ 206 h 273"/>
                        <a:gd name="T10" fmla="*/ 246 w 246"/>
                        <a:gd name="T11" fmla="*/ 0 h 273"/>
                        <a:gd name="T12" fmla="*/ 62 w 246"/>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6" h="273">
                          <a:moveTo>
                            <a:pt x="62" y="0"/>
                          </a:moveTo>
                          <a:lnTo>
                            <a:pt x="0" y="70"/>
                          </a:lnTo>
                          <a:lnTo>
                            <a:pt x="0" y="273"/>
                          </a:lnTo>
                          <a:lnTo>
                            <a:pt x="185" y="273"/>
                          </a:lnTo>
                          <a:lnTo>
                            <a:pt x="246" y="206"/>
                          </a:lnTo>
                          <a:lnTo>
                            <a:pt x="246" y="0"/>
                          </a:lnTo>
                          <a:lnTo>
                            <a:pt x="62" y="0"/>
                          </a:lnTo>
                          <a:close/>
                        </a:path>
                      </a:pathLst>
                    </a:custGeom>
                    <a:grpFill/>
                    <a:ln w="9525">
                      <a:solidFill>
                        <a:schemeClr val="tx1"/>
                      </a:solidFill>
                      <a:prstDash val="solid"/>
                      <a:round/>
                      <a:headEnd/>
                      <a:tailEnd/>
                    </a:ln>
                  </p:spPr>
                  <p:txBody>
                    <a:bodyPr/>
                    <a:lstStyle/>
                    <a:p>
                      <a:endParaRPr lang="en-US"/>
                    </a:p>
                  </p:txBody>
                </p:sp>
                <p:sp>
                  <p:nvSpPr>
                    <p:cNvPr id="5036" name="Line 45"/>
                    <p:cNvSpPr>
                      <a:spLocks noChangeShapeType="1"/>
                    </p:cNvSpPr>
                    <p:nvPr/>
                  </p:nvSpPr>
                  <p:spPr bwMode="auto">
                    <a:xfrm flipH="1">
                      <a:off x="2275" y="1821"/>
                      <a:ext cx="93" cy="1"/>
                    </a:xfrm>
                    <a:prstGeom prst="line">
                      <a:avLst/>
                    </a:prstGeom>
                    <a:grpFill/>
                    <a:ln w="9525">
                      <a:solidFill>
                        <a:schemeClr val="tx1"/>
                      </a:solidFill>
                      <a:round/>
                      <a:headEnd/>
                      <a:tailEnd/>
                    </a:ln>
                    <a:extLst/>
                  </p:spPr>
                  <p:txBody>
                    <a:bodyPr/>
                    <a:lstStyle/>
                    <a:p>
                      <a:endParaRPr lang="en-US"/>
                    </a:p>
                  </p:txBody>
                </p:sp>
                <p:sp>
                  <p:nvSpPr>
                    <p:cNvPr id="5037" name="Line 46"/>
                    <p:cNvSpPr>
                      <a:spLocks noChangeShapeType="1"/>
                    </p:cNvSpPr>
                    <p:nvPr/>
                  </p:nvSpPr>
                  <p:spPr bwMode="auto">
                    <a:xfrm flipV="1">
                      <a:off x="2368" y="1787"/>
                      <a:ext cx="30" cy="34"/>
                    </a:xfrm>
                    <a:prstGeom prst="line">
                      <a:avLst/>
                    </a:prstGeom>
                    <a:grpFill/>
                    <a:ln w="9525">
                      <a:solidFill>
                        <a:schemeClr val="tx1"/>
                      </a:solidFill>
                      <a:round/>
                      <a:headEnd/>
                      <a:tailEnd/>
                    </a:ln>
                    <a:extLst/>
                  </p:spPr>
                  <p:txBody>
                    <a:bodyPr/>
                    <a:lstStyle/>
                    <a:p>
                      <a:endParaRPr lang="en-US"/>
                    </a:p>
                  </p:txBody>
                </p:sp>
                <p:sp>
                  <p:nvSpPr>
                    <p:cNvPr id="5038" name="Line 47"/>
                    <p:cNvSpPr>
                      <a:spLocks noChangeShapeType="1"/>
                    </p:cNvSpPr>
                    <p:nvPr/>
                  </p:nvSpPr>
                  <p:spPr bwMode="auto">
                    <a:xfrm>
                      <a:off x="2368" y="1821"/>
                      <a:ext cx="1" cy="102"/>
                    </a:xfrm>
                    <a:prstGeom prst="line">
                      <a:avLst/>
                    </a:prstGeom>
                    <a:grpFill/>
                    <a:ln w="9525">
                      <a:solidFill>
                        <a:schemeClr val="tx1"/>
                      </a:solidFill>
                      <a:round/>
                      <a:headEnd/>
                      <a:tailEnd/>
                    </a:ln>
                    <a:extLst/>
                  </p:spPr>
                  <p:txBody>
                    <a:bodyPr/>
                    <a:lstStyle/>
                    <a:p>
                      <a:endParaRPr lang="en-US"/>
                    </a:p>
                  </p:txBody>
                </p:sp>
              </p:grpSp>
              <p:grpSp>
                <p:nvGrpSpPr>
                  <p:cNvPr id="4975" name="Group 53"/>
                  <p:cNvGrpSpPr>
                    <a:grpSpLocks/>
                  </p:cNvGrpSpPr>
                  <p:nvPr/>
                </p:nvGrpSpPr>
                <p:grpSpPr bwMode="auto">
                  <a:xfrm>
                    <a:off x="2370" y="2493"/>
                    <a:ext cx="124" cy="137"/>
                    <a:chOff x="2370" y="2493"/>
                    <a:chExt cx="124" cy="137"/>
                  </a:xfrm>
                  <a:grpFill/>
                </p:grpSpPr>
                <p:sp>
                  <p:nvSpPr>
                    <p:cNvPr id="5031" name="Freeform 49"/>
                    <p:cNvSpPr>
                      <a:spLocks/>
                    </p:cNvSpPr>
                    <p:nvPr/>
                  </p:nvSpPr>
                  <p:spPr bwMode="auto">
                    <a:xfrm>
                      <a:off x="2370" y="2493"/>
                      <a:ext cx="124" cy="137"/>
                    </a:xfrm>
                    <a:custGeom>
                      <a:avLst/>
                      <a:gdLst>
                        <a:gd name="T0" fmla="*/ 63 w 247"/>
                        <a:gd name="T1" fmla="*/ 0 h 273"/>
                        <a:gd name="T2" fmla="*/ 0 w 247"/>
                        <a:gd name="T3" fmla="*/ 69 h 273"/>
                        <a:gd name="T4" fmla="*/ 0 w 247"/>
                        <a:gd name="T5" fmla="*/ 273 h 273"/>
                        <a:gd name="T6" fmla="*/ 186 w 247"/>
                        <a:gd name="T7" fmla="*/ 273 h 273"/>
                        <a:gd name="T8" fmla="*/ 247 w 247"/>
                        <a:gd name="T9" fmla="*/ 206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69"/>
                          </a:lnTo>
                          <a:lnTo>
                            <a:pt x="0" y="273"/>
                          </a:lnTo>
                          <a:lnTo>
                            <a:pt x="186" y="273"/>
                          </a:lnTo>
                          <a:lnTo>
                            <a:pt x="247" y="206"/>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5032" name="Line 50"/>
                    <p:cNvSpPr>
                      <a:spLocks noChangeShapeType="1"/>
                    </p:cNvSpPr>
                    <p:nvPr/>
                  </p:nvSpPr>
                  <p:spPr bwMode="auto">
                    <a:xfrm flipH="1">
                      <a:off x="2370" y="2528"/>
                      <a:ext cx="93" cy="1"/>
                    </a:xfrm>
                    <a:prstGeom prst="line">
                      <a:avLst/>
                    </a:prstGeom>
                    <a:grpFill/>
                    <a:ln w="9525">
                      <a:solidFill>
                        <a:schemeClr val="tx1"/>
                      </a:solidFill>
                      <a:round/>
                      <a:headEnd/>
                      <a:tailEnd/>
                    </a:ln>
                    <a:extLst/>
                  </p:spPr>
                  <p:txBody>
                    <a:bodyPr/>
                    <a:lstStyle/>
                    <a:p>
                      <a:endParaRPr lang="en-US"/>
                    </a:p>
                  </p:txBody>
                </p:sp>
                <p:sp>
                  <p:nvSpPr>
                    <p:cNvPr id="5033" name="Line 51"/>
                    <p:cNvSpPr>
                      <a:spLocks noChangeShapeType="1"/>
                    </p:cNvSpPr>
                    <p:nvPr/>
                  </p:nvSpPr>
                  <p:spPr bwMode="auto">
                    <a:xfrm flipV="1">
                      <a:off x="2463" y="2493"/>
                      <a:ext cx="31" cy="35"/>
                    </a:xfrm>
                    <a:prstGeom prst="line">
                      <a:avLst/>
                    </a:prstGeom>
                    <a:grpFill/>
                    <a:ln w="9525">
                      <a:solidFill>
                        <a:schemeClr val="tx1"/>
                      </a:solidFill>
                      <a:round/>
                      <a:headEnd/>
                      <a:tailEnd/>
                    </a:ln>
                    <a:extLst/>
                  </p:spPr>
                  <p:txBody>
                    <a:bodyPr/>
                    <a:lstStyle/>
                    <a:p>
                      <a:endParaRPr lang="en-US"/>
                    </a:p>
                  </p:txBody>
                </p:sp>
                <p:sp>
                  <p:nvSpPr>
                    <p:cNvPr id="5034" name="Line 52"/>
                    <p:cNvSpPr>
                      <a:spLocks noChangeShapeType="1"/>
                    </p:cNvSpPr>
                    <p:nvPr/>
                  </p:nvSpPr>
                  <p:spPr bwMode="auto">
                    <a:xfrm>
                      <a:off x="2463" y="2528"/>
                      <a:ext cx="1" cy="102"/>
                    </a:xfrm>
                    <a:prstGeom prst="line">
                      <a:avLst/>
                    </a:prstGeom>
                    <a:grpFill/>
                    <a:ln w="9525">
                      <a:solidFill>
                        <a:schemeClr val="tx1"/>
                      </a:solidFill>
                      <a:round/>
                      <a:headEnd/>
                      <a:tailEnd/>
                    </a:ln>
                    <a:extLst/>
                  </p:spPr>
                  <p:txBody>
                    <a:bodyPr/>
                    <a:lstStyle/>
                    <a:p>
                      <a:endParaRPr lang="en-US"/>
                    </a:p>
                  </p:txBody>
                </p:sp>
              </p:grpSp>
              <p:grpSp>
                <p:nvGrpSpPr>
                  <p:cNvPr id="4976" name="Group 58"/>
                  <p:cNvGrpSpPr>
                    <a:grpSpLocks/>
                  </p:cNvGrpSpPr>
                  <p:nvPr/>
                </p:nvGrpSpPr>
                <p:grpSpPr bwMode="auto">
                  <a:xfrm>
                    <a:off x="2370" y="2392"/>
                    <a:ext cx="124" cy="137"/>
                    <a:chOff x="2370" y="2392"/>
                    <a:chExt cx="124" cy="137"/>
                  </a:xfrm>
                  <a:grpFill/>
                </p:grpSpPr>
                <p:sp>
                  <p:nvSpPr>
                    <p:cNvPr id="5027" name="Freeform 54"/>
                    <p:cNvSpPr>
                      <a:spLocks/>
                    </p:cNvSpPr>
                    <p:nvPr/>
                  </p:nvSpPr>
                  <p:spPr bwMode="auto">
                    <a:xfrm>
                      <a:off x="2370" y="2392"/>
                      <a:ext cx="124" cy="137"/>
                    </a:xfrm>
                    <a:custGeom>
                      <a:avLst/>
                      <a:gdLst>
                        <a:gd name="T0" fmla="*/ 63 w 247"/>
                        <a:gd name="T1" fmla="*/ 0 h 273"/>
                        <a:gd name="T2" fmla="*/ 0 w 247"/>
                        <a:gd name="T3" fmla="*/ 69 h 273"/>
                        <a:gd name="T4" fmla="*/ 0 w 247"/>
                        <a:gd name="T5" fmla="*/ 273 h 273"/>
                        <a:gd name="T6" fmla="*/ 186 w 247"/>
                        <a:gd name="T7" fmla="*/ 273 h 273"/>
                        <a:gd name="T8" fmla="*/ 247 w 247"/>
                        <a:gd name="T9" fmla="*/ 206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69"/>
                          </a:lnTo>
                          <a:lnTo>
                            <a:pt x="0" y="273"/>
                          </a:lnTo>
                          <a:lnTo>
                            <a:pt x="186" y="273"/>
                          </a:lnTo>
                          <a:lnTo>
                            <a:pt x="247" y="206"/>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5028" name="Line 55"/>
                    <p:cNvSpPr>
                      <a:spLocks noChangeShapeType="1"/>
                    </p:cNvSpPr>
                    <p:nvPr/>
                  </p:nvSpPr>
                  <p:spPr bwMode="auto">
                    <a:xfrm flipH="1">
                      <a:off x="2370" y="2427"/>
                      <a:ext cx="93" cy="1"/>
                    </a:xfrm>
                    <a:prstGeom prst="line">
                      <a:avLst/>
                    </a:prstGeom>
                    <a:grpFill/>
                    <a:ln w="9525">
                      <a:solidFill>
                        <a:schemeClr val="tx1"/>
                      </a:solidFill>
                      <a:round/>
                      <a:headEnd/>
                      <a:tailEnd/>
                    </a:ln>
                    <a:extLst/>
                  </p:spPr>
                  <p:txBody>
                    <a:bodyPr/>
                    <a:lstStyle/>
                    <a:p>
                      <a:endParaRPr lang="en-US"/>
                    </a:p>
                  </p:txBody>
                </p:sp>
                <p:sp>
                  <p:nvSpPr>
                    <p:cNvPr id="5029" name="Line 56"/>
                    <p:cNvSpPr>
                      <a:spLocks noChangeShapeType="1"/>
                    </p:cNvSpPr>
                    <p:nvPr/>
                  </p:nvSpPr>
                  <p:spPr bwMode="auto">
                    <a:xfrm flipV="1">
                      <a:off x="2463" y="2392"/>
                      <a:ext cx="31" cy="35"/>
                    </a:xfrm>
                    <a:prstGeom prst="line">
                      <a:avLst/>
                    </a:prstGeom>
                    <a:grpFill/>
                    <a:ln w="9525">
                      <a:solidFill>
                        <a:schemeClr val="tx1"/>
                      </a:solidFill>
                      <a:round/>
                      <a:headEnd/>
                      <a:tailEnd/>
                    </a:ln>
                    <a:extLst/>
                  </p:spPr>
                  <p:txBody>
                    <a:bodyPr/>
                    <a:lstStyle/>
                    <a:p>
                      <a:endParaRPr lang="en-US"/>
                    </a:p>
                  </p:txBody>
                </p:sp>
                <p:sp>
                  <p:nvSpPr>
                    <p:cNvPr id="5030" name="Line 57"/>
                    <p:cNvSpPr>
                      <a:spLocks noChangeShapeType="1"/>
                    </p:cNvSpPr>
                    <p:nvPr/>
                  </p:nvSpPr>
                  <p:spPr bwMode="auto">
                    <a:xfrm>
                      <a:off x="2463" y="2427"/>
                      <a:ext cx="1" cy="102"/>
                    </a:xfrm>
                    <a:prstGeom prst="line">
                      <a:avLst/>
                    </a:prstGeom>
                    <a:grpFill/>
                    <a:ln w="9525">
                      <a:solidFill>
                        <a:schemeClr val="tx1"/>
                      </a:solidFill>
                      <a:round/>
                      <a:headEnd/>
                      <a:tailEnd/>
                    </a:ln>
                    <a:extLst/>
                  </p:spPr>
                  <p:txBody>
                    <a:bodyPr/>
                    <a:lstStyle/>
                    <a:p>
                      <a:endParaRPr lang="en-US"/>
                    </a:p>
                  </p:txBody>
                </p:sp>
              </p:grpSp>
              <p:grpSp>
                <p:nvGrpSpPr>
                  <p:cNvPr id="4977" name="Group 63"/>
                  <p:cNvGrpSpPr>
                    <a:grpSpLocks/>
                  </p:cNvGrpSpPr>
                  <p:nvPr/>
                </p:nvGrpSpPr>
                <p:grpSpPr bwMode="auto">
                  <a:xfrm>
                    <a:off x="2370" y="2292"/>
                    <a:ext cx="124" cy="136"/>
                    <a:chOff x="2370" y="2292"/>
                    <a:chExt cx="124" cy="136"/>
                  </a:xfrm>
                  <a:grpFill/>
                </p:grpSpPr>
                <p:sp>
                  <p:nvSpPr>
                    <p:cNvPr id="5023" name="Freeform 59"/>
                    <p:cNvSpPr>
                      <a:spLocks/>
                    </p:cNvSpPr>
                    <p:nvPr/>
                  </p:nvSpPr>
                  <p:spPr bwMode="auto">
                    <a:xfrm>
                      <a:off x="2370" y="2292"/>
                      <a:ext cx="124" cy="136"/>
                    </a:xfrm>
                    <a:custGeom>
                      <a:avLst/>
                      <a:gdLst>
                        <a:gd name="T0" fmla="*/ 63 w 247"/>
                        <a:gd name="T1" fmla="*/ 0 h 273"/>
                        <a:gd name="T2" fmla="*/ 0 w 247"/>
                        <a:gd name="T3" fmla="*/ 69 h 273"/>
                        <a:gd name="T4" fmla="*/ 0 w 247"/>
                        <a:gd name="T5" fmla="*/ 273 h 273"/>
                        <a:gd name="T6" fmla="*/ 186 w 247"/>
                        <a:gd name="T7" fmla="*/ 273 h 273"/>
                        <a:gd name="T8" fmla="*/ 247 w 247"/>
                        <a:gd name="T9" fmla="*/ 206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69"/>
                          </a:lnTo>
                          <a:lnTo>
                            <a:pt x="0" y="273"/>
                          </a:lnTo>
                          <a:lnTo>
                            <a:pt x="186" y="273"/>
                          </a:lnTo>
                          <a:lnTo>
                            <a:pt x="247" y="206"/>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5024" name="Line 60"/>
                    <p:cNvSpPr>
                      <a:spLocks noChangeShapeType="1"/>
                    </p:cNvSpPr>
                    <p:nvPr/>
                  </p:nvSpPr>
                  <p:spPr bwMode="auto">
                    <a:xfrm flipH="1">
                      <a:off x="2370" y="2326"/>
                      <a:ext cx="93" cy="1"/>
                    </a:xfrm>
                    <a:prstGeom prst="line">
                      <a:avLst/>
                    </a:prstGeom>
                    <a:grpFill/>
                    <a:ln w="9525">
                      <a:solidFill>
                        <a:schemeClr val="tx1"/>
                      </a:solidFill>
                      <a:round/>
                      <a:headEnd/>
                      <a:tailEnd/>
                    </a:ln>
                    <a:extLst/>
                  </p:spPr>
                  <p:txBody>
                    <a:bodyPr/>
                    <a:lstStyle/>
                    <a:p>
                      <a:endParaRPr lang="en-US"/>
                    </a:p>
                  </p:txBody>
                </p:sp>
                <p:sp>
                  <p:nvSpPr>
                    <p:cNvPr id="5025" name="Line 61"/>
                    <p:cNvSpPr>
                      <a:spLocks noChangeShapeType="1"/>
                    </p:cNvSpPr>
                    <p:nvPr/>
                  </p:nvSpPr>
                  <p:spPr bwMode="auto">
                    <a:xfrm flipV="1">
                      <a:off x="2463" y="2292"/>
                      <a:ext cx="31" cy="34"/>
                    </a:xfrm>
                    <a:prstGeom prst="line">
                      <a:avLst/>
                    </a:prstGeom>
                    <a:grpFill/>
                    <a:ln w="9525">
                      <a:solidFill>
                        <a:schemeClr val="tx1"/>
                      </a:solidFill>
                      <a:round/>
                      <a:headEnd/>
                      <a:tailEnd/>
                    </a:ln>
                    <a:extLst/>
                  </p:spPr>
                  <p:txBody>
                    <a:bodyPr/>
                    <a:lstStyle/>
                    <a:p>
                      <a:endParaRPr lang="en-US"/>
                    </a:p>
                  </p:txBody>
                </p:sp>
                <p:sp>
                  <p:nvSpPr>
                    <p:cNvPr id="5026" name="Line 62"/>
                    <p:cNvSpPr>
                      <a:spLocks noChangeShapeType="1"/>
                    </p:cNvSpPr>
                    <p:nvPr/>
                  </p:nvSpPr>
                  <p:spPr bwMode="auto">
                    <a:xfrm>
                      <a:off x="2463" y="2326"/>
                      <a:ext cx="1" cy="102"/>
                    </a:xfrm>
                    <a:prstGeom prst="line">
                      <a:avLst/>
                    </a:prstGeom>
                    <a:grpFill/>
                    <a:ln w="9525">
                      <a:solidFill>
                        <a:schemeClr val="tx1"/>
                      </a:solidFill>
                      <a:round/>
                      <a:headEnd/>
                      <a:tailEnd/>
                    </a:ln>
                    <a:extLst/>
                  </p:spPr>
                  <p:txBody>
                    <a:bodyPr/>
                    <a:lstStyle/>
                    <a:p>
                      <a:endParaRPr lang="en-US"/>
                    </a:p>
                  </p:txBody>
                </p:sp>
              </p:grpSp>
              <p:grpSp>
                <p:nvGrpSpPr>
                  <p:cNvPr id="4978" name="Group 68"/>
                  <p:cNvGrpSpPr>
                    <a:grpSpLocks/>
                  </p:cNvGrpSpPr>
                  <p:nvPr/>
                </p:nvGrpSpPr>
                <p:grpSpPr bwMode="auto">
                  <a:xfrm>
                    <a:off x="2370" y="2191"/>
                    <a:ext cx="124" cy="136"/>
                    <a:chOff x="2370" y="2191"/>
                    <a:chExt cx="124" cy="136"/>
                  </a:xfrm>
                  <a:grpFill/>
                </p:grpSpPr>
                <p:sp>
                  <p:nvSpPr>
                    <p:cNvPr id="5019" name="Freeform 64"/>
                    <p:cNvSpPr>
                      <a:spLocks/>
                    </p:cNvSpPr>
                    <p:nvPr/>
                  </p:nvSpPr>
                  <p:spPr bwMode="auto">
                    <a:xfrm>
                      <a:off x="2370" y="2191"/>
                      <a:ext cx="124" cy="136"/>
                    </a:xfrm>
                    <a:custGeom>
                      <a:avLst/>
                      <a:gdLst>
                        <a:gd name="T0" fmla="*/ 63 w 247"/>
                        <a:gd name="T1" fmla="*/ 0 h 273"/>
                        <a:gd name="T2" fmla="*/ 0 w 247"/>
                        <a:gd name="T3" fmla="*/ 69 h 273"/>
                        <a:gd name="T4" fmla="*/ 0 w 247"/>
                        <a:gd name="T5" fmla="*/ 273 h 273"/>
                        <a:gd name="T6" fmla="*/ 186 w 247"/>
                        <a:gd name="T7" fmla="*/ 273 h 273"/>
                        <a:gd name="T8" fmla="*/ 247 w 247"/>
                        <a:gd name="T9" fmla="*/ 206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69"/>
                          </a:lnTo>
                          <a:lnTo>
                            <a:pt x="0" y="273"/>
                          </a:lnTo>
                          <a:lnTo>
                            <a:pt x="186" y="273"/>
                          </a:lnTo>
                          <a:lnTo>
                            <a:pt x="247" y="206"/>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5020" name="Line 65"/>
                    <p:cNvSpPr>
                      <a:spLocks noChangeShapeType="1"/>
                    </p:cNvSpPr>
                    <p:nvPr/>
                  </p:nvSpPr>
                  <p:spPr bwMode="auto">
                    <a:xfrm flipH="1">
                      <a:off x="2370" y="2225"/>
                      <a:ext cx="93" cy="1"/>
                    </a:xfrm>
                    <a:prstGeom prst="line">
                      <a:avLst/>
                    </a:prstGeom>
                    <a:grpFill/>
                    <a:ln w="9525">
                      <a:solidFill>
                        <a:schemeClr val="tx1"/>
                      </a:solidFill>
                      <a:round/>
                      <a:headEnd/>
                      <a:tailEnd/>
                    </a:ln>
                    <a:extLst/>
                  </p:spPr>
                  <p:txBody>
                    <a:bodyPr/>
                    <a:lstStyle/>
                    <a:p>
                      <a:endParaRPr lang="en-US"/>
                    </a:p>
                  </p:txBody>
                </p:sp>
                <p:sp>
                  <p:nvSpPr>
                    <p:cNvPr id="5021" name="Line 66"/>
                    <p:cNvSpPr>
                      <a:spLocks noChangeShapeType="1"/>
                    </p:cNvSpPr>
                    <p:nvPr/>
                  </p:nvSpPr>
                  <p:spPr bwMode="auto">
                    <a:xfrm flipV="1">
                      <a:off x="2463" y="2191"/>
                      <a:ext cx="31" cy="34"/>
                    </a:xfrm>
                    <a:prstGeom prst="line">
                      <a:avLst/>
                    </a:prstGeom>
                    <a:grpFill/>
                    <a:ln w="9525">
                      <a:solidFill>
                        <a:schemeClr val="tx1"/>
                      </a:solidFill>
                      <a:round/>
                      <a:headEnd/>
                      <a:tailEnd/>
                    </a:ln>
                    <a:extLst/>
                  </p:spPr>
                  <p:txBody>
                    <a:bodyPr/>
                    <a:lstStyle/>
                    <a:p>
                      <a:endParaRPr lang="en-US"/>
                    </a:p>
                  </p:txBody>
                </p:sp>
                <p:sp>
                  <p:nvSpPr>
                    <p:cNvPr id="5022" name="Line 67"/>
                    <p:cNvSpPr>
                      <a:spLocks noChangeShapeType="1"/>
                    </p:cNvSpPr>
                    <p:nvPr/>
                  </p:nvSpPr>
                  <p:spPr bwMode="auto">
                    <a:xfrm>
                      <a:off x="2463" y="2225"/>
                      <a:ext cx="1" cy="102"/>
                    </a:xfrm>
                    <a:prstGeom prst="line">
                      <a:avLst/>
                    </a:prstGeom>
                    <a:grpFill/>
                    <a:ln w="9525">
                      <a:solidFill>
                        <a:schemeClr val="tx1"/>
                      </a:solidFill>
                      <a:round/>
                      <a:headEnd/>
                      <a:tailEnd/>
                    </a:ln>
                    <a:extLst/>
                  </p:spPr>
                  <p:txBody>
                    <a:bodyPr/>
                    <a:lstStyle/>
                    <a:p>
                      <a:endParaRPr lang="en-US"/>
                    </a:p>
                  </p:txBody>
                </p:sp>
              </p:grpSp>
              <p:grpSp>
                <p:nvGrpSpPr>
                  <p:cNvPr id="4979" name="Group 73"/>
                  <p:cNvGrpSpPr>
                    <a:grpSpLocks/>
                  </p:cNvGrpSpPr>
                  <p:nvPr/>
                </p:nvGrpSpPr>
                <p:grpSpPr bwMode="auto">
                  <a:xfrm>
                    <a:off x="2370" y="2090"/>
                    <a:ext cx="124" cy="136"/>
                    <a:chOff x="2370" y="2090"/>
                    <a:chExt cx="124" cy="136"/>
                  </a:xfrm>
                  <a:grpFill/>
                </p:grpSpPr>
                <p:sp>
                  <p:nvSpPr>
                    <p:cNvPr id="5015" name="Freeform 69"/>
                    <p:cNvSpPr>
                      <a:spLocks/>
                    </p:cNvSpPr>
                    <p:nvPr/>
                  </p:nvSpPr>
                  <p:spPr bwMode="auto">
                    <a:xfrm>
                      <a:off x="2370" y="2090"/>
                      <a:ext cx="124" cy="136"/>
                    </a:xfrm>
                    <a:custGeom>
                      <a:avLst/>
                      <a:gdLst>
                        <a:gd name="T0" fmla="*/ 63 w 247"/>
                        <a:gd name="T1" fmla="*/ 0 h 273"/>
                        <a:gd name="T2" fmla="*/ 0 w 247"/>
                        <a:gd name="T3" fmla="*/ 69 h 273"/>
                        <a:gd name="T4" fmla="*/ 0 w 247"/>
                        <a:gd name="T5" fmla="*/ 273 h 273"/>
                        <a:gd name="T6" fmla="*/ 186 w 247"/>
                        <a:gd name="T7" fmla="*/ 273 h 273"/>
                        <a:gd name="T8" fmla="*/ 247 w 247"/>
                        <a:gd name="T9" fmla="*/ 206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69"/>
                          </a:lnTo>
                          <a:lnTo>
                            <a:pt x="0" y="273"/>
                          </a:lnTo>
                          <a:lnTo>
                            <a:pt x="186" y="273"/>
                          </a:lnTo>
                          <a:lnTo>
                            <a:pt x="247" y="206"/>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5016" name="Line 70"/>
                    <p:cNvSpPr>
                      <a:spLocks noChangeShapeType="1"/>
                    </p:cNvSpPr>
                    <p:nvPr/>
                  </p:nvSpPr>
                  <p:spPr bwMode="auto">
                    <a:xfrm flipH="1">
                      <a:off x="2370" y="2124"/>
                      <a:ext cx="93" cy="1"/>
                    </a:xfrm>
                    <a:prstGeom prst="line">
                      <a:avLst/>
                    </a:prstGeom>
                    <a:grpFill/>
                    <a:ln w="9525">
                      <a:solidFill>
                        <a:schemeClr val="tx1"/>
                      </a:solidFill>
                      <a:round/>
                      <a:headEnd/>
                      <a:tailEnd/>
                    </a:ln>
                    <a:extLst/>
                  </p:spPr>
                  <p:txBody>
                    <a:bodyPr/>
                    <a:lstStyle/>
                    <a:p>
                      <a:endParaRPr lang="en-US"/>
                    </a:p>
                  </p:txBody>
                </p:sp>
                <p:sp>
                  <p:nvSpPr>
                    <p:cNvPr id="5017" name="Line 71"/>
                    <p:cNvSpPr>
                      <a:spLocks noChangeShapeType="1"/>
                    </p:cNvSpPr>
                    <p:nvPr/>
                  </p:nvSpPr>
                  <p:spPr bwMode="auto">
                    <a:xfrm flipV="1">
                      <a:off x="2463" y="2090"/>
                      <a:ext cx="31" cy="34"/>
                    </a:xfrm>
                    <a:prstGeom prst="line">
                      <a:avLst/>
                    </a:prstGeom>
                    <a:grpFill/>
                    <a:ln w="9525">
                      <a:solidFill>
                        <a:schemeClr val="tx1"/>
                      </a:solidFill>
                      <a:round/>
                      <a:headEnd/>
                      <a:tailEnd/>
                    </a:ln>
                    <a:extLst/>
                  </p:spPr>
                  <p:txBody>
                    <a:bodyPr/>
                    <a:lstStyle/>
                    <a:p>
                      <a:endParaRPr lang="en-US"/>
                    </a:p>
                  </p:txBody>
                </p:sp>
                <p:sp>
                  <p:nvSpPr>
                    <p:cNvPr id="5018" name="Line 72"/>
                    <p:cNvSpPr>
                      <a:spLocks noChangeShapeType="1"/>
                    </p:cNvSpPr>
                    <p:nvPr/>
                  </p:nvSpPr>
                  <p:spPr bwMode="auto">
                    <a:xfrm>
                      <a:off x="2463" y="2124"/>
                      <a:ext cx="1" cy="102"/>
                    </a:xfrm>
                    <a:prstGeom prst="line">
                      <a:avLst/>
                    </a:prstGeom>
                    <a:grpFill/>
                    <a:ln w="9525">
                      <a:solidFill>
                        <a:schemeClr val="tx1"/>
                      </a:solidFill>
                      <a:round/>
                      <a:headEnd/>
                      <a:tailEnd/>
                    </a:ln>
                    <a:extLst/>
                  </p:spPr>
                  <p:txBody>
                    <a:bodyPr/>
                    <a:lstStyle/>
                    <a:p>
                      <a:endParaRPr lang="en-US"/>
                    </a:p>
                  </p:txBody>
                </p:sp>
              </p:grpSp>
              <p:grpSp>
                <p:nvGrpSpPr>
                  <p:cNvPr id="4980" name="Group 78"/>
                  <p:cNvGrpSpPr>
                    <a:grpSpLocks/>
                  </p:cNvGrpSpPr>
                  <p:nvPr/>
                </p:nvGrpSpPr>
                <p:grpSpPr bwMode="auto">
                  <a:xfrm>
                    <a:off x="2370" y="1989"/>
                    <a:ext cx="124" cy="136"/>
                    <a:chOff x="2370" y="1989"/>
                    <a:chExt cx="124" cy="136"/>
                  </a:xfrm>
                  <a:grpFill/>
                </p:grpSpPr>
                <p:sp>
                  <p:nvSpPr>
                    <p:cNvPr id="5011" name="Freeform 74"/>
                    <p:cNvSpPr>
                      <a:spLocks/>
                    </p:cNvSpPr>
                    <p:nvPr/>
                  </p:nvSpPr>
                  <p:spPr bwMode="auto">
                    <a:xfrm>
                      <a:off x="2370" y="1989"/>
                      <a:ext cx="124" cy="136"/>
                    </a:xfrm>
                    <a:custGeom>
                      <a:avLst/>
                      <a:gdLst>
                        <a:gd name="T0" fmla="*/ 63 w 247"/>
                        <a:gd name="T1" fmla="*/ 0 h 273"/>
                        <a:gd name="T2" fmla="*/ 0 w 247"/>
                        <a:gd name="T3" fmla="*/ 69 h 273"/>
                        <a:gd name="T4" fmla="*/ 0 w 247"/>
                        <a:gd name="T5" fmla="*/ 273 h 273"/>
                        <a:gd name="T6" fmla="*/ 186 w 247"/>
                        <a:gd name="T7" fmla="*/ 273 h 273"/>
                        <a:gd name="T8" fmla="*/ 247 w 247"/>
                        <a:gd name="T9" fmla="*/ 206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69"/>
                          </a:lnTo>
                          <a:lnTo>
                            <a:pt x="0" y="273"/>
                          </a:lnTo>
                          <a:lnTo>
                            <a:pt x="186" y="273"/>
                          </a:lnTo>
                          <a:lnTo>
                            <a:pt x="247" y="206"/>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5012" name="Line 75"/>
                    <p:cNvSpPr>
                      <a:spLocks noChangeShapeType="1"/>
                    </p:cNvSpPr>
                    <p:nvPr/>
                  </p:nvSpPr>
                  <p:spPr bwMode="auto">
                    <a:xfrm flipH="1">
                      <a:off x="2370" y="2023"/>
                      <a:ext cx="93" cy="1"/>
                    </a:xfrm>
                    <a:prstGeom prst="line">
                      <a:avLst/>
                    </a:prstGeom>
                    <a:grpFill/>
                    <a:ln w="9525">
                      <a:solidFill>
                        <a:schemeClr val="tx1"/>
                      </a:solidFill>
                      <a:round/>
                      <a:headEnd/>
                      <a:tailEnd/>
                    </a:ln>
                    <a:extLst/>
                  </p:spPr>
                  <p:txBody>
                    <a:bodyPr/>
                    <a:lstStyle/>
                    <a:p>
                      <a:endParaRPr lang="en-US"/>
                    </a:p>
                  </p:txBody>
                </p:sp>
                <p:sp>
                  <p:nvSpPr>
                    <p:cNvPr id="5013" name="Line 76"/>
                    <p:cNvSpPr>
                      <a:spLocks noChangeShapeType="1"/>
                    </p:cNvSpPr>
                    <p:nvPr/>
                  </p:nvSpPr>
                  <p:spPr bwMode="auto">
                    <a:xfrm flipV="1">
                      <a:off x="2463" y="1989"/>
                      <a:ext cx="31" cy="34"/>
                    </a:xfrm>
                    <a:prstGeom prst="line">
                      <a:avLst/>
                    </a:prstGeom>
                    <a:grpFill/>
                    <a:ln w="9525">
                      <a:solidFill>
                        <a:schemeClr val="tx1"/>
                      </a:solidFill>
                      <a:round/>
                      <a:headEnd/>
                      <a:tailEnd/>
                    </a:ln>
                    <a:extLst/>
                  </p:spPr>
                  <p:txBody>
                    <a:bodyPr/>
                    <a:lstStyle/>
                    <a:p>
                      <a:endParaRPr lang="en-US"/>
                    </a:p>
                  </p:txBody>
                </p:sp>
                <p:sp>
                  <p:nvSpPr>
                    <p:cNvPr id="5014" name="Line 77"/>
                    <p:cNvSpPr>
                      <a:spLocks noChangeShapeType="1"/>
                    </p:cNvSpPr>
                    <p:nvPr/>
                  </p:nvSpPr>
                  <p:spPr bwMode="auto">
                    <a:xfrm>
                      <a:off x="2463" y="2023"/>
                      <a:ext cx="1" cy="102"/>
                    </a:xfrm>
                    <a:prstGeom prst="line">
                      <a:avLst/>
                    </a:prstGeom>
                    <a:grpFill/>
                    <a:ln w="9525">
                      <a:solidFill>
                        <a:schemeClr val="tx1"/>
                      </a:solidFill>
                      <a:round/>
                      <a:headEnd/>
                      <a:tailEnd/>
                    </a:ln>
                    <a:extLst/>
                  </p:spPr>
                  <p:txBody>
                    <a:bodyPr/>
                    <a:lstStyle/>
                    <a:p>
                      <a:endParaRPr lang="en-US"/>
                    </a:p>
                  </p:txBody>
                </p:sp>
              </p:grpSp>
              <p:grpSp>
                <p:nvGrpSpPr>
                  <p:cNvPr id="4981" name="Group 83"/>
                  <p:cNvGrpSpPr>
                    <a:grpSpLocks/>
                  </p:cNvGrpSpPr>
                  <p:nvPr/>
                </p:nvGrpSpPr>
                <p:grpSpPr bwMode="auto">
                  <a:xfrm>
                    <a:off x="2370" y="1888"/>
                    <a:ext cx="124" cy="136"/>
                    <a:chOff x="2370" y="1888"/>
                    <a:chExt cx="124" cy="136"/>
                  </a:xfrm>
                  <a:grpFill/>
                </p:grpSpPr>
                <p:sp>
                  <p:nvSpPr>
                    <p:cNvPr id="5007" name="Freeform 79"/>
                    <p:cNvSpPr>
                      <a:spLocks/>
                    </p:cNvSpPr>
                    <p:nvPr/>
                  </p:nvSpPr>
                  <p:spPr bwMode="auto">
                    <a:xfrm>
                      <a:off x="2370" y="1888"/>
                      <a:ext cx="124" cy="136"/>
                    </a:xfrm>
                    <a:custGeom>
                      <a:avLst/>
                      <a:gdLst>
                        <a:gd name="T0" fmla="*/ 63 w 247"/>
                        <a:gd name="T1" fmla="*/ 0 h 273"/>
                        <a:gd name="T2" fmla="*/ 0 w 247"/>
                        <a:gd name="T3" fmla="*/ 70 h 273"/>
                        <a:gd name="T4" fmla="*/ 0 w 247"/>
                        <a:gd name="T5" fmla="*/ 273 h 273"/>
                        <a:gd name="T6" fmla="*/ 186 w 247"/>
                        <a:gd name="T7" fmla="*/ 273 h 273"/>
                        <a:gd name="T8" fmla="*/ 247 w 247"/>
                        <a:gd name="T9" fmla="*/ 206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70"/>
                          </a:lnTo>
                          <a:lnTo>
                            <a:pt x="0" y="273"/>
                          </a:lnTo>
                          <a:lnTo>
                            <a:pt x="186" y="273"/>
                          </a:lnTo>
                          <a:lnTo>
                            <a:pt x="247" y="206"/>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5008" name="Line 80"/>
                    <p:cNvSpPr>
                      <a:spLocks noChangeShapeType="1"/>
                    </p:cNvSpPr>
                    <p:nvPr/>
                  </p:nvSpPr>
                  <p:spPr bwMode="auto">
                    <a:xfrm flipH="1">
                      <a:off x="2370" y="1922"/>
                      <a:ext cx="93" cy="1"/>
                    </a:xfrm>
                    <a:prstGeom prst="line">
                      <a:avLst/>
                    </a:prstGeom>
                    <a:grpFill/>
                    <a:ln w="9525">
                      <a:solidFill>
                        <a:schemeClr val="tx1"/>
                      </a:solidFill>
                      <a:round/>
                      <a:headEnd/>
                      <a:tailEnd/>
                    </a:ln>
                    <a:extLst/>
                  </p:spPr>
                  <p:txBody>
                    <a:bodyPr/>
                    <a:lstStyle/>
                    <a:p>
                      <a:endParaRPr lang="en-US"/>
                    </a:p>
                  </p:txBody>
                </p:sp>
                <p:sp>
                  <p:nvSpPr>
                    <p:cNvPr id="5009" name="Line 81"/>
                    <p:cNvSpPr>
                      <a:spLocks noChangeShapeType="1"/>
                    </p:cNvSpPr>
                    <p:nvPr/>
                  </p:nvSpPr>
                  <p:spPr bwMode="auto">
                    <a:xfrm flipV="1">
                      <a:off x="2463" y="1888"/>
                      <a:ext cx="31" cy="34"/>
                    </a:xfrm>
                    <a:prstGeom prst="line">
                      <a:avLst/>
                    </a:prstGeom>
                    <a:grpFill/>
                    <a:ln w="9525">
                      <a:solidFill>
                        <a:schemeClr val="tx1"/>
                      </a:solidFill>
                      <a:round/>
                      <a:headEnd/>
                      <a:tailEnd/>
                    </a:ln>
                    <a:extLst/>
                  </p:spPr>
                  <p:txBody>
                    <a:bodyPr/>
                    <a:lstStyle/>
                    <a:p>
                      <a:endParaRPr lang="en-US"/>
                    </a:p>
                  </p:txBody>
                </p:sp>
                <p:sp>
                  <p:nvSpPr>
                    <p:cNvPr id="5010" name="Line 82"/>
                    <p:cNvSpPr>
                      <a:spLocks noChangeShapeType="1"/>
                    </p:cNvSpPr>
                    <p:nvPr/>
                  </p:nvSpPr>
                  <p:spPr bwMode="auto">
                    <a:xfrm>
                      <a:off x="2463" y="1922"/>
                      <a:ext cx="1" cy="102"/>
                    </a:xfrm>
                    <a:prstGeom prst="line">
                      <a:avLst/>
                    </a:prstGeom>
                    <a:grpFill/>
                    <a:ln w="9525">
                      <a:solidFill>
                        <a:schemeClr val="tx1"/>
                      </a:solidFill>
                      <a:round/>
                      <a:headEnd/>
                      <a:tailEnd/>
                    </a:ln>
                    <a:extLst/>
                  </p:spPr>
                  <p:txBody>
                    <a:bodyPr/>
                    <a:lstStyle/>
                    <a:p>
                      <a:endParaRPr lang="en-US"/>
                    </a:p>
                  </p:txBody>
                </p:sp>
              </p:grpSp>
              <p:grpSp>
                <p:nvGrpSpPr>
                  <p:cNvPr id="4982" name="Group 88"/>
                  <p:cNvGrpSpPr>
                    <a:grpSpLocks/>
                  </p:cNvGrpSpPr>
                  <p:nvPr/>
                </p:nvGrpSpPr>
                <p:grpSpPr bwMode="auto">
                  <a:xfrm>
                    <a:off x="2370" y="1787"/>
                    <a:ext cx="124" cy="136"/>
                    <a:chOff x="2370" y="1787"/>
                    <a:chExt cx="124" cy="136"/>
                  </a:xfrm>
                  <a:grpFill/>
                </p:grpSpPr>
                <p:sp>
                  <p:nvSpPr>
                    <p:cNvPr id="5003" name="Freeform 84"/>
                    <p:cNvSpPr>
                      <a:spLocks/>
                    </p:cNvSpPr>
                    <p:nvPr/>
                  </p:nvSpPr>
                  <p:spPr bwMode="auto">
                    <a:xfrm>
                      <a:off x="2370" y="1787"/>
                      <a:ext cx="124" cy="136"/>
                    </a:xfrm>
                    <a:custGeom>
                      <a:avLst/>
                      <a:gdLst>
                        <a:gd name="T0" fmla="*/ 63 w 247"/>
                        <a:gd name="T1" fmla="*/ 0 h 273"/>
                        <a:gd name="T2" fmla="*/ 0 w 247"/>
                        <a:gd name="T3" fmla="*/ 70 h 273"/>
                        <a:gd name="T4" fmla="*/ 0 w 247"/>
                        <a:gd name="T5" fmla="*/ 273 h 273"/>
                        <a:gd name="T6" fmla="*/ 186 w 247"/>
                        <a:gd name="T7" fmla="*/ 273 h 273"/>
                        <a:gd name="T8" fmla="*/ 247 w 247"/>
                        <a:gd name="T9" fmla="*/ 206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70"/>
                          </a:lnTo>
                          <a:lnTo>
                            <a:pt x="0" y="273"/>
                          </a:lnTo>
                          <a:lnTo>
                            <a:pt x="186" y="273"/>
                          </a:lnTo>
                          <a:lnTo>
                            <a:pt x="247" y="206"/>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5004" name="Line 85"/>
                    <p:cNvSpPr>
                      <a:spLocks noChangeShapeType="1"/>
                    </p:cNvSpPr>
                    <p:nvPr/>
                  </p:nvSpPr>
                  <p:spPr bwMode="auto">
                    <a:xfrm flipH="1">
                      <a:off x="2370" y="1821"/>
                      <a:ext cx="93" cy="1"/>
                    </a:xfrm>
                    <a:prstGeom prst="line">
                      <a:avLst/>
                    </a:prstGeom>
                    <a:grpFill/>
                    <a:ln w="9525">
                      <a:solidFill>
                        <a:schemeClr val="tx1"/>
                      </a:solidFill>
                      <a:round/>
                      <a:headEnd/>
                      <a:tailEnd/>
                    </a:ln>
                    <a:extLst/>
                  </p:spPr>
                  <p:txBody>
                    <a:bodyPr/>
                    <a:lstStyle/>
                    <a:p>
                      <a:endParaRPr lang="en-US"/>
                    </a:p>
                  </p:txBody>
                </p:sp>
                <p:sp>
                  <p:nvSpPr>
                    <p:cNvPr id="5005" name="Line 86"/>
                    <p:cNvSpPr>
                      <a:spLocks noChangeShapeType="1"/>
                    </p:cNvSpPr>
                    <p:nvPr/>
                  </p:nvSpPr>
                  <p:spPr bwMode="auto">
                    <a:xfrm flipV="1">
                      <a:off x="2463" y="1787"/>
                      <a:ext cx="31" cy="34"/>
                    </a:xfrm>
                    <a:prstGeom prst="line">
                      <a:avLst/>
                    </a:prstGeom>
                    <a:grpFill/>
                    <a:ln w="9525">
                      <a:solidFill>
                        <a:schemeClr val="tx1"/>
                      </a:solidFill>
                      <a:round/>
                      <a:headEnd/>
                      <a:tailEnd/>
                    </a:ln>
                    <a:extLst/>
                  </p:spPr>
                  <p:txBody>
                    <a:bodyPr/>
                    <a:lstStyle/>
                    <a:p>
                      <a:endParaRPr lang="en-US"/>
                    </a:p>
                  </p:txBody>
                </p:sp>
                <p:sp>
                  <p:nvSpPr>
                    <p:cNvPr id="5006" name="Line 87"/>
                    <p:cNvSpPr>
                      <a:spLocks noChangeShapeType="1"/>
                    </p:cNvSpPr>
                    <p:nvPr/>
                  </p:nvSpPr>
                  <p:spPr bwMode="auto">
                    <a:xfrm>
                      <a:off x="2463" y="1821"/>
                      <a:ext cx="1" cy="102"/>
                    </a:xfrm>
                    <a:prstGeom prst="line">
                      <a:avLst/>
                    </a:prstGeom>
                    <a:grpFill/>
                    <a:ln w="9525">
                      <a:solidFill>
                        <a:schemeClr val="tx1"/>
                      </a:solidFill>
                      <a:round/>
                      <a:headEnd/>
                      <a:tailEnd/>
                    </a:ln>
                    <a:extLst/>
                  </p:spPr>
                  <p:txBody>
                    <a:bodyPr/>
                    <a:lstStyle/>
                    <a:p>
                      <a:endParaRPr lang="en-US"/>
                    </a:p>
                  </p:txBody>
                </p:sp>
              </p:grpSp>
              <p:grpSp>
                <p:nvGrpSpPr>
                  <p:cNvPr id="4983" name="Group 93"/>
                  <p:cNvGrpSpPr>
                    <a:grpSpLocks/>
                  </p:cNvGrpSpPr>
                  <p:nvPr/>
                </p:nvGrpSpPr>
                <p:grpSpPr bwMode="auto">
                  <a:xfrm>
                    <a:off x="2275" y="1686"/>
                    <a:ext cx="123" cy="136"/>
                    <a:chOff x="2275" y="1686"/>
                    <a:chExt cx="123" cy="136"/>
                  </a:xfrm>
                  <a:grpFill/>
                </p:grpSpPr>
                <p:sp>
                  <p:nvSpPr>
                    <p:cNvPr id="4999" name="Freeform 89"/>
                    <p:cNvSpPr>
                      <a:spLocks/>
                    </p:cNvSpPr>
                    <p:nvPr/>
                  </p:nvSpPr>
                  <p:spPr bwMode="auto">
                    <a:xfrm>
                      <a:off x="2275" y="1686"/>
                      <a:ext cx="123" cy="136"/>
                    </a:xfrm>
                    <a:custGeom>
                      <a:avLst/>
                      <a:gdLst>
                        <a:gd name="T0" fmla="*/ 62 w 246"/>
                        <a:gd name="T1" fmla="*/ 0 h 273"/>
                        <a:gd name="T2" fmla="*/ 0 w 246"/>
                        <a:gd name="T3" fmla="*/ 69 h 273"/>
                        <a:gd name="T4" fmla="*/ 0 w 246"/>
                        <a:gd name="T5" fmla="*/ 273 h 273"/>
                        <a:gd name="T6" fmla="*/ 185 w 246"/>
                        <a:gd name="T7" fmla="*/ 273 h 273"/>
                        <a:gd name="T8" fmla="*/ 246 w 246"/>
                        <a:gd name="T9" fmla="*/ 205 h 273"/>
                        <a:gd name="T10" fmla="*/ 246 w 246"/>
                        <a:gd name="T11" fmla="*/ 0 h 273"/>
                        <a:gd name="T12" fmla="*/ 62 w 246"/>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6" h="273">
                          <a:moveTo>
                            <a:pt x="62" y="0"/>
                          </a:moveTo>
                          <a:lnTo>
                            <a:pt x="0" y="69"/>
                          </a:lnTo>
                          <a:lnTo>
                            <a:pt x="0" y="273"/>
                          </a:lnTo>
                          <a:lnTo>
                            <a:pt x="185" y="273"/>
                          </a:lnTo>
                          <a:lnTo>
                            <a:pt x="246" y="205"/>
                          </a:lnTo>
                          <a:lnTo>
                            <a:pt x="246" y="0"/>
                          </a:lnTo>
                          <a:lnTo>
                            <a:pt x="62" y="0"/>
                          </a:lnTo>
                          <a:close/>
                        </a:path>
                      </a:pathLst>
                    </a:custGeom>
                    <a:grpFill/>
                    <a:ln w="9525">
                      <a:solidFill>
                        <a:schemeClr val="tx1"/>
                      </a:solidFill>
                      <a:prstDash val="solid"/>
                      <a:round/>
                      <a:headEnd/>
                      <a:tailEnd/>
                    </a:ln>
                  </p:spPr>
                  <p:txBody>
                    <a:bodyPr/>
                    <a:lstStyle/>
                    <a:p>
                      <a:endParaRPr lang="en-US"/>
                    </a:p>
                  </p:txBody>
                </p:sp>
                <p:sp>
                  <p:nvSpPr>
                    <p:cNvPr id="5000" name="Line 90"/>
                    <p:cNvSpPr>
                      <a:spLocks noChangeShapeType="1"/>
                    </p:cNvSpPr>
                    <p:nvPr/>
                  </p:nvSpPr>
                  <p:spPr bwMode="auto">
                    <a:xfrm flipH="1">
                      <a:off x="2275" y="1720"/>
                      <a:ext cx="93" cy="1"/>
                    </a:xfrm>
                    <a:prstGeom prst="line">
                      <a:avLst/>
                    </a:prstGeom>
                    <a:grpFill/>
                    <a:ln w="9525">
                      <a:solidFill>
                        <a:schemeClr val="tx1"/>
                      </a:solidFill>
                      <a:round/>
                      <a:headEnd/>
                      <a:tailEnd/>
                    </a:ln>
                    <a:extLst/>
                  </p:spPr>
                  <p:txBody>
                    <a:bodyPr/>
                    <a:lstStyle/>
                    <a:p>
                      <a:endParaRPr lang="en-US"/>
                    </a:p>
                  </p:txBody>
                </p:sp>
                <p:sp>
                  <p:nvSpPr>
                    <p:cNvPr id="5001" name="Line 91"/>
                    <p:cNvSpPr>
                      <a:spLocks noChangeShapeType="1"/>
                    </p:cNvSpPr>
                    <p:nvPr/>
                  </p:nvSpPr>
                  <p:spPr bwMode="auto">
                    <a:xfrm flipV="1">
                      <a:off x="2368" y="1686"/>
                      <a:ext cx="30" cy="34"/>
                    </a:xfrm>
                    <a:prstGeom prst="line">
                      <a:avLst/>
                    </a:prstGeom>
                    <a:grpFill/>
                    <a:ln w="9525">
                      <a:solidFill>
                        <a:schemeClr val="tx1"/>
                      </a:solidFill>
                      <a:round/>
                      <a:headEnd/>
                      <a:tailEnd/>
                    </a:ln>
                    <a:extLst/>
                  </p:spPr>
                  <p:txBody>
                    <a:bodyPr/>
                    <a:lstStyle/>
                    <a:p>
                      <a:endParaRPr lang="en-US"/>
                    </a:p>
                  </p:txBody>
                </p:sp>
                <p:sp>
                  <p:nvSpPr>
                    <p:cNvPr id="5002" name="Line 92"/>
                    <p:cNvSpPr>
                      <a:spLocks noChangeShapeType="1"/>
                    </p:cNvSpPr>
                    <p:nvPr/>
                  </p:nvSpPr>
                  <p:spPr bwMode="auto">
                    <a:xfrm>
                      <a:off x="2368" y="1720"/>
                      <a:ext cx="1" cy="102"/>
                    </a:xfrm>
                    <a:prstGeom prst="line">
                      <a:avLst/>
                    </a:prstGeom>
                    <a:grpFill/>
                    <a:ln w="9525">
                      <a:solidFill>
                        <a:schemeClr val="tx1"/>
                      </a:solidFill>
                      <a:round/>
                      <a:headEnd/>
                      <a:tailEnd/>
                    </a:ln>
                    <a:extLst/>
                  </p:spPr>
                  <p:txBody>
                    <a:bodyPr/>
                    <a:lstStyle/>
                    <a:p>
                      <a:endParaRPr lang="en-US"/>
                    </a:p>
                  </p:txBody>
                </p:sp>
              </p:grpSp>
              <p:grpSp>
                <p:nvGrpSpPr>
                  <p:cNvPr id="4984" name="Group 98"/>
                  <p:cNvGrpSpPr>
                    <a:grpSpLocks/>
                  </p:cNvGrpSpPr>
                  <p:nvPr/>
                </p:nvGrpSpPr>
                <p:grpSpPr bwMode="auto">
                  <a:xfrm>
                    <a:off x="2370" y="1686"/>
                    <a:ext cx="124" cy="136"/>
                    <a:chOff x="2370" y="1686"/>
                    <a:chExt cx="124" cy="136"/>
                  </a:xfrm>
                  <a:grpFill/>
                </p:grpSpPr>
                <p:sp>
                  <p:nvSpPr>
                    <p:cNvPr id="4995" name="Freeform 94"/>
                    <p:cNvSpPr>
                      <a:spLocks/>
                    </p:cNvSpPr>
                    <p:nvPr/>
                  </p:nvSpPr>
                  <p:spPr bwMode="auto">
                    <a:xfrm>
                      <a:off x="2370" y="1686"/>
                      <a:ext cx="124" cy="136"/>
                    </a:xfrm>
                    <a:custGeom>
                      <a:avLst/>
                      <a:gdLst>
                        <a:gd name="T0" fmla="*/ 63 w 247"/>
                        <a:gd name="T1" fmla="*/ 0 h 273"/>
                        <a:gd name="T2" fmla="*/ 0 w 247"/>
                        <a:gd name="T3" fmla="*/ 69 h 273"/>
                        <a:gd name="T4" fmla="*/ 0 w 247"/>
                        <a:gd name="T5" fmla="*/ 273 h 273"/>
                        <a:gd name="T6" fmla="*/ 186 w 247"/>
                        <a:gd name="T7" fmla="*/ 273 h 273"/>
                        <a:gd name="T8" fmla="*/ 247 w 247"/>
                        <a:gd name="T9" fmla="*/ 205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69"/>
                          </a:lnTo>
                          <a:lnTo>
                            <a:pt x="0" y="273"/>
                          </a:lnTo>
                          <a:lnTo>
                            <a:pt x="186" y="273"/>
                          </a:lnTo>
                          <a:lnTo>
                            <a:pt x="247" y="205"/>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4996" name="Line 95"/>
                    <p:cNvSpPr>
                      <a:spLocks noChangeShapeType="1"/>
                    </p:cNvSpPr>
                    <p:nvPr/>
                  </p:nvSpPr>
                  <p:spPr bwMode="auto">
                    <a:xfrm flipH="1">
                      <a:off x="2370" y="1720"/>
                      <a:ext cx="93" cy="1"/>
                    </a:xfrm>
                    <a:prstGeom prst="line">
                      <a:avLst/>
                    </a:prstGeom>
                    <a:grpFill/>
                    <a:ln w="9525">
                      <a:solidFill>
                        <a:schemeClr val="tx1"/>
                      </a:solidFill>
                      <a:round/>
                      <a:headEnd/>
                      <a:tailEnd/>
                    </a:ln>
                    <a:extLst/>
                  </p:spPr>
                  <p:txBody>
                    <a:bodyPr/>
                    <a:lstStyle/>
                    <a:p>
                      <a:endParaRPr lang="en-US"/>
                    </a:p>
                  </p:txBody>
                </p:sp>
                <p:sp>
                  <p:nvSpPr>
                    <p:cNvPr id="4997" name="Line 96"/>
                    <p:cNvSpPr>
                      <a:spLocks noChangeShapeType="1"/>
                    </p:cNvSpPr>
                    <p:nvPr/>
                  </p:nvSpPr>
                  <p:spPr bwMode="auto">
                    <a:xfrm flipV="1">
                      <a:off x="2463" y="1686"/>
                      <a:ext cx="31" cy="34"/>
                    </a:xfrm>
                    <a:prstGeom prst="line">
                      <a:avLst/>
                    </a:prstGeom>
                    <a:grpFill/>
                    <a:ln w="9525">
                      <a:solidFill>
                        <a:schemeClr val="tx1"/>
                      </a:solidFill>
                      <a:round/>
                      <a:headEnd/>
                      <a:tailEnd/>
                    </a:ln>
                    <a:extLst/>
                  </p:spPr>
                  <p:txBody>
                    <a:bodyPr/>
                    <a:lstStyle/>
                    <a:p>
                      <a:endParaRPr lang="en-US"/>
                    </a:p>
                  </p:txBody>
                </p:sp>
                <p:sp>
                  <p:nvSpPr>
                    <p:cNvPr id="4998" name="Line 97"/>
                    <p:cNvSpPr>
                      <a:spLocks noChangeShapeType="1"/>
                    </p:cNvSpPr>
                    <p:nvPr/>
                  </p:nvSpPr>
                  <p:spPr bwMode="auto">
                    <a:xfrm>
                      <a:off x="2463" y="1720"/>
                      <a:ext cx="1" cy="102"/>
                    </a:xfrm>
                    <a:prstGeom prst="line">
                      <a:avLst/>
                    </a:prstGeom>
                    <a:grpFill/>
                    <a:ln w="9525">
                      <a:solidFill>
                        <a:schemeClr val="tx1"/>
                      </a:solidFill>
                      <a:round/>
                      <a:headEnd/>
                      <a:tailEnd/>
                    </a:ln>
                    <a:extLst/>
                  </p:spPr>
                  <p:txBody>
                    <a:bodyPr/>
                    <a:lstStyle/>
                    <a:p>
                      <a:endParaRPr lang="en-US"/>
                    </a:p>
                  </p:txBody>
                </p:sp>
              </p:grpSp>
              <p:grpSp>
                <p:nvGrpSpPr>
                  <p:cNvPr id="4985" name="Group 103"/>
                  <p:cNvGrpSpPr>
                    <a:grpSpLocks/>
                  </p:cNvGrpSpPr>
                  <p:nvPr/>
                </p:nvGrpSpPr>
                <p:grpSpPr bwMode="auto">
                  <a:xfrm>
                    <a:off x="2275" y="1585"/>
                    <a:ext cx="123" cy="136"/>
                    <a:chOff x="2275" y="1585"/>
                    <a:chExt cx="123" cy="136"/>
                  </a:xfrm>
                  <a:grpFill/>
                </p:grpSpPr>
                <p:sp>
                  <p:nvSpPr>
                    <p:cNvPr id="4991" name="Freeform 99"/>
                    <p:cNvSpPr>
                      <a:spLocks/>
                    </p:cNvSpPr>
                    <p:nvPr/>
                  </p:nvSpPr>
                  <p:spPr bwMode="auto">
                    <a:xfrm>
                      <a:off x="2275" y="1585"/>
                      <a:ext cx="123" cy="136"/>
                    </a:xfrm>
                    <a:custGeom>
                      <a:avLst/>
                      <a:gdLst>
                        <a:gd name="T0" fmla="*/ 62 w 246"/>
                        <a:gd name="T1" fmla="*/ 0 h 273"/>
                        <a:gd name="T2" fmla="*/ 0 w 246"/>
                        <a:gd name="T3" fmla="*/ 69 h 273"/>
                        <a:gd name="T4" fmla="*/ 0 w 246"/>
                        <a:gd name="T5" fmla="*/ 273 h 273"/>
                        <a:gd name="T6" fmla="*/ 185 w 246"/>
                        <a:gd name="T7" fmla="*/ 273 h 273"/>
                        <a:gd name="T8" fmla="*/ 246 w 246"/>
                        <a:gd name="T9" fmla="*/ 205 h 273"/>
                        <a:gd name="T10" fmla="*/ 246 w 246"/>
                        <a:gd name="T11" fmla="*/ 0 h 273"/>
                        <a:gd name="T12" fmla="*/ 62 w 246"/>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6" h="273">
                          <a:moveTo>
                            <a:pt x="62" y="0"/>
                          </a:moveTo>
                          <a:lnTo>
                            <a:pt x="0" y="69"/>
                          </a:lnTo>
                          <a:lnTo>
                            <a:pt x="0" y="273"/>
                          </a:lnTo>
                          <a:lnTo>
                            <a:pt x="185" y="273"/>
                          </a:lnTo>
                          <a:lnTo>
                            <a:pt x="246" y="205"/>
                          </a:lnTo>
                          <a:lnTo>
                            <a:pt x="246" y="0"/>
                          </a:lnTo>
                          <a:lnTo>
                            <a:pt x="62" y="0"/>
                          </a:lnTo>
                          <a:close/>
                        </a:path>
                      </a:pathLst>
                    </a:custGeom>
                    <a:grpFill/>
                    <a:ln w="9525">
                      <a:solidFill>
                        <a:schemeClr val="tx1"/>
                      </a:solidFill>
                      <a:prstDash val="solid"/>
                      <a:round/>
                      <a:headEnd/>
                      <a:tailEnd/>
                    </a:ln>
                  </p:spPr>
                  <p:txBody>
                    <a:bodyPr/>
                    <a:lstStyle/>
                    <a:p>
                      <a:endParaRPr lang="en-US"/>
                    </a:p>
                  </p:txBody>
                </p:sp>
                <p:sp>
                  <p:nvSpPr>
                    <p:cNvPr id="4992" name="Line 100"/>
                    <p:cNvSpPr>
                      <a:spLocks noChangeShapeType="1"/>
                    </p:cNvSpPr>
                    <p:nvPr/>
                  </p:nvSpPr>
                  <p:spPr bwMode="auto">
                    <a:xfrm flipH="1">
                      <a:off x="2275" y="1619"/>
                      <a:ext cx="93" cy="1"/>
                    </a:xfrm>
                    <a:prstGeom prst="line">
                      <a:avLst/>
                    </a:prstGeom>
                    <a:grpFill/>
                    <a:ln w="9525">
                      <a:solidFill>
                        <a:schemeClr val="tx1"/>
                      </a:solidFill>
                      <a:round/>
                      <a:headEnd/>
                      <a:tailEnd/>
                    </a:ln>
                    <a:extLst/>
                  </p:spPr>
                  <p:txBody>
                    <a:bodyPr/>
                    <a:lstStyle/>
                    <a:p>
                      <a:endParaRPr lang="en-US"/>
                    </a:p>
                  </p:txBody>
                </p:sp>
                <p:sp>
                  <p:nvSpPr>
                    <p:cNvPr id="4993" name="Line 101"/>
                    <p:cNvSpPr>
                      <a:spLocks noChangeShapeType="1"/>
                    </p:cNvSpPr>
                    <p:nvPr/>
                  </p:nvSpPr>
                  <p:spPr bwMode="auto">
                    <a:xfrm flipV="1">
                      <a:off x="2368" y="1585"/>
                      <a:ext cx="30" cy="34"/>
                    </a:xfrm>
                    <a:prstGeom prst="line">
                      <a:avLst/>
                    </a:prstGeom>
                    <a:grpFill/>
                    <a:ln w="9525">
                      <a:solidFill>
                        <a:schemeClr val="tx1"/>
                      </a:solidFill>
                      <a:round/>
                      <a:headEnd/>
                      <a:tailEnd/>
                    </a:ln>
                    <a:extLst/>
                  </p:spPr>
                  <p:txBody>
                    <a:bodyPr/>
                    <a:lstStyle/>
                    <a:p>
                      <a:endParaRPr lang="en-US"/>
                    </a:p>
                  </p:txBody>
                </p:sp>
                <p:sp>
                  <p:nvSpPr>
                    <p:cNvPr id="4994" name="Line 102"/>
                    <p:cNvSpPr>
                      <a:spLocks noChangeShapeType="1"/>
                    </p:cNvSpPr>
                    <p:nvPr/>
                  </p:nvSpPr>
                  <p:spPr bwMode="auto">
                    <a:xfrm>
                      <a:off x="2368" y="1619"/>
                      <a:ext cx="1" cy="102"/>
                    </a:xfrm>
                    <a:prstGeom prst="line">
                      <a:avLst/>
                    </a:prstGeom>
                    <a:grpFill/>
                    <a:ln w="9525">
                      <a:solidFill>
                        <a:schemeClr val="tx1"/>
                      </a:solidFill>
                      <a:round/>
                      <a:headEnd/>
                      <a:tailEnd/>
                    </a:ln>
                    <a:extLst/>
                  </p:spPr>
                  <p:txBody>
                    <a:bodyPr/>
                    <a:lstStyle/>
                    <a:p>
                      <a:endParaRPr lang="en-US"/>
                    </a:p>
                  </p:txBody>
                </p:sp>
              </p:grpSp>
              <p:grpSp>
                <p:nvGrpSpPr>
                  <p:cNvPr id="4986" name="Group 108"/>
                  <p:cNvGrpSpPr>
                    <a:grpSpLocks/>
                  </p:cNvGrpSpPr>
                  <p:nvPr/>
                </p:nvGrpSpPr>
                <p:grpSpPr bwMode="auto">
                  <a:xfrm>
                    <a:off x="2370" y="1585"/>
                    <a:ext cx="124" cy="136"/>
                    <a:chOff x="2370" y="1585"/>
                    <a:chExt cx="124" cy="136"/>
                  </a:xfrm>
                  <a:grpFill/>
                </p:grpSpPr>
                <p:sp>
                  <p:nvSpPr>
                    <p:cNvPr id="4987" name="Freeform 104"/>
                    <p:cNvSpPr>
                      <a:spLocks/>
                    </p:cNvSpPr>
                    <p:nvPr/>
                  </p:nvSpPr>
                  <p:spPr bwMode="auto">
                    <a:xfrm>
                      <a:off x="2370" y="1585"/>
                      <a:ext cx="124" cy="136"/>
                    </a:xfrm>
                    <a:custGeom>
                      <a:avLst/>
                      <a:gdLst>
                        <a:gd name="T0" fmla="*/ 63 w 247"/>
                        <a:gd name="T1" fmla="*/ 0 h 273"/>
                        <a:gd name="T2" fmla="*/ 0 w 247"/>
                        <a:gd name="T3" fmla="*/ 69 h 273"/>
                        <a:gd name="T4" fmla="*/ 0 w 247"/>
                        <a:gd name="T5" fmla="*/ 273 h 273"/>
                        <a:gd name="T6" fmla="*/ 186 w 247"/>
                        <a:gd name="T7" fmla="*/ 273 h 273"/>
                        <a:gd name="T8" fmla="*/ 247 w 247"/>
                        <a:gd name="T9" fmla="*/ 205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69"/>
                          </a:lnTo>
                          <a:lnTo>
                            <a:pt x="0" y="273"/>
                          </a:lnTo>
                          <a:lnTo>
                            <a:pt x="186" y="273"/>
                          </a:lnTo>
                          <a:lnTo>
                            <a:pt x="247" y="205"/>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4988" name="Line 105"/>
                    <p:cNvSpPr>
                      <a:spLocks noChangeShapeType="1"/>
                    </p:cNvSpPr>
                    <p:nvPr/>
                  </p:nvSpPr>
                  <p:spPr bwMode="auto">
                    <a:xfrm flipH="1">
                      <a:off x="2370" y="1619"/>
                      <a:ext cx="93" cy="1"/>
                    </a:xfrm>
                    <a:prstGeom prst="line">
                      <a:avLst/>
                    </a:prstGeom>
                    <a:grpFill/>
                    <a:ln w="9525">
                      <a:solidFill>
                        <a:schemeClr val="tx1"/>
                      </a:solidFill>
                      <a:round/>
                      <a:headEnd/>
                      <a:tailEnd/>
                    </a:ln>
                    <a:extLst/>
                  </p:spPr>
                  <p:txBody>
                    <a:bodyPr/>
                    <a:lstStyle/>
                    <a:p>
                      <a:endParaRPr lang="en-US"/>
                    </a:p>
                  </p:txBody>
                </p:sp>
                <p:sp>
                  <p:nvSpPr>
                    <p:cNvPr id="4989" name="Line 106"/>
                    <p:cNvSpPr>
                      <a:spLocks noChangeShapeType="1"/>
                    </p:cNvSpPr>
                    <p:nvPr/>
                  </p:nvSpPr>
                  <p:spPr bwMode="auto">
                    <a:xfrm flipV="1">
                      <a:off x="2463" y="1585"/>
                      <a:ext cx="31" cy="34"/>
                    </a:xfrm>
                    <a:prstGeom prst="line">
                      <a:avLst/>
                    </a:prstGeom>
                    <a:grpFill/>
                    <a:ln w="9525">
                      <a:solidFill>
                        <a:schemeClr val="tx1"/>
                      </a:solidFill>
                      <a:round/>
                      <a:headEnd/>
                      <a:tailEnd/>
                    </a:ln>
                    <a:extLst/>
                  </p:spPr>
                  <p:txBody>
                    <a:bodyPr/>
                    <a:lstStyle/>
                    <a:p>
                      <a:endParaRPr lang="en-US"/>
                    </a:p>
                  </p:txBody>
                </p:sp>
                <p:sp>
                  <p:nvSpPr>
                    <p:cNvPr id="4990" name="Line 107"/>
                    <p:cNvSpPr>
                      <a:spLocks noChangeShapeType="1"/>
                    </p:cNvSpPr>
                    <p:nvPr/>
                  </p:nvSpPr>
                  <p:spPr bwMode="auto">
                    <a:xfrm>
                      <a:off x="2463" y="1619"/>
                      <a:ext cx="1" cy="102"/>
                    </a:xfrm>
                    <a:prstGeom prst="line">
                      <a:avLst/>
                    </a:prstGeom>
                    <a:grpFill/>
                    <a:ln w="9525">
                      <a:solidFill>
                        <a:schemeClr val="tx1"/>
                      </a:solidFill>
                      <a:round/>
                      <a:headEnd/>
                      <a:tailEnd/>
                    </a:ln>
                    <a:extLst/>
                  </p:spPr>
                  <p:txBody>
                    <a:bodyPr/>
                    <a:lstStyle/>
                    <a:p>
                      <a:endParaRPr lang="en-US"/>
                    </a:p>
                  </p:txBody>
                </p:sp>
              </p:grpSp>
            </p:grpSp>
            <p:grpSp>
              <p:nvGrpSpPr>
                <p:cNvPr id="4563" name="Group 210"/>
                <p:cNvGrpSpPr>
                  <a:grpSpLocks/>
                </p:cNvGrpSpPr>
                <p:nvPr/>
              </p:nvGrpSpPr>
              <p:grpSpPr bwMode="auto">
                <a:xfrm>
                  <a:off x="2465" y="1585"/>
                  <a:ext cx="219" cy="1045"/>
                  <a:chOff x="2465" y="1585"/>
                  <a:chExt cx="219" cy="1045"/>
                </a:xfrm>
                <a:grpFill/>
              </p:grpSpPr>
              <p:grpSp>
                <p:nvGrpSpPr>
                  <p:cNvPr id="4867" name="Group 114"/>
                  <p:cNvGrpSpPr>
                    <a:grpSpLocks/>
                  </p:cNvGrpSpPr>
                  <p:nvPr/>
                </p:nvGrpSpPr>
                <p:grpSpPr bwMode="auto">
                  <a:xfrm>
                    <a:off x="2465" y="2493"/>
                    <a:ext cx="123" cy="137"/>
                    <a:chOff x="2465" y="2493"/>
                    <a:chExt cx="123" cy="137"/>
                  </a:xfrm>
                  <a:grpFill/>
                </p:grpSpPr>
                <p:sp>
                  <p:nvSpPr>
                    <p:cNvPr id="4963" name="Freeform 110"/>
                    <p:cNvSpPr>
                      <a:spLocks/>
                    </p:cNvSpPr>
                    <p:nvPr/>
                  </p:nvSpPr>
                  <p:spPr bwMode="auto">
                    <a:xfrm>
                      <a:off x="2465" y="2493"/>
                      <a:ext cx="123" cy="137"/>
                    </a:xfrm>
                    <a:custGeom>
                      <a:avLst/>
                      <a:gdLst>
                        <a:gd name="T0" fmla="*/ 62 w 246"/>
                        <a:gd name="T1" fmla="*/ 0 h 273"/>
                        <a:gd name="T2" fmla="*/ 0 w 246"/>
                        <a:gd name="T3" fmla="*/ 69 h 273"/>
                        <a:gd name="T4" fmla="*/ 0 w 246"/>
                        <a:gd name="T5" fmla="*/ 273 h 273"/>
                        <a:gd name="T6" fmla="*/ 185 w 246"/>
                        <a:gd name="T7" fmla="*/ 273 h 273"/>
                        <a:gd name="T8" fmla="*/ 246 w 246"/>
                        <a:gd name="T9" fmla="*/ 206 h 273"/>
                        <a:gd name="T10" fmla="*/ 246 w 246"/>
                        <a:gd name="T11" fmla="*/ 0 h 273"/>
                        <a:gd name="T12" fmla="*/ 62 w 246"/>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6" h="273">
                          <a:moveTo>
                            <a:pt x="62" y="0"/>
                          </a:moveTo>
                          <a:lnTo>
                            <a:pt x="0" y="69"/>
                          </a:lnTo>
                          <a:lnTo>
                            <a:pt x="0" y="273"/>
                          </a:lnTo>
                          <a:lnTo>
                            <a:pt x="185" y="273"/>
                          </a:lnTo>
                          <a:lnTo>
                            <a:pt x="246" y="206"/>
                          </a:lnTo>
                          <a:lnTo>
                            <a:pt x="246" y="0"/>
                          </a:lnTo>
                          <a:lnTo>
                            <a:pt x="62" y="0"/>
                          </a:lnTo>
                          <a:close/>
                        </a:path>
                      </a:pathLst>
                    </a:custGeom>
                    <a:grpFill/>
                    <a:ln w="9525">
                      <a:solidFill>
                        <a:schemeClr val="tx1"/>
                      </a:solidFill>
                      <a:prstDash val="solid"/>
                      <a:round/>
                      <a:headEnd/>
                      <a:tailEnd/>
                    </a:ln>
                  </p:spPr>
                  <p:txBody>
                    <a:bodyPr/>
                    <a:lstStyle/>
                    <a:p>
                      <a:endParaRPr lang="en-US"/>
                    </a:p>
                  </p:txBody>
                </p:sp>
                <p:sp>
                  <p:nvSpPr>
                    <p:cNvPr id="4964" name="Line 111"/>
                    <p:cNvSpPr>
                      <a:spLocks noChangeShapeType="1"/>
                    </p:cNvSpPr>
                    <p:nvPr/>
                  </p:nvSpPr>
                  <p:spPr bwMode="auto">
                    <a:xfrm flipH="1">
                      <a:off x="2465" y="2528"/>
                      <a:ext cx="93" cy="1"/>
                    </a:xfrm>
                    <a:prstGeom prst="line">
                      <a:avLst/>
                    </a:prstGeom>
                    <a:grpFill/>
                    <a:ln w="9525">
                      <a:solidFill>
                        <a:schemeClr val="tx1"/>
                      </a:solidFill>
                      <a:round/>
                      <a:headEnd/>
                      <a:tailEnd/>
                    </a:ln>
                    <a:extLst/>
                  </p:spPr>
                  <p:txBody>
                    <a:bodyPr/>
                    <a:lstStyle/>
                    <a:p>
                      <a:endParaRPr lang="en-US"/>
                    </a:p>
                  </p:txBody>
                </p:sp>
                <p:sp>
                  <p:nvSpPr>
                    <p:cNvPr id="4965" name="Line 112"/>
                    <p:cNvSpPr>
                      <a:spLocks noChangeShapeType="1"/>
                    </p:cNvSpPr>
                    <p:nvPr/>
                  </p:nvSpPr>
                  <p:spPr bwMode="auto">
                    <a:xfrm flipV="1">
                      <a:off x="2558" y="2493"/>
                      <a:ext cx="30" cy="35"/>
                    </a:xfrm>
                    <a:prstGeom prst="line">
                      <a:avLst/>
                    </a:prstGeom>
                    <a:grpFill/>
                    <a:ln w="9525">
                      <a:solidFill>
                        <a:schemeClr val="tx1"/>
                      </a:solidFill>
                      <a:round/>
                      <a:headEnd/>
                      <a:tailEnd/>
                    </a:ln>
                    <a:extLst/>
                  </p:spPr>
                  <p:txBody>
                    <a:bodyPr/>
                    <a:lstStyle/>
                    <a:p>
                      <a:endParaRPr lang="en-US"/>
                    </a:p>
                  </p:txBody>
                </p:sp>
                <p:sp>
                  <p:nvSpPr>
                    <p:cNvPr id="4966" name="Line 113"/>
                    <p:cNvSpPr>
                      <a:spLocks noChangeShapeType="1"/>
                    </p:cNvSpPr>
                    <p:nvPr/>
                  </p:nvSpPr>
                  <p:spPr bwMode="auto">
                    <a:xfrm>
                      <a:off x="2558" y="2528"/>
                      <a:ext cx="1" cy="102"/>
                    </a:xfrm>
                    <a:prstGeom prst="line">
                      <a:avLst/>
                    </a:prstGeom>
                    <a:grpFill/>
                    <a:ln w="9525">
                      <a:solidFill>
                        <a:schemeClr val="tx1"/>
                      </a:solidFill>
                      <a:round/>
                      <a:headEnd/>
                      <a:tailEnd/>
                    </a:ln>
                    <a:extLst/>
                  </p:spPr>
                  <p:txBody>
                    <a:bodyPr/>
                    <a:lstStyle/>
                    <a:p>
                      <a:endParaRPr lang="en-US"/>
                    </a:p>
                  </p:txBody>
                </p:sp>
              </p:grpSp>
              <p:grpSp>
                <p:nvGrpSpPr>
                  <p:cNvPr id="4868" name="Group 119"/>
                  <p:cNvGrpSpPr>
                    <a:grpSpLocks/>
                  </p:cNvGrpSpPr>
                  <p:nvPr/>
                </p:nvGrpSpPr>
                <p:grpSpPr bwMode="auto">
                  <a:xfrm>
                    <a:off x="2465" y="2392"/>
                    <a:ext cx="123" cy="137"/>
                    <a:chOff x="2465" y="2392"/>
                    <a:chExt cx="123" cy="137"/>
                  </a:xfrm>
                  <a:grpFill/>
                </p:grpSpPr>
                <p:sp>
                  <p:nvSpPr>
                    <p:cNvPr id="4959" name="Freeform 115"/>
                    <p:cNvSpPr>
                      <a:spLocks/>
                    </p:cNvSpPr>
                    <p:nvPr/>
                  </p:nvSpPr>
                  <p:spPr bwMode="auto">
                    <a:xfrm>
                      <a:off x="2465" y="2392"/>
                      <a:ext cx="123" cy="137"/>
                    </a:xfrm>
                    <a:custGeom>
                      <a:avLst/>
                      <a:gdLst>
                        <a:gd name="T0" fmla="*/ 62 w 246"/>
                        <a:gd name="T1" fmla="*/ 0 h 273"/>
                        <a:gd name="T2" fmla="*/ 0 w 246"/>
                        <a:gd name="T3" fmla="*/ 69 h 273"/>
                        <a:gd name="T4" fmla="*/ 0 w 246"/>
                        <a:gd name="T5" fmla="*/ 273 h 273"/>
                        <a:gd name="T6" fmla="*/ 185 w 246"/>
                        <a:gd name="T7" fmla="*/ 273 h 273"/>
                        <a:gd name="T8" fmla="*/ 246 w 246"/>
                        <a:gd name="T9" fmla="*/ 206 h 273"/>
                        <a:gd name="T10" fmla="*/ 246 w 246"/>
                        <a:gd name="T11" fmla="*/ 0 h 273"/>
                        <a:gd name="T12" fmla="*/ 62 w 246"/>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6" h="273">
                          <a:moveTo>
                            <a:pt x="62" y="0"/>
                          </a:moveTo>
                          <a:lnTo>
                            <a:pt x="0" y="69"/>
                          </a:lnTo>
                          <a:lnTo>
                            <a:pt x="0" y="273"/>
                          </a:lnTo>
                          <a:lnTo>
                            <a:pt x="185" y="273"/>
                          </a:lnTo>
                          <a:lnTo>
                            <a:pt x="246" y="206"/>
                          </a:lnTo>
                          <a:lnTo>
                            <a:pt x="246" y="0"/>
                          </a:lnTo>
                          <a:lnTo>
                            <a:pt x="62" y="0"/>
                          </a:lnTo>
                          <a:close/>
                        </a:path>
                      </a:pathLst>
                    </a:custGeom>
                    <a:grpFill/>
                    <a:ln w="9525">
                      <a:solidFill>
                        <a:schemeClr val="tx1"/>
                      </a:solidFill>
                      <a:prstDash val="solid"/>
                      <a:round/>
                      <a:headEnd/>
                      <a:tailEnd/>
                    </a:ln>
                  </p:spPr>
                  <p:txBody>
                    <a:bodyPr/>
                    <a:lstStyle/>
                    <a:p>
                      <a:endParaRPr lang="en-US"/>
                    </a:p>
                  </p:txBody>
                </p:sp>
                <p:sp>
                  <p:nvSpPr>
                    <p:cNvPr id="4960" name="Line 116"/>
                    <p:cNvSpPr>
                      <a:spLocks noChangeShapeType="1"/>
                    </p:cNvSpPr>
                    <p:nvPr/>
                  </p:nvSpPr>
                  <p:spPr bwMode="auto">
                    <a:xfrm flipH="1">
                      <a:off x="2465" y="2427"/>
                      <a:ext cx="93" cy="1"/>
                    </a:xfrm>
                    <a:prstGeom prst="line">
                      <a:avLst/>
                    </a:prstGeom>
                    <a:grpFill/>
                    <a:ln w="9525">
                      <a:solidFill>
                        <a:schemeClr val="tx1"/>
                      </a:solidFill>
                      <a:round/>
                      <a:headEnd/>
                      <a:tailEnd/>
                    </a:ln>
                    <a:extLst/>
                  </p:spPr>
                  <p:txBody>
                    <a:bodyPr/>
                    <a:lstStyle/>
                    <a:p>
                      <a:endParaRPr lang="en-US"/>
                    </a:p>
                  </p:txBody>
                </p:sp>
                <p:sp>
                  <p:nvSpPr>
                    <p:cNvPr id="4961" name="Line 117"/>
                    <p:cNvSpPr>
                      <a:spLocks noChangeShapeType="1"/>
                    </p:cNvSpPr>
                    <p:nvPr/>
                  </p:nvSpPr>
                  <p:spPr bwMode="auto">
                    <a:xfrm flipV="1">
                      <a:off x="2558" y="2392"/>
                      <a:ext cx="30" cy="35"/>
                    </a:xfrm>
                    <a:prstGeom prst="line">
                      <a:avLst/>
                    </a:prstGeom>
                    <a:grpFill/>
                    <a:ln w="9525">
                      <a:solidFill>
                        <a:schemeClr val="tx1"/>
                      </a:solidFill>
                      <a:round/>
                      <a:headEnd/>
                      <a:tailEnd/>
                    </a:ln>
                    <a:extLst/>
                  </p:spPr>
                  <p:txBody>
                    <a:bodyPr/>
                    <a:lstStyle/>
                    <a:p>
                      <a:endParaRPr lang="en-US"/>
                    </a:p>
                  </p:txBody>
                </p:sp>
                <p:sp>
                  <p:nvSpPr>
                    <p:cNvPr id="4962" name="Line 118"/>
                    <p:cNvSpPr>
                      <a:spLocks noChangeShapeType="1"/>
                    </p:cNvSpPr>
                    <p:nvPr/>
                  </p:nvSpPr>
                  <p:spPr bwMode="auto">
                    <a:xfrm>
                      <a:off x="2558" y="2427"/>
                      <a:ext cx="1" cy="102"/>
                    </a:xfrm>
                    <a:prstGeom prst="line">
                      <a:avLst/>
                    </a:prstGeom>
                    <a:grpFill/>
                    <a:ln w="9525">
                      <a:solidFill>
                        <a:schemeClr val="tx1"/>
                      </a:solidFill>
                      <a:round/>
                      <a:headEnd/>
                      <a:tailEnd/>
                    </a:ln>
                    <a:extLst/>
                  </p:spPr>
                  <p:txBody>
                    <a:bodyPr/>
                    <a:lstStyle/>
                    <a:p>
                      <a:endParaRPr lang="en-US"/>
                    </a:p>
                  </p:txBody>
                </p:sp>
              </p:grpSp>
              <p:grpSp>
                <p:nvGrpSpPr>
                  <p:cNvPr id="4869" name="Group 124"/>
                  <p:cNvGrpSpPr>
                    <a:grpSpLocks/>
                  </p:cNvGrpSpPr>
                  <p:nvPr/>
                </p:nvGrpSpPr>
                <p:grpSpPr bwMode="auto">
                  <a:xfrm>
                    <a:off x="2465" y="2292"/>
                    <a:ext cx="123" cy="136"/>
                    <a:chOff x="2465" y="2292"/>
                    <a:chExt cx="123" cy="136"/>
                  </a:xfrm>
                  <a:grpFill/>
                </p:grpSpPr>
                <p:sp>
                  <p:nvSpPr>
                    <p:cNvPr id="4955" name="Freeform 120"/>
                    <p:cNvSpPr>
                      <a:spLocks/>
                    </p:cNvSpPr>
                    <p:nvPr/>
                  </p:nvSpPr>
                  <p:spPr bwMode="auto">
                    <a:xfrm>
                      <a:off x="2465" y="2292"/>
                      <a:ext cx="123" cy="136"/>
                    </a:xfrm>
                    <a:custGeom>
                      <a:avLst/>
                      <a:gdLst>
                        <a:gd name="T0" fmla="*/ 62 w 246"/>
                        <a:gd name="T1" fmla="*/ 0 h 273"/>
                        <a:gd name="T2" fmla="*/ 0 w 246"/>
                        <a:gd name="T3" fmla="*/ 69 h 273"/>
                        <a:gd name="T4" fmla="*/ 0 w 246"/>
                        <a:gd name="T5" fmla="*/ 273 h 273"/>
                        <a:gd name="T6" fmla="*/ 185 w 246"/>
                        <a:gd name="T7" fmla="*/ 273 h 273"/>
                        <a:gd name="T8" fmla="*/ 246 w 246"/>
                        <a:gd name="T9" fmla="*/ 206 h 273"/>
                        <a:gd name="T10" fmla="*/ 246 w 246"/>
                        <a:gd name="T11" fmla="*/ 0 h 273"/>
                        <a:gd name="T12" fmla="*/ 62 w 246"/>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6" h="273">
                          <a:moveTo>
                            <a:pt x="62" y="0"/>
                          </a:moveTo>
                          <a:lnTo>
                            <a:pt x="0" y="69"/>
                          </a:lnTo>
                          <a:lnTo>
                            <a:pt x="0" y="273"/>
                          </a:lnTo>
                          <a:lnTo>
                            <a:pt x="185" y="273"/>
                          </a:lnTo>
                          <a:lnTo>
                            <a:pt x="246" y="206"/>
                          </a:lnTo>
                          <a:lnTo>
                            <a:pt x="246" y="0"/>
                          </a:lnTo>
                          <a:lnTo>
                            <a:pt x="62" y="0"/>
                          </a:lnTo>
                          <a:close/>
                        </a:path>
                      </a:pathLst>
                    </a:custGeom>
                    <a:grpFill/>
                    <a:ln w="9525">
                      <a:solidFill>
                        <a:schemeClr val="tx1"/>
                      </a:solidFill>
                      <a:prstDash val="solid"/>
                      <a:round/>
                      <a:headEnd/>
                      <a:tailEnd/>
                    </a:ln>
                  </p:spPr>
                  <p:txBody>
                    <a:bodyPr/>
                    <a:lstStyle/>
                    <a:p>
                      <a:endParaRPr lang="en-US"/>
                    </a:p>
                  </p:txBody>
                </p:sp>
                <p:sp>
                  <p:nvSpPr>
                    <p:cNvPr id="4956" name="Line 121"/>
                    <p:cNvSpPr>
                      <a:spLocks noChangeShapeType="1"/>
                    </p:cNvSpPr>
                    <p:nvPr/>
                  </p:nvSpPr>
                  <p:spPr bwMode="auto">
                    <a:xfrm flipH="1">
                      <a:off x="2465" y="2326"/>
                      <a:ext cx="93" cy="1"/>
                    </a:xfrm>
                    <a:prstGeom prst="line">
                      <a:avLst/>
                    </a:prstGeom>
                    <a:grpFill/>
                    <a:ln w="9525">
                      <a:solidFill>
                        <a:schemeClr val="tx1"/>
                      </a:solidFill>
                      <a:round/>
                      <a:headEnd/>
                      <a:tailEnd/>
                    </a:ln>
                    <a:extLst/>
                  </p:spPr>
                  <p:txBody>
                    <a:bodyPr/>
                    <a:lstStyle/>
                    <a:p>
                      <a:endParaRPr lang="en-US"/>
                    </a:p>
                  </p:txBody>
                </p:sp>
                <p:sp>
                  <p:nvSpPr>
                    <p:cNvPr id="4957" name="Line 122"/>
                    <p:cNvSpPr>
                      <a:spLocks noChangeShapeType="1"/>
                    </p:cNvSpPr>
                    <p:nvPr/>
                  </p:nvSpPr>
                  <p:spPr bwMode="auto">
                    <a:xfrm flipV="1">
                      <a:off x="2558" y="2292"/>
                      <a:ext cx="30" cy="34"/>
                    </a:xfrm>
                    <a:prstGeom prst="line">
                      <a:avLst/>
                    </a:prstGeom>
                    <a:grpFill/>
                    <a:ln w="9525">
                      <a:solidFill>
                        <a:schemeClr val="tx1"/>
                      </a:solidFill>
                      <a:round/>
                      <a:headEnd/>
                      <a:tailEnd/>
                    </a:ln>
                    <a:extLst/>
                  </p:spPr>
                  <p:txBody>
                    <a:bodyPr/>
                    <a:lstStyle/>
                    <a:p>
                      <a:endParaRPr lang="en-US"/>
                    </a:p>
                  </p:txBody>
                </p:sp>
                <p:sp>
                  <p:nvSpPr>
                    <p:cNvPr id="4958" name="Line 123"/>
                    <p:cNvSpPr>
                      <a:spLocks noChangeShapeType="1"/>
                    </p:cNvSpPr>
                    <p:nvPr/>
                  </p:nvSpPr>
                  <p:spPr bwMode="auto">
                    <a:xfrm>
                      <a:off x="2558" y="2326"/>
                      <a:ext cx="1" cy="102"/>
                    </a:xfrm>
                    <a:prstGeom prst="line">
                      <a:avLst/>
                    </a:prstGeom>
                    <a:grpFill/>
                    <a:ln w="9525">
                      <a:solidFill>
                        <a:schemeClr val="tx1"/>
                      </a:solidFill>
                      <a:round/>
                      <a:headEnd/>
                      <a:tailEnd/>
                    </a:ln>
                    <a:extLst/>
                  </p:spPr>
                  <p:txBody>
                    <a:bodyPr/>
                    <a:lstStyle/>
                    <a:p>
                      <a:endParaRPr lang="en-US"/>
                    </a:p>
                  </p:txBody>
                </p:sp>
              </p:grpSp>
              <p:grpSp>
                <p:nvGrpSpPr>
                  <p:cNvPr id="4870" name="Group 129"/>
                  <p:cNvGrpSpPr>
                    <a:grpSpLocks/>
                  </p:cNvGrpSpPr>
                  <p:nvPr/>
                </p:nvGrpSpPr>
                <p:grpSpPr bwMode="auto">
                  <a:xfrm>
                    <a:off x="2465" y="2191"/>
                    <a:ext cx="123" cy="136"/>
                    <a:chOff x="2465" y="2191"/>
                    <a:chExt cx="123" cy="136"/>
                  </a:xfrm>
                  <a:grpFill/>
                </p:grpSpPr>
                <p:sp>
                  <p:nvSpPr>
                    <p:cNvPr id="4951" name="Freeform 125"/>
                    <p:cNvSpPr>
                      <a:spLocks/>
                    </p:cNvSpPr>
                    <p:nvPr/>
                  </p:nvSpPr>
                  <p:spPr bwMode="auto">
                    <a:xfrm>
                      <a:off x="2465" y="2191"/>
                      <a:ext cx="123" cy="136"/>
                    </a:xfrm>
                    <a:custGeom>
                      <a:avLst/>
                      <a:gdLst>
                        <a:gd name="T0" fmla="*/ 62 w 246"/>
                        <a:gd name="T1" fmla="*/ 0 h 273"/>
                        <a:gd name="T2" fmla="*/ 0 w 246"/>
                        <a:gd name="T3" fmla="*/ 69 h 273"/>
                        <a:gd name="T4" fmla="*/ 0 w 246"/>
                        <a:gd name="T5" fmla="*/ 273 h 273"/>
                        <a:gd name="T6" fmla="*/ 185 w 246"/>
                        <a:gd name="T7" fmla="*/ 273 h 273"/>
                        <a:gd name="T8" fmla="*/ 246 w 246"/>
                        <a:gd name="T9" fmla="*/ 206 h 273"/>
                        <a:gd name="T10" fmla="*/ 246 w 246"/>
                        <a:gd name="T11" fmla="*/ 0 h 273"/>
                        <a:gd name="T12" fmla="*/ 62 w 246"/>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6" h="273">
                          <a:moveTo>
                            <a:pt x="62" y="0"/>
                          </a:moveTo>
                          <a:lnTo>
                            <a:pt x="0" y="69"/>
                          </a:lnTo>
                          <a:lnTo>
                            <a:pt x="0" y="273"/>
                          </a:lnTo>
                          <a:lnTo>
                            <a:pt x="185" y="273"/>
                          </a:lnTo>
                          <a:lnTo>
                            <a:pt x="246" y="206"/>
                          </a:lnTo>
                          <a:lnTo>
                            <a:pt x="246" y="0"/>
                          </a:lnTo>
                          <a:lnTo>
                            <a:pt x="62" y="0"/>
                          </a:lnTo>
                          <a:close/>
                        </a:path>
                      </a:pathLst>
                    </a:custGeom>
                    <a:grpFill/>
                    <a:ln w="9525">
                      <a:solidFill>
                        <a:schemeClr val="tx1"/>
                      </a:solidFill>
                      <a:prstDash val="solid"/>
                      <a:round/>
                      <a:headEnd/>
                      <a:tailEnd/>
                    </a:ln>
                  </p:spPr>
                  <p:txBody>
                    <a:bodyPr/>
                    <a:lstStyle/>
                    <a:p>
                      <a:endParaRPr lang="en-US"/>
                    </a:p>
                  </p:txBody>
                </p:sp>
                <p:sp>
                  <p:nvSpPr>
                    <p:cNvPr id="4952" name="Line 126"/>
                    <p:cNvSpPr>
                      <a:spLocks noChangeShapeType="1"/>
                    </p:cNvSpPr>
                    <p:nvPr/>
                  </p:nvSpPr>
                  <p:spPr bwMode="auto">
                    <a:xfrm flipH="1">
                      <a:off x="2465" y="2225"/>
                      <a:ext cx="93" cy="1"/>
                    </a:xfrm>
                    <a:prstGeom prst="line">
                      <a:avLst/>
                    </a:prstGeom>
                    <a:grpFill/>
                    <a:ln w="9525">
                      <a:solidFill>
                        <a:schemeClr val="tx1"/>
                      </a:solidFill>
                      <a:round/>
                      <a:headEnd/>
                      <a:tailEnd/>
                    </a:ln>
                    <a:extLst/>
                  </p:spPr>
                  <p:txBody>
                    <a:bodyPr/>
                    <a:lstStyle/>
                    <a:p>
                      <a:endParaRPr lang="en-US"/>
                    </a:p>
                  </p:txBody>
                </p:sp>
                <p:sp>
                  <p:nvSpPr>
                    <p:cNvPr id="4953" name="Line 127"/>
                    <p:cNvSpPr>
                      <a:spLocks noChangeShapeType="1"/>
                    </p:cNvSpPr>
                    <p:nvPr/>
                  </p:nvSpPr>
                  <p:spPr bwMode="auto">
                    <a:xfrm flipV="1">
                      <a:off x="2558" y="2191"/>
                      <a:ext cx="30" cy="34"/>
                    </a:xfrm>
                    <a:prstGeom prst="line">
                      <a:avLst/>
                    </a:prstGeom>
                    <a:grpFill/>
                    <a:ln w="9525">
                      <a:solidFill>
                        <a:schemeClr val="tx1"/>
                      </a:solidFill>
                      <a:round/>
                      <a:headEnd/>
                      <a:tailEnd/>
                    </a:ln>
                    <a:extLst/>
                  </p:spPr>
                  <p:txBody>
                    <a:bodyPr/>
                    <a:lstStyle/>
                    <a:p>
                      <a:endParaRPr lang="en-US"/>
                    </a:p>
                  </p:txBody>
                </p:sp>
                <p:sp>
                  <p:nvSpPr>
                    <p:cNvPr id="4954" name="Line 128"/>
                    <p:cNvSpPr>
                      <a:spLocks noChangeShapeType="1"/>
                    </p:cNvSpPr>
                    <p:nvPr/>
                  </p:nvSpPr>
                  <p:spPr bwMode="auto">
                    <a:xfrm>
                      <a:off x="2558" y="2225"/>
                      <a:ext cx="1" cy="102"/>
                    </a:xfrm>
                    <a:prstGeom prst="line">
                      <a:avLst/>
                    </a:prstGeom>
                    <a:grpFill/>
                    <a:ln w="9525">
                      <a:solidFill>
                        <a:schemeClr val="tx1"/>
                      </a:solidFill>
                      <a:round/>
                      <a:headEnd/>
                      <a:tailEnd/>
                    </a:ln>
                    <a:extLst/>
                  </p:spPr>
                  <p:txBody>
                    <a:bodyPr/>
                    <a:lstStyle/>
                    <a:p>
                      <a:endParaRPr lang="en-US"/>
                    </a:p>
                  </p:txBody>
                </p:sp>
              </p:grpSp>
              <p:grpSp>
                <p:nvGrpSpPr>
                  <p:cNvPr id="4871" name="Group 134"/>
                  <p:cNvGrpSpPr>
                    <a:grpSpLocks/>
                  </p:cNvGrpSpPr>
                  <p:nvPr/>
                </p:nvGrpSpPr>
                <p:grpSpPr bwMode="auto">
                  <a:xfrm>
                    <a:off x="2465" y="2090"/>
                    <a:ext cx="123" cy="136"/>
                    <a:chOff x="2465" y="2090"/>
                    <a:chExt cx="123" cy="136"/>
                  </a:xfrm>
                  <a:grpFill/>
                </p:grpSpPr>
                <p:sp>
                  <p:nvSpPr>
                    <p:cNvPr id="4947" name="Freeform 130"/>
                    <p:cNvSpPr>
                      <a:spLocks/>
                    </p:cNvSpPr>
                    <p:nvPr/>
                  </p:nvSpPr>
                  <p:spPr bwMode="auto">
                    <a:xfrm>
                      <a:off x="2465" y="2090"/>
                      <a:ext cx="123" cy="136"/>
                    </a:xfrm>
                    <a:custGeom>
                      <a:avLst/>
                      <a:gdLst>
                        <a:gd name="T0" fmla="*/ 62 w 246"/>
                        <a:gd name="T1" fmla="*/ 0 h 273"/>
                        <a:gd name="T2" fmla="*/ 0 w 246"/>
                        <a:gd name="T3" fmla="*/ 69 h 273"/>
                        <a:gd name="T4" fmla="*/ 0 w 246"/>
                        <a:gd name="T5" fmla="*/ 273 h 273"/>
                        <a:gd name="T6" fmla="*/ 185 w 246"/>
                        <a:gd name="T7" fmla="*/ 273 h 273"/>
                        <a:gd name="T8" fmla="*/ 246 w 246"/>
                        <a:gd name="T9" fmla="*/ 206 h 273"/>
                        <a:gd name="T10" fmla="*/ 246 w 246"/>
                        <a:gd name="T11" fmla="*/ 0 h 273"/>
                        <a:gd name="T12" fmla="*/ 62 w 246"/>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6" h="273">
                          <a:moveTo>
                            <a:pt x="62" y="0"/>
                          </a:moveTo>
                          <a:lnTo>
                            <a:pt x="0" y="69"/>
                          </a:lnTo>
                          <a:lnTo>
                            <a:pt x="0" y="273"/>
                          </a:lnTo>
                          <a:lnTo>
                            <a:pt x="185" y="273"/>
                          </a:lnTo>
                          <a:lnTo>
                            <a:pt x="246" y="206"/>
                          </a:lnTo>
                          <a:lnTo>
                            <a:pt x="246" y="0"/>
                          </a:lnTo>
                          <a:lnTo>
                            <a:pt x="62" y="0"/>
                          </a:lnTo>
                          <a:close/>
                        </a:path>
                      </a:pathLst>
                    </a:custGeom>
                    <a:grpFill/>
                    <a:ln w="9525">
                      <a:solidFill>
                        <a:schemeClr val="tx1"/>
                      </a:solidFill>
                      <a:prstDash val="solid"/>
                      <a:round/>
                      <a:headEnd/>
                      <a:tailEnd/>
                    </a:ln>
                  </p:spPr>
                  <p:txBody>
                    <a:bodyPr/>
                    <a:lstStyle/>
                    <a:p>
                      <a:endParaRPr lang="en-US"/>
                    </a:p>
                  </p:txBody>
                </p:sp>
                <p:sp>
                  <p:nvSpPr>
                    <p:cNvPr id="4948" name="Line 131"/>
                    <p:cNvSpPr>
                      <a:spLocks noChangeShapeType="1"/>
                    </p:cNvSpPr>
                    <p:nvPr/>
                  </p:nvSpPr>
                  <p:spPr bwMode="auto">
                    <a:xfrm flipH="1">
                      <a:off x="2465" y="2124"/>
                      <a:ext cx="93" cy="1"/>
                    </a:xfrm>
                    <a:prstGeom prst="line">
                      <a:avLst/>
                    </a:prstGeom>
                    <a:grpFill/>
                    <a:ln w="9525">
                      <a:solidFill>
                        <a:schemeClr val="tx1"/>
                      </a:solidFill>
                      <a:round/>
                      <a:headEnd/>
                      <a:tailEnd/>
                    </a:ln>
                    <a:extLst/>
                  </p:spPr>
                  <p:txBody>
                    <a:bodyPr/>
                    <a:lstStyle/>
                    <a:p>
                      <a:endParaRPr lang="en-US"/>
                    </a:p>
                  </p:txBody>
                </p:sp>
                <p:sp>
                  <p:nvSpPr>
                    <p:cNvPr id="4949" name="Line 132"/>
                    <p:cNvSpPr>
                      <a:spLocks noChangeShapeType="1"/>
                    </p:cNvSpPr>
                    <p:nvPr/>
                  </p:nvSpPr>
                  <p:spPr bwMode="auto">
                    <a:xfrm flipV="1">
                      <a:off x="2558" y="2090"/>
                      <a:ext cx="30" cy="34"/>
                    </a:xfrm>
                    <a:prstGeom prst="line">
                      <a:avLst/>
                    </a:prstGeom>
                    <a:grpFill/>
                    <a:ln w="9525">
                      <a:solidFill>
                        <a:schemeClr val="tx1"/>
                      </a:solidFill>
                      <a:round/>
                      <a:headEnd/>
                      <a:tailEnd/>
                    </a:ln>
                    <a:extLst/>
                  </p:spPr>
                  <p:txBody>
                    <a:bodyPr/>
                    <a:lstStyle/>
                    <a:p>
                      <a:endParaRPr lang="en-US"/>
                    </a:p>
                  </p:txBody>
                </p:sp>
                <p:sp>
                  <p:nvSpPr>
                    <p:cNvPr id="4950" name="Line 133"/>
                    <p:cNvSpPr>
                      <a:spLocks noChangeShapeType="1"/>
                    </p:cNvSpPr>
                    <p:nvPr/>
                  </p:nvSpPr>
                  <p:spPr bwMode="auto">
                    <a:xfrm>
                      <a:off x="2558" y="2124"/>
                      <a:ext cx="1" cy="102"/>
                    </a:xfrm>
                    <a:prstGeom prst="line">
                      <a:avLst/>
                    </a:prstGeom>
                    <a:grpFill/>
                    <a:ln w="9525">
                      <a:solidFill>
                        <a:schemeClr val="tx1"/>
                      </a:solidFill>
                      <a:round/>
                      <a:headEnd/>
                      <a:tailEnd/>
                    </a:ln>
                    <a:extLst/>
                  </p:spPr>
                  <p:txBody>
                    <a:bodyPr/>
                    <a:lstStyle/>
                    <a:p>
                      <a:endParaRPr lang="en-US"/>
                    </a:p>
                  </p:txBody>
                </p:sp>
              </p:grpSp>
              <p:grpSp>
                <p:nvGrpSpPr>
                  <p:cNvPr id="4872" name="Group 139"/>
                  <p:cNvGrpSpPr>
                    <a:grpSpLocks/>
                  </p:cNvGrpSpPr>
                  <p:nvPr/>
                </p:nvGrpSpPr>
                <p:grpSpPr bwMode="auto">
                  <a:xfrm>
                    <a:off x="2465" y="1989"/>
                    <a:ext cx="123" cy="136"/>
                    <a:chOff x="2465" y="1989"/>
                    <a:chExt cx="123" cy="136"/>
                  </a:xfrm>
                  <a:grpFill/>
                </p:grpSpPr>
                <p:sp>
                  <p:nvSpPr>
                    <p:cNvPr id="4943" name="Freeform 135"/>
                    <p:cNvSpPr>
                      <a:spLocks/>
                    </p:cNvSpPr>
                    <p:nvPr/>
                  </p:nvSpPr>
                  <p:spPr bwMode="auto">
                    <a:xfrm>
                      <a:off x="2465" y="1989"/>
                      <a:ext cx="123" cy="136"/>
                    </a:xfrm>
                    <a:custGeom>
                      <a:avLst/>
                      <a:gdLst>
                        <a:gd name="T0" fmla="*/ 62 w 246"/>
                        <a:gd name="T1" fmla="*/ 0 h 273"/>
                        <a:gd name="T2" fmla="*/ 0 w 246"/>
                        <a:gd name="T3" fmla="*/ 69 h 273"/>
                        <a:gd name="T4" fmla="*/ 0 w 246"/>
                        <a:gd name="T5" fmla="*/ 273 h 273"/>
                        <a:gd name="T6" fmla="*/ 185 w 246"/>
                        <a:gd name="T7" fmla="*/ 273 h 273"/>
                        <a:gd name="T8" fmla="*/ 246 w 246"/>
                        <a:gd name="T9" fmla="*/ 206 h 273"/>
                        <a:gd name="T10" fmla="*/ 246 w 246"/>
                        <a:gd name="T11" fmla="*/ 0 h 273"/>
                        <a:gd name="T12" fmla="*/ 62 w 246"/>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6" h="273">
                          <a:moveTo>
                            <a:pt x="62" y="0"/>
                          </a:moveTo>
                          <a:lnTo>
                            <a:pt x="0" y="69"/>
                          </a:lnTo>
                          <a:lnTo>
                            <a:pt x="0" y="273"/>
                          </a:lnTo>
                          <a:lnTo>
                            <a:pt x="185" y="273"/>
                          </a:lnTo>
                          <a:lnTo>
                            <a:pt x="246" y="206"/>
                          </a:lnTo>
                          <a:lnTo>
                            <a:pt x="246" y="0"/>
                          </a:lnTo>
                          <a:lnTo>
                            <a:pt x="62" y="0"/>
                          </a:lnTo>
                          <a:close/>
                        </a:path>
                      </a:pathLst>
                    </a:custGeom>
                    <a:grpFill/>
                    <a:ln w="9525">
                      <a:solidFill>
                        <a:schemeClr val="tx1"/>
                      </a:solidFill>
                      <a:prstDash val="solid"/>
                      <a:round/>
                      <a:headEnd/>
                      <a:tailEnd/>
                    </a:ln>
                  </p:spPr>
                  <p:txBody>
                    <a:bodyPr/>
                    <a:lstStyle/>
                    <a:p>
                      <a:endParaRPr lang="en-US"/>
                    </a:p>
                  </p:txBody>
                </p:sp>
                <p:sp>
                  <p:nvSpPr>
                    <p:cNvPr id="4944" name="Line 136"/>
                    <p:cNvSpPr>
                      <a:spLocks noChangeShapeType="1"/>
                    </p:cNvSpPr>
                    <p:nvPr/>
                  </p:nvSpPr>
                  <p:spPr bwMode="auto">
                    <a:xfrm flipH="1">
                      <a:off x="2465" y="2023"/>
                      <a:ext cx="93" cy="1"/>
                    </a:xfrm>
                    <a:prstGeom prst="line">
                      <a:avLst/>
                    </a:prstGeom>
                    <a:grpFill/>
                    <a:ln w="9525">
                      <a:solidFill>
                        <a:schemeClr val="tx1"/>
                      </a:solidFill>
                      <a:round/>
                      <a:headEnd/>
                      <a:tailEnd/>
                    </a:ln>
                    <a:extLst/>
                  </p:spPr>
                  <p:txBody>
                    <a:bodyPr/>
                    <a:lstStyle/>
                    <a:p>
                      <a:endParaRPr lang="en-US"/>
                    </a:p>
                  </p:txBody>
                </p:sp>
                <p:sp>
                  <p:nvSpPr>
                    <p:cNvPr id="4945" name="Line 137"/>
                    <p:cNvSpPr>
                      <a:spLocks noChangeShapeType="1"/>
                    </p:cNvSpPr>
                    <p:nvPr/>
                  </p:nvSpPr>
                  <p:spPr bwMode="auto">
                    <a:xfrm flipV="1">
                      <a:off x="2558" y="1989"/>
                      <a:ext cx="30" cy="34"/>
                    </a:xfrm>
                    <a:prstGeom prst="line">
                      <a:avLst/>
                    </a:prstGeom>
                    <a:grpFill/>
                    <a:ln w="9525">
                      <a:solidFill>
                        <a:schemeClr val="tx1"/>
                      </a:solidFill>
                      <a:round/>
                      <a:headEnd/>
                      <a:tailEnd/>
                    </a:ln>
                    <a:extLst/>
                  </p:spPr>
                  <p:txBody>
                    <a:bodyPr/>
                    <a:lstStyle/>
                    <a:p>
                      <a:endParaRPr lang="en-US"/>
                    </a:p>
                  </p:txBody>
                </p:sp>
                <p:sp>
                  <p:nvSpPr>
                    <p:cNvPr id="4946" name="Line 138"/>
                    <p:cNvSpPr>
                      <a:spLocks noChangeShapeType="1"/>
                    </p:cNvSpPr>
                    <p:nvPr/>
                  </p:nvSpPr>
                  <p:spPr bwMode="auto">
                    <a:xfrm>
                      <a:off x="2558" y="2023"/>
                      <a:ext cx="1" cy="102"/>
                    </a:xfrm>
                    <a:prstGeom prst="line">
                      <a:avLst/>
                    </a:prstGeom>
                    <a:grpFill/>
                    <a:ln w="9525">
                      <a:solidFill>
                        <a:schemeClr val="tx1"/>
                      </a:solidFill>
                      <a:round/>
                      <a:headEnd/>
                      <a:tailEnd/>
                    </a:ln>
                    <a:extLst/>
                  </p:spPr>
                  <p:txBody>
                    <a:bodyPr/>
                    <a:lstStyle/>
                    <a:p>
                      <a:endParaRPr lang="en-US"/>
                    </a:p>
                  </p:txBody>
                </p:sp>
              </p:grpSp>
              <p:grpSp>
                <p:nvGrpSpPr>
                  <p:cNvPr id="4873" name="Group 144"/>
                  <p:cNvGrpSpPr>
                    <a:grpSpLocks/>
                  </p:cNvGrpSpPr>
                  <p:nvPr/>
                </p:nvGrpSpPr>
                <p:grpSpPr bwMode="auto">
                  <a:xfrm>
                    <a:off x="2465" y="1888"/>
                    <a:ext cx="123" cy="136"/>
                    <a:chOff x="2465" y="1888"/>
                    <a:chExt cx="123" cy="136"/>
                  </a:xfrm>
                  <a:grpFill/>
                </p:grpSpPr>
                <p:sp>
                  <p:nvSpPr>
                    <p:cNvPr id="4939" name="Freeform 140"/>
                    <p:cNvSpPr>
                      <a:spLocks/>
                    </p:cNvSpPr>
                    <p:nvPr/>
                  </p:nvSpPr>
                  <p:spPr bwMode="auto">
                    <a:xfrm>
                      <a:off x="2465" y="1888"/>
                      <a:ext cx="123" cy="136"/>
                    </a:xfrm>
                    <a:custGeom>
                      <a:avLst/>
                      <a:gdLst>
                        <a:gd name="T0" fmla="*/ 62 w 246"/>
                        <a:gd name="T1" fmla="*/ 0 h 273"/>
                        <a:gd name="T2" fmla="*/ 0 w 246"/>
                        <a:gd name="T3" fmla="*/ 70 h 273"/>
                        <a:gd name="T4" fmla="*/ 0 w 246"/>
                        <a:gd name="T5" fmla="*/ 273 h 273"/>
                        <a:gd name="T6" fmla="*/ 185 w 246"/>
                        <a:gd name="T7" fmla="*/ 273 h 273"/>
                        <a:gd name="T8" fmla="*/ 246 w 246"/>
                        <a:gd name="T9" fmla="*/ 206 h 273"/>
                        <a:gd name="T10" fmla="*/ 246 w 246"/>
                        <a:gd name="T11" fmla="*/ 0 h 273"/>
                        <a:gd name="T12" fmla="*/ 62 w 246"/>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6" h="273">
                          <a:moveTo>
                            <a:pt x="62" y="0"/>
                          </a:moveTo>
                          <a:lnTo>
                            <a:pt x="0" y="70"/>
                          </a:lnTo>
                          <a:lnTo>
                            <a:pt x="0" y="273"/>
                          </a:lnTo>
                          <a:lnTo>
                            <a:pt x="185" y="273"/>
                          </a:lnTo>
                          <a:lnTo>
                            <a:pt x="246" y="206"/>
                          </a:lnTo>
                          <a:lnTo>
                            <a:pt x="246" y="0"/>
                          </a:lnTo>
                          <a:lnTo>
                            <a:pt x="62" y="0"/>
                          </a:lnTo>
                          <a:close/>
                        </a:path>
                      </a:pathLst>
                    </a:custGeom>
                    <a:grpFill/>
                    <a:ln w="9525">
                      <a:solidFill>
                        <a:schemeClr val="tx1"/>
                      </a:solidFill>
                      <a:prstDash val="solid"/>
                      <a:round/>
                      <a:headEnd/>
                      <a:tailEnd/>
                    </a:ln>
                  </p:spPr>
                  <p:txBody>
                    <a:bodyPr/>
                    <a:lstStyle/>
                    <a:p>
                      <a:endParaRPr lang="en-US"/>
                    </a:p>
                  </p:txBody>
                </p:sp>
                <p:sp>
                  <p:nvSpPr>
                    <p:cNvPr id="4940" name="Line 141"/>
                    <p:cNvSpPr>
                      <a:spLocks noChangeShapeType="1"/>
                    </p:cNvSpPr>
                    <p:nvPr/>
                  </p:nvSpPr>
                  <p:spPr bwMode="auto">
                    <a:xfrm flipH="1">
                      <a:off x="2465" y="1922"/>
                      <a:ext cx="93" cy="1"/>
                    </a:xfrm>
                    <a:prstGeom prst="line">
                      <a:avLst/>
                    </a:prstGeom>
                    <a:grpFill/>
                    <a:ln w="9525">
                      <a:solidFill>
                        <a:schemeClr val="tx1"/>
                      </a:solidFill>
                      <a:round/>
                      <a:headEnd/>
                      <a:tailEnd/>
                    </a:ln>
                    <a:extLst/>
                  </p:spPr>
                  <p:txBody>
                    <a:bodyPr/>
                    <a:lstStyle/>
                    <a:p>
                      <a:endParaRPr lang="en-US"/>
                    </a:p>
                  </p:txBody>
                </p:sp>
                <p:sp>
                  <p:nvSpPr>
                    <p:cNvPr id="4941" name="Line 142"/>
                    <p:cNvSpPr>
                      <a:spLocks noChangeShapeType="1"/>
                    </p:cNvSpPr>
                    <p:nvPr/>
                  </p:nvSpPr>
                  <p:spPr bwMode="auto">
                    <a:xfrm flipV="1">
                      <a:off x="2558" y="1888"/>
                      <a:ext cx="30" cy="34"/>
                    </a:xfrm>
                    <a:prstGeom prst="line">
                      <a:avLst/>
                    </a:prstGeom>
                    <a:grpFill/>
                    <a:ln w="9525">
                      <a:solidFill>
                        <a:schemeClr val="tx1"/>
                      </a:solidFill>
                      <a:round/>
                      <a:headEnd/>
                      <a:tailEnd/>
                    </a:ln>
                    <a:extLst/>
                  </p:spPr>
                  <p:txBody>
                    <a:bodyPr/>
                    <a:lstStyle/>
                    <a:p>
                      <a:endParaRPr lang="en-US"/>
                    </a:p>
                  </p:txBody>
                </p:sp>
                <p:sp>
                  <p:nvSpPr>
                    <p:cNvPr id="4942" name="Line 143"/>
                    <p:cNvSpPr>
                      <a:spLocks noChangeShapeType="1"/>
                    </p:cNvSpPr>
                    <p:nvPr/>
                  </p:nvSpPr>
                  <p:spPr bwMode="auto">
                    <a:xfrm>
                      <a:off x="2558" y="1922"/>
                      <a:ext cx="1" cy="102"/>
                    </a:xfrm>
                    <a:prstGeom prst="line">
                      <a:avLst/>
                    </a:prstGeom>
                    <a:grpFill/>
                    <a:ln w="9525">
                      <a:solidFill>
                        <a:schemeClr val="tx1"/>
                      </a:solidFill>
                      <a:round/>
                      <a:headEnd/>
                      <a:tailEnd/>
                    </a:ln>
                    <a:extLst/>
                  </p:spPr>
                  <p:txBody>
                    <a:bodyPr/>
                    <a:lstStyle/>
                    <a:p>
                      <a:endParaRPr lang="en-US"/>
                    </a:p>
                  </p:txBody>
                </p:sp>
              </p:grpSp>
              <p:grpSp>
                <p:nvGrpSpPr>
                  <p:cNvPr id="4874" name="Group 149"/>
                  <p:cNvGrpSpPr>
                    <a:grpSpLocks/>
                  </p:cNvGrpSpPr>
                  <p:nvPr/>
                </p:nvGrpSpPr>
                <p:grpSpPr bwMode="auto">
                  <a:xfrm>
                    <a:off x="2465" y="1787"/>
                    <a:ext cx="123" cy="136"/>
                    <a:chOff x="2465" y="1787"/>
                    <a:chExt cx="123" cy="136"/>
                  </a:xfrm>
                  <a:grpFill/>
                </p:grpSpPr>
                <p:sp>
                  <p:nvSpPr>
                    <p:cNvPr id="4935" name="Freeform 145"/>
                    <p:cNvSpPr>
                      <a:spLocks/>
                    </p:cNvSpPr>
                    <p:nvPr/>
                  </p:nvSpPr>
                  <p:spPr bwMode="auto">
                    <a:xfrm>
                      <a:off x="2465" y="1787"/>
                      <a:ext cx="123" cy="136"/>
                    </a:xfrm>
                    <a:custGeom>
                      <a:avLst/>
                      <a:gdLst>
                        <a:gd name="T0" fmla="*/ 62 w 246"/>
                        <a:gd name="T1" fmla="*/ 0 h 273"/>
                        <a:gd name="T2" fmla="*/ 0 w 246"/>
                        <a:gd name="T3" fmla="*/ 70 h 273"/>
                        <a:gd name="T4" fmla="*/ 0 w 246"/>
                        <a:gd name="T5" fmla="*/ 273 h 273"/>
                        <a:gd name="T6" fmla="*/ 185 w 246"/>
                        <a:gd name="T7" fmla="*/ 273 h 273"/>
                        <a:gd name="T8" fmla="*/ 246 w 246"/>
                        <a:gd name="T9" fmla="*/ 206 h 273"/>
                        <a:gd name="T10" fmla="*/ 246 w 246"/>
                        <a:gd name="T11" fmla="*/ 0 h 273"/>
                        <a:gd name="T12" fmla="*/ 62 w 246"/>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6" h="273">
                          <a:moveTo>
                            <a:pt x="62" y="0"/>
                          </a:moveTo>
                          <a:lnTo>
                            <a:pt x="0" y="70"/>
                          </a:lnTo>
                          <a:lnTo>
                            <a:pt x="0" y="273"/>
                          </a:lnTo>
                          <a:lnTo>
                            <a:pt x="185" y="273"/>
                          </a:lnTo>
                          <a:lnTo>
                            <a:pt x="246" y="206"/>
                          </a:lnTo>
                          <a:lnTo>
                            <a:pt x="246" y="0"/>
                          </a:lnTo>
                          <a:lnTo>
                            <a:pt x="62" y="0"/>
                          </a:lnTo>
                          <a:close/>
                        </a:path>
                      </a:pathLst>
                    </a:custGeom>
                    <a:grpFill/>
                    <a:ln w="9525">
                      <a:solidFill>
                        <a:schemeClr val="tx1"/>
                      </a:solidFill>
                      <a:prstDash val="solid"/>
                      <a:round/>
                      <a:headEnd/>
                      <a:tailEnd/>
                    </a:ln>
                  </p:spPr>
                  <p:txBody>
                    <a:bodyPr/>
                    <a:lstStyle/>
                    <a:p>
                      <a:endParaRPr lang="en-US"/>
                    </a:p>
                  </p:txBody>
                </p:sp>
                <p:sp>
                  <p:nvSpPr>
                    <p:cNvPr id="4936" name="Line 146"/>
                    <p:cNvSpPr>
                      <a:spLocks noChangeShapeType="1"/>
                    </p:cNvSpPr>
                    <p:nvPr/>
                  </p:nvSpPr>
                  <p:spPr bwMode="auto">
                    <a:xfrm flipH="1">
                      <a:off x="2465" y="1821"/>
                      <a:ext cx="93" cy="1"/>
                    </a:xfrm>
                    <a:prstGeom prst="line">
                      <a:avLst/>
                    </a:prstGeom>
                    <a:grpFill/>
                    <a:ln w="9525">
                      <a:solidFill>
                        <a:schemeClr val="tx1"/>
                      </a:solidFill>
                      <a:round/>
                      <a:headEnd/>
                      <a:tailEnd/>
                    </a:ln>
                    <a:extLst/>
                  </p:spPr>
                  <p:txBody>
                    <a:bodyPr/>
                    <a:lstStyle/>
                    <a:p>
                      <a:endParaRPr lang="en-US"/>
                    </a:p>
                  </p:txBody>
                </p:sp>
                <p:sp>
                  <p:nvSpPr>
                    <p:cNvPr id="4937" name="Line 147"/>
                    <p:cNvSpPr>
                      <a:spLocks noChangeShapeType="1"/>
                    </p:cNvSpPr>
                    <p:nvPr/>
                  </p:nvSpPr>
                  <p:spPr bwMode="auto">
                    <a:xfrm flipV="1">
                      <a:off x="2558" y="1787"/>
                      <a:ext cx="30" cy="34"/>
                    </a:xfrm>
                    <a:prstGeom prst="line">
                      <a:avLst/>
                    </a:prstGeom>
                    <a:grpFill/>
                    <a:ln w="9525">
                      <a:solidFill>
                        <a:schemeClr val="tx1"/>
                      </a:solidFill>
                      <a:round/>
                      <a:headEnd/>
                      <a:tailEnd/>
                    </a:ln>
                    <a:extLst/>
                  </p:spPr>
                  <p:txBody>
                    <a:bodyPr/>
                    <a:lstStyle/>
                    <a:p>
                      <a:endParaRPr lang="en-US"/>
                    </a:p>
                  </p:txBody>
                </p:sp>
                <p:sp>
                  <p:nvSpPr>
                    <p:cNvPr id="4938" name="Line 148"/>
                    <p:cNvSpPr>
                      <a:spLocks noChangeShapeType="1"/>
                    </p:cNvSpPr>
                    <p:nvPr/>
                  </p:nvSpPr>
                  <p:spPr bwMode="auto">
                    <a:xfrm>
                      <a:off x="2558" y="1821"/>
                      <a:ext cx="1" cy="102"/>
                    </a:xfrm>
                    <a:prstGeom prst="line">
                      <a:avLst/>
                    </a:prstGeom>
                    <a:grpFill/>
                    <a:ln w="9525">
                      <a:solidFill>
                        <a:schemeClr val="tx1"/>
                      </a:solidFill>
                      <a:round/>
                      <a:headEnd/>
                      <a:tailEnd/>
                    </a:ln>
                    <a:extLst/>
                  </p:spPr>
                  <p:txBody>
                    <a:bodyPr/>
                    <a:lstStyle/>
                    <a:p>
                      <a:endParaRPr lang="en-US"/>
                    </a:p>
                  </p:txBody>
                </p:sp>
              </p:grpSp>
              <p:grpSp>
                <p:nvGrpSpPr>
                  <p:cNvPr id="4875" name="Group 154"/>
                  <p:cNvGrpSpPr>
                    <a:grpSpLocks/>
                  </p:cNvGrpSpPr>
                  <p:nvPr/>
                </p:nvGrpSpPr>
                <p:grpSpPr bwMode="auto">
                  <a:xfrm>
                    <a:off x="2560" y="2493"/>
                    <a:ext cx="124" cy="137"/>
                    <a:chOff x="2560" y="2493"/>
                    <a:chExt cx="124" cy="137"/>
                  </a:xfrm>
                  <a:grpFill/>
                </p:grpSpPr>
                <p:sp>
                  <p:nvSpPr>
                    <p:cNvPr id="4931" name="Freeform 150"/>
                    <p:cNvSpPr>
                      <a:spLocks/>
                    </p:cNvSpPr>
                    <p:nvPr/>
                  </p:nvSpPr>
                  <p:spPr bwMode="auto">
                    <a:xfrm>
                      <a:off x="2560" y="2493"/>
                      <a:ext cx="124" cy="137"/>
                    </a:xfrm>
                    <a:custGeom>
                      <a:avLst/>
                      <a:gdLst>
                        <a:gd name="T0" fmla="*/ 63 w 247"/>
                        <a:gd name="T1" fmla="*/ 0 h 273"/>
                        <a:gd name="T2" fmla="*/ 0 w 247"/>
                        <a:gd name="T3" fmla="*/ 69 h 273"/>
                        <a:gd name="T4" fmla="*/ 0 w 247"/>
                        <a:gd name="T5" fmla="*/ 273 h 273"/>
                        <a:gd name="T6" fmla="*/ 186 w 247"/>
                        <a:gd name="T7" fmla="*/ 273 h 273"/>
                        <a:gd name="T8" fmla="*/ 247 w 247"/>
                        <a:gd name="T9" fmla="*/ 206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69"/>
                          </a:lnTo>
                          <a:lnTo>
                            <a:pt x="0" y="273"/>
                          </a:lnTo>
                          <a:lnTo>
                            <a:pt x="186" y="273"/>
                          </a:lnTo>
                          <a:lnTo>
                            <a:pt x="247" y="206"/>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4932" name="Line 151"/>
                    <p:cNvSpPr>
                      <a:spLocks noChangeShapeType="1"/>
                    </p:cNvSpPr>
                    <p:nvPr/>
                  </p:nvSpPr>
                  <p:spPr bwMode="auto">
                    <a:xfrm flipH="1">
                      <a:off x="2560" y="2528"/>
                      <a:ext cx="93" cy="1"/>
                    </a:xfrm>
                    <a:prstGeom prst="line">
                      <a:avLst/>
                    </a:prstGeom>
                    <a:grpFill/>
                    <a:ln w="9525">
                      <a:solidFill>
                        <a:schemeClr val="tx1"/>
                      </a:solidFill>
                      <a:round/>
                      <a:headEnd/>
                      <a:tailEnd/>
                    </a:ln>
                    <a:extLst/>
                  </p:spPr>
                  <p:txBody>
                    <a:bodyPr/>
                    <a:lstStyle/>
                    <a:p>
                      <a:endParaRPr lang="en-US"/>
                    </a:p>
                  </p:txBody>
                </p:sp>
                <p:sp>
                  <p:nvSpPr>
                    <p:cNvPr id="4933" name="Line 152"/>
                    <p:cNvSpPr>
                      <a:spLocks noChangeShapeType="1"/>
                    </p:cNvSpPr>
                    <p:nvPr/>
                  </p:nvSpPr>
                  <p:spPr bwMode="auto">
                    <a:xfrm flipV="1">
                      <a:off x="2653" y="2493"/>
                      <a:ext cx="31" cy="35"/>
                    </a:xfrm>
                    <a:prstGeom prst="line">
                      <a:avLst/>
                    </a:prstGeom>
                    <a:grpFill/>
                    <a:ln w="9525">
                      <a:solidFill>
                        <a:schemeClr val="tx1"/>
                      </a:solidFill>
                      <a:round/>
                      <a:headEnd/>
                      <a:tailEnd/>
                    </a:ln>
                    <a:extLst/>
                  </p:spPr>
                  <p:txBody>
                    <a:bodyPr/>
                    <a:lstStyle/>
                    <a:p>
                      <a:endParaRPr lang="en-US"/>
                    </a:p>
                  </p:txBody>
                </p:sp>
                <p:sp>
                  <p:nvSpPr>
                    <p:cNvPr id="4934" name="Line 153"/>
                    <p:cNvSpPr>
                      <a:spLocks noChangeShapeType="1"/>
                    </p:cNvSpPr>
                    <p:nvPr/>
                  </p:nvSpPr>
                  <p:spPr bwMode="auto">
                    <a:xfrm>
                      <a:off x="2653" y="2528"/>
                      <a:ext cx="1" cy="102"/>
                    </a:xfrm>
                    <a:prstGeom prst="line">
                      <a:avLst/>
                    </a:prstGeom>
                    <a:grpFill/>
                    <a:ln w="9525">
                      <a:solidFill>
                        <a:schemeClr val="tx1"/>
                      </a:solidFill>
                      <a:round/>
                      <a:headEnd/>
                      <a:tailEnd/>
                    </a:ln>
                    <a:extLst/>
                  </p:spPr>
                  <p:txBody>
                    <a:bodyPr/>
                    <a:lstStyle/>
                    <a:p>
                      <a:endParaRPr lang="en-US"/>
                    </a:p>
                  </p:txBody>
                </p:sp>
              </p:grpSp>
              <p:grpSp>
                <p:nvGrpSpPr>
                  <p:cNvPr id="4876" name="Group 159"/>
                  <p:cNvGrpSpPr>
                    <a:grpSpLocks/>
                  </p:cNvGrpSpPr>
                  <p:nvPr/>
                </p:nvGrpSpPr>
                <p:grpSpPr bwMode="auto">
                  <a:xfrm>
                    <a:off x="2560" y="2392"/>
                    <a:ext cx="124" cy="137"/>
                    <a:chOff x="2560" y="2392"/>
                    <a:chExt cx="124" cy="137"/>
                  </a:xfrm>
                  <a:grpFill/>
                </p:grpSpPr>
                <p:sp>
                  <p:nvSpPr>
                    <p:cNvPr id="4927" name="Freeform 155"/>
                    <p:cNvSpPr>
                      <a:spLocks/>
                    </p:cNvSpPr>
                    <p:nvPr/>
                  </p:nvSpPr>
                  <p:spPr bwMode="auto">
                    <a:xfrm>
                      <a:off x="2560" y="2392"/>
                      <a:ext cx="124" cy="137"/>
                    </a:xfrm>
                    <a:custGeom>
                      <a:avLst/>
                      <a:gdLst>
                        <a:gd name="T0" fmla="*/ 63 w 247"/>
                        <a:gd name="T1" fmla="*/ 0 h 273"/>
                        <a:gd name="T2" fmla="*/ 0 w 247"/>
                        <a:gd name="T3" fmla="*/ 69 h 273"/>
                        <a:gd name="T4" fmla="*/ 0 w 247"/>
                        <a:gd name="T5" fmla="*/ 273 h 273"/>
                        <a:gd name="T6" fmla="*/ 186 w 247"/>
                        <a:gd name="T7" fmla="*/ 273 h 273"/>
                        <a:gd name="T8" fmla="*/ 247 w 247"/>
                        <a:gd name="T9" fmla="*/ 206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69"/>
                          </a:lnTo>
                          <a:lnTo>
                            <a:pt x="0" y="273"/>
                          </a:lnTo>
                          <a:lnTo>
                            <a:pt x="186" y="273"/>
                          </a:lnTo>
                          <a:lnTo>
                            <a:pt x="247" y="206"/>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4928" name="Line 156"/>
                    <p:cNvSpPr>
                      <a:spLocks noChangeShapeType="1"/>
                    </p:cNvSpPr>
                    <p:nvPr/>
                  </p:nvSpPr>
                  <p:spPr bwMode="auto">
                    <a:xfrm flipH="1">
                      <a:off x="2560" y="2427"/>
                      <a:ext cx="93" cy="1"/>
                    </a:xfrm>
                    <a:prstGeom prst="line">
                      <a:avLst/>
                    </a:prstGeom>
                    <a:grpFill/>
                    <a:ln w="9525">
                      <a:solidFill>
                        <a:schemeClr val="tx1"/>
                      </a:solidFill>
                      <a:round/>
                      <a:headEnd/>
                      <a:tailEnd/>
                    </a:ln>
                    <a:extLst/>
                  </p:spPr>
                  <p:txBody>
                    <a:bodyPr/>
                    <a:lstStyle/>
                    <a:p>
                      <a:endParaRPr lang="en-US"/>
                    </a:p>
                  </p:txBody>
                </p:sp>
                <p:sp>
                  <p:nvSpPr>
                    <p:cNvPr id="4929" name="Line 157"/>
                    <p:cNvSpPr>
                      <a:spLocks noChangeShapeType="1"/>
                    </p:cNvSpPr>
                    <p:nvPr/>
                  </p:nvSpPr>
                  <p:spPr bwMode="auto">
                    <a:xfrm flipV="1">
                      <a:off x="2653" y="2392"/>
                      <a:ext cx="31" cy="35"/>
                    </a:xfrm>
                    <a:prstGeom prst="line">
                      <a:avLst/>
                    </a:prstGeom>
                    <a:grpFill/>
                    <a:ln w="9525">
                      <a:solidFill>
                        <a:schemeClr val="tx1"/>
                      </a:solidFill>
                      <a:round/>
                      <a:headEnd/>
                      <a:tailEnd/>
                    </a:ln>
                    <a:extLst/>
                  </p:spPr>
                  <p:txBody>
                    <a:bodyPr/>
                    <a:lstStyle/>
                    <a:p>
                      <a:endParaRPr lang="en-US"/>
                    </a:p>
                  </p:txBody>
                </p:sp>
                <p:sp>
                  <p:nvSpPr>
                    <p:cNvPr id="4930" name="Line 158"/>
                    <p:cNvSpPr>
                      <a:spLocks noChangeShapeType="1"/>
                    </p:cNvSpPr>
                    <p:nvPr/>
                  </p:nvSpPr>
                  <p:spPr bwMode="auto">
                    <a:xfrm>
                      <a:off x="2653" y="2427"/>
                      <a:ext cx="1" cy="102"/>
                    </a:xfrm>
                    <a:prstGeom prst="line">
                      <a:avLst/>
                    </a:prstGeom>
                    <a:grpFill/>
                    <a:ln w="9525">
                      <a:solidFill>
                        <a:schemeClr val="tx1"/>
                      </a:solidFill>
                      <a:round/>
                      <a:headEnd/>
                      <a:tailEnd/>
                    </a:ln>
                    <a:extLst/>
                  </p:spPr>
                  <p:txBody>
                    <a:bodyPr/>
                    <a:lstStyle/>
                    <a:p>
                      <a:endParaRPr lang="en-US"/>
                    </a:p>
                  </p:txBody>
                </p:sp>
              </p:grpSp>
              <p:grpSp>
                <p:nvGrpSpPr>
                  <p:cNvPr id="4877" name="Group 164"/>
                  <p:cNvGrpSpPr>
                    <a:grpSpLocks/>
                  </p:cNvGrpSpPr>
                  <p:nvPr/>
                </p:nvGrpSpPr>
                <p:grpSpPr bwMode="auto">
                  <a:xfrm>
                    <a:off x="2560" y="2292"/>
                    <a:ext cx="124" cy="136"/>
                    <a:chOff x="2560" y="2292"/>
                    <a:chExt cx="124" cy="136"/>
                  </a:xfrm>
                  <a:grpFill/>
                </p:grpSpPr>
                <p:sp>
                  <p:nvSpPr>
                    <p:cNvPr id="4923" name="Freeform 160"/>
                    <p:cNvSpPr>
                      <a:spLocks/>
                    </p:cNvSpPr>
                    <p:nvPr/>
                  </p:nvSpPr>
                  <p:spPr bwMode="auto">
                    <a:xfrm>
                      <a:off x="2560" y="2292"/>
                      <a:ext cx="124" cy="136"/>
                    </a:xfrm>
                    <a:custGeom>
                      <a:avLst/>
                      <a:gdLst>
                        <a:gd name="T0" fmla="*/ 63 w 247"/>
                        <a:gd name="T1" fmla="*/ 0 h 273"/>
                        <a:gd name="T2" fmla="*/ 0 w 247"/>
                        <a:gd name="T3" fmla="*/ 69 h 273"/>
                        <a:gd name="T4" fmla="*/ 0 w 247"/>
                        <a:gd name="T5" fmla="*/ 273 h 273"/>
                        <a:gd name="T6" fmla="*/ 186 w 247"/>
                        <a:gd name="T7" fmla="*/ 273 h 273"/>
                        <a:gd name="T8" fmla="*/ 247 w 247"/>
                        <a:gd name="T9" fmla="*/ 206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69"/>
                          </a:lnTo>
                          <a:lnTo>
                            <a:pt x="0" y="273"/>
                          </a:lnTo>
                          <a:lnTo>
                            <a:pt x="186" y="273"/>
                          </a:lnTo>
                          <a:lnTo>
                            <a:pt x="247" y="206"/>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4924" name="Line 161"/>
                    <p:cNvSpPr>
                      <a:spLocks noChangeShapeType="1"/>
                    </p:cNvSpPr>
                    <p:nvPr/>
                  </p:nvSpPr>
                  <p:spPr bwMode="auto">
                    <a:xfrm flipH="1">
                      <a:off x="2560" y="2326"/>
                      <a:ext cx="93" cy="1"/>
                    </a:xfrm>
                    <a:prstGeom prst="line">
                      <a:avLst/>
                    </a:prstGeom>
                    <a:grpFill/>
                    <a:ln w="9525">
                      <a:solidFill>
                        <a:schemeClr val="tx1"/>
                      </a:solidFill>
                      <a:round/>
                      <a:headEnd/>
                      <a:tailEnd/>
                    </a:ln>
                    <a:extLst/>
                  </p:spPr>
                  <p:txBody>
                    <a:bodyPr/>
                    <a:lstStyle/>
                    <a:p>
                      <a:endParaRPr lang="en-US"/>
                    </a:p>
                  </p:txBody>
                </p:sp>
                <p:sp>
                  <p:nvSpPr>
                    <p:cNvPr id="4925" name="Line 162"/>
                    <p:cNvSpPr>
                      <a:spLocks noChangeShapeType="1"/>
                    </p:cNvSpPr>
                    <p:nvPr/>
                  </p:nvSpPr>
                  <p:spPr bwMode="auto">
                    <a:xfrm flipV="1">
                      <a:off x="2653" y="2292"/>
                      <a:ext cx="31" cy="34"/>
                    </a:xfrm>
                    <a:prstGeom prst="line">
                      <a:avLst/>
                    </a:prstGeom>
                    <a:grpFill/>
                    <a:ln w="9525">
                      <a:solidFill>
                        <a:schemeClr val="tx1"/>
                      </a:solidFill>
                      <a:round/>
                      <a:headEnd/>
                      <a:tailEnd/>
                    </a:ln>
                    <a:extLst/>
                  </p:spPr>
                  <p:txBody>
                    <a:bodyPr/>
                    <a:lstStyle/>
                    <a:p>
                      <a:endParaRPr lang="en-US"/>
                    </a:p>
                  </p:txBody>
                </p:sp>
                <p:sp>
                  <p:nvSpPr>
                    <p:cNvPr id="4926" name="Line 163"/>
                    <p:cNvSpPr>
                      <a:spLocks noChangeShapeType="1"/>
                    </p:cNvSpPr>
                    <p:nvPr/>
                  </p:nvSpPr>
                  <p:spPr bwMode="auto">
                    <a:xfrm>
                      <a:off x="2653" y="2326"/>
                      <a:ext cx="1" cy="102"/>
                    </a:xfrm>
                    <a:prstGeom prst="line">
                      <a:avLst/>
                    </a:prstGeom>
                    <a:grpFill/>
                    <a:ln w="9525">
                      <a:solidFill>
                        <a:schemeClr val="tx1"/>
                      </a:solidFill>
                      <a:round/>
                      <a:headEnd/>
                      <a:tailEnd/>
                    </a:ln>
                    <a:extLst/>
                  </p:spPr>
                  <p:txBody>
                    <a:bodyPr/>
                    <a:lstStyle/>
                    <a:p>
                      <a:endParaRPr lang="en-US"/>
                    </a:p>
                  </p:txBody>
                </p:sp>
              </p:grpSp>
              <p:grpSp>
                <p:nvGrpSpPr>
                  <p:cNvPr id="4878" name="Group 169"/>
                  <p:cNvGrpSpPr>
                    <a:grpSpLocks/>
                  </p:cNvGrpSpPr>
                  <p:nvPr/>
                </p:nvGrpSpPr>
                <p:grpSpPr bwMode="auto">
                  <a:xfrm>
                    <a:off x="2560" y="2191"/>
                    <a:ext cx="124" cy="136"/>
                    <a:chOff x="2560" y="2191"/>
                    <a:chExt cx="124" cy="136"/>
                  </a:xfrm>
                  <a:grpFill/>
                </p:grpSpPr>
                <p:sp>
                  <p:nvSpPr>
                    <p:cNvPr id="4919" name="Freeform 165"/>
                    <p:cNvSpPr>
                      <a:spLocks/>
                    </p:cNvSpPr>
                    <p:nvPr/>
                  </p:nvSpPr>
                  <p:spPr bwMode="auto">
                    <a:xfrm>
                      <a:off x="2560" y="2191"/>
                      <a:ext cx="124" cy="136"/>
                    </a:xfrm>
                    <a:custGeom>
                      <a:avLst/>
                      <a:gdLst>
                        <a:gd name="T0" fmla="*/ 63 w 247"/>
                        <a:gd name="T1" fmla="*/ 0 h 273"/>
                        <a:gd name="T2" fmla="*/ 0 w 247"/>
                        <a:gd name="T3" fmla="*/ 69 h 273"/>
                        <a:gd name="T4" fmla="*/ 0 w 247"/>
                        <a:gd name="T5" fmla="*/ 273 h 273"/>
                        <a:gd name="T6" fmla="*/ 186 w 247"/>
                        <a:gd name="T7" fmla="*/ 273 h 273"/>
                        <a:gd name="T8" fmla="*/ 247 w 247"/>
                        <a:gd name="T9" fmla="*/ 206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69"/>
                          </a:lnTo>
                          <a:lnTo>
                            <a:pt x="0" y="273"/>
                          </a:lnTo>
                          <a:lnTo>
                            <a:pt x="186" y="273"/>
                          </a:lnTo>
                          <a:lnTo>
                            <a:pt x="247" y="206"/>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4920" name="Line 166"/>
                    <p:cNvSpPr>
                      <a:spLocks noChangeShapeType="1"/>
                    </p:cNvSpPr>
                    <p:nvPr/>
                  </p:nvSpPr>
                  <p:spPr bwMode="auto">
                    <a:xfrm flipH="1">
                      <a:off x="2560" y="2225"/>
                      <a:ext cx="93" cy="1"/>
                    </a:xfrm>
                    <a:prstGeom prst="line">
                      <a:avLst/>
                    </a:prstGeom>
                    <a:grpFill/>
                    <a:ln w="9525">
                      <a:solidFill>
                        <a:schemeClr val="tx1"/>
                      </a:solidFill>
                      <a:round/>
                      <a:headEnd/>
                      <a:tailEnd/>
                    </a:ln>
                    <a:extLst/>
                  </p:spPr>
                  <p:txBody>
                    <a:bodyPr/>
                    <a:lstStyle/>
                    <a:p>
                      <a:endParaRPr lang="en-US"/>
                    </a:p>
                  </p:txBody>
                </p:sp>
                <p:sp>
                  <p:nvSpPr>
                    <p:cNvPr id="4921" name="Line 167"/>
                    <p:cNvSpPr>
                      <a:spLocks noChangeShapeType="1"/>
                    </p:cNvSpPr>
                    <p:nvPr/>
                  </p:nvSpPr>
                  <p:spPr bwMode="auto">
                    <a:xfrm flipV="1">
                      <a:off x="2653" y="2191"/>
                      <a:ext cx="31" cy="34"/>
                    </a:xfrm>
                    <a:prstGeom prst="line">
                      <a:avLst/>
                    </a:prstGeom>
                    <a:grpFill/>
                    <a:ln w="9525">
                      <a:solidFill>
                        <a:schemeClr val="tx1"/>
                      </a:solidFill>
                      <a:round/>
                      <a:headEnd/>
                      <a:tailEnd/>
                    </a:ln>
                    <a:extLst/>
                  </p:spPr>
                  <p:txBody>
                    <a:bodyPr/>
                    <a:lstStyle/>
                    <a:p>
                      <a:endParaRPr lang="en-US"/>
                    </a:p>
                  </p:txBody>
                </p:sp>
                <p:sp>
                  <p:nvSpPr>
                    <p:cNvPr id="4922" name="Line 168"/>
                    <p:cNvSpPr>
                      <a:spLocks noChangeShapeType="1"/>
                    </p:cNvSpPr>
                    <p:nvPr/>
                  </p:nvSpPr>
                  <p:spPr bwMode="auto">
                    <a:xfrm>
                      <a:off x="2653" y="2225"/>
                      <a:ext cx="1" cy="102"/>
                    </a:xfrm>
                    <a:prstGeom prst="line">
                      <a:avLst/>
                    </a:prstGeom>
                    <a:grpFill/>
                    <a:ln w="9525">
                      <a:solidFill>
                        <a:schemeClr val="tx1"/>
                      </a:solidFill>
                      <a:round/>
                      <a:headEnd/>
                      <a:tailEnd/>
                    </a:ln>
                    <a:extLst/>
                  </p:spPr>
                  <p:txBody>
                    <a:bodyPr/>
                    <a:lstStyle/>
                    <a:p>
                      <a:endParaRPr lang="en-US"/>
                    </a:p>
                  </p:txBody>
                </p:sp>
              </p:grpSp>
              <p:grpSp>
                <p:nvGrpSpPr>
                  <p:cNvPr id="4879" name="Group 174"/>
                  <p:cNvGrpSpPr>
                    <a:grpSpLocks/>
                  </p:cNvGrpSpPr>
                  <p:nvPr/>
                </p:nvGrpSpPr>
                <p:grpSpPr bwMode="auto">
                  <a:xfrm>
                    <a:off x="2560" y="2090"/>
                    <a:ext cx="124" cy="136"/>
                    <a:chOff x="2560" y="2090"/>
                    <a:chExt cx="124" cy="136"/>
                  </a:xfrm>
                  <a:grpFill/>
                </p:grpSpPr>
                <p:sp>
                  <p:nvSpPr>
                    <p:cNvPr id="4915" name="Freeform 170"/>
                    <p:cNvSpPr>
                      <a:spLocks/>
                    </p:cNvSpPr>
                    <p:nvPr/>
                  </p:nvSpPr>
                  <p:spPr bwMode="auto">
                    <a:xfrm>
                      <a:off x="2560" y="2090"/>
                      <a:ext cx="124" cy="136"/>
                    </a:xfrm>
                    <a:custGeom>
                      <a:avLst/>
                      <a:gdLst>
                        <a:gd name="T0" fmla="*/ 63 w 247"/>
                        <a:gd name="T1" fmla="*/ 0 h 273"/>
                        <a:gd name="T2" fmla="*/ 0 w 247"/>
                        <a:gd name="T3" fmla="*/ 69 h 273"/>
                        <a:gd name="T4" fmla="*/ 0 w 247"/>
                        <a:gd name="T5" fmla="*/ 273 h 273"/>
                        <a:gd name="T6" fmla="*/ 186 w 247"/>
                        <a:gd name="T7" fmla="*/ 273 h 273"/>
                        <a:gd name="T8" fmla="*/ 247 w 247"/>
                        <a:gd name="T9" fmla="*/ 206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69"/>
                          </a:lnTo>
                          <a:lnTo>
                            <a:pt x="0" y="273"/>
                          </a:lnTo>
                          <a:lnTo>
                            <a:pt x="186" y="273"/>
                          </a:lnTo>
                          <a:lnTo>
                            <a:pt x="247" y="206"/>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4916" name="Line 171"/>
                    <p:cNvSpPr>
                      <a:spLocks noChangeShapeType="1"/>
                    </p:cNvSpPr>
                    <p:nvPr/>
                  </p:nvSpPr>
                  <p:spPr bwMode="auto">
                    <a:xfrm flipH="1">
                      <a:off x="2560" y="2124"/>
                      <a:ext cx="93" cy="1"/>
                    </a:xfrm>
                    <a:prstGeom prst="line">
                      <a:avLst/>
                    </a:prstGeom>
                    <a:grpFill/>
                    <a:ln w="9525">
                      <a:solidFill>
                        <a:schemeClr val="tx1"/>
                      </a:solidFill>
                      <a:round/>
                      <a:headEnd/>
                      <a:tailEnd/>
                    </a:ln>
                    <a:extLst/>
                  </p:spPr>
                  <p:txBody>
                    <a:bodyPr/>
                    <a:lstStyle/>
                    <a:p>
                      <a:endParaRPr lang="en-US"/>
                    </a:p>
                  </p:txBody>
                </p:sp>
                <p:sp>
                  <p:nvSpPr>
                    <p:cNvPr id="4917" name="Line 172"/>
                    <p:cNvSpPr>
                      <a:spLocks noChangeShapeType="1"/>
                    </p:cNvSpPr>
                    <p:nvPr/>
                  </p:nvSpPr>
                  <p:spPr bwMode="auto">
                    <a:xfrm flipV="1">
                      <a:off x="2653" y="2090"/>
                      <a:ext cx="31" cy="34"/>
                    </a:xfrm>
                    <a:prstGeom prst="line">
                      <a:avLst/>
                    </a:prstGeom>
                    <a:grpFill/>
                    <a:ln w="9525">
                      <a:solidFill>
                        <a:schemeClr val="tx1"/>
                      </a:solidFill>
                      <a:round/>
                      <a:headEnd/>
                      <a:tailEnd/>
                    </a:ln>
                    <a:extLst/>
                  </p:spPr>
                  <p:txBody>
                    <a:bodyPr/>
                    <a:lstStyle/>
                    <a:p>
                      <a:endParaRPr lang="en-US"/>
                    </a:p>
                  </p:txBody>
                </p:sp>
                <p:sp>
                  <p:nvSpPr>
                    <p:cNvPr id="4918" name="Line 173"/>
                    <p:cNvSpPr>
                      <a:spLocks noChangeShapeType="1"/>
                    </p:cNvSpPr>
                    <p:nvPr/>
                  </p:nvSpPr>
                  <p:spPr bwMode="auto">
                    <a:xfrm>
                      <a:off x="2653" y="2124"/>
                      <a:ext cx="1" cy="102"/>
                    </a:xfrm>
                    <a:prstGeom prst="line">
                      <a:avLst/>
                    </a:prstGeom>
                    <a:grpFill/>
                    <a:ln w="9525">
                      <a:solidFill>
                        <a:schemeClr val="tx1"/>
                      </a:solidFill>
                      <a:round/>
                      <a:headEnd/>
                      <a:tailEnd/>
                    </a:ln>
                    <a:extLst/>
                  </p:spPr>
                  <p:txBody>
                    <a:bodyPr/>
                    <a:lstStyle/>
                    <a:p>
                      <a:endParaRPr lang="en-US"/>
                    </a:p>
                  </p:txBody>
                </p:sp>
              </p:grpSp>
              <p:grpSp>
                <p:nvGrpSpPr>
                  <p:cNvPr id="4880" name="Group 179"/>
                  <p:cNvGrpSpPr>
                    <a:grpSpLocks/>
                  </p:cNvGrpSpPr>
                  <p:nvPr/>
                </p:nvGrpSpPr>
                <p:grpSpPr bwMode="auto">
                  <a:xfrm>
                    <a:off x="2560" y="1989"/>
                    <a:ext cx="124" cy="136"/>
                    <a:chOff x="2560" y="1989"/>
                    <a:chExt cx="124" cy="136"/>
                  </a:xfrm>
                  <a:grpFill/>
                </p:grpSpPr>
                <p:sp>
                  <p:nvSpPr>
                    <p:cNvPr id="4911" name="Freeform 175"/>
                    <p:cNvSpPr>
                      <a:spLocks/>
                    </p:cNvSpPr>
                    <p:nvPr/>
                  </p:nvSpPr>
                  <p:spPr bwMode="auto">
                    <a:xfrm>
                      <a:off x="2560" y="1989"/>
                      <a:ext cx="124" cy="136"/>
                    </a:xfrm>
                    <a:custGeom>
                      <a:avLst/>
                      <a:gdLst>
                        <a:gd name="T0" fmla="*/ 63 w 247"/>
                        <a:gd name="T1" fmla="*/ 0 h 273"/>
                        <a:gd name="T2" fmla="*/ 0 w 247"/>
                        <a:gd name="T3" fmla="*/ 69 h 273"/>
                        <a:gd name="T4" fmla="*/ 0 w 247"/>
                        <a:gd name="T5" fmla="*/ 273 h 273"/>
                        <a:gd name="T6" fmla="*/ 186 w 247"/>
                        <a:gd name="T7" fmla="*/ 273 h 273"/>
                        <a:gd name="T8" fmla="*/ 247 w 247"/>
                        <a:gd name="T9" fmla="*/ 206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69"/>
                          </a:lnTo>
                          <a:lnTo>
                            <a:pt x="0" y="273"/>
                          </a:lnTo>
                          <a:lnTo>
                            <a:pt x="186" y="273"/>
                          </a:lnTo>
                          <a:lnTo>
                            <a:pt x="247" y="206"/>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4912" name="Line 176"/>
                    <p:cNvSpPr>
                      <a:spLocks noChangeShapeType="1"/>
                    </p:cNvSpPr>
                    <p:nvPr/>
                  </p:nvSpPr>
                  <p:spPr bwMode="auto">
                    <a:xfrm flipH="1">
                      <a:off x="2560" y="2023"/>
                      <a:ext cx="93" cy="1"/>
                    </a:xfrm>
                    <a:prstGeom prst="line">
                      <a:avLst/>
                    </a:prstGeom>
                    <a:grpFill/>
                    <a:ln w="9525">
                      <a:solidFill>
                        <a:schemeClr val="tx1"/>
                      </a:solidFill>
                      <a:round/>
                      <a:headEnd/>
                      <a:tailEnd/>
                    </a:ln>
                    <a:extLst/>
                  </p:spPr>
                  <p:txBody>
                    <a:bodyPr/>
                    <a:lstStyle/>
                    <a:p>
                      <a:endParaRPr lang="en-US"/>
                    </a:p>
                  </p:txBody>
                </p:sp>
                <p:sp>
                  <p:nvSpPr>
                    <p:cNvPr id="4913" name="Line 177"/>
                    <p:cNvSpPr>
                      <a:spLocks noChangeShapeType="1"/>
                    </p:cNvSpPr>
                    <p:nvPr/>
                  </p:nvSpPr>
                  <p:spPr bwMode="auto">
                    <a:xfrm flipV="1">
                      <a:off x="2653" y="1989"/>
                      <a:ext cx="31" cy="34"/>
                    </a:xfrm>
                    <a:prstGeom prst="line">
                      <a:avLst/>
                    </a:prstGeom>
                    <a:grpFill/>
                    <a:ln w="9525">
                      <a:solidFill>
                        <a:schemeClr val="tx1"/>
                      </a:solidFill>
                      <a:round/>
                      <a:headEnd/>
                      <a:tailEnd/>
                    </a:ln>
                    <a:extLst/>
                  </p:spPr>
                  <p:txBody>
                    <a:bodyPr/>
                    <a:lstStyle/>
                    <a:p>
                      <a:endParaRPr lang="en-US"/>
                    </a:p>
                  </p:txBody>
                </p:sp>
                <p:sp>
                  <p:nvSpPr>
                    <p:cNvPr id="4914" name="Line 178"/>
                    <p:cNvSpPr>
                      <a:spLocks noChangeShapeType="1"/>
                    </p:cNvSpPr>
                    <p:nvPr/>
                  </p:nvSpPr>
                  <p:spPr bwMode="auto">
                    <a:xfrm>
                      <a:off x="2653" y="2023"/>
                      <a:ext cx="1" cy="102"/>
                    </a:xfrm>
                    <a:prstGeom prst="line">
                      <a:avLst/>
                    </a:prstGeom>
                    <a:grpFill/>
                    <a:ln w="9525">
                      <a:solidFill>
                        <a:schemeClr val="tx1"/>
                      </a:solidFill>
                      <a:round/>
                      <a:headEnd/>
                      <a:tailEnd/>
                    </a:ln>
                    <a:extLst/>
                  </p:spPr>
                  <p:txBody>
                    <a:bodyPr/>
                    <a:lstStyle/>
                    <a:p>
                      <a:endParaRPr lang="en-US"/>
                    </a:p>
                  </p:txBody>
                </p:sp>
              </p:grpSp>
              <p:grpSp>
                <p:nvGrpSpPr>
                  <p:cNvPr id="4881" name="Group 184"/>
                  <p:cNvGrpSpPr>
                    <a:grpSpLocks/>
                  </p:cNvGrpSpPr>
                  <p:nvPr/>
                </p:nvGrpSpPr>
                <p:grpSpPr bwMode="auto">
                  <a:xfrm>
                    <a:off x="2560" y="1888"/>
                    <a:ext cx="124" cy="136"/>
                    <a:chOff x="2560" y="1888"/>
                    <a:chExt cx="124" cy="136"/>
                  </a:xfrm>
                  <a:grpFill/>
                </p:grpSpPr>
                <p:sp>
                  <p:nvSpPr>
                    <p:cNvPr id="4907" name="Freeform 180"/>
                    <p:cNvSpPr>
                      <a:spLocks/>
                    </p:cNvSpPr>
                    <p:nvPr/>
                  </p:nvSpPr>
                  <p:spPr bwMode="auto">
                    <a:xfrm>
                      <a:off x="2560" y="1888"/>
                      <a:ext cx="124" cy="136"/>
                    </a:xfrm>
                    <a:custGeom>
                      <a:avLst/>
                      <a:gdLst>
                        <a:gd name="T0" fmla="*/ 63 w 247"/>
                        <a:gd name="T1" fmla="*/ 0 h 273"/>
                        <a:gd name="T2" fmla="*/ 0 w 247"/>
                        <a:gd name="T3" fmla="*/ 70 h 273"/>
                        <a:gd name="T4" fmla="*/ 0 w 247"/>
                        <a:gd name="T5" fmla="*/ 273 h 273"/>
                        <a:gd name="T6" fmla="*/ 186 w 247"/>
                        <a:gd name="T7" fmla="*/ 273 h 273"/>
                        <a:gd name="T8" fmla="*/ 247 w 247"/>
                        <a:gd name="T9" fmla="*/ 206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70"/>
                          </a:lnTo>
                          <a:lnTo>
                            <a:pt x="0" y="273"/>
                          </a:lnTo>
                          <a:lnTo>
                            <a:pt x="186" y="273"/>
                          </a:lnTo>
                          <a:lnTo>
                            <a:pt x="247" y="206"/>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4908" name="Line 181"/>
                    <p:cNvSpPr>
                      <a:spLocks noChangeShapeType="1"/>
                    </p:cNvSpPr>
                    <p:nvPr/>
                  </p:nvSpPr>
                  <p:spPr bwMode="auto">
                    <a:xfrm flipH="1">
                      <a:off x="2560" y="1922"/>
                      <a:ext cx="93" cy="1"/>
                    </a:xfrm>
                    <a:prstGeom prst="line">
                      <a:avLst/>
                    </a:prstGeom>
                    <a:grpFill/>
                    <a:ln w="9525">
                      <a:solidFill>
                        <a:schemeClr val="tx1"/>
                      </a:solidFill>
                      <a:round/>
                      <a:headEnd/>
                      <a:tailEnd/>
                    </a:ln>
                    <a:extLst/>
                  </p:spPr>
                  <p:txBody>
                    <a:bodyPr/>
                    <a:lstStyle/>
                    <a:p>
                      <a:endParaRPr lang="en-US"/>
                    </a:p>
                  </p:txBody>
                </p:sp>
                <p:sp>
                  <p:nvSpPr>
                    <p:cNvPr id="4909" name="Line 182"/>
                    <p:cNvSpPr>
                      <a:spLocks noChangeShapeType="1"/>
                    </p:cNvSpPr>
                    <p:nvPr/>
                  </p:nvSpPr>
                  <p:spPr bwMode="auto">
                    <a:xfrm flipV="1">
                      <a:off x="2653" y="1888"/>
                      <a:ext cx="31" cy="34"/>
                    </a:xfrm>
                    <a:prstGeom prst="line">
                      <a:avLst/>
                    </a:prstGeom>
                    <a:grpFill/>
                    <a:ln w="9525">
                      <a:solidFill>
                        <a:schemeClr val="tx1"/>
                      </a:solidFill>
                      <a:round/>
                      <a:headEnd/>
                      <a:tailEnd/>
                    </a:ln>
                    <a:extLst/>
                  </p:spPr>
                  <p:txBody>
                    <a:bodyPr/>
                    <a:lstStyle/>
                    <a:p>
                      <a:endParaRPr lang="en-US"/>
                    </a:p>
                  </p:txBody>
                </p:sp>
                <p:sp>
                  <p:nvSpPr>
                    <p:cNvPr id="4910" name="Line 183"/>
                    <p:cNvSpPr>
                      <a:spLocks noChangeShapeType="1"/>
                    </p:cNvSpPr>
                    <p:nvPr/>
                  </p:nvSpPr>
                  <p:spPr bwMode="auto">
                    <a:xfrm>
                      <a:off x="2653" y="1922"/>
                      <a:ext cx="1" cy="102"/>
                    </a:xfrm>
                    <a:prstGeom prst="line">
                      <a:avLst/>
                    </a:prstGeom>
                    <a:grpFill/>
                    <a:ln w="9525">
                      <a:solidFill>
                        <a:schemeClr val="tx1"/>
                      </a:solidFill>
                      <a:round/>
                      <a:headEnd/>
                      <a:tailEnd/>
                    </a:ln>
                    <a:extLst/>
                  </p:spPr>
                  <p:txBody>
                    <a:bodyPr/>
                    <a:lstStyle/>
                    <a:p>
                      <a:endParaRPr lang="en-US"/>
                    </a:p>
                  </p:txBody>
                </p:sp>
              </p:grpSp>
              <p:grpSp>
                <p:nvGrpSpPr>
                  <p:cNvPr id="4882" name="Group 189"/>
                  <p:cNvGrpSpPr>
                    <a:grpSpLocks/>
                  </p:cNvGrpSpPr>
                  <p:nvPr/>
                </p:nvGrpSpPr>
                <p:grpSpPr bwMode="auto">
                  <a:xfrm>
                    <a:off x="2560" y="1787"/>
                    <a:ext cx="124" cy="136"/>
                    <a:chOff x="2560" y="1787"/>
                    <a:chExt cx="124" cy="136"/>
                  </a:xfrm>
                  <a:grpFill/>
                </p:grpSpPr>
                <p:sp>
                  <p:nvSpPr>
                    <p:cNvPr id="4903" name="Freeform 185"/>
                    <p:cNvSpPr>
                      <a:spLocks/>
                    </p:cNvSpPr>
                    <p:nvPr/>
                  </p:nvSpPr>
                  <p:spPr bwMode="auto">
                    <a:xfrm>
                      <a:off x="2560" y="1787"/>
                      <a:ext cx="124" cy="136"/>
                    </a:xfrm>
                    <a:custGeom>
                      <a:avLst/>
                      <a:gdLst>
                        <a:gd name="T0" fmla="*/ 63 w 247"/>
                        <a:gd name="T1" fmla="*/ 0 h 273"/>
                        <a:gd name="T2" fmla="*/ 0 w 247"/>
                        <a:gd name="T3" fmla="*/ 70 h 273"/>
                        <a:gd name="T4" fmla="*/ 0 w 247"/>
                        <a:gd name="T5" fmla="*/ 273 h 273"/>
                        <a:gd name="T6" fmla="*/ 186 w 247"/>
                        <a:gd name="T7" fmla="*/ 273 h 273"/>
                        <a:gd name="T8" fmla="*/ 247 w 247"/>
                        <a:gd name="T9" fmla="*/ 206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70"/>
                          </a:lnTo>
                          <a:lnTo>
                            <a:pt x="0" y="273"/>
                          </a:lnTo>
                          <a:lnTo>
                            <a:pt x="186" y="273"/>
                          </a:lnTo>
                          <a:lnTo>
                            <a:pt x="247" y="206"/>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4904" name="Line 186"/>
                    <p:cNvSpPr>
                      <a:spLocks noChangeShapeType="1"/>
                    </p:cNvSpPr>
                    <p:nvPr/>
                  </p:nvSpPr>
                  <p:spPr bwMode="auto">
                    <a:xfrm flipH="1">
                      <a:off x="2560" y="1821"/>
                      <a:ext cx="93" cy="1"/>
                    </a:xfrm>
                    <a:prstGeom prst="line">
                      <a:avLst/>
                    </a:prstGeom>
                    <a:grpFill/>
                    <a:ln w="9525">
                      <a:solidFill>
                        <a:schemeClr val="tx1"/>
                      </a:solidFill>
                      <a:round/>
                      <a:headEnd/>
                      <a:tailEnd/>
                    </a:ln>
                    <a:extLst/>
                  </p:spPr>
                  <p:txBody>
                    <a:bodyPr/>
                    <a:lstStyle/>
                    <a:p>
                      <a:endParaRPr lang="en-US"/>
                    </a:p>
                  </p:txBody>
                </p:sp>
                <p:sp>
                  <p:nvSpPr>
                    <p:cNvPr id="4905" name="Line 187"/>
                    <p:cNvSpPr>
                      <a:spLocks noChangeShapeType="1"/>
                    </p:cNvSpPr>
                    <p:nvPr/>
                  </p:nvSpPr>
                  <p:spPr bwMode="auto">
                    <a:xfrm flipV="1">
                      <a:off x="2653" y="1787"/>
                      <a:ext cx="31" cy="34"/>
                    </a:xfrm>
                    <a:prstGeom prst="line">
                      <a:avLst/>
                    </a:prstGeom>
                    <a:grpFill/>
                    <a:ln w="9525">
                      <a:solidFill>
                        <a:schemeClr val="tx1"/>
                      </a:solidFill>
                      <a:round/>
                      <a:headEnd/>
                      <a:tailEnd/>
                    </a:ln>
                    <a:extLst/>
                  </p:spPr>
                  <p:txBody>
                    <a:bodyPr/>
                    <a:lstStyle/>
                    <a:p>
                      <a:endParaRPr lang="en-US"/>
                    </a:p>
                  </p:txBody>
                </p:sp>
                <p:sp>
                  <p:nvSpPr>
                    <p:cNvPr id="4906" name="Line 188"/>
                    <p:cNvSpPr>
                      <a:spLocks noChangeShapeType="1"/>
                    </p:cNvSpPr>
                    <p:nvPr/>
                  </p:nvSpPr>
                  <p:spPr bwMode="auto">
                    <a:xfrm>
                      <a:off x="2653" y="1821"/>
                      <a:ext cx="1" cy="102"/>
                    </a:xfrm>
                    <a:prstGeom prst="line">
                      <a:avLst/>
                    </a:prstGeom>
                    <a:grpFill/>
                    <a:ln w="9525">
                      <a:solidFill>
                        <a:schemeClr val="tx1"/>
                      </a:solidFill>
                      <a:round/>
                      <a:headEnd/>
                      <a:tailEnd/>
                    </a:ln>
                    <a:extLst/>
                  </p:spPr>
                  <p:txBody>
                    <a:bodyPr/>
                    <a:lstStyle/>
                    <a:p>
                      <a:endParaRPr lang="en-US"/>
                    </a:p>
                  </p:txBody>
                </p:sp>
              </p:grpSp>
              <p:grpSp>
                <p:nvGrpSpPr>
                  <p:cNvPr id="4883" name="Group 194"/>
                  <p:cNvGrpSpPr>
                    <a:grpSpLocks/>
                  </p:cNvGrpSpPr>
                  <p:nvPr/>
                </p:nvGrpSpPr>
                <p:grpSpPr bwMode="auto">
                  <a:xfrm>
                    <a:off x="2465" y="1686"/>
                    <a:ext cx="123" cy="136"/>
                    <a:chOff x="2465" y="1686"/>
                    <a:chExt cx="123" cy="136"/>
                  </a:xfrm>
                  <a:grpFill/>
                </p:grpSpPr>
                <p:sp>
                  <p:nvSpPr>
                    <p:cNvPr id="4899" name="Freeform 190"/>
                    <p:cNvSpPr>
                      <a:spLocks/>
                    </p:cNvSpPr>
                    <p:nvPr/>
                  </p:nvSpPr>
                  <p:spPr bwMode="auto">
                    <a:xfrm>
                      <a:off x="2465" y="1686"/>
                      <a:ext cx="123" cy="136"/>
                    </a:xfrm>
                    <a:custGeom>
                      <a:avLst/>
                      <a:gdLst>
                        <a:gd name="T0" fmla="*/ 62 w 246"/>
                        <a:gd name="T1" fmla="*/ 0 h 273"/>
                        <a:gd name="T2" fmla="*/ 0 w 246"/>
                        <a:gd name="T3" fmla="*/ 69 h 273"/>
                        <a:gd name="T4" fmla="*/ 0 w 246"/>
                        <a:gd name="T5" fmla="*/ 273 h 273"/>
                        <a:gd name="T6" fmla="*/ 185 w 246"/>
                        <a:gd name="T7" fmla="*/ 273 h 273"/>
                        <a:gd name="T8" fmla="*/ 246 w 246"/>
                        <a:gd name="T9" fmla="*/ 205 h 273"/>
                        <a:gd name="T10" fmla="*/ 246 w 246"/>
                        <a:gd name="T11" fmla="*/ 0 h 273"/>
                        <a:gd name="T12" fmla="*/ 62 w 246"/>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6" h="273">
                          <a:moveTo>
                            <a:pt x="62" y="0"/>
                          </a:moveTo>
                          <a:lnTo>
                            <a:pt x="0" y="69"/>
                          </a:lnTo>
                          <a:lnTo>
                            <a:pt x="0" y="273"/>
                          </a:lnTo>
                          <a:lnTo>
                            <a:pt x="185" y="273"/>
                          </a:lnTo>
                          <a:lnTo>
                            <a:pt x="246" y="205"/>
                          </a:lnTo>
                          <a:lnTo>
                            <a:pt x="246" y="0"/>
                          </a:lnTo>
                          <a:lnTo>
                            <a:pt x="62" y="0"/>
                          </a:lnTo>
                          <a:close/>
                        </a:path>
                      </a:pathLst>
                    </a:custGeom>
                    <a:grpFill/>
                    <a:ln w="9525">
                      <a:solidFill>
                        <a:schemeClr val="tx1"/>
                      </a:solidFill>
                      <a:prstDash val="solid"/>
                      <a:round/>
                      <a:headEnd/>
                      <a:tailEnd/>
                    </a:ln>
                  </p:spPr>
                  <p:txBody>
                    <a:bodyPr/>
                    <a:lstStyle/>
                    <a:p>
                      <a:endParaRPr lang="en-US"/>
                    </a:p>
                  </p:txBody>
                </p:sp>
                <p:sp>
                  <p:nvSpPr>
                    <p:cNvPr id="4900" name="Line 191"/>
                    <p:cNvSpPr>
                      <a:spLocks noChangeShapeType="1"/>
                    </p:cNvSpPr>
                    <p:nvPr/>
                  </p:nvSpPr>
                  <p:spPr bwMode="auto">
                    <a:xfrm flipH="1">
                      <a:off x="2465" y="1720"/>
                      <a:ext cx="93" cy="1"/>
                    </a:xfrm>
                    <a:prstGeom prst="line">
                      <a:avLst/>
                    </a:prstGeom>
                    <a:grpFill/>
                    <a:ln w="9525">
                      <a:solidFill>
                        <a:schemeClr val="tx1"/>
                      </a:solidFill>
                      <a:round/>
                      <a:headEnd/>
                      <a:tailEnd/>
                    </a:ln>
                    <a:extLst/>
                  </p:spPr>
                  <p:txBody>
                    <a:bodyPr/>
                    <a:lstStyle/>
                    <a:p>
                      <a:endParaRPr lang="en-US"/>
                    </a:p>
                  </p:txBody>
                </p:sp>
                <p:sp>
                  <p:nvSpPr>
                    <p:cNvPr id="4901" name="Line 192"/>
                    <p:cNvSpPr>
                      <a:spLocks noChangeShapeType="1"/>
                    </p:cNvSpPr>
                    <p:nvPr/>
                  </p:nvSpPr>
                  <p:spPr bwMode="auto">
                    <a:xfrm flipV="1">
                      <a:off x="2558" y="1686"/>
                      <a:ext cx="30" cy="34"/>
                    </a:xfrm>
                    <a:prstGeom prst="line">
                      <a:avLst/>
                    </a:prstGeom>
                    <a:grpFill/>
                    <a:ln w="9525">
                      <a:solidFill>
                        <a:schemeClr val="tx1"/>
                      </a:solidFill>
                      <a:round/>
                      <a:headEnd/>
                      <a:tailEnd/>
                    </a:ln>
                    <a:extLst/>
                  </p:spPr>
                  <p:txBody>
                    <a:bodyPr/>
                    <a:lstStyle/>
                    <a:p>
                      <a:endParaRPr lang="en-US"/>
                    </a:p>
                  </p:txBody>
                </p:sp>
                <p:sp>
                  <p:nvSpPr>
                    <p:cNvPr id="4902" name="Line 193"/>
                    <p:cNvSpPr>
                      <a:spLocks noChangeShapeType="1"/>
                    </p:cNvSpPr>
                    <p:nvPr/>
                  </p:nvSpPr>
                  <p:spPr bwMode="auto">
                    <a:xfrm>
                      <a:off x="2558" y="1720"/>
                      <a:ext cx="1" cy="102"/>
                    </a:xfrm>
                    <a:prstGeom prst="line">
                      <a:avLst/>
                    </a:prstGeom>
                    <a:grpFill/>
                    <a:ln w="9525">
                      <a:solidFill>
                        <a:schemeClr val="tx1"/>
                      </a:solidFill>
                      <a:round/>
                      <a:headEnd/>
                      <a:tailEnd/>
                    </a:ln>
                    <a:extLst/>
                  </p:spPr>
                  <p:txBody>
                    <a:bodyPr/>
                    <a:lstStyle/>
                    <a:p>
                      <a:endParaRPr lang="en-US"/>
                    </a:p>
                  </p:txBody>
                </p:sp>
              </p:grpSp>
              <p:grpSp>
                <p:nvGrpSpPr>
                  <p:cNvPr id="4884" name="Group 199"/>
                  <p:cNvGrpSpPr>
                    <a:grpSpLocks/>
                  </p:cNvGrpSpPr>
                  <p:nvPr/>
                </p:nvGrpSpPr>
                <p:grpSpPr bwMode="auto">
                  <a:xfrm>
                    <a:off x="2560" y="1686"/>
                    <a:ext cx="124" cy="136"/>
                    <a:chOff x="2560" y="1686"/>
                    <a:chExt cx="124" cy="136"/>
                  </a:xfrm>
                  <a:grpFill/>
                </p:grpSpPr>
                <p:sp>
                  <p:nvSpPr>
                    <p:cNvPr id="4895" name="Freeform 195"/>
                    <p:cNvSpPr>
                      <a:spLocks/>
                    </p:cNvSpPr>
                    <p:nvPr/>
                  </p:nvSpPr>
                  <p:spPr bwMode="auto">
                    <a:xfrm>
                      <a:off x="2560" y="1686"/>
                      <a:ext cx="124" cy="136"/>
                    </a:xfrm>
                    <a:custGeom>
                      <a:avLst/>
                      <a:gdLst>
                        <a:gd name="T0" fmla="*/ 63 w 247"/>
                        <a:gd name="T1" fmla="*/ 0 h 273"/>
                        <a:gd name="T2" fmla="*/ 0 w 247"/>
                        <a:gd name="T3" fmla="*/ 69 h 273"/>
                        <a:gd name="T4" fmla="*/ 0 w 247"/>
                        <a:gd name="T5" fmla="*/ 273 h 273"/>
                        <a:gd name="T6" fmla="*/ 186 w 247"/>
                        <a:gd name="T7" fmla="*/ 273 h 273"/>
                        <a:gd name="T8" fmla="*/ 247 w 247"/>
                        <a:gd name="T9" fmla="*/ 205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69"/>
                          </a:lnTo>
                          <a:lnTo>
                            <a:pt x="0" y="273"/>
                          </a:lnTo>
                          <a:lnTo>
                            <a:pt x="186" y="273"/>
                          </a:lnTo>
                          <a:lnTo>
                            <a:pt x="247" y="205"/>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4896" name="Line 196"/>
                    <p:cNvSpPr>
                      <a:spLocks noChangeShapeType="1"/>
                    </p:cNvSpPr>
                    <p:nvPr/>
                  </p:nvSpPr>
                  <p:spPr bwMode="auto">
                    <a:xfrm flipH="1">
                      <a:off x="2560" y="1720"/>
                      <a:ext cx="93" cy="1"/>
                    </a:xfrm>
                    <a:prstGeom prst="line">
                      <a:avLst/>
                    </a:prstGeom>
                    <a:grpFill/>
                    <a:ln w="9525">
                      <a:solidFill>
                        <a:schemeClr val="tx1"/>
                      </a:solidFill>
                      <a:round/>
                      <a:headEnd/>
                      <a:tailEnd/>
                    </a:ln>
                    <a:extLst/>
                  </p:spPr>
                  <p:txBody>
                    <a:bodyPr/>
                    <a:lstStyle/>
                    <a:p>
                      <a:endParaRPr lang="en-US"/>
                    </a:p>
                  </p:txBody>
                </p:sp>
                <p:sp>
                  <p:nvSpPr>
                    <p:cNvPr id="4897" name="Line 197"/>
                    <p:cNvSpPr>
                      <a:spLocks noChangeShapeType="1"/>
                    </p:cNvSpPr>
                    <p:nvPr/>
                  </p:nvSpPr>
                  <p:spPr bwMode="auto">
                    <a:xfrm flipV="1">
                      <a:off x="2653" y="1686"/>
                      <a:ext cx="31" cy="34"/>
                    </a:xfrm>
                    <a:prstGeom prst="line">
                      <a:avLst/>
                    </a:prstGeom>
                    <a:grpFill/>
                    <a:ln w="9525">
                      <a:solidFill>
                        <a:schemeClr val="tx1"/>
                      </a:solidFill>
                      <a:round/>
                      <a:headEnd/>
                      <a:tailEnd/>
                    </a:ln>
                    <a:extLst/>
                  </p:spPr>
                  <p:txBody>
                    <a:bodyPr/>
                    <a:lstStyle/>
                    <a:p>
                      <a:endParaRPr lang="en-US"/>
                    </a:p>
                  </p:txBody>
                </p:sp>
                <p:sp>
                  <p:nvSpPr>
                    <p:cNvPr id="4898" name="Line 198"/>
                    <p:cNvSpPr>
                      <a:spLocks noChangeShapeType="1"/>
                    </p:cNvSpPr>
                    <p:nvPr/>
                  </p:nvSpPr>
                  <p:spPr bwMode="auto">
                    <a:xfrm>
                      <a:off x="2653" y="1720"/>
                      <a:ext cx="1" cy="102"/>
                    </a:xfrm>
                    <a:prstGeom prst="line">
                      <a:avLst/>
                    </a:prstGeom>
                    <a:grpFill/>
                    <a:ln w="9525">
                      <a:solidFill>
                        <a:schemeClr val="tx1"/>
                      </a:solidFill>
                      <a:round/>
                      <a:headEnd/>
                      <a:tailEnd/>
                    </a:ln>
                    <a:extLst/>
                  </p:spPr>
                  <p:txBody>
                    <a:bodyPr/>
                    <a:lstStyle/>
                    <a:p>
                      <a:endParaRPr lang="en-US"/>
                    </a:p>
                  </p:txBody>
                </p:sp>
              </p:grpSp>
              <p:grpSp>
                <p:nvGrpSpPr>
                  <p:cNvPr id="4885" name="Group 204"/>
                  <p:cNvGrpSpPr>
                    <a:grpSpLocks/>
                  </p:cNvGrpSpPr>
                  <p:nvPr/>
                </p:nvGrpSpPr>
                <p:grpSpPr bwMode="auto">
                  <a:xfrm>
                    <a:off x="2465" y="1585"/>
                    <a:ext cx="123" cy="136"/>
                    <a:chOff x="2465" y="1585"/>
                    <a:chExt cx="123" cy="136"/>
                  </a:xfrm>
                  <a:grpFill/>
                </p:grpSpPr>
                <p:sp>
                  <p:nvSpPr>
                    <p:cNvPr id="4891" name="Freeform 200"/>
                    <p:cNvSpPr>
                      <a:spLocks/>
                    </p:cNvSpPr>
                    <p:nvPr/>
                  </p:nvSpPr>
                  <p:spPr bwMode="auto">
                    <a:xfrm>
                      <a:off x="2465" y="1585"/>
                      <a:ext cx="123" cy="136"/>
                    </a:xfrm>
                    <a:custGeom>
                      <a:avLst/>
                      <a:gdLst>
                        <a:gd name="T0" fmla="*/ 62 w 246"/>
                        <a:gd name="T1" fmla="*/ 0 h 273"/>
                        <a:gd name="T2" fmla="*/ 0 w 246"/>
                        <a:gd name="T3" fmla="*/ 69 h 273"/>
                        <a:gd name="T4" fmla="*/ 0 w 246"/>
                        <a:gd name="T5" fmla="*/ 273 h 273"/>
                        <a:gd name="T6" fmla="*/ 185 w 246"/>
                        <a:gd name="T7" fmla="*/ 273 h 273"/>
                        <a:gd name="T8" fmla="*/ 246 w 246"/>
                        <a:gd name="T9" fmla="*/ 205 h 273"/>
                        <a:gd name="T10" fmla="*/ 246 w 246"/>
                        <a:gd name="T11" fmla="*/ 0 h 273"/>
                        <a:gd name="T12" fmla="*/ 62 w 246"/>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6" h="273">
                          <a:moveTo>
                            <a:pt x="62" y="0"/>
                          </a:moveTo>
                          <a:lnTo>
                            <a:pt x="0" y="69"/>
                          </a:lnTo>
                          <a:lnTo>
                            <a:pt x="0" y="273"/>
                          </a:lnTo>
                          <a:lnTo>
                            <a:pt x="185" y="273"/>
                          </a:lnTo>
                          <a:lnTo>
                            <a:pt x="246" y="205"/>
                          </a:lnTo>
                          <a:lnTo>
                            <a:pt x="246" y="0"/>
                          </a:lnTo>
                          <a:lnTo>
                            <a:pt x="62" y="0"/>
                          </a:lnTo>
                          <a:close/>
                        </a:path>
                      </a:pathLst>
                    </a:custGeom>
                    <a:grpFill/>
                    <a:ln w="9525">
                      <a:solidFill>
                        <a:schemeClr val="tx1"/>
                      </a:solidFill>
                      <a:prstDash val="solid"/>
                      <a:round/>
                      <a:headEnd/>
                      <a:tailEnd/>
                    </a:ln>
                  </p:spPr>
                  <p:txBody>
                    <a:bodyPr/>
                    <a:lstStyle/>
                    <a:p>
                      <a:endParaRPr lang="en-US"/>
                    </a:p>
                  </p:txBody>
                </p:sp>
                <p:sp>
                  <p:nvSpPr>
                    <p:cNvPr id="4892" name="Line 201"/>
                    <p:cNvSpPr>
                      <a:spLocks noChangeShapeType="1"/>
                    </p:cNvSpPr>
                    <p:nvPr/>
                  </p:nvSpPr>
                  <p:spPr bwMode="auto">
                    <a:xfrm flipH="1">
                      <a:off x="2465" y="1619"/>
                      <a:ext cx="93" cy="1"/>
                    </a:xfrm>
                    <a:prstGeom prst="line">
                      <a:avLst/>
                    </a:prstGeom>
                    <a:grpFill/>
                    <a:ln w="9525">
                      <a:solidFill>
                        <a:schemeClr val="tx1"/>
                      </a:solidFill>
                      <a:round/>
                      <a:headEnd/>
                      <a:tailEnd/>
                    </a:ln>
                    <a:extLst/>
                  </p:spPr>
                  <p:txBody>
                    <a:bodyPr/>
                    <a:lstStyle/>
                    <a:p>
                      <a:endParaRPr lang="en-US"/>
                    </a:p>
                  </p:txBody>
                </p:sp>
                <p:sp>
                  <p:nvSpPr>
                    <p:cNvPr id="4893" name="Line 202"/>
                    <p:cNvSpPr>
                      <a:spLocks noChangeShapeType="1"/>
                    </p:cNvSpPr>
                    <p:nvPr/>
                  </p:nvSpPr>
                  <p:spPr bwMode="auto">
                    <a:xfrm flipV="1">
                      <a:off x="2558" y="1585"/>
                      <a:ext cx="30" cy="34"/>
                    </a:xfrm>
                    <a:prstGeom prst="line">
                      <a:avLst/>
                    </a:prstGeom>
                    <a:grpFill/>
                    <a:ln w="9525">
                      <a:solidFill>
                        <a:schemeClr val="tx1"/>
                      </a:solidFill>
                      <a:round/>
                      <a:headEnd/>
                      <a:tailEnd/>
                    </a:ln>
                    <a:extLst/>
                  </p:spPr>
                  <p:txBody>
                    <a:bodyPr/>
                    <a:lstStyle/>
                    <a:p>
                      <a:endParaRPr lang="en-US"/>
                    </a:p>
                  </p:txBody>
                </p:sp>
                <p:sp>
                  <p:nvSpPr>
                    <p:cNvPr id="4894" name="Line 203"/>
                    <p:cNvSpPr>
                      <a:spLocks noChangeShapeType="1"/>
                    </p:cNvSpPr>
                    <p:nvPr/>
                  </p:nvSpPr>
                  <p:spPr bwMode="auto">
                    <a:xfrm>
                      <a:off x="2558" y="1619"/>
                      <a:ext cx="1" cy="102"/>
                    </a:xfrm>
                    <a:prstGeom prst="line">
                      <a:avLst/>
                    </a:prstGeom>
                    <a:grpFill/>
                    <a:ln w="9525">
                      <a:solidFill>
                        <a:schemeClr val="tx1"/>
                      </a:solidFill>
                      <a:round/>
                      <a:headEnd/>
                      <a:tailEnd/>
                    </a:ln>
                    <a:extLst/>
                  </p:spPr>
                  <p:txBody>
                    <a:bodyPr/>
                    <a:lstStyle/>
                    <a:p>
                      <a:endParaRPr lang="en-US"/>
                    </a:p>
                  </p:txBody>
                </p:sp>
              </p:grpSp>
              <p:grpSp>
                <p:nvGrpSpPr>
                  <p:cNvPr id="4886" name="Group 209"/>
                  <p:cNvGrpSpPr>
                    <a:grpSpLocks/>
                  </p:cNvGrpSpPr>
                  <p:nvPr/>
                </p:nvGrpSpPr>
                <p:grpSpPr bwMode="auto">
                  <a:xfrm>
                    <a:off x="2560" y="1585"/>
                    <a:ext cx="124" cy="136"/>
                    <a:chOff x="2560" y="1585"/>
                    <a:chExt cx="124" cy="136"/>
                  </a:xfrm>
                  <a:grpFill/>
                </p:grpSpPr>
                <p:sp>
                  <p:nvSpPr>
                    <p:cNvPr id="4887" name="Freeform 205"/>
                    <p:cNvSpPr>
                      <a:spLocks/>
                    </p:cNvSpPr>
                    <p:nvPr/>
                  </p:nvSpPr>
                  <p:spPr bwMode="auto">
                    <a:xfrm>
                      <a:off x="2560" y="1585"/>
                      <a:ext cx="124" cy="136"/>
                    </a:xfrm>
                    <a:custGeom>
                      <a:avLst/>
                      <a:gdLst>
                        <a:gd name="T0" fmla="*/ 63 w 247"/>
                        <a:gd name="T1" fmla="*/ 0 h 273"/>
                        <a:gd name="T2" fmla="*/ 0 w 247"/>
                        <a:gd name="T3" fmla="*/ 69 h 273"/>
                        <a:gd name="T4" fmla="*/ 0 w 247"/>
                        <a:gd name="T5" fmla="*/ 273 h 273"/>
                        <a:gd name="T6" fmla="*/ 186 w 247"/>
                        <a:gd name="T7" fmla="*/ 273 h 273"/>
                        <a:gd name="T8" fmla="*/ 247 w 247"/>
                        <a:gd name="T9" fmla="*/ 205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69"/>
                          </a:lnTo>
                          <a:lnTo>
                            <a:pt x="0" y="273"/>
                          </a:lnTo>
                          <a:lnTo>
                            <a:pt x="186" y="273"/>
                          </a:lnTo>
                          <a:lnTo>
                            <a:pt x="247" y="205"/>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4888" name="Line 206"/>
                    <p:cNvSpPr>
                      <a:spLocks noChangeShapeType="1"/>
                    </p:cNvSpPr>
                    <p:nvPr/>
                  </p:nvSpPr>
                  <p:spPr bwMode="auto">
                    <a:xfrm flipH="1">
                      <a:off x="2560" y="1619"/>
                      <a:ext cx="93" cy="1"/>
                    </a:xfrm>
                    <a:prstGeom prst="line">
                      <a:avLst/>
                    </a:prstGeom>
                    <a:grpFill/>
                    <a:ln w="9525">
                      <a:solidFill>
                        <a:schemeClr val="tx1"/>
                      </a:solidFill>
                      <a:round/>
                      <a:headEnd/>
                      <a:tailEnd/>
                    </a:ln>
                    <a:extLst/>
                  </p:spPr>
                  <p:txBody>
                    <a:bodyPr/>
                    <a:lstStyle/>
                    <a:p>
                      <a:endParaRPr lang="en-US"/>
                    </a:p>
                  </p:txBody>
                </p:sp>
                <p:sp>
                  <p:nvSpPr>
                    <p:cNvPr id="4889" name="Line 207"/>
                    <p:cNvSpPr>
                      <a:spLocks noChangeShapeType="1"/>
                    </p:cNvSpPr>
                    <p:nvPr/>
                  </p:nvSpPr>
                  <p:spPr bwMode="auto">
                    <a:xfrm flipV="1">
                      <a:off x="2653" y="1585"/>
                      <a:ext cx="31" cy="34"/>
                    </a:xfrm>
                    <a:prstGeom prst="line">
                      <a:avLst/>
                    </a:prstGeom>
                    <a:grpFill/>
                    <a:ln w="9525">
                      <a:solidFill>
                        <a:schemeClr val="tx1"/>
                      </a:solidFill>
                      <a:round/>
                      <a:headEnd/>
                      <a:tailEnd/>
                    </a:ln>
                    <a:extLst/>
                  </p:spPr>
                  <p:txBody>
                    <a:bodyPr/>
                    <a:lstStyle/>
                    <a:p>
                      <a:endParaRPr lang="en-US"/>
                    </a:p>
                  </p:txBody>
                </p:sp>
                <p:sp>
                  <p:nvSpPr>
                    <p:cNvPr id="4890" name="Line 208"/>
                    <p:cNvSpPr>
                      <a:spLocks noChangeShapeType="1"/>
                    </p:cNvSpPr>
                    <p:nvPr/>
                  </p:nvSpPr>
                  <p:spPr bwMode="auto">
                    <a:xfrm>
                      <a:off x="2653" y="1619"/>
                      <a:ext cx="1" cy="102"/>
                    </a:xfrm>
                    <a:prstGeom prst="line">
                      <a:avLst/>
                    </a:prstGeom>
                    <a:grpFill/>
                    <a:ln w="9525">
                      <a:solidFill>
                        <a:schemeClr val="tx1"/>
                      </a:solidFill>
                      <a:round/>
                      <a:headEnd/>
                      <a:tailEnd/>
                    </a:ln>
                    <a:extLst/>
                  </p:spPr>
                  <p:txBody>
                    <a:bodyPr/>
                    <a:lstStyle/>
                    <a:p>
                      <a:endParaRPr lang="en-US"/>
                    </a:p>
                  </p:txBody>
                </p:sp>
              </p:grpSp>
            </p:grpSp>
            <p:grpSp>
              <p:nvGrpSpPr>
                <p:cNvPr id="4564" name="Group 311"/>
                <p:cNvGrpSpPr>
                  <a:grpSpLocks/>
                </p:cNvGrpSpPr>
                <p:nvPr/>
              </p:nvGrpSpPr>
              <p:grpSpPr bwMode="auto">
                <a:xfrm>
                  <a:off x="2655" y="1585"/>
                  <a:ext cx="219" cy="1045"/>
                  <a:chOff x="2655" y="1585"/>
                  <a:chExt cx="219" cy="1045"/>
                </a:xfrm>
                <a:grpFill/>
              </p:grpSpPr>
              <p:grpSp>
                <p:nvGrpSpPr>
                  <p:cNvPr id="4767" name="Group 215"/>
                  <p:cNvGrpSpPr>
                    <a:grpSpLocks/>
                  </p:cNvGrpSpPr>
                  <p:nvPr/>
                </p:nvGrpSpPr>
                <p:grpSpPr bwMode="auto">
                  <a:xfrm>
                    <a:off x="2655" y="2493"/>
                    <a:ext cx="123" cy="137"/>
                    <a:chOff x="2655" y="2493"/>
                    <a:chExt cx="123" cy="137"/>
                  </a:xfrm>
                  <a:grpFill/>
                </p:grpSpPr>
                <p:sp>
                  <p:nvSpPr>
                    <p:cNvPr id="4863" name="Freeform 211"/>
                    <p:cNvSpPr>
                      <a:spLocks/>
                    </p:cNvSpPr>
                    <p:nvPr/>
                  </p:nvSpPr>
                  <p:spPr bwMode="auto">
                    <a:xfrm>
                      <a:off x="2655" y="2493"/>
                      <a:ext cx="123" cy="137"/>
                    </a:xfrm>
                    <a:custGeom>
                      <a:avLst/>
                      <a:gdLst>
                        <a:gd name="T0" fmla="*/ 62 w 246"/>
                        <a:gd name="T1" fmla="*/ 0 h 273"/>
                        <a:gd name="T2" fmla="*/ 0 w 246"/>
                        <a:gd name="T3" fmla="*/ 69 h 273"/>
                        <a:gd name="T4" fmla="*/ 0 w 246"/>
                        <a:gd name="T5" fmla="*/ 273 h 273"/>
                        <a:gd name="T6" fmla="*/ 185 w 246"/>
                        <a:gd name="T7" fmla="*/ 273 h 273"/>
                        <a:gd name="T8" fmla="*/ 246 w 246"/>
                        <a:gd name="T9" fmla="*/ 206 h 273"/>
                        <a:gd name="T10" fmla="*/ 246 w 246"/>
                        <a:gd name="T11" fmla="*/ 0 h 273"/>
                        <a:gd name="T12" fmla="*/ 62 w 246"/>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6" h="273">
                          <a:moveTo>
                            <a:pt x="62" y="0"/>
                          </a:moveTo>
                          <a:lnTo>
                            <a:pt x="0" y="69"/>
                          </a:lnTo>
                          <a:lnTo>
                            <a:pt x="0" y="273"/>
                          </a:lnTo>
                          <a:lnTo>
                            <a:pt x="185" y="273"/>
                          </a:lnTo>
                          <a:lnTo>
                            <a:pt x="246" y="206"/>
                          </a:lnTo>
                          <a:lnTo>
                            <a:pt x="246" y="0"/>
                          </a:lnTo>
                          <a:lnTo>
                            <a:pt x="62" y="0"/>
                          </a:lnTo>
                          <a:close/>
                        </a:path>
                      </a:pathLst>
                    </a:custGeom>
                    <a:grpFill/>
                    <a:ln w="9525">
                      <a:solidFill>
                        <a:schemeClr val="tx1"/>
                      </a:solidFill>
                      <a:prstDash val="solid"/>
                      <a:round/>
                      <a:headEnd/>
                      <a:tailEnd/>
                    </a:ln>
                  </p:spPr>
                  <p:txBody>
                    <a:bodyPr/>
                    <a:lstStyle/>
                    <a:p>
                      <a:endParaRPr lang="en-US"/>
                    </a:p>
                  </p:txBody>
                </p:sp>
                <p:sp>
                  <p:nvSpPr>
                    <p:cNvPr id="4864" name="Line 212"/>
                    <p:cNvSpPr>
                      <a:spLocks noChangeShapeType="1"/>
                    </p:cNvSpPr>
                    <p:nvPr/>
                  </p:nvSpPr>
                  <p:spPr bwMode="auto">
                    <a:xfrm flipH="1">
                      <a:off x="2655" y="2528"/>
                      <a:ext cx="93" cy="1"/>
                    </a:xfrm>
                    <a:prstGeom prst="line">
                      <a:avLst/>
                    </a:prstGeom>
                    <a:grpFill/>
                    <a:ln w="9525">
                      <a:solidFill>
                        <a:schemeClr val="tx1"/>
                      </a:solidFill>
                      <a:round/>
                      <a:headEnd/>
                      <a:tailEnd/>
                    </a:ln>
                    <a:extLst/>
                  </p:spPr>
                  <p:txBody>
                    <a:bodyPr/>
                    <a:lstStyle/>
                    <a:p>
                      <a:endParaRPr lang="en-US"/>
                    </a:p>
                  </p:txBody>
                </p:sp>
                <p:sp>
                  <p:nvSpPr>
                    <p:cNvPr id="4865" name="Line 213"/>
                    <p:cNvSpPr>
                      <a:spLocks noChangeShapeType="1"/>
                    </p:cNvSpPr>
                    <p:nvPr/>
                  </p:nvSpPr>
                  <p:spPr bwMode="auto">
                    <a:xfrm flipV="1">
                      <a:off x="2748" y="2493"/>
                      <a:ext cx="30" cy="35"/>
                    </a:xfrm>
                    <a:prstGeom prst="line">
                      <a:avLst/>
                    </a:prstGeom>
                    <a:grpFill/>
                    <a:ln w="9525">
                      <a:solidFill>
                        <a:schemeClr val="tx1"/>
                      </a:solidFill>
                      <a:round/>
                      <a:headEnd/>
                      <a:tailEnd/>
                    </a:ln>
                    <a:extLst/>
                  </p:spPr>
                  <p:txBody>
                    <a:bodyPr/>
                    <a:lstStyle/>
                    <a:p>
                      <a:endParaRPr lang="en-US"/>
                    </a:p>
                  </p:txBody>
                </p:sp>
                <p:sp>
                  <p:nvSpPr>
                    <p:cNvPr id="4866" name="Line 214"/>
                    <p:cNvSpPr>
                      <a:spLocks noChangeShapeType="1"/>
                    </p:cNvSpPr>
                    <p:nvPr/>
                  </p:nvSpPr>
                  <p:spPr bwMode="auto">
                    <a:xfrm>
                      <a:off x="2748" y="2528"/>
                      <a:ext cx="1" cy="102"/>
                    </a:xfrm>
                    <a:prstGeom prst="line">
                      <a:avLst/>
                    </a:prstGeom>
                    <a:grpFill/>
                    <a:ln w="9525">
                      <a:solidFill>
                        <a:schemeClr val="tx1"/>
                      </a:solidFill>
                      <a:round/>
                      <a:headEnd/>
                      <a:tailEnd/>
                    </a:ln>
                    <a:extLst/>
                  </p:spPr>
                  <p:txBody>
                    <a:bodyPr/>
                    <a:lstStyle/>
                    <a:p>
                      <a:endParaRPr lang="en-US"/>
                    </a:p>
                  </p:txBody>
                </p:sp>
              </p:grpSp>
              <p:grpSp>
                <p:nvGrpSpPr>
                  <p:cNvPr id="4768" name="Group 220"/>
                  <p:cNvGrpSpPr>
                    <a:grpSpLocks/>
                  </p:cNvGrpSpPr>
                  <p:nvPr/>
                </p:nvGrpSpPr>
                <p:grpSpPr bwMode="auto">
                  <a:xfrm>
                    <a:off x="2655" y="2392"/>
                    <a:ext cx="123" cy="137"/>
                    <a:chOff x="2655" y="2392"/>
                    <a:chExt cx="123" cy="137"/>
                  </a:xfrm>
                  <a:grpFill/>
                </p:grpSpPr>
                <p:sp>
                  <p:nvSpPr>
                    <p:cNvPr id="4859" name="Freeform 216"/>
                    <p:cNvSpPr>
                      <a:spLocks/>
                    </p:cNvSpPr>
                    <p:nvPr/>
                  </p:nvSpPr>
                  <p:spPr bwMode="auto">
                    <a:xfrm>
                      <a:off x="2655" y="2392"/>
                      <a:ext cx="123" cy="137"/>
                    </a:xfrm>
                    <a:custGeom>
                      <a:avLst/>
                      <a:gdLst>
                        <a:gd name="T0" fmla="*/ 62 w 246"/>
                        <a:gd name="T1" fmla="*/ 0 h 273"/>
                        <a:gd name="T2" fmla="*/ 0 w 246"/>
                        <a:gd name="T3" fmla="*/ 69 h 273"/>
                        <a:gd name="T4" fmla="*/ 0 w 246"/>
                        <a:gd name="T5" fmla="*/ 273 h 273"/>
                        <a:gd name="T6" fmla="*/ 185 w 246"/>
                        <a:gd name="T7" fmla="*/ 273 h 273"/>
                        <a:gd name="T8" fmla="*/ 246 w 246"/>
                        <a:gd name="T9" fmla="*/ 206 h 273"/>
                        <a:gd name="T10" fmla="*/ 246 w 246"/>
                        <a:gd name="T11" fmla="*/ 0 h 273"/>
                        <a:gd name="T12" fmla="*/ 62 w 246"/>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6" h="273">
                          <a:moveTo>
                            <a:pt x="62" y="0"/>
                          </a:moveTo>
                          <a:lnTo>
                            <a:pt x="0" y="69"/>
                          </a:lnTo>
                          <a:lnTo>
                            <a:pt x="0" y="273"/>
                          </a:lnTo>
                          <a:lnTo>
                            <a:pt x="185" y="273"/>
                          </a:lnTo>
                          <a:lnTo>
                            <a:pt x="246" y="206"/>
                          </a:lnTo>
                          <a:lnTo>
                            <a:pt x="246" y="0"/>
                          </a:lnTo>
                          <a:lnTo>
                            <a:pt x="62" y="0"/>
                          </a:lnTo>
                          <a:close/>
                        </a:path>
                      </a:pathLst>
                    </a:custGeom>
                    <a:grpFill/>
                    <a:ln w="9525">
                      <a:solidFill>
                        <a:schemeClr val="tx1"/>
                      </a:solidFill>
                      <a:prstDash val="solid"/>
                      <a:round/>
                      <a:headEnd/>
                      <a:tailEnd/>
                    </a:ln>
                  </p:spPr>
                  <p:txBody>
                    <a:bodyPr/>
                    <a:lstStyle/>
                    <a:p>
                      <a:endParaRPr lang="en-US"/>
                    </a:p>
                  </p:txBody>
                </p:sp>
                <p:sp>
                  <p:nvSpPr>
                    <p:cNvPr id="4860" name="Line 217"/>
                    <p:cNvSpPr>
                      <a:spLocks noChangeShapeType="1"/>
                    </p:cNvSpPr>
                    <p:nvPr/>
                  </p:nvSpPr>
                  <p:spPr bwMode="auto">
                    <a:xfrm flipH="1">
                      <a:off x="2655" y="2427"/>
                      <a:ext cx="93" cy="1"/>
                    </a:xfrm>
                    <a:prstGeom prst="line">
                      <a:avLst/>
                    </a:prstGeom>
                    <a:grpFill/>
                    <a:ln w="9525">
                      <a:solidFill>
                        <a:schemeClr val="tx1"/>
                      </a:solidFill>
                      <a:round/>
                      <a:headEnd/>
                      <a:tailEnd/>
                    </a:ln>
                    <a:extLst/>
                  </p:spPr>
                  <p:txBody>
                    <a:bodyPr/>
                    <a:lstStyle/>
                    <a:p>
                      <a:endParaRPr lang="en-US"/>
                    </a:p>
                  </p:txBody>
                </p:sp>
                <p:sp>
                  <p:nvSpPr>
                    <p:cNvPr id="4861" name="Line 218"/>
                    <p:cNvSpPr>
                      <a:spLocks noChangeShapeType="1"/>
                    </p:cNvSpPr>
                    <p:nvPr/>
                  </p:nvSpPr>
                  <p:spPr bwMode="auto">
                    <a:xfrm flipV="1">
                      <a:off x="2748" y="2392"/>
                      <a:ext cx="30" cy="35"/>
                    </a:xfrm>
                    <a:prstGeom prst="line">
                      <a:avLst/>
                    </a:prstGeom>
                    <a:grpFill/>
                    <a:ln w="9525">
                      <a:solidFill>
                        <a:schemeClr val="tx1"/>
                      </a:solidFill>
                      <a:round/>
                      <a:headEnd/>
                      <a:tailEnd/>
                    </a:ln>
                    <a:extLst/>
                  </p:spPr>
                  <p:txBody>
                    <a:bodyPr/>
                    <a:lstStyle/>
                    <a:p>
                      <a:endParaRPr lang="en-US"/>
                    </a:p>
                  </p:txBody>
                </p:sp>
                <p:sp>
                  <p:nvSpPr>
                    <p:cNvPr id="4862" name="Line 219"/>
                    <p:cNvSpPr>
                      <a:spLocks noChangeShapeType="1"/>
                    </p:cNvSpPr>
                    <p:nvPr/>
                  </p:nvSpPr>
                  <p:spPr bwMode="auto">
                    <a:xfrm>
                      <a:off x="2748" y="2427"/>
                      <a:ext cx="1" cy="102"/>
                    </a:xfrm>
                    <a:prstGeom prst="line">
                      <a:avLst/>
                    </a:prstGeom>
                    <a:grpFill/>
                    <a:ln w="9525">
                      <a:solidFill>
                        <a:schemeClr val="tx1"/>
                      </a:solidFill>
                      <a:round/>
                      <a:headEnd/>
                      <a:tailEnd/>
                    </a:ln>
                    <a:extLst/>
                  </p:spPr>
                  <p:txBody>
                    <a:bodyPr/>
                    <a:lstStyle/>
                    <a:p>
                      <a:endParaRPr lang="en-US"/>
                    </a:p>
                  </p:txBody>
                </p:sp>
              </p:grpSp>
              <p:grpSp>
                <p:nvGrpSpPr>
                  <p:cNvPr id="4769" name="Group 225"/>
                  <p:cNvGrpSpPr>
                    <a:grpSpLocks/>
                  </p:cNvGrpSpPr>
                  <p:nvPr/>
                </p:nvGrpSpPr>
                <p:grpSpPr bwMode="auto">
                  <a:xfrm>
                    <a:off x="2655" y="2292"/>
                    <a:ext cx="123" cy="136"/>
                    <a:chOff x="2655" y="2292"/>
                    <a:chExt cx="123" cy="136"/>
                  </a:xfrm>
                  <a:grpFill/>
                </p:grpSpPr>
                <p:sp>
                  <p:nvSpPr>
                    <p:cNvPr id="4855" name="Freeform 221"/>
                    <p:cNvSpPr>
                      <a:spLocks/>
                    </p:cNvSpPr>
                    <p:nvPr/>
                  </p:nvSpPr>
                  <p:spPr bwMode="auto">
                    <a:xfrm>
                      <a:off x="2655" y="2292"/>
                      <a:ext cx="123" cy="136"/>
                    </a:xfrm>
                    <a:custGeom>
                      <a:avLst/>
                      <a:gdLst>
                        <a:gd name="T0" fmla="*/ 62 w 246"/>
                        <a:gd name="T1" fmla="*/ 0 h 273"/>
                        <a:gd name="T2" fmla="*/ 0 w 246"/>
                        <a:gd name="T3" fmla="*/ 69 h 273"/>
                        <a:gd name="T4" fmla="*/ 0 w 246"/>
                        <a:gd name="T5" fmla="*/ 273 h 273"/>
                        <a:gd name="T6" fmla="*/ 185 w 246"/>
                        <a:gd name="T7" fmla="*/ 273 h 273"/>
                        <a:gd name="T8" fmla="*/ 246 w 246"/>
                        <a:gd name="T9" fmla="*/ 206 h 273"/>
                        <a:gd name="T10" fmla="*/ 246 w 246"/>
                        <a:gd name="T11" fmla="*/ 0 h 273"/>
                        <a:gd name="T12" fmla="*/ 62 w 246"/>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6" h="273">
                          <a:moveTo>
                            <a:pt x="62" y="0"/>
                          </a:moveTo>
                          <a:lnTo>
                            <a:pt x="0" y="69"/>
                          </a:lnTo>
                          <a:lnTo>
                            <a:pt x="0" y="273"/>
                          </a:lnTo>
                          <a:lnTo>
                            <a:pt x="185" y="273"/>
                          </a:lnTo>
                          <a:lnTo>
                            <a:pt x="246" y="206"/>
                          </a:lnTo>
                          <a:lnTo>
                            <a:pt x="246" y="0"/>
                          </a:lnTo>
                          <a:lnTo>
                            <a:pt x="62" y="0"/>
                          </a:lnTo>
                          <a:close/>
                        </a:path>
                      </a:pathLst>
                    </a:custGeom>
                    <a:grpFill/>
                    <a:ln w="9525">
                      <a:solidFill>
                        <a:schemeClr val="tx1"/>
                      </a:solidFill>
                      <a:prstDash val="solid"/>
                      <a:round/>
                      <a:headEnd/>
                      <a:tailEnd/>
                    </a:ln>
                  </p:spPr>
                  <p:txBody>
                    <a:bodyPr/>
                    <a:lstStyle/>
                    <a:p>
                      <a:endParaRPr lang="en-US"/>
                    </a:p>
                  </p:txBody>
                </p:sp>
                <p:sp>
                  <p:nvSpPr>
                    <p:cNvPr id="4856" name="Line 222"/>
                    <p:cNvSpPr>
                      <a:spLocks noChangeShapeType="1"/>
                    </p:cNvSpPr>
                    <p:nvPr/>
                  </p:nvSpPr>
                  <p:spPr bwMode="auto">
                    <a:xfrm flipH="1">
                      <a:off x="2655" y="2326"/>
                      <a:ext cx="93" cy="1"/>
                    </a:xfrm>
                    <a:prstGeom prst="line">
                      <a:avLst/>
                    </a:prstGeom>
                    <a:grpFill/>
                    <a:ln w="9525">
                      <a:solidFill>
                        <a:schemeClr val="tx1"/>
                      </a:solidFill>
                      <a:round/>
                      <a:headEnd/>
                      <a:tailEnd/>
                    </a:ln>
                    <a:extLst/>
                  </p:spPr>
                  <p:txBody>
                    <a:bodyPr/>
                    <a:lstStyle/>
                    <a:p>
                      <a:endParaRPr lang="en-US"/>
                    </a:p>
                  </p:txBody>
                </p:sp>
                <p:sp>
                  <p:nvSpPr>
                    <p:cNvPr id="4857" name="Line 223"/>
                    <p:cNvSpPr>
                      <a:spLocks noChangeShapeType="1"/>
                    </p:cNvSpPr>
                    <p:nvPr/>
                  </p:nvSpPr>
                  <p:spPr bwMode="auto">
                    <a:xfrm flipV="1">
                      <a:off x="2748" y="2292"/>
                      <a:ext cx="30" cy="34"/>
                    </a:xfrm>
                    <a:prstGeom prst="line">
                      <a:avLst/>
                    </a:prstGeom>
                    <a:grpFill/>
                    <a:ln w="9525">
                      <a:solidFill>
                        <a:schemeClr val="tx1"/>
                      </a:solidFill>
                      <a:round/>
                      <a:headEnd/>
                      <a:tailEnd/>
                    </a:ln>
                    <a:extLst/>
                  </p:spPr>
                  <p:txBody>
                    <a:bodyPr/>
                    <a:lstStyle/>
                    <a:p>
                      <a:endParaRPr lang="en-US"/>
                    </a:p>
                  </p:txBody>
                </p:sp>
                <p:sp>
                  <p:nvSpPr>
                    <p:cNvPr id="4858" name="Line 224"/>
                    <p:cNvSpPr>
                      <a:spLocks noChangeShapeType="1"/>
                    </p:cNvSpPr>
                    <p:nvPr/>
                  </p:nvSpPr>
                  <p:spPr bwMode="auto">
                    <a:xfrm>
                      <a:off x="2748" y="2326"/>
                      <a:ext cx="1" cy="102"/>
                    </a:xfrm>
                    <a:prstGeom prst="line">
                      <a:avLst/>
                    </a:prstGeom>
                    <a:grpFill/>
                    <a:ln w="9525">
                      <a:solidFill>
                        <a:schemeClr val="tx1"/>
                      </a:solidFill>
                      <a:round/>
                      <a:headEnd/>
                      <a:tailEnd/>
                    </a:ln>
                    <a:extLst/>
                  </p:spPr>
                  <p:txBody>
                    <a:bodyPr/>
                    <a:lstStyle/>
                    <a:p>
                      <a:endParaRPr lang="en-US"/>
                    </a:p>
                  </p:txBody>
                </p:sp>
              </p:grpSp>
              <p:grpSp>
                <p:nvGrpSpPr>
                  <p:cNvPr id="4770" name="Group 230"/>
                  <p:cNvGrpSpPr>
                    <a:grpSpLocks/>
                  </p:cNvGrpSpPr>
                  <p:nvPr/>
                </p:nvGrpSpPr>
                <p:grpSpPr bwMode="auto">
                  <a:xfrm>
                    <a:off x="2655" y="2191"/>
                    <a:ext cx="123" cy="136"/>
                    <a:chOff x="2655" y="2191"/>
                    <a:chExt cx="123" cy="136"/>
                  </a:xfrm>
                  <a:grpFill/>
                </p:grpSpPr>
                <p:sp>
                  <p:nvSpPr>
                    <p:cNvPr id="4851" name="Freeform 226"/>
                    <p:cNvSpPr>
                      <a:spLocks/>
                    </p:cNvSpPr>
                    <p:nvPr/>
                  </p:nvSpPr>
                  <p:spPr bwMode="auto">
                    <a:xfrm>
                      <a:off x="2655" y="2191"/>
                      <a:ext cx="123" cy="136"/>
                    </a:xfrm>
                    <a:custGeom>
                      <a:avLst/>
                      <a:gdLst>
                        <a:gd name="T0" fmla="*/ 62 w 246"/>
                        <a:gd name="T1" fmla="*/ 0 h 273"/>
                        <a:gd name="T2" fmla="*/ 0 w 246"/>
                        <a:gd name="T3" fmla="*/ 69 h 273"/>
                        <a:gd name="T4" fmla="*/ 0 w 246"/>
                        <a:gd name="T5" fmla="*/ 273 h 273"/>
                        <a:gd name="T6" fmla="*/ 185 w 246"/>
                        <a:gd name="T7" fmla="*/ 273 h 273"/>
                        <a:gd name="T8" fmla="*/ 246 w 246"/>
                        <a:gd name="T9" fmla="*/ 206 h 273"/>
                        <a:gd name="T10" fmla="*/ 246 w 246"/>
                        <a:gd name="T11" fmla="*/ 0 h 273"/>
                        <a:gd name="T12" fmla="*/ 62 w 246"/>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6" h="273">
                          <a:moveTo>
                            <a:pt x="62" y="0"/>
                          </a:moveTo>
                          <a:lnTo>
                            <a:pt x="0" y="69"/>
                          </a:lnTo>
                          <a:lnTo>
                            <a:pt x="0" y="273"/>
                          </a:lnTo>
                          <a:lnTo>
                            <a:pt x="185" y="273"/>
                          </a:lnTo>
                          <a:lnTo>
                            <a:pt x="246" y="206"/>
                          </a:lnTo>
                          <a:lnTo>
                            <a:pt x="246" y="0"/>
                          </a:lnTo>
                          <a:lnTo>
                            <a:pt x="62" y="0"/>
                          </a:lnTo>
                          <a:close/>
                        </a:path>
                      </a:pathLst>
                    </a:custGeom>
                    <a:grpFill/>
                    <a:ln w="9525">
                      <a:solidFill>
                        <a:schemeClr val="tx1"/>
                      </a:solidFill>
                      <a:prstDash val="solid"/>
                      <a:round/>
                      <a:headEnd/>
                      <a:tailEnd/>
                    </a:ln>
                  </p:spPr>
                  <p:txBody>
                    <a:bodyPr/>
                    <a:lstStyle/>
                    <a:p>
                      <a:endParaRPr lang="en-US"/>
                    </a:p>
                  </p:txBody>
                </p:sp>
                <p:sp>
                  <p:nvSpPr>
                    <p:cNvPr id="4852" name="Line 227"/>
                    <p:cNvSpPr>
                      <a:spLocks noChangeShapeType="1"/>
                    </p:cNvSpPr>
                    <p:nvPr/>
                  </p:nvSpPr>
                  <p:spPr bwMode="auto">
                    <a:xfrm flipH="1">
                      <a:off x="2655" y="2225"/>
                      <a:ext cx="93" cy="1"/>
                    </a:xfrm>
                    <a:prstGeom prst="line">
                      <a:avLst/>
                    </a:prstGeom>
                    <a:grpFill/>
                    <a:ln w="9525">
                      <a:solidFill>
                        <a:schemeClr val="tx1"/>
                      </a:solidFill>
                      <a:round/>
                      <a:headEnd/>
                      <a:tailEnd/>
                    </a:ln>
                    <a:extLst/>
                  </p:spPr>
                  <p:txBody>
                    <a:bodyPr/>
                    <a:lstStyle/>
                    <a:p>
                      <a:endParaRPr lang="en-US"/>
                    </a:p>
                  </p:txBody>
                </p:sp>
                <p:sp>
                  <p:nvSpPr>
                    <p:cNvPr id="4853" name="Line 228"/>
                    <p:cNvSpPr>
                      <a:spLocks noChangeShapeType="1"/>
                    </p:cNvSpPr>
                    <p:nvPr/>
                  </p:nvSpPr>
                  <p:spPr bwMode="auto">
                    <a:xfrm flipV="1">
                      <a:off x="2748" y="2191"/>
                      <a:ext cx="30" cy="34"/>
                    </a:xfrm>
                    <a:prstGeom prst="line">
                      <a:avLst/>
                    </a:prstGeom>
                    <a:grpFill/>
                    <a:ln w="9525">
                      <a:solidFill>
                        <a:schemeClr val="tx1"/>
                      </a:solidFill>
                      <a:round/>
                      <a:headEnd/>
                      <a:tailEnd/>
                    </a:ln>
                    <a:extLst/>
                  </p:spPr>
                  <p:txBody>
                    <a:bodyPr/>
                    <a:lstStyle/>
                    <a:p>
                      <a:endParaRPr lang="en-US"/>
                    </a:p>
                  </p:txBody>
                </p:sp>
                <p:sp>
                  <p:nvSpPr>
                    <p:cNvPr id="4854" name="Line 229"/>
                    <p:cNvSpPr>
                      <a:spLocks noChangeShapeType="1"/>
                    </p:cNvSpPr>
                    <p:nvPr/>
                  </p:nvSpPr>
                  <p:spPr bwMode="auto">
                    <a:xfrm>
                      <a:off x="2748" y="2225"/>
                      <a:ext cx="1" cy="102"/>
                    </a:xfrm>
                    <a:prstGeom prst="line">
                      <a:avLst/>
                    </a:prstGeom>
                    <a:grpFill/>
                    <a:ln w="9525">
                      <a:solidFill>
                        <a:schemeClr val="tx1"/>
                      </a:solidFill>
                      <a:round/>
                      <a:headEnd/>
                      <a:tailEnd/>
                    </a:ln>
                    <a:extLst/>
                  </p:spPr>
                  <p:txBody>
                    <a:bodyPr/>
                    <a:lstStyle/>
                    <a:p>
                      <a:endParaRPr lang="en-US"/>
                    </a:p>
                  </p:txBody>
                </p:sp>
              </p:grpSp>
              <p:grpSp>
                <p:nvGrpSpPr>
                  <p:cNvPr id="4771" name="Group 235"/>
                  <p:cNvGrpSpPr>
                    <a:grpSpLocks/>
                  </p:cNvGrpSpPr>
                  <p:nvPr/>
                </p:nvGrpSpPr>
                <p:grpSpPr bwMode="auto">
                  <a:xfrm>
                    <a:off x="2655" y="2090"/>
                    <a:ext cx="123" cy="136"/>
                    <a:chOff x="2655" y="2090"/>
                    <a:chExt cx="123" cy="136"/>
                  </a:xfrm>
                  <a:grpFill/>
                </p:grpSpPr>
                <p:sp>
                  <p:nvSpPr>
                    <p:cNvPr id="4847" name="Freeform 231"/>
                    <p:cNvSpPr>
                      <a:spLocks/>
                    </p:cNvSpPr>
                    <p:nvPr/>
                  </p:nvSpPr>
                  <p:spPr bwMode="auto">
                    <a:xfrm>
                      <a:off x="2655" y="2090"/>
                      <a:ext cx="123" cy="136"/>
                    </a:xfrm>
                    <a:custGeom>
                      <a:avLst/>
                      <a:gdLst>
                        <a:gd name="T0" fmla="*/ 62 w 246"/>
                        <a:gd name="T1" fmla="*/ 0 h 273"/>
                        <a:gd name="T2" fmla="*/ 0 w 246"/>
                        <a:gd name="T3" fmla="*/ 69 h 273"/>
                        <a:gd name="T4" fmla="*/ 0 w 246"/>
                        <a:gd name="T5" fmla="*/ 273 h 273"/>
                        <a:gd name="T6" fmla="*/ 185 w 246"/>
                        <a:gd name="T7" fmla="*/ 273 h 273"/>
                        <a:gd name="T8" fmla="*/ 246 w 246"/>
                        <a:gd name="T9" fmla="*/ 206 h 273"/>
                        <a:gd name="T10" fmla="*/ 246 w 246"/>
                        <a:gd name="T11" fmla="*/ 0 h 273"/>
                        <a:gd name="T12" fmla="*/ 62 w 246"/>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6" h="273">
                          <a:moveTo>
                            <a:pt x="62" y="0"/>
                          </a:moveTo>
                          <a:lnTo>
                            <a:pt x="0" y="69"/>
                          </a:lnTo>
                          <a:lnTo>
                            <a:pt x="0" y="273"/>
                          </a:lnTo>
                          <a:lnTo>
                            <a:pt x="185" y="273"/>
                          </a:lnTo>
                          <a:lnTo>
                            <a:pt x="246" y="206"/>
                          </a:lnTo>
                          <a:lnTo>
                            <a:pt x="246" y="0"/>
                          </a:lnTo>
                          <a:lnTo>
                            <a:pt x="62" y="0"/>
                          </a:lnTo>
                          <a:close/>
                        </a:path>
                      </a:pathLst>
                    </a:custGeom>
                    <a:grpFill/>
                    <a:ln w="9525">
                      <a:solidFill>
                        <a:schemeClr val="tx1"/>
                      </a:solidFill>
                      <a:prstDash val="solid"/>
                      <a:round/>
                      <a:headEnd/>
                      <a:tailEnd/>
                    </a:ln>
                  </p:spPr>
                  <p:txBody>
                    <a:bodyPr/>
                    <a:lstStyle/>
                    <a:p>
                      <a:endParaRPr lang="en-US"/>
                    </a:p>
                  </p:txBody>
                </p:sp>
                <p:sp>
                  <p:nvSpPr>
                    <p:cNvPr id="4848" name="Line 232"/>
                    <p:cNvSpPr>
                      <a:spLocks noChangeShapeType="1"/>
                    </p:cNvSpPr>
                    <p:nvPr/>
                  </p:nvSpPr>
                  <p:spPr bwMode="auto">
                    <a:xfrm flipH="1">
                      <a:off x="2655" y="2124"/>
                      <a:ext cx="93" cy="1"/>
                    </a:xfrm>
                    <a:prstGeom prst="line">
                      <a:avLst/>
                    </a:prstGeom>
                    <a:grpFill/>
                    <a:ln w="9525">
                      <a:solidFill>
                        <a:schemeClr val="tx1"/>
                      </a:solidFill>
                      <a:round/>
                      <a:headEnd/>
                      <a:tailEnd/>
                    </a:ln>
                    <a:extLst/>
                  </p:spPr>
                  <p:txBody>
                    <a:bodyPr/>
                    <a:lstStyle/>
                    <a:p>
                      <a:endParaRPr lang="en-US"/>
                    </a:p>
                  </p:txBody>
                </p:sp>
                <p:sp>
                  <p:nvSpPr>
                    <p:cNvPr id="4849" name="Line 233"/>
                    <p:cNvSpPr>
                      <a:spLocks noChangeShapeType="1"/>
                    </p:cNvSpPr>
                    <p:nvPr/>
                  </p:nvSpPr>
                  <p:spPr bwMode="auto">
                    <a:xfrm flipV="1">
                      <a:off x="2748" y="2090"/>
                      <a:ext cx="30" cy="34"/>
                    </a:xfrm>
                    <a:prstGeom prst="line">
                      <a:avLst/>
                    </a:prstGeom>
                    <a:grpFill/>
                    <a:ln w="9525">
                      <a:solidFill>
                        <a:schemeClr val="tx1"/>
                      </a:solidFill>
                      <a:round/>
                      <a:headEnd/>
                      <a:tailEnd/>
                    </a:ln>
                    <a:extLst/>
                  </p:spPr>
                  <p:txBody>
                    <a:bodyPr/>
                    <a:lstStyle/>
                    <a:p>
                      <a:endParaRPr lang="en-US"/>
                    </a:p>
                  </p:txBody>
                </p:sp>
                <p:sp>
                  <p:nvSpPr>
                    <p:cNvPr id="4850" name="Line 234"/>
                    <p:cNvSpPr>
                      <a:spLocks noChangeShapeType="1"/>
                    </p:cNvSpPr>
                    <p:nvPr/>
                  </p:nvSpPr>
                  <p:spPr bwMode="auto">
                    <a:xfrm>
                      <a:off x="2748" y="2124"/>
                      <a:ext cx="1" cy="102"/>
                    </a:xfrm>
                    <a:prstGeom prst="line">
                      <a:avLst/>
                    </a:prstGeom>
                    <a:grpFill/>
                    <a:ln w="9525">
                      <a:solidFill>
                        <a:schemeClr val="tx1"/>
                      </a:solidFill>
                      <a:round/>
                      <a:headEnd/>
                      <a:tailEnd/>
                    </a:ln>
                    <a:extLst/>
                  </p:spPr>
                  <p:txBody>
                    <a:bodyPr/>
                    <a:lstStyle/>
                    <a:p>
                      <a:endParaRPr lang="en-US"/>
                    </a:p>
                  </p:txBody>
                </p:sp>
              </p:grpSp>
              <p:grpSp>
                <p:nvGrpSpPr>
                  <p:cNvPr id="4772" name="Group 240"/>
                  <p:cNvGrpSpPr>
                    <a:grpSpLocks/>
                  </p:cNvGrpSpPr>
                  <p:nvPr/>
                </p:nvGrpSpPr>
                <p:grpSpPr bwMode="auto">
                  <a:xfrm>
                    <a:off x="2655" y="1989"/>
                    <a:ext cx="123" cy="136"/>
                    <a:chOff x="2655" y="1989"/>
                    <a:chExt cx="123" cy="136"/>
                  </a:xfrm>
                  <a:grpFill/>
                </p:grpSpPr>
                <p:sp>
                  <p:nvSpPr>
                    <p:cNvPr id="4843" name="Freeform 236"/>
                    <p:cNvSpPr>
                      <a:spLocks/>
                    </p:cNvSpPr>
                    <p:nvPr/>
                  </p:nvSpPr>
                  <p:spPr bwMode="auto">
                    <a:xfrm>
                      <a:off x="2655" y="1989"/>
                      <a:ext cx="123" cy="136"/>
                    </a:xfrm>
                    <a:custGeom>
                      <a:avLst/>
                      <a:gdLst>
                        <a:gd name="T0" fmla="*/ 62 w 246"/>
                        <a:gd name="T1" fmla="*/ 0 h 273"/>
                        <a:gd name="T2" fmla="*/ 0 w 246"/>
                        <a:gd name="T3" fmla="*/ 69 h 273"/>
                        <a:gd name="T4" fmla="*/ 0 w 246"/>
                        <a:gd name="T5" fmla="*/ 273 h 273"/>
                        <a:gd name="T6" fmla="*/ 185 w 246"/>
                        <a:gd name="T7" fmla="*/ 273 h 273"/>
                        <a:gd name="T8" fmla="*/ 246 w 246"/>
                        <a:gd name="T9" fmla="*/ 206 h 273"/>
                        <a:gd name="T10" fmla="*/ 246 w 246"/>
                        <a:gd name="T11" fmla="*/ 0 h 273"/>
                        <a:gd name="T12" fmla="*/ 62 w 246"/>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6" h="273">
                          <a:moveTo>
                            <a:pt x="62" y="0"/>
                          </a:moveTo>
                          <a:lnTo>
                            <a:pt x="0" y="69"/>
                          </a:lnTo>
                          <a:lnTo>
                            <a:pt x="0" y="273"/>
                          </a:lnTo>
                          <a:lnTo>
                            <a:pt x="185" y="273"/>
                          </a:lnTo>
                          <a:lnTo>
                            <a:pt x="246" y="206"/>
                          </a:lnTo>
                          <a:lnTo>
                            <a:pt x="246" y="0"/>
                          </a:lnTo>
                          <a:lnTo>
                            <a:pt x="62" y="0"/>
                          </a:lnTo>
                          <a:close/>
                        </a:path>
                      </a:pathLst>
                    </a:custGeom>
                    <a:grpFill/>
                    <a:ln w="9525">
                      <a:solidFill>
                        <a:schemeClr val="tx1"/>
                      </a:solidFill>
                      <a:prstDash val="solid"/>
                      <a:round/>
                      <a:headEnd/>
                      <a:tailEnd/>
                    </a:ln>
                  </p:spPr>
                  <p:txBody>
                    <a:bodyPr/>
                    <a:lstStyle/>
                    <a:p>
                      <a:endParaRPr lang="en-US"/>
                    </a:p>
                  </p:txBody>
                </p:sp>
                <p:sp>
                  <p:nvSpPr>
                    <p:cNvPr id="4844" name="Line 237"/>
                    <p:cNvSpPr>
                      <a:spLocks noChangeShapeType="1"/>
                    </p:cNvSpPr>
                    <p:nvPr/>
                  </p:nvSpPr>
                  <p:spPr bwMode="auto">
                    <a:xfrm flipH="1">
                      <a:off x="2655" y="2023"/>
                      <a:ext cx="93" cy="1"/>
                    </a:xfrm>
                    <a:prstGeom prst="line">
                      <a:avLst/>
                    </a:prstGeom>
                    <a:grpFill/>
                    <a:ln w="9525">
                      <a:solidFill>
                        <a:schemeClr val="tx1"/>
                      </a:solidFill>
                      <a:round/>
                      <a:headEnd/>
                      <a:tailEnd/>
                    </a:ln>
                    <a:extLst/>
                  </p:spPr>
                  <p:txBody>
                    <a:bodyPr/>
                    <a:lstStyle/>
                    <a:p>
                      <a:endParaRPr lang="en-US"/>
                    </a:p>
                  </p:txBody>
                </p:sp>
                <p:sp>
                  <p:nvSpPr>
                    <p:cNvPr id="4845" name="Line 238"/>
                    <p:cNvSpPr>
                      <a:spLocks noChangeShapeType="1"/>
                    </p:cNvSpPr>
                    <p:nvPr/>
                  </p:nvSpPr>
                  <p:spPr bwMode="auto">
                    <a:xfrm flipV="1">
                      <a:off x="2748" y="1989"/>
                      <a:ext cx="30" cy="34"/>
                    </a:xfrm>
                    <a:prstGeom prst="line">
                      <a:avLst/>
                    </a:prstGeom>
                    <a:grpFill/>
                    <a:ln w="9525">
                      <a:solidFill>
                        <a:schemeClr val="tx1"/>
                      </a:solidFill>
                      <a:round/>
                      <a:headEnd/>
                      <a:tailEnd/>
                    </a:ln>
                    <a:extLst/>
                  </p:spPr>
                  <p:txBody>
                    <a:bodyPr/>
                    <a:lstStyle/>
                    <a:p>
                      <a:endParaRPr lang="en-US"/>
                    </a:p>
                  </p:txBody>
                </p:sp>
                <p:sp>
                  <p:nvSpPr>
                    <p:cNvPr id="4846" name="Line 239"/>
                    <p:cNvSpPr>
                      <a:spLocks noChangeShapeType="1"/>
                    </p:cNvSpPr>
                    <p:nvPr/>
                  </p:nvSpPr>
                  <p:spPr bwMode="auto">
                    <a:xfrm>
                      <a:off x="2748" y="2023"/>
                      <a:ext cx="1" cy="102"/>
                    </a:xfrm>
                    <a:prstGeom prst="line">
                      <a:avLst/>
                    </a:prstGeom>
                    <a:grpFill/>
                    <a:ln w="9525">
                      <a:solidFill>
                        <a:schemeClr val="tx1"/>
                      </a:solidFill>
                      <a:round/>
                      <a:headEnd/>
                      <a:tailEnd/>
                    </a:ln>
                    <a:extLst/>
                  </p:spPr>
                  <p:txBody>
                    <a:bodyPr/>
                    <a:lstStyle/>
                    <a:p>
                      <a:endParaRPr lang="en-US"/>
                    </a:p>
                  </p:txBody>
                </p:sp>
              </p:grpSp>
              <p:grpSp>
                <p:nvGrpSpPr>
                  <p:cNvPr id="4773" name="Group 245"/>
                  <p:cNvGrpSpPr>
                    <a:grpSpLocks/>
                  </p:cNvGrpSpPr>
                  <p:nvPr/>
                </p:nvGrpSpPr>
                <p:grpSpPr bwMode="auto">
                  <a:xfrm>
                    <a:off x="2655" y="1888"/>
                    <a:ext cx="123" cy="136"/>
                    <a:chOff x="2655" y="1888"/>
                    <a:chExt cx="123" cy="136"/>
                  </a:xfrm>
                  <a:grpFill/>
                </p:grpSpPr>
                <p:sp>
                  <p:nvSpPr>
                    <p:cNvPr id="4839" name="Freeform 241"/>
                    <p:cNvSpPr>
                      <a:spLocks/>
                    </p:cNvSpPr>
                    <p:nvPr/>
                  </p:nvSpPr>
                  <p:spPr bwMode="auto">
                    <a:xfrm>
                      <a:off x="2655" y="1888"/>
                      <a:ext cx="123" cy="136"/>
                    </a:xfrm>
                    <a:custGeom>
                      <a:avLst/>
                      <a:gdLst>
                        <a:gd name="T0" fmla="*/ 62 w 246"/>
                        <a:gd name="T1" fmla="*/ 0 h 273"/>
                        <a:gd name="T2" fmla="*/ 0 w 246"/>
                        <a:gd name="T3" fmla="*/ 70 h 273"/>
                        <a:gd name="T4" fmla="*/ 0 w 246"/>
                        <a:gd name="T5" fmla="*/ 273 h 273"/>
                        <a:gd name="T6" fmla="*/ 185 w 246"/>
                        <a:gd name="T7" fmla="*/ 273 h 273"/>
                        <a:gd name="T8" fmla="*/ 246 w 246"/>
                        <a:gd name="T9" fmla="*/ 206 h 273"/>
                        <a:gd name="T10" fmla="*/ 246 w 246"/>
                        <a:gd name="T11" fmla="*/ 0 h 273"/>
                        <a:gd name="T12" fmla="*/ 62 w 246"/>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6" h="273">
                          <a:moveTo>
                            <a:pt x="62" y="0"/>
                          </a:moveTo>
                          <a:lnTo>
                            <a:pt x="0" y="70"/>
                          </a:lnTo>
                          <a:lnTo>
                            <a:pt x="0" y="273"/>
                          </a:lnTo>
                          <a:lnTo>
                            <a:pt x="185" y="273"/>
                          </a:lnTo>
                          <a:lnTo>
                            <a:pt x="246" y="206"/>
                          </a:lnTo>
                          <a:lnTo>
                            <a:pt x="246" y="0"/>
                          </a:lnTo>
                          <a:lnTo>
                            <a:pt x="62" y="0"/>
                          </a:lnTo>
                          <a:close/>
                        </a:path>
                      </a:pathLst>
                    </a:custGeom>
                    <a:grpFill/>
                    <a:ln w="9525">
                      <a:solidFill>
                        <a:schemeClr val="tx1"/>
                      </a:solidFill>
                      <a:prstDash val="solid"/>
                      <a:round/>
                      <a:headEnd/>
                      <a:tailEnd/>
                    </a:ln>
                  </p:spPr>
                  <p:txBody>
                    <a:bodyPr/>
                    <a:lstStyle/>
                    <a:p>
                      <a:endParaRPr lang="en-US"/>
                    </a:p>
                  </p:txBody>
                </p:sp>
                <p:sp>
                  <p:nvSpPr>
                    <p:cNvPr id="4840" name="Line 242"/>
                    <p:cNvSpPr>
                      <a:spLocks noChangeShapeType="1"/>
                    </p:cNvSpPr>
                    <p:nvPr/>
                  </p:nvSpPr>
                  <p:spPr bwMode="auto">
                    <a:xfrm flipH="1">
                      <a:off x="2655" y="1922"/>
                      <a:ext cx="93" cy="1"/>
                    </a:xfrm>
                    <a:prstGeom prst="line">
                      <a:avLst/>
                    </a:prstGeom>
                    <a:grpFill/>
                    <a:ln w="9525">
                      <a:solidFill>
                        <a:schemeClr val="tx1"/>
                      </a:solidFill>
                      <a:round/>
                      <a:headEnd/>
                      <a:tailEnd/>
                    </a:ln>
                    <a:extLst/>
                  </p:spPr>
                  <p:txBody>
                    <a:bodyPr/>
                    <a:lstStyle/>
                    <a:p>
                      <a:endParaRPr lang="en-US"/>
                    </a:p>
                  </p:txBody>
                </p:sp>
                <p:sp>
                  <p:nvSpPr>
                    <p:cNvPr id="4841" name="Line 243"/>
                    <p:cNvSpPr>
                      <a:spLocks noChangeShapeType="1"/>
                    </p:cNvSpPr>
                    <p:nvPr/>
                  </p:nvSpPr>
                  <p:spPr bwMode="auto">
                    <a:xfrm flipV="1">
                      <a:off x="2748" y="1888"/>
                      <a:ext cx="30" cy="34"/>
                    </a:xfrm>
                    <a:prstGeom prst="line">
                      <a:avLst/>
                    </a:prstGeom>
                    <a:grpFill/>
                    <a:ln w="9525">
                      <a:solidFill>
                        <a:schemeClr val="tx1"/>
                      </a:solidFill>
                      <a:round/>
                      <a:headEnd/>
                      <a:tailEnd/>
                    </a:ln>
                    <a:extLst/>
                  </p:spPr>
                  <p:txBody>
                    <a:bodyPr/>
                    <a:lstStyle/>
                    <a:p>
                      <a:endParaRPr lang="en-US"/>
                    </a:p>
                  </p:txBody>
                </p:sp>
                <p:sp>
                  <p:nvSpPr>
                    <p:cNvPr id="4842" name="Line 244"/>
                    <p:cNvSpPr>
                      <a:spLocks noChangeShapeType="1"/>
                    </p:cNvSpPr>
                    <p:nvPr/>
                  </p:nvSpPr>
                  <p:spPr bwMode="auto">
                    <a:xfrm>
                      <a:off x="2748" y="1922"/>
                      <a:ext cx="1" cy="102"/>
                    </a:xfrm>
                    <a:prstGeom prst="line">
                      <a:avLst/>
                    </a:prstGeom>
                    <a:grpFill/>
                    <a:ln w="9525">
                      <a:solidFill>
                        <a:schemeClr val="tx1"/>
                      </a:solidFill>
                      <a:round/>
                      <a:headEnd/>
                      <a:tailEnd/>
                    </a:ln>
                    <a:extLst/>
                  </p:spPr>
                  <p:txBody>
                    <a:bodyPr/>
                    <a:lstStyle/>
                    <a:p>
                      <a:endParaRPr lang="en-US"/>
                    </a:p>
                  </p:txBody>
                </p:sp>
              </p:grpSp>
              <p:grpSp>
                <p:nvGrpSpPr>
                  <p:cNvPr id="4774" name="Group 250"/>
                  <p:cNvGrpSpPr>
                    <a:grpSpLocks/>
                  </p:cNvGrpSpPr>
                  <p:nvPr/>
                </p:nvGrpSpPr>
                <p:grpSpPr bwMode="auto">
                  <a:xfrm>
                    <a:off x="2655" y="1787"/>
                    <a:ext cx="123" cy="136"/>
                    <a:chOff x="2655" y="1787"/>
                    <a:chExt cx="123" cy="136"/>
                  </a:xfrm>
                  <a:grpFill/>
                </p:grpSpPr>
                <p:sp>
                  <p:nvSpPr>
                    <p:cNvPr id="4835" name="Freeform 246"/>
                    <p:cNvSpPr>
                      <a:spLocks/>
                    </p:cNvSpPr>
                    <p:nvPr/>
                  </p:nvSpPr>
                  <p:spPr bwMode="auto">
                    <a:xfrm>
                      <a:off x="2655" y="1787"/>
                      <a:ext cx="123" cy="136"/>
                    </a:xfrm>
                    <a:custGeom>
                      <a:avLst/>
                      <a:gdLst>
                        <a:gd name="T0" fmla="*/ 62 w 246"/>
                        <a:gd name="T1" fmla="*/ 0 h 273"/>
                        <a:gd name="T2" fmla="*/ 0 w 246"/>
                        <a:gd name="T3" fmla="*/ 70 h 273"/>
                        <a:gd name="T4" fmla="*/ 0 w 246"/>
                        <a:gd name="T5" fmla="*/ 273 h 273"/>
                        <a:gd name="T6" fmla="*/ 185 w 246"/>
                        <a:gd name="T7" fmla="*/ 273 h 273"/>
                        <a:gd name="T8" fmla="*/ 246 w 246"/>
                        <a:gd name="T9" fmla="*/ 206 h 273"/>
                        <a:gd name="T10" fmla="*/ 246 w 246"/>
                        <a:gd name="T11" fmla="*/ 0 h 273"/>
                        <a:gd name="T12" fmla="*/ 62 w 246"/>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6" h="273">
                          <a:moveTo>
                            <a:pt x="62" y="0"/>
                          </a:moveTo>
                          <a:lnTo>
                            <a:pt x="0" y="70"/>
                          </a:lnTo>
                          <a:lnTo>
                            <a:pt x="0" y="273"/>
                          </a:lnTo>
                          <a:lnTo>
                            <a:pt x="185" y="273"/>
                          </a:lnTo>
                          <a:lnTo>
                            <a:pt x="246" y="206"/>
                          </a:lnTo>
                          <a:lnTo>
                            <a:pt x="246" y="0"/>
                          </a:lnTo>
                          <a:lnTo>
                            <a:pt x="62" y="0"/>
                          </a:lnTo>
                          <a:close/>
                        </a:path>
                      </a:pathLst>
                    </a:custGeom>
                    <a:grpFill/>
                    <a:ln w="9525">
                      <a:solidFill>
                        <a:schemeClr val="tx1"/>
                      </a:solidFill>
                      <a:prstDash val="solid"/>
                      <a:round/>
                      <a:headEnd/>
                      <a:tailEnd/>
                    </a:ln>
                  </p:spPr>
                  <p:txBody>
                    <a:bodyPr/>
                    <a:lstStyle/>
                    <a:p>
                      <a:endParaRPr lang="en-US"/>
                    </a:p>
                  </p:txBody>
                </p:sp>
                <p:sp>
                  <p:nvSpPr>
                    <p:cNvPr id="4836" name="Line 247"/>
                    <p:cNvSpPr>
                      <a:spLocks noChangeShapeType="1"/>
                    </p:cNvSpPr>
                    <p:nvPr/>
                  </p:nvSpPr>
                  <p:spPr bwMode="auto">
                    <a:xfrm flipH="1">
                      <a:off x="2655" y="1821"/>
                      <a:ext cx="93" cy="1"/>
                    </a:xfrm>
                    <a:prstGeom prst="line">
                      <a:avLst/>
                    </a:prstGeom>
                    <a:grpFill/>
                    <a:ln w="9525">
                      <a:solidFill>
                        <a:schemeClr val="tx1"/>
                      </a:solidFill>
                      <a:round/>
                      <a:headEnd/>
                      <a:tailEnd/>
                    </a:ln>
                    <a:extLst/>
                  </p:spPr>
                  <p:txBody>
                    <a:bodyPr/>
                    <a:lstStyle/>
                    <a:p>
                      <a:endParaRPr lang="en-US"/>
                    </a:p>
                  </p:txBody>
                </p:sp>
                <p:sp>
                  <p:nvSpPr>
                    <p:cNvPr id="4837" name="Line 248"/>
                    <p:cNvSpPr>
                      <a:spLocks noChangeShapeType="1"/>
                    </p:cNvSpPr>
                    <p:nvPr/>
                  </p:nvSpPr>
                  <p:spPr bwMode="auto">
                    <a:xfrm flipV="1">
                      <a:off x="2748" y="1787"/>
                      <a:ext cx="30" cy="34"/>
                    </a:xfrm>
                    <a:prstGeom prst="line">
                      <a:avLst/>
                    </a:prstGeom>
                    <a:grpFill/>
                    <a:ln w="9525">
                      <a:solidFill>
                        <a:schemeClr val="tx1"/>
                      </a:solidFill>
                      <a:round/>
                      <a:headEnd/>
                      <a:tailEnd/>
                    </a:ln>
                    <a:extLst/>
                  </p:spPr>
                  <p:txBody>
                    <a:bodyPr/>
                    <a:lstStyle/>
                    <a:p>
                      <a:endParaRPr lang="en-US"/>
                    </a:p>
                  </p:txBody>
                </p:sp>
                <p:sp>
                  <p:nvSpPr>
                    <p:cNvPr id="4838" name="Line 249"/>
                    <p:cNvSpPr>
                      <a:spLocks noChangeShapeType="1"/>
                    </p:cNvSpPr>
                    <p:nvPr/>
                  </p:nvSpPr>
                  <p:spPr bwMode="auto">
                    <a:xfrm>
                      <a:off x="2748" y="1821"/>
                      <a:ext cx="1" cy="102"/>
                    </a:xfrm>
                    <a:prstGeom prst="line">
                      <a:avLst/>
                    </a:prstGeom>
                    <a:grpFill/>
                    <a:ln w="9525">
                      <a:solidFill>
                        <a:schemeClr val="tx1"/>
                      </a:solidFill>
                      <a:round/>
                      <a:headEnd/>
                      <a:tailEnd/>
                    </a:ln>
                    <a:extLst/>
                  </p:spPr>
                  <p:txBody>
                    <a:bodyPr/>
                    <a:lstStyle/>
                    <a:p>
                      <a:endParaRPr lang="en-US"/>
                    </a:p>
                  </p:txBody>
                </p:sp>
              </p:grpSp>
              <p:grpSp>
                <p:nvGrpSpPr>
                  <p:cNvPr id="4775" name="Group 255"/>
                  <p:cNvGrpSpPr>
                    <a:grpSpLocks/>
                  </p:cNvGrpSpPr>
                  <p:nvPr/>
                </p:nvGrpSpPr>
                <p:grpSpPr bwMode="auto">
                  <a:xfrm>
                    <a:off x="2750" y="2493"/>
                    <a:ext cx="124" cy="137"/>
                    <a:chOff x="2750" y="2493"/>
                    <a:chExt cx="124" cy="137"/>
                  </a:xfrm>
                  <a:grpFill/>
                </p:grpSpPr>
                <p:sp>
                  <p:nvSpPr>
                    <p:cNvPr id="4831" name="Freeform 251"/>
                    <p:cNvSpPr>
                      <a:spLocks/>
                    </p:cNvSpPr>
                    <p:nvPr/>
                  </p:nvSpPr>
                  <p:spPr bwMode="auto">
                    <a:xfrm>
                      <a:off x="2750" y="2493"/>
                      <a:ext cx="124" cy="137"/>
                    </a:xfrm>
                    <a:custGeom>
                      <a:avLst/>
                      <a:gdLst>
                        <a:gd name="T0" fmla="*/ 63 w 247"/>
                        <a:gd name="T1" fmla="*/ 0 h 273"/>
                        <a:gd name="T2" fmla="*/ 0 w 247"/>
                        <a:gd name="T3" fmla="*/ 69 h 273"/>
                        <a:gd name="T4" fmla="*/ 0 w 247"/>
                        <a:gd name="T5" fmla="*/ 273 h 273"/>
                        <a:gd name="T6" fmla="*/ 186 w 247"/>
                        <a:gd name="T7" fmla="*/ 273 h 273"/>
                        <a:gd name="T8" fmla="*/ 247 w 247"/>
                        <a:gd name="T9" fmla="*/ 206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69"/>
                          </a:lnTo>
                          <a:lnTo>
                            <a:pt x="0" y="273"/>
                          </a:lnTo>
                          <a:lnTo>
                            <a:pt x="186" y="273"/>
                          </a:lnTo>
                          <a:lnTo>
                            <a:pt x="247" y="206"/>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4832" name="Line 252"/>
                    <p:cNvSpPr>
                      <a:spLocks noChangeShapeType="1"/>
                    </p:cNvSpPr>
                    <p:nvPr/>
                  </p:nvSpPr>
                  <p:spPr bwMode="auto">
                    <a:xfrm flipH="1">
                      <a:off x="2750" y="2528"/>
                      <a:ext cx="93" cy="1"/>
                    </a:xfrm>
                    <a:prstGeom prst="line">
                      <a:avLst/>
                    </a:prstGeom>
                    <a:grpFill/>
                    <a:ln w="9525">
                      <a:solidFill>
                        <a:schemeClr val="tx1"/>
                      </a:solidFill>
                      <a:round/>
                      <a:headEnd/>
                      <a:tailEnd/>
                    </a:ln>
                    <a:extLst/>
                  </p:spPr>
                  <p:txBody>
                    <a:bodyPr/>
                    <a:lstStyle/>
                    <a:p>
                      <a:endParaRPr lang="en-US"/>
                    </a:p>
                  </p:txBody>
                </p:sp>
                <p:sp>
                  <p:nvSpPr>
                    <p:cNvPr id="4833" name="Line 253"/>
                    <p:cNvSpPr>
                      <a:spLocks noChangeShapeType="1"/>
                    </p:cNvSpPr>
                    <p:nvPr/>
                  </p:nvSpPr>
                  <p:spPr bwMode="auto">
                    <a:xfrm flipV="1">
                      <a:off x="2843" y="2493"/>
                      <a:ext cx="31" cy="35"/>
                    </a:xfrm>
                    <a:prstGeom prst="line">
                      <a:avLst/>
                    </a:prstGeom>
                    <a:grpFill/>
                    <a:ln w="9525">
                      <a:solidFill>
                        <a:schemeClr val="tx1"/>
                      </a:solidFill>
                      <a:round/>
                      <a:headEnd/>
                      <a:tailEnd/>
                    </a:ln>
                    <a:extLst/>
                  </p:spPr>
                  <p:txBody>
                    <a:bodyPr/>
                    <a:lstStyle/>
                    <a:p>
                      <a:endParaRPr lang="en-US"/>
                    </a:p>
                  </p:txBody>
                </p:sp>
                <p:sp>
                  <p:nvSpPr>
                    <p:cNvPr id="4834" name="Line 254"/>
                    <p:cNvSpPr>
                      <a:spLocks noChangeShapeType="1"/>
                    </p:cNvSpPr>
                    <p:nvPr/>
                  </p:nvSpPr>
                  <p:spPr bwMode="auto">
                    <a:xfrm>
                      <a:off x="2843" y="2528"/>
                      <a:ext cx="1" cy="102"/>
                    </a:xfrm>
                    <a:prstGeom prst="line">
                      <a:avLst/>
                    </a:prstGeom>
                    <a:grpFill/>
                    <a:ln w="9525">
                      <a:solidFill>
                        <a:schemeClr val="tx1"/>
                      </a:solidFill>
                      <a:round/>
                      <a:headEnd/>
                      <a:tailEnd/>
                    </a:ln>
                    <a:extLst/>
                  </p:spPr>
                  <p:txBody>
                    <a:bodyPr/>
                    <a:lstStyle/>
                    <a:p>
                      <a:endParaRPr lang="en-US"/>
                    </a:p>
                  </p:txBody>
                </p:sp>
              </p:grpSp>
              <p:grpSp>
                <p:nvGrpSpPr>
                  <p:cNvPr id="4776" name="Group 260"/>
                  <p:cNvGrpSpPr>
                    <a:grpSpLocks/>
                  </p:cNvGrpSpPr>
                  <p:nvPr/>
                </p:nvGrpSpPr>
                <p:grpSpPr bwMode="auto">
                  <a:xfrm>
                    <a:off x="2750" y="2392"/>
                    <a:ext cx="124" cy="137"/>
                    <a:chOff x="2750" y="2392"/>
                    <a:chExt cx="124" cy="137"/>
                  </a:xfrm>
                  <a:grpFill/>
                </p:grpSpPr>
                <p:sp>
                  <p:nvSpPr>
                    <p:cNvPr id="4827" name="Freeform 256"/>
                    <p:cNvSpPr>
                      <a:spLocks/>
                    </p:cNvSpPr>
                    <p:nvPr/>
                  </p:nvSpPr>
                  <p:spPr bwMode="auto">
                    <a:xfrm>
                      <a:off x="2750" y="2392"/>
                      <a:ext cx="124" cy="137"/>
                    </a:xfrm>
                    <a:custGeom>
                      <a:avLst/>
                      <a:gdLst>
                        <a:gd name="T0" fmla="*/ 63 w 247"/>
                        <a:gd name="T1" fmla="*/ 0 h 273"/>
                        <a:gd name="T2" fmla="*/ 0 w 247"/>
                        <a:gd name="T3" fmla="*/ 69 h 273"/>
                        <a:gd name="T4" fmla="*/ 0 w 247"/>
                        <a:gd name="T5" fmla="*/ 273 h 273"/>
                        <a:gd name="T6" fmla="*/ 186 w 247"/>
                        <a:gd name="T7" fmla="*/ 273 h 273"/>
                        <a:gd name="T8" fmla="*/ 247 w 247"/>
                        <a:gd name="T9" fmla="*/ 206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69"/>
                          </a:lnTo>
                          <a:lnTo>
                            <a:pt x="0" y="273"/>
                          </a:lnTo>
                          <a:lnTo>
                            <a:pt x="186" y="273"/>
                          </a:lnTo>
                          <a:lnTo>
                            <a:pt x="247" y="206"/>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4828" name="Line 257"/>
                    <p:cNvSpPr>
                      <a:spLocks noChangeShapeType="1"/>
                    </p:cNvSpPr>
                    <p:nvPr/>
                  </p:nvSpPr>
                  <p:spPr bwMode="auto">
                    <a:xfrm flipH="1">
                      <a:off x="2750" y="2427"/>
                      <a:ext cx="93" cy="1"/>
                    </a:xfrm>
                    <a:prstGeom prst="line">
                      <a:avLst/>
                    </a:prstGeom>
                    <a:grpFill/>
                    <a:ln w="9525">
                      <a:solidFill>
                        <a:schemeClr val="tx1"/>
                      </a:solidFill>
                      <a:round/>
                      <a:headEnd/>
                      <a:tailEnd/>
                    </a:ln>
                    <a:extLst/>
                  </p:spPr>
                  <p:txBody>
                    <a:bodyPr/>
                    <a:lstStyle/>
                    <a:p>
                      <a:endParaRPr lang="en-US"/>
                    </a:p>
                  </p:txBody>
                </p:sp>
                <p:sp>
                  <p:nvSpPr>
                    <p:cNvPr id="4829" name="Line 258"/>
                    <p:cNvSpPr>
                      <a:spLocks noChangeShapeType="1"/>
                    </p:cNvSpPr>
                    <p:nvPr/>
                  </p:nvSpPr>
                  <p:spPr bwMode="auto">
                    <a:xfrm flipV="1">
                      <a:off x="2843" y="2392"/>
                      <a:ext cx="31" cy="35"/>
                    </a:xfrm>
                    <a:prstGeom prst="line">
                      <a:avLst/>
                    </a:prstGeom>
                    <a:grpFill/>
                    <a:ln w="9525">
                      <a:solidFill>
                        <a:schemeClr val="tx1"/>
                      </a:solidFill>
                      <a:round/>
                      <a:headEnd/>
                      <a:tailEnd/>
                    </a:ln>
                    <a:extLst/>
                  </p:spPr>
                  <p:txBody>
                    <a:bodyPr/>
                    <a:lstStyle/>
                    <a:p>
                      <a:endParaRPr lang="en-US"/>
                    </a:p>
                  </p:txBody>
                </p:sp>
                <p:sp>
                  <p:nvSpPr>
                    <p:cNvPr id="4830" name="Line 259"/>
                    <p:cNvSpPr>
                      <a:spLocks noChangeShapeType="1"/>
                    </p:cNvSpPr>
                    <p:nvPr/>
                  </p:nvSpPr>
                  <p:spPr bwMode="auto">
                    <a:xfrm>
                      <a:off x="2843" y="2427"/>
                      <a:ext cx="1" cy="102"/>
                    </a:xfrm>
                    <a:prstGeom prst="line">
                      <a:avLst/>
                    </a:prstGeom>
                    <a:grpFill/>
                    <a:ln w="9525">
                      <a:solidFill>
                        <a:schemeClr val="tx1"/>
                      </a:solidFill>
                      <a:round/>
                      <a:headEnd/>
                      <a:tailEnd/>
                    </a:ln>
                    <a:extLst/>
                  </p:spPr>
                  <p:txBody>
                    <a:bodyPr/>
                    <a:lstStyle/>
                    <a:p>
                      <a:endParaRPr lang="en-US"/>
                    </a:p>
                  </p:txBody>
                </p:sp>
              </p:grpSp>
              <p:grpSp>
                <p:nvGrpSpPr>
                  <p:cNvPr id="4777" name="Group 265"/>
                  <p:cNvGrpSpPr>
                    <a:grpSpLocks/>
                  </p:cNvGrpSpPr>
                  <p:nvPr/>
                </p:nvGrpSpPr>
                <p:grpSpPr bwMode="auto">
                  <a:xfrm>
                    <a:off x="2750" y="2292"/>
                    <a:ext cx="124" cy="136"/>
                    <a:chOff x="2750" y="2292"/>
                    <a:chExt cx="124" cy="136"/>
                  </a:xfrm>
                  <a:grpFill/>
                </p:grpSpPr>
                <p:sp>
                  <p:nvSpPr>
                    <p:cNvPr id="4823" name="Freeform 261"/>
                    <p:cNvSpPr>
                      <a:spLocks/>
                    </p:cNvSpPr>
                    <p:nvPr/>
                  </p:nvSpPr>
                  <p:spPr bwMode="auto">
                    <a:xfrm>
                      <a:off x="2750" y="2292"/>
                      <a:ext cx="124" cy="136"/>
                    </a:xfrm>
                    <a:custGeom>
                      <a:avLst/>
                      <a:gdLst>
                        <a:gd name="T0" fmla="*/ 63 w 247"/>
                        <a:gd name="T1" fmla="*/ 0 h 273"/>
                        <a:gd name="T2" fmla="*/ 0 w 247"/>
                        <a:gd name="T3" fmla="*/ 69 h 273"/>
                        <a:gd name="T4" fmla="*/ 0 w 247"/>
                        <a:gd name="T5" fmla="*/ 273 h 273"/>
                        <a:gd name="T6" fmla="*/ 186 w 247"/>
                        <a:gd name="T7" fmla="*/ 273 h 273"/>
                        <a:gd name="T8" fmla="*/ 247 w 247"/>
                        <a:gd name="T9" fmla="*/ 206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69"/>
                          </a:lnTo>
                          <a:lnTo>
                            <a:pt x="0" y="273"/>
                          </a:lnTo>
                          <a:lnTo>
                            <a:pt x="186" y="273"/>
                          </a:lnTo>
                          <a:lnTo>
                            <a:pt x="247" y="206"/>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4824" name="Line 262"/>
                    <p:cNvSpPr>
                      <a:spLocks noChangeShapeType="1"/>
                    </p:cNvSpPr>
                    <p:nvPr/>
                  </p:nvSpPr>
                  <p:spPr bwMode="auto">
                    <a:xfrm flipH="1">
                      <a:off x="2750" y="2326"/>
                      <a:ext cx="93" cy="1"/>
                    </a:xfrm>
                    <a:prstGeom prst="line">
                      <a:avLst/>
                    </a:prstGeom>
                    <a:grpFill/>
                    <a:ln w="9525">
                      <a:solidFill>
                        <a:schemeClr val="tx1"/>
                      </a:solidFill>
                      <a:round/>
                      <a:headEnd/>
                      <a:tailEnd/>
                    </a:ln>
                    <a:extLst/>
                  </p:spPr>
                  <p:txBody>
                    <a:bodyPr/>
                    <a:lstStyle/>
                    <a:p>
                      <a:endParaRPr lang="en-US"/>
                    </a:p>
                  </p:txBody>
                </p:sp>
                <p:sp>
                  <p:nvSpPr>
                    <p:cNvPr id="4825" name="Line 263"/>
                    <p:cNvSpPr>
                      <a:spLocks noChangeShapeType="1"/>
                    </p:cNvSpPr>
                    <p:nvPr/>
                  </p:nvSpPr>
                  <p:spPr bwMode="auto">
                    <a:xfrm flipV="1">
                      <a:off x="2843" y="2292"/>
                      <a:ext cx="31" cy="34"/>
                    </a:xfrm>
                    <a:prstGeom prst="line">
                      <a:avLst/>
                    </a:prstGeom>
                    <a:grpFill/>
                    <a:ln w="9525">
                      <a:solidFill>
                        <a:schemeClr val="tx1"/>
                      </a:solidFill>
                      <a:round/>
                      <a:headEnd/>
                      <a:tailEnd/>
                    </a:ln>
                    <a:extLst/>
                  </p:spPr>
                  <p:txBody>
                    <a:bodyPr/>
                    <a:lstStyle/>
                    <a:p>
                      <a:endParaRPr lang="en-US"/>
                    </a:p>
                  </p:txBody>
                </p:sp>
                <p:sp>
                  <p:nvSpPr>
                    <p:cNvPr id="4826" name="Line 264"/>
                    <p:cNvSpPr>
                      <a:spLocks noChangeShapeType="1"/>
                    </p:cNvSpPr>
                    <p:nvPr/>
                  </p:nvSpPr>
                  <p:spPr bwMode="auto">
                    <a:xfrm>
                      <a:off x="2843" y="2326"/>
                      <a:ext cx="1" cy="102"/>
                    </a:xfrm>
                    <a:prstGeom prst="line">
                      <a:avLst/>
                    </a:prstGeom>
                    <a:grpFill/>
                    <a:ln w="9525">
                      <a:solidFill>
                        <a:schemeClr val="tx1"/>
                      </a:solidFill>
                      <a:round/>
                      <a:headEnd/>
                      <a:tailEnd/>
                    </a:ln>
                    <a:extLst/>
                  </p:spPr>
                  <p:txBody>
                    <a:bodyPr/>
                    <a:lstStyle/>
                    <a:p>
                      <a:endParaRPr lang="en-US"/>
                    </a:p>
                  </p:txBody>
                </p:sp>
              </p:grpSp>
              <p:grpSp>
                <p:nvGrpSpPr>
                  <p:cNvPr id="4778" name="Group 270"/>
                  <p:cNvGrpSpPr>
                    <a:grpSpLocks/>
                  </p:cNvGrpSpPr>
                  <p:nvPr/>
                </p:nvGrpSpPr>
                <p:grpSpPr bwMode="auto">
                  <a:xfrm>
                    <a:off x="2750" y="2191"/>
                    <a:ext cx="124" cy="136"/>
                    <a:chOff x="2750" y="2191"/>
                    <a:chExt cx="124" cy="136"/>
                  </a:xfrm>
                  <a:grpFill/>
                </p:grpSpPr>
                <p:sp>
                  <p:nvSpPr>
                    <p:cNvPr id="4819" name="Freeform 266"/>
                    <p:cNvSpPr>
                      <a:spLocks/>
                    </p:cNvSpPr>
                    <p:nvPr/>
                  </p:nvSpPr>
                  <p:spPr bwMode="auto">
                    <a:xfrm>
                      <a:off x="2750" y="2191"/>
                      <a:ext cx="124" cy="136"/>
                    </a:xfrm>
                    <a:custGeom>
                      <a:avLst/>
                      <a:gdLst>
                        <a:gd name="T0" fmla="*/ 63 w 247"/>
                        <a:gd name="T1" fmla="*/ 0 h 273"/>
                        <a:gd name="T2" fmla="*/ 0 w 247"/>
                        <a:gd name="T3" fmla="*/ 69 h 273"/>
                        <a:gd name="T4" fmla="*/ 0 w 247"/>
                        <a:gd name="T5" fmla="*/ 273 h 273"/>
                        <a:gd name="T6" fmla="*/ 186 w 247"/>
                        <a:gd name="T7" fmla="*/ 273 h 273"/>
                        <a:gd name="T8" fmla="*/ 247 w 247"/>
                        <a:gd name="T9" fmla="*/ 206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69"/>
                          </a:lnTo>
                          <a:lnTo>
                            <a:pt x="0" y="273"/>
                          </a:lnTo>
                          <a:lnTo>
                            <a:pt x="186" y="273"/>
                          </a:lnTo>
                          <a:lnTo>
                            <a:pt x="247" y="206"/>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4820" name="Line 267"/>
                    <p:cNvSpPr>
                      <a:spLocks noChangeShapeType="1"/>
                    </p:cNvSpPr>
                    <p:nvPr/>
                  </p:nvSpPr>
                  <p:spPr bwMode="auto">
                    <a:xfrm flipH="1">
                      <a:off x="2750" y="2225"/>
                      <a:ext cx="93" cy="1"/>
                    </a:xfrm>
                    <a:prstGeom prst="line">
                      <a:avLst/>
                    </a:prstGeom>
                    <a:grpFill/>
                    <a:ln w="9525">
                      <a:solidFill>
                        <a:schemeClr val="tx1"/>
                      </a:solidFill>
                      <a:round/>
                      <a:headEnd/>
                      <a:tailEnd/>
                    </a:ln>
                    <a:extLst/>
                  </p:spPr>
                  <p:txBody>
                    <a:bodyPr/>
                    <a:lstStyle/>
                    <a:p>
                      <a:endParaRPr lang="en-US"/>
                    </a:p>
                  </p:txBody>
                </p:sp>
                <p:sp>
                  <p:nvSpPr>
                    <p:cNvPr id="4821" name="Line 268"/>
                    <p:cNvSpPr>
                      <a:spLocks noChangeShapeType="1"/>
                    </p:cNvSpPr>
                    <p:nvPr/>
                  </p:nvSpPr>
                  <p:spPr bwMode="auto">
                    <a:xfrm flipV="1">
                      <a:off x="2843" y="2191"/>
                      <a:ext cx="31" cy="34"/>
                    </a:xfrm>
                    <a:prstGeom prst="line">
                      <a:avLst/>
                    </a:prstGeom>
                    <a:grpFill/>
                    <a:ln w="9525">
                      <a:solidFill>
                        <a:schemeClr val="tx1"/>
                      </a:solidFill>
                      <a:round/>
                      <a:headEnd/>
                      <a:tailEnd/>
                    </a:ln>
                    <a:extLst/>
                  </p:spPr>
                  <p:txBody>
                    <a:bodyPr/>
                    <a:lstStyle/>
                    <a:p>
                      <a:endParaRPr lang="en-US"/>
                    </a:p>
                  </p:txBody>
                </p:sp>
                <p:sp>
                  <p:nvSpPr>
                    <p:cNvPr id="4822" name="Line 269"/>
                    <p:cNvSpPr>
                      <a:spLocks noChangeShapeType="1"/>
                    </p:cNvSpPr>
                    <p:nvPr/>
                  </p:nvSpPr>
                  <p:spPr bwMode="auto">
                    <a:xfrm>
                      <a:off x="2843" y="2225"/>
                      <a:ext cx="1" cy="102"/>
                    </a:xfrm>
                    <a:prstGeom prst="line">
                      <a:avLst/>
                    </a:prstGeom>
                    <a:grpFill/>
                    <a:ln w="9525">
                      <a:solidFill>
                        <a:schemeClr val="tx1"/>
                      </a:solidFill>
                      <a:round/>
                      <a:headEnd/>
                      <a:tailEnd/>
                    </a:ln>
                    <a:extLst/>
                  </p:spPr>
                  <p:txBody>
                    <a:bodyPr/>
                    <a:lstStyle/>
                    <a:p>
                      <a:endParaRPr lang="en-US"/>
                    </a:p>
                  </p:txBody>
                </p:sp>
              </p:grpSp>
              <p:grpSp>
                <p:nvGrpSpPr>
                  <p:cNvPr id="4779" name="Group 275"/>
                  <p:cNvGrpSpPr>
                    <a:grpSpLocks/>
                  </p:cNvGrpSpPr>
                  <p:nvPr/>
                </p:nvGrpSpPr>
                <p:grpSpPr bwMode="auto">
                  <a:xfrm>
                    <a:off x="2750" y="2090"/>
                    <a:ext cx="124" cy="136"/>
                    <a:chOff x="2750" y="2090"/>
                    <a:chExt cx="124" cy="136"/>
                  </a:xfrm>
                  <a:grpFill/>
                </p:grpSpPr>
                <p:sp>
                  <p:nvSpPr>
                    <p:cNvPr id="4815" name="Freeform 271"/>
                    <p:cNvSpPr>
                      <a:spLocks/>
                    </p:cNvSpPr>
                    <p:nvPr/>
                  </p:nvSpPr>
                  <p:spPr bwMode="auto">
                    <a:xfrm>
                      <a:off x="2750" y="2090"/>
                      <a:ext cx="124" cy="136"/>
                    </a:xfrm>
                    <a:custGeom>
                      <a:avLst/>
                      <a:gdLst>
                        <a:gd name="T0" fmla="*/ 63 w 247"/>
                        <a:gd name="T1" fmla="*/ 0 h 273"/>
                        <a:gd name="T2" fmla="*/ 0 w 247"/>
                        <a:gd name="T3" fmla="*/ 69 h 273"/>
                        <a:gd name="T4" fmla="*/ 0 w 247"/>
                        <a:gd name="T5" fmla="*/ 273 h 273"/>
                        <a:gd name="T6" fmla="*/ 186 w 247"/>
                        <a:gd name="T7" fmla="*/ 273 h 273"/>
                        <a:gd name="T8" fmla="*/ 247 w 247"/>
                        <a:gd name="T9" fmla="*/ 206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69"/>
                          </a:lnTo>
                          <a:lnTo>
                            <a:pt x="0" y="273"/>
                          </a:lnTo>
                          <a:lnTo>
                            <a:pt x="186" y="273"/>
                          </a:lnTo>
                          <a:lnTo>
                            <a:pt x="247" y="206"/>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4816" name="Line 272"/>
                    <p:cNvSpPr>
                      <a:spLocks noChangeShapeType="1"/>
                    </p:cNvSpPr>
                    <p:nvPr/>
                  </p:nvSpPr>
                  <p:spPr bwMode="auto">
                    <a:xfrm flipH="1">
                      <a:off x="2750" y="2124"/>
                      <a:ext cx="93" cy="1"/>
                    </a:xfrm>
                    <a:prstGeom prst="line">
                      <a:avLst/>
                    </a:prstGeom>
                    <a:grpFill/>
                    <a:ln w="9525">
                      <a:solidFill>
                        <a:schemeClr val="tx1"/>
                      </a:solidFill>
                      <a:round/>
                      <a:headEnd/>
                      <a:tailEnd/>
                    </a:ln>
                    <a:extLst/>
                  </p:spPr>
                  <p:txBody>
                    <a:bodyPr/>
                    <a:lstStyle/>
                    <a:p>
                      <a:endParaRPr lang="en-US"/>
                    </a:p>
                  </p:txBody>
                </p:sp>
                <p:sp>
                  <p:nvSpPr>
                    <p:cNvPr id="4817" name="Line 273"/>
                    <p:cNvSpPr>
                      <a:spLocks noChangeShapeType="1"/>
                    </p:cNvSpPr>
                    <p:nvPr/>
                  </p:nvSpPr>
                  <p:spPr bwMode="auto">
                    <a:xfrm flipV="1">
                      <a:off x="2843" y="2090"/>
                      <a:ext cx="31" cy="34"/>
                    </a:xfrm>
                    <a:prstGeom prst="line">
                      <a:avLst/>
                    </a:prstGeom>
                    <a:grpFill/>
                    <a:ln w="9525">
                      <a:solidFill>
                        <a:schemeClr val="tx1"/>
                      </a:solidFill>
                      <a:round/>
                      <a:headEnd/>
                      <a:tailEnd/>
                    </a:ln>
                    <a:extLst/>
                  </p:spPr>
                  <p:txBody>
                    <a:bodyPr/>
                    <a:lstStyle/>
                    <a:p>
                      <a:endParaRPr lang="en-US"/>
                    </a:p>
                  </p:txBody>
                </p:sp>
                <p:sp>
                  <p:nvSpPr>
                    <p:cNvPr id="4818" name="Line 274"/>
                    <p:cNvSpPr>
                      <a:spLocks noChangeShapeType="1"/>
                    </p:cNvSpPr>
                    <p:nvPr/>
                  </p:nvSpPr>
                  <p:spPr bwMode="auto">
                    <a:xfrm>
                      <a:off x="2843" y="2124"/>
                      <a:ext cx="1" cy="102"/>
                    </a:xfrm>
                    <a:prstGeom prst="line">
                      <a:avLst/>
                    </a:prstGeom>
                    <a:grpFill/>
                    <a:ln w="9525">
                      <a:solidFill>
                        <a:schemeClr val="tx1"/>
                      </a:solidFill>
                      <a:round/>
                      <a:headEnd/>
                      <a:tailEnd/>
                    </a:ln>
                    <a:extLst/>
                  </p:spPr>
                  <p:txBody>
                    <a:bodyPr/>
                    <a:lstStyle/>
                    <a:p>
                      <a:endParaRPr lang="en-US"/>
                    </a:p>
                  </p:txBody>
                </p:sp>
              </p:grpSp>
              <p:grpSp>
                <p:nvGrpSpPr>
                  <p:cNvPr id="4780" name="Group 280"/>
                  <p:cNvGrpSpPr>
                    <a:grpSpLocks/>
                  </p:cNvGrpSpPr>
                  <p:nvPr/>
                </p:nvGrpSpPr>
                <p:grpSpPr bwMode="auto">
                  <a:xfrm>
                    <a:off x="2750" y="1989"/>
                    <a:ext cx="124" cy="136"/>
                    <a:chOff x="2750" y="1989"/>
                    <a:chExt cx="124" cy="136"/>
                  </a:xfrm>
                  <a:grpFill/>
                </p:grpSpPr>
                <p:sp>
                  <p:nvSpPr>
                    <p:cNvPr id="4811" name="Freeform 276"/>
                    <p:cNvSpPr>
                      <a:spLocks/>
                    </p:cNvSpPr>
                    <p:nvPr/>
                  </p:nvSpPr>
                  <p:spPr bwMode="auto">
                    <a:xfrm>
                      <a:off x="2750" y="1989"/>
                      <a:ext cx="124" cy="136"/>
                    </a:xfrm>
                    <a:custGeom>
                      <a:avLst/>
                      <a:gdLst>
                        <a:gd name="T0" fmla="*/ 63 w 247"/>
                        <a:gd name="T1" fmla="*/ 0 h 273"/>
                        <a:gd name="T2" fmla="*/ 0 w 247"/>
                        <a:gd name="T3" fmla="*/ 69 h 273"/>
                        <a:gd name="T4" fmla="*/ 0 w 247"/>
                        <a:gd name="T5" fmla="*/ 273 h 273"/>
                        <a:gd name="T6" fmla="*/ 186 w 247"/>
                        <a:gd name="T7" fmla="*/ 273 h 273"/>
                        <a:gd name="T8" fmla="*/ 247 w 247"/>
                        <a:gd name="T9" fmla="*/ 206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69"/>
                          </a:lnTo>
                          <a:lnTo>
                            <a:pt x="0" y="273"/>
                          </a:lnTo>
                          <a:lnTo>
                            <a:pt x="186" y="273"/>
                          </a:lnTo>
                          <a:lnTo>
                            <a:pt x="247" y="206"/>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4812" name="Line 277"/>
                    <p:cNvSpPr>
                      <a:spLocks noChangeShapeType="1"/>
                    </p:cNvSpPr>
                    <p:nvPr/>
                  </p:nvSpPr>
                  <p:spPr bwMode="auto">
                    <a:xfrm flipH="1">
                      <a:off x="2750" y="2023"/>
                      <a:ext cx="93" cy="1"/>
                    </a:xfrm>
                    <a:prstGeom prst="line">
                      <a:avLst/>
                    </a:prstGeom>
                    <a:grpFill/>
                    <a:ln w="9525">
                      <a:solidFill>
                        <a:schemeClr val="tx1"/>
                      </a:solidFill>
                      <a:round/>
                      <a:headEnd/>
                      <a:tailEnd/>
                    </a:ln>
                    <a:extLst/>
                  </p:spPr>
                  <p:txBody>
                    <a:bodyPr/>
                    <a:lstStyle/>
                    <a:p>
                      <a:endParaRPr lang="en-US"/>
                    </a:p>
                  </p:txBody>
                </p:sp>
                <p:sp>
                  <p:nvSpPr>
                    <p:cNvPr id="4813" name="Line 278"/>
                    <p:cNvSpPr>
                      <a:spLocks noChangeShapeType="1"/>
                    </p:cNvSpPr>
                    <p:nvPr/>
                  </p:nvSpPr>
                  <p:spPr bwMode="auto">
                    <a:xfrm flipV="1">
                      <a:off x="2843" y="1989"/>
                      <a:ext cx="31" cy="34"/>
                    </a:xfrm>
                    <a:prstGeom prst="line">
                      <a:avLst/>
                    </a:prstGeom>
                    <a:grpFill/>
                    <a:ln w="9525">
                      <a:solidFill>
                        <a:schemeClr val="tx1"/>
                      </a:solidFill>
                      <a:round/>
                      <a:headEnd/>
                      <a:tailEnd/>
                    </a:ln>
                    <a:extLst/>
                  </p:spPr>
                  <p:txBody>
                    <a:bodyPr/>
                    <a:lstStyle/>
                    <a:p>
                      <a:endParaRPr lang="en-US"/>
                    </a:p>
                  </p:txBody>
                </p:sp>
                <p:sp>
                  <p:nvSpPr>
                    <p:cNvPr id="4814" name="Line 279"/>
                    <p:cNvSpPr>
                      <a:spLocks noChangeShapeType="1"/>
                    </p:cNvSpPr>
                    <p:nvPr/>
                  </p:nvSpPr>
                  <p:spPr bwMode="auto">
                    <a:xfrm>
                      <a:off x="2843" y="2023"/>
                      <a:ext cx="1" cy="102"/>
                    </a:xfrm>
                    <a:prstGeom prst="line">
                      <a:avLst/>
                    </a:prstGeom>
                    <a:grpFill/>
                    <a:ln w="9525">
                      <a:solidFill>
                        <a:schemeClr val="tx1"/>
                      </a:solidFill>
                      <a:round/>
                      <a:headEnd/>
                      <a:tailEnd/>
                    </a:ln>
                    <a:extLst/>
                  </p:spPr>
                  <p:txBody>
                    <a:bodyPr/>
                    <a:lstStyle/>
                    <a:p>
                      <a:endParaRPr lang="en-US"/>
                    </a:p>
                  </p:txBody>
                </p:sp>
              </p:grpSp>
              <p:grpSp>
                <p:nvGrpSpPr>
                  <p:cNvPr id="4781" name="Group 285"/>
                  <p:cNvGrpSpPr>
                    <a:grpSpLocks/>
                  </p:cNvGrpSpPr>
                  <p:nvPr/>
                </p:nvGrpSpPr>
                <p:grpSpPr bwMode="auto">
                  <a:xfrm>
                    <a:off x="2750" y="1888"/>
                    <a:ext cx="124" cy="136"/>
                    <a:chOff x="2750" y="1888"/>
                    <a:chExt cx="124" cy="136"/>
                  </a:xfrm>
                  <a:grpFill/>
                </p:grpSpPr>
                <p:sp>
                  <p:nvSpPr>
                    <p:cNvPr id="4807" name="Freeform 281"/>
                    <p:cNvSpPr>
                      <a:spLocks/>
                    </p:cNvSpPr>
                    <p:nvPr/>
                  </p:nvSpPr>
                  <p:spPr bwMode="auto">
                    <a:xfrm>
                      <a:off x="2750" y="1888"/>
                      <a:ext cx="124" cy="136"/>
                    </a:xfrm>
                    <a:custGeom>
                      <a:avLst/>
                      <a:gdLst>
                        <a:gd name="T0" fmla="*/ 63 w 247"/>
                        <a:gd name="T1" fmla="*/ 0 h 273"/>
                        <a:gd name="T2" fmla="*/ 0 w 247"/>
                        <a:gd name="T3" fmla="*/ 70 h 273"/>
                        <a:gd name="T4" fmla="*/ 0 w 247"/>
                        <a:gd name="T5" fmla="*/ 273 h 273"/>
                        <a:gd name="T6" fmla="*/ 186 w 247"/>
                        <a:gd name="T7" fmla="*/ 273 h 273"/>
                        <a:gd name="T8" fmla="*/ 247 w 247"/>
                        <a:gd name="T9" fmla="*/ 206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70"/>
                          </a:lnTo>
                          <a:lnTo>
                            <a:pt x="0" y="273"/>
                          </a:lnTo>
                          <a:lnTo>
                            <a:pt x="186" y="273"/>
                          </a:lnTo>
                          <a:lnTo>
                            <a:pt x="247" y="206"/>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4808" name="Line 282"/>
                    <p:cNvSpPr>
                      <a:spLocks noChangeShapeType="1"/>
                    </p:cNvSpPr>
                    <p:nvPr/>
                  </p:nvSpPr>
                  <p:spPr bwMode="auto">
                    <a:xfrm flipH="1">
                      <a:off x="2750" y="1922"/>
                      <a:ext cx="93" cy="1"/>
                    </a:xfrm>
                    <a:prstGeom prst="line">
                      <a:avLst/>
                    </a:prstGeom>
                    <a:grpFill/>
                    <a:ln w="9525">
                      <a:solidFill>
                        <a:schemeClr val="tx1"/>
                      </a:solidFill>
                      <a:round/>
                      <a:headEnd/>
                      <a:tailEnd/>
                    </a:ln>
                    <a:extLst/>
                  </p:spPr>
                  <p:txBody>
                    <a:bodyPr/>
                    <a:lstStyle/>
                    <a:p>
                      <a:endParaRPr lang="en-US"/>
                    </a:p>
                  </p:txBody>
                </p:sp>
                <p:sp>
                  <p:nvSpPr>
                    <p:cNvPr id="4809" name="Line 283"/>
                    <p:cNvSpPr>
                      <a:spLocks noChangeShapeType="1"/>
                    </p:cNvSpPr>
                    <p:nvPr/>
                  </p:nvSpPr>
                  <p:spPr bwMode="auto">
                    <a:xfrm flipV="1">
                      <a:off x="2843" y="1888"/>
                      <a:ext cx="31" cy="34"/>
                    </a:xfrm>
                    <a:prstGeom prst="line">
                      <a:avLst/>
                    </a:prstGeom>
                    <a:grpFill/>
                    <a:ln w="9525">
                      <a:solidFill>
                        <a:schemeClr val="tx1"/>
                      </a:solidFill>
                      <a:round/>
                      <a:headEnd/>
                      <a:tailEnd/>
                    </a:ln>
                    <a:extLst/>
                  </p:spPr>
                  <p:txBody>
                    <a:bodyPr/>
                    <a:lstStyle/>
                    <a:p>
                      <a:endParaRPr lang="en-US"/>
                    </a:p>
                  </p:txBody>
                </p:sp>
                <p:sp>
                  <p:nvSpPr>
                    <p:cNvPr id="4810" name="Line 284"/>
                    <p:cNvSpPr>
                      <a:spLocks noChangeShapeType="1"/>
                    </p:cNvSpPr>
                    <p:nvPr/>
                  </p:nvSpPr>
                  <p:spPr bwMode="auto">
                    <a:xfrm>
                      <a:off x="2843" y="1922"/>
                      <a:ext cx="1" cy="102"/>
                    </a:xfrm>
                    <a:prstGeom prst="line">
                      <a:avLst/>
                    </a:prstGeom>
                    <a:grpFill/>
                    <a:ln w="9525">
                      <a:solidFill>
                        <a:schemeClr val="tx1"/>
                      </a:solidFill>
                      <a:round/>
                      <a:headEnd/>
                      <a:tailEnd/>
                    </a:ln>
                    <a:extLst/>
                  </p:spPr>
                  <p:txBody>
                    <a:bodyPr/>
                    <a:lstStyle/>
                    <a:p>
                      <a:endParaRPr lang="en-US"/>
                    </a:p>
                  </p:txBody>
                </p:sp>
              </p:grpSp>
              <p:grpSp>
                <p:nvGrpSpPr>
                  <p:cNvPr id="4782" name="Group 290"/>
                  <p:cNvGrpSpPr>
                    <a:grpSpLocks/>
                  </p:cNvGrpSpPr>
                  <p:nvPr/>
                </p:nvGrpSpPr>
                <p:grpSpPr bwMode="auto">
                  <a:xfrm>
                    <a:off x="2750" y="1787"/>
                    <a:ext cx="124" cy="136"/>
                    <a:chOff x="2750" y="1787"/>
                    <a:chExt cx="124" cy="136"/>
                  </a:xfrm>
                  <a:grpFill/>
                </p:grpSpPr>
                <p:sp>
                  <p:nvSpPr>
                    <p:cNvPr id="4803" name="Freeform 286"/>
                    <p:cNvSpPr>
                      <a:spLocks/>
                    </p:cNvSpPr>
                    <p:nvPr/>
                  </p:nvSpPr>
                  <p:spPr bwMode="auto">
                    <a:xfrm>
                      <a:off x="2750" y="1787"/>
                      <a:ext cx="124" cy="136"/>
                    </a:xfrm>
                    <a:custGeom>
                      <a:avLst/>
                      <a:gdLst>
                        <a:gd name="T0" fmla="*/ 63 w 247"/>
                        <a:gd name="T1" fmla="*/ 0 h 273"/>
                        <a:gd name="T2" fmla="*/ 0 w 247"/>
                        <a:gd name="T3" fmla="*/ 70 h 273"/>
                        <a:gd name="T4" fmla="*/ 0 w 247"/>
                        <a:gd name="T5" fmla="*/ 273 h 273"/>
                        <a:gd name="T6" fmla="*/ 186 w 247"/>
                        <a:gd name="T7" fmla="*/ 273 h 273"/>
                        <a:gd name="T8" fmla="*/ 247 w 247"/>
                        <a:gd name="T9" fmla="*/ 206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70"/>
                          </a:lnTo>
                          <a:lnTo>
                            <a:pt x="0" y="273"/>
                          </a:lnTo>
                          <a:lnTo>
                            <a:pt x="186" y="273"/>
                          </a:lnTo>
                          <a:lnTo>
                            <a:pt x="247" y="206"/>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4804" name="Line 287"/>
                    <p:cNvSpPr>
                      <a:spLocks noChangeShapeType="1"/>
                    </p:cNvSpPr>
                    <p:nvPr/>
                  </p:nvSpPr>
                  <p:spPr bwMode="auto">
                    <a:xfrm flipH="1">
                      <a:off x="2750" y="1821"/>
                      <a:ext cx="93" cy="1"/>
                    </a:xfrm>
                    <a:prstGeom prst="line">
                      <a:avLst/>
                    </a:prstGeom>
                    <a:grpFill/>
                    <a:ln w="9525">
                      <a:solidFill>
                        <a:schemeClr val="tx1"/>
                      </a:solidFill>
                      <a:round/>
                      <a:headEnd/>
                      <a:tailEnd/>
                    </a:ln>
                    <a:extLst/>
                  </p:spPr>
                  <p:txBody>
                    <a:bodyPr/>
                    <a:lstStyle/>
                    <a:p>
                      <a:endParaRPr lang="en-US"/>
                    </a:p>
                  </p:txBody>
                </p:sp>
                <p:sp>
                  <p:nvSpPr>
                    <p:cNvPr id="4805" name="Line 288"/>
                    <p:cNvSpPr>
                      <a:spLocks noChangeShapeType="1"/>
                    </p:cNvSpPr>
                    <p:nvPr/>
                  </p:nvSpPr>
                  <p:spPr bwMode="auto">
                    <a:xfrm flipV="1">
                      <a:off x="2843" y="1787"/>
                      <a:ext cx="31" cy="34"/>
                    </a:xfrm>
                    <a:prstGeom prst="line">
                      <a:avLst/>
                    </a:prstGeom>
                    <a:grpFill/>
                    <a:ln w="9525">
                      <a:solidFill>
                        <a:schemeClr val="tx1"/>
                      </a:solidFill>
                      <a:round/>
                      <a:headEnd/>
                      <a:tailEnd/>
                    </a:ln>
                    <a:extLst/>
                  </p:spPr>
                  <p:txBody>
                    <a:bodyPr/>
                    <a:lstStyle/>
                    <a:p>
                      <a:endParaRPr lang="en-US"/>
                    </a:p>
                  </p:txBody>
                </p:sp>
                <p:sp>
                  <p:nvSpPr>
                    <p:cNvPr id="4806" name="Line 289"/>
                    <p:cNvSpPr>
                      <a:spLocks noChangeShapeType="1"/>
                    </p:cNvSpPr>
                    <p:nvPr/>
                  </p:nvSpPr>
                  <p:spPr bwMode="auto">
                    <a:xfrm>
                      <a:off x="2843" y="1821"/>
                      <a:ext cx="1" cy="102"/>
                    </a:xfrm>
                    <a:prstGeom prst="line">
                      <a:avLst/>
                    </a:prstGeom>
                    <a:grpFill/>
                    <a:ln w="9525">
                      <a:solidFill>
                        <a:schemeClr val="tx1"/>
                      </a:solidFill>
                      <a:round/>
                      <a:headEnd/>
                      <a:tailEnd/>
                    </a:ln>
                    <a:extLst/>
                  </p:spPr>
                  <p:txBody>
                    <a:bodyPr/>
                    <a:lstStyle/>
                    <a:p>
                      <a:endParaRPr lang="en-US"/>
                    </a:p>
                  </p:txBody>
                </p:sp>
              </p:grpSp>
              <p:grpSp>
                <p:nvGrpSpPr>
                  <p:cNvPr id="4783" name="Group 295"/>
                  <p:cNvGrpSpPr>
                    <a:grpSpLocks/>
                  </p:cNvGrpSpPr>
                  <p:nvPr/>
                </p:nvGrpSpPr>
                <p:grpSpPr bwMode="auto">
                  <a:xfrm>
                    <a:off x="2655" y="1686"/>
                    <a:ext cx="123" cy="136"/>
                    <a:chOff x="2655" y="1686"/>
                    <a:chExt cx="123" cy="136"/>
                  </a:xfrm>
                  <a:grpFill/>
                </p:grpSpPr>
                <p:sp>
                  <p:nvSpPr>
                    <p:cNvPr id="4799" name="Freeform 291"/>
                    <p:cNvSpPr>
                      <a:spLocks/>
                    </p:cNvSpPr>
                    <p:nvPr/>
                  </p:nvSpPr>
                  <p:spPr bwMode="auto">
                    <a:xfrm>
                      <a:off x="2655" y="1686"/>
                      <a:ext cx="123" cy="136"/>
                    </a:xfrm>
                    <a:custGeom>
                      <a:avLst/>
                      <a:gdLst>
                        <a:gd name="T0" fmla="*/ 62 w 246"/>
                        <a:gd name="T1" fmla="*/ 0 h 273"/>
                        <a:gd name="T2" fmla="*/ 0 w 246"/>
                        <a:gd name="T3" fmla="*/ 69 h 273"/>
                        <a:gd name="T4" fmla="*/ 0 w 246"/>
                        <a:gd name="T5" fmla="*/ 273 h 273"/>
                        <a:gd name="T6" fmla="*/ 185 w 246"/>
                        <a:gd name="T7" fmla="*/ 273 h 273"/>
                        <a:gd name="T8" fmla="*/ 246 w 246"/>
                        <a:gd name="T9" fmla="*/ 205 h 273"/>
                        <a:gd name="T10" fmla="*/ 246 w 246"/>
                        <a:gd name="T11" fmla="*/ 0 h 273"/>
                        <a:gd name="T12" fmla="*/ 62 w 246"/>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6" h="273">
                          <a:moveTo>
                            <a:pt x="62" y="0"/>
                          </a:moveTo>
                          <a:lnTo>
                            <a:pt x="0" y="69"/>
                          </a:lnTo>
                          <a:lnTo>
                            <a:pt x="0" y="273"/>
                          </a:lnTo>
                          <a:lnTo>
                            <a:pt x="185" y="273"/>
                          </a:lnTo>
                          <a:lnTo>
                            <a:pt x="246" y="205"/>
                          </a:lnTo>
                          <a:lnTo>
                            <a:pt x="246" y="0"/>
                          </a:lnTo>
                          <a:lnTo>
                            <a:pt x="62" y="0"/>
                          </a:lnTo>
                          <a:close/>
                        </a:path>
                      </a:pathLst>
                    </a:custGeom>
                    <a:grpFill/>
                    <a:ln w="9525">
                      <a:solidFill>
                        <a:schemeClr val="tx1"/>
                      </a:solidFill>
                      <a:prstDash val="solid"/>
                      <a:round/>
                      <a:headEnd/>
                      <a:tailEnd/>
                    </a:ln>
                  </p:spPr>
                  <p:txBody>
                    <a:bodyPr/>
                    <a:lstStyle/>
                    <a:p>
                      <a:endParaRPr lang="en-US"/>
                    </a:p>
                  </p:txBody>
                </p:sp>
                <p:sp>
                  <p:nvSpPr>
                    <p:cNvPr id="4800" name="Line 292"/>
                    <p:cNvSpPr>
                      <a:spLocks noChangeShapeType="1"/>
                    </p:cNvSpPr>
                    <p:nvPr/>
                  </p:nvSpPr>
                  <p:spPr bwMode="auto">
                    <a:xfrm flipH="1">
                      <a:off x="2655" y="1720"/>
                      <a:ext cx="93" cy="1"/>
                    </a:xfrm>
                    <a:prstGeom prst="line">
                      <a:avLst/>
                    </a:prstGeom>
                    <a:grpFill/>
                    <a:ln w="9525">
                      <a:solidFill>
                        <a:schemeClr val="tx1"/>
                      </a:solidFill>
                      <a:round/>
                      <a:headEnd/>
                      <a:tailEnd/>
                    </a:ln>
                    <a:extLst/>
                  </p:spPr>
                  <p:txBody>
                    <a:bodyPr/>
                    <a:lstStyle/>
                    <a:p>
                      <a:endParaRPr lang="en-US"/>
                    </a:p>
                  </p:txBody>
                </p:sp>
                <p:sp>
                  <p:nvSpPr>
                    <p:cNvPr id="4801" name="Line 293"/>
                    <p:cNvSpPr>
                      <a:spLocks noChangeShapeType="1"/>
                    </p:cNvSpPr>
                    <p:nvPr/>
                  </p:nvSpPr>
                  <p:spPr bwMode="auto">
                    <a:xfrm flipV="1">
                      <a:off x="2748" y="1686"/>
                      <a:ext cx="30" cy="34"/>
                    </a:xfrm>
                    <a:prstGeom prst="line">
                      <a:avLst/>
                    </a:prstGeom>
                    <a:grpFill/>
                    <a:ln w="9525">
                      <a:solidFill>
                        <a:schemeClr val="tx1"/>
                      </a:solidFill>
                      <a:round/>
                      <a:headEnd/>
                      <a:tailEnd/>
                    </a:ln>
                    <a:extLst/>
                  </p:spPr>
                  <p:txBody>
                    <a:bodyPr/>
                    <a:lstStyle/>
                    <a:p>
                      <a:endParaRPr lang="en-US"/>
                    </a:p>
                  </p:txBody>
                </p:sp>
                <p:sp>
                  <p:nvSpPr>
                    <p:cNvPr id="4802" name="Line 294"/>
                    <p:cNvSpPr>
                      <a:spLocks noChangeShapeType="1"/>
                    </p:cNvSpPr>
                    <p:nvPr/>
                  </p:nvSpPr>
                  <p:spPr bwMode="auto">
                    <a:xfrm>
                      <a:off x="2748" y="1720"/>
                      <a:ext cx="1" cy="102"/>
                    </a:xfrm>
                    <a:prstGeom prst="line">
                      <a:avLst/>
                    </a:prstGeom>
                    <a:grpFill/>
                    <a:ln w="9525">
                      <a:solidFill>
                        <a:schemeClr val="tx1"/>
                      </a:solidFill>
                      <a:round/>
                      <a:headEnd/>
                      <a:tailEnd/>
                    </a:ln>
                    <a:extLst/>
                  </p:spPr>
                  <p:txBody>
                    <a:bodyPr/>
                    <a:lstStyle/>
                    <a:p>
                      <a:endParaRPr lang="en-US"/>
                    </a:p>
                  </p:txBody>
                </p:sp>
              </p:grpSp>
              <p:grpSp>
                <p:nvGrpSpPr>
                  <p:cNvPr id="4784" name="Group 300"/>
                  <p:cNvGrpSpPr>
                    <a:grpSpLocks/>
                  </p:cNvGrpSpPr>
                  <p:nvPr/>
                </p:nvGrpSpPr>
                <p:grpSpPr bwMode="auto">
                  <a:xfrm>
                    <a:off x="2750" y="1686"/>
                    <a:ext cx="124" cy="136"/>
                    <a:chOff x="2750" y="1686"/>
                    <a:chExt cx="124" cy="136"/>
                  </a:xfrm>
                  <a:grpFill/>
                </p:grpSpPr>
                <p:sp>
                  <p:nvSpPr>
                    <p:cNvPr id="4795" name="Freeform 296"/>
                    <p:cNvSpPr>
                      <a:spLocks/>
                    </p:cNvSpPr>
                    <p:nvPr/>
                  </p:nvSpPr>
                  <p:spPr bwMode="auto">
                    <a:xfrm>
                      <a:off x="2750" y="1686"/>
                      <a:ext cx="124" cy="136"/>
                    </a:xfrm>
                    <a:custGeom>
                      <a:avLst/>
                      <a:gdLst>
                        <a:gd name="T0" fmla="*/ 63 w 247"/>
                        <a:gd name="T1" fmla="*/ 0 h 273"/>
                        <a:gd name="T2" fmla="*/ 0 w 247"/>
                        <a:gd name="T3" fmla="*/ 69 h 273"/>
                        <a:gd name="T4" fmla="*/ 0 w 247"/>
                        <a:gd name="T5" fmla="*/ 273 h 273"/>
                        <a:gd name="T6" fmla="*/ 186 w 247"/>
                        <a:gd name="T7" fmla="*/ 273 h 273"/>
                        <a:gd name="T8" fmla="*/ 247 w 247"/>
                        <a:gd name="T9" fmla="*/ 205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69"/>
                          </a:lnTo>
                          <a:lnTo>
                            <a:pt x="0" y="273"/>
                          </a:lnTo>
                          <a:lnTo>
                            <a:pt x="186" y="273"/>
                          </a:lnTo>
                          <a:lnTo>
                            <a:pt x="247" y="205"/>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4796" name="Line 297"/>
                    <p:cNvSpPr>
                      <a:spLocks noChangeShapeType="1"/>
                    </p:cNvSpPr>
                    <p:nvPr/>
                  </p:nvSpPr>
                  <p:spPr bwMode="auto">
                    <a:xfrm flipH="1">
                      <a:off x="2750" y="1720"/>
                      <a:ext cx="93" cy="1"/>
                    </a:xfrm>
                    <a:prstGeom prst="line">
                      <a:avLst/>
                    </a:prstGeom>
                    <a:grpFill/>
                    <a:ln w="9525">
                      <a:solidFill>
                        <a:schemeClr val="tx1"/>
                      </a:solidFill>
                      <a:round/>
                      <a:headEnd/>
                      <a:tailEnd/>
                    </a:ln>
                    <a:extLst/>
                  </p:spPr>
                  <p:txBody>
                    <a:bodyPr/>
                    <a:lstStyle/>
                    <a:p>
                      <a:endParaRPr lang="en-US"/>
                    </a:p>
                  </p:txBody>
                </p:sp>
                <p:sp>
                  <p:nvSpPr>
                    <p:cNvPr id="4797" name="Line 298"/>
                    <p:cNvSpPr>
                      <a:spLocks noChangeShapeType="1"/>
                    </p:cNvSpPr>
                    <p:nvPr/>
                  </p:nvSpPr>
                  <p:spPr bwMode="auto">
                    <a:xfrm flipV="1">
                      <a:off x="2843" y="1686"/>
                      <a:ext cx="31" cy="34"/>
                    </a:xfrm>
                    <a:prstGeom prst="line">
                      <a:avLst/>
                    </a:prstGeom>
                    <a:grpFill/>
                    <a:ln w="9525">
                      <a:solidFill>
                        <a:schemeClr val="tx1"/>
                      </a:solidFill>
                      <a:round/>
                      <a:headEnd/>
                      <a:tailEnd/>
                    </a:ln>
                    <a:extLst/>
                  </p:spPr>
                  <p:txBody>
                    <a:bodyPr/>
                    <a:lstStyle/>
                    <a:p>
                      <a:endParaRPr lang="en-US"/>
                    </a:p>
                  </p:txBody>
                </p:sp>
                <p:sp>
                  <p:nvSpPr>
                    <p:cNvPr id="4798" name="Line 299"/>
                    <p:cNvSpPr>
                      <a:spLocks noChangeShapeType="1"/>
                    </p:cNvSpPr>
                    <p:nvPr/>
                  </p:nvSpPr>
                  <p:spPr bwMode="auto">
                    <a:xfrm>
                      <a:off x="2843" y="1720"/>
                      <a:ext cx="1" cy="102"/>
                    </a:xfrm>
                    <a:prstGeom prst="line">
                      <a:avLst/>
                    </a:prstGeom>
                    <a:grpFill/>
                    <a:ln w="9525">
                      <a:solidFill>
                        <a:schemeClr val="tx1"/>
                      </a:solidFill>
                      <a:round/>
                      <a:headEnd/>
                      <a:tailEnd/>
                    </a:ln>
                    <a:extLst/>
                  </p:spPr>
                  <p:txBody>
                    <a:bodyPr/>
                    <a:lstStyle/>
                    <a:p>
                      <a:endParaRPr lang="en-US"/>
                    </a:p>
                  </p:txBody>
                </p:sp>
              </p:grpSp>
              <p:grpSp>
                <p:nvGrpSpPr>
                  <p:cNvPr id="4785" name="Group 305"/>
                  <p:cNvGrpSpPr>
                    <a:grpSpLocks/>
                  </p:cNvGrpSpPr>
                  <p:nvPr/>
                </p:nvGrpSpPr>
                <p:grpSpPr bwMode="auto">
                  <a:xfrm>
                    <a:off x="2655" y="1585"/>
                    <a:ext cx="123" cy="136"/>
                    <a:chOff x="2655" y="1585"/>
                    <a:chExt cx="123" cy="136"/>
                  </a:xfrm>
                  <a:grpFill/>
                </p:grpSpPr>
                <p:sp>
                  <p:nvSpPr>
                    <p:cNvPr id="4791" name="Freeform 301"/>
                    <p:cNvSpPr>
                      <a:spLocks/>
                    </p:cNvSpPr>
                    <p:nvPr/>
                  </p:nvSpPr>
                  <p:spPr bwMode="auto">
                    <a:xfrm>
                      <a:off x="2655" y="1585"/>
                      <a:ext cx="123" cy="136"/>
                    </a:xfrm>
                    <a:custGeom>
                      <a:avLst/>
                      <a:gdLst>
                        <a:gd name="T0" fmla="*/ 62 w 246"/>
                        <a:gd name="T1" fmla="*/ 0 h 273"/>
                        <a:gd name="T2" fmla="*/ 0 w 246"/>
                        <a:gd name="T3" fmla="*/ 69 h 273"/>
                        <a:gd name="T4" fmla="*/ 0 w 246"/>
                        <a:gd name="T5" fmla="*/ 273 h 273"/>
                        <a:gd name="T6" fmla="*/ 185 w 246"/>
                        <a:gd name="T7" fmla="*/ 273 h 273"/>
                        <a:gd name="T8" fmla="*/ 246 w 246"/>
                        <a:gd name="T9" fmla="*/ 205 h 273"/>
                        <a:gd name="T10" fmla="*/ 246 w 246"/>
                        <a:gd name="T11" fmla="*/ 0 h 273"/>
                        <a:gd name="T12" fmla="*/ 62 w 246"/>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6" h="273">
                          <a:moveTo>
                            <a:pt x="62" y="0"/>
                          </a:moveTo>
                          <a:lnTo>
                            <a:pt x="0" y="69"/>
                          </a:lnTo>
                          <a:lnTo>
                            <a:pt x="0" y="273"/>
                          </a:lnTo>
                          <a:lnTo>
                            <a:pt x="185" y="273"/>
                          </a:lnTo>
                          <a:lnTo>
                            <a:pt x="246" y="205"/>
                          </a:lnTo>
                          <a:lnTo>
                            <a:pt x="246" y="0"/>
                          </a:lnTo>
                          <a:lnTo>
                            <a:pt x="62" y="0"/>
                          </a:lnTo>
                          <a:close/>
                        </a:path>
                      </a:pathLst>
                    </a:custGeom>
                    <a:grpFill/>
                    <a:ln w="9525">
                      <a:solidFill>
                        <a:schemeClr val="tx1"/>
                      </a:solidFill>
                      <a:prstDash val="solid"/>
                      <a:round/>
                      <a:headEnd/>
                      <a:tailEnd/>
                    </a:ln>
                  </p:spPr>
                  <p:txBody>
                    <a:bodyPr/>
                    <a:lstStyle/>
                    <a:p>
                      <a:endParaRPr lang="en-US"/>
                    </a:p>
                  </p:txBody>
                </p:sp>
                <p:sp>
                  <p:nvSpPr>
                    <p:cNvPr id="4792" name="Line 302"/>
                    <p:cNvSpPr>
                      <a:spLocks noChangeShapeType="1"/>
                    </p:cNvSpPr>
                    <p:nvPr/>
                  </p:nvSpPr>
                  <p:spPr bwMode="auto">
                    <a:xfrm flipH="1">
                      <a:off x="2655" y="1619"/>
                      <a:ext cx="93" cy="1"/>
                    </a:xfrm>
                    <a:prstGeom prst="line">
                      <a:avLst/>
                    </a:prstGeom>
                    <a:grpFill/>
                    <a:ln w="9525">
                      <a:solidFill>
                        <a:schemeClr val="tx1"/>
                      </a:solidFill>
                      <a:round/>
                      <a:headEnd/>
                      <a:tailEnd/>
                    </a:ln>
                    <a:extLst/>
                  </p:spPr>
                  <p:txBody>
                    <a:bodyPr/>
                    <a:lstStyle/>
                    <a:p>
                      <a:endParaRPr lang="en-US"/>
                    </a:p>
                  </p:txBody>
                </p:sp>
                <p:sp>
                  <p:nvSpPr>
                    <p:cNvPr id="4793" name="Line 303"/>
                    <p:cNvSpPr>
                      <a:spLocks noChangeShapeType="1"/>
                    </p:cNvSpPr>
                    <p:nvPr/>
                  </p:nvSpPr>
                  <p:spPr bwMode="auto">
                    <a:xfrm flipV="1">
                      <a:off x="2748" y="1585"/>
                      <a:ext cx="30" cy="34"/>
                    </a:xfrm>
                    <a:prstGeom prst="line">
                      <a:avLst/>
                    </a:prstGeom>
                    <a:grpFill/>
                    <a:ln w="9525">
                      <a:solidFill>
                        <a:schemeClr val="tx1"/>
                      </a:solidFill>
                      <a:round/>
                      <a:headEnd/>
                      <a:tailEnd/>
                    </a:ln>
                    <a:extLst/>
                  </p:spPr>
                  <p:txBody>
                    <a:bodyPr/>
                    <a:lstStyle/>
                    <a:p>
                      <a:endParaRPr lang="en-US"/>
                    </a:p>
                  </p:txBody>
                </p:sp>
                <p:sp>
                  <p:nvSpPr>
                    <p:cNvPr id="4794" name="Line 304"/>
                    <p:cNvSpPr>
                      <a:spLocks noChangeShapeType="1"/>
                    </p:cNvSpPr>
                    <p:nvPr/>
                  </p:nvSpPr>
                  <p:spPr bwMode="auto">
                    <a:xfrm>
                      <a:off x="2748" y="1619"/>
                      <a:ext cx="1" cy="102"/>
                    </a:xfrm>
                    <a:prstGeom prst="line">
                      <a:avLst/>
                    </a:prstGeom>
                    <a:grpFill/>
                    <a:ln w="9525">
                      <a:solidFill>
                        <a:schemeClr val="tx1"/>
                      </a:solidFill>
                      <a:round/>
                      <a:headEnd/>
                      <a:tailEnd/>
                    </a:ln>
                    <a:extLst/>
                  </p:spPr>
                  <p:txBody>
                    <a:bodyPr/>
                    <a:lstStyle/>
                    <a:p>
                      <a:endParaRPr lang="en-US"/>
                    </a:p>
                  </p:txBody>
                </p:sp>
              </p:grpSp>
              <p:grpSp>
                <p:nvGrpSpPr>
                  <p:cNvPr id="4786" name="Group 310"/>
                  <p:cNvGrpSpPr>
                    <a:grpSpLocks/>
                  </p:cNvGrpSpPr>
                  <p:nvPr/>
                </p:nvGrpSpPr>
                <p:grpSpPr bwMode="auto">
                  <a:xfrm>
                    <a:off x="2750" y="1585"/>
                    <a:ext cx="124" cy="136"/>
                    <a:chOff x="2750" y="1585"/>
                    <a:chExt cx="124" cy="136"/>
                  </a:xfrm>
                  <a:grpFill/>
                </p:grpSpPr>
                <p:sp>
                  <p:nvSpPr>
                    <p:cNvPr id="4787" name="Freeform 306"/>
                    <p:cNvSpPr>
                      <a:spLocks/>
                    </p:cNvSpPr>
                    <p:nvPr/>
                  </p:nvSpPr>
                  <p:spPr bwMode="auto">
                    <a:xfrm>
                      <a:off x="2750" y="1585"/>
                      <a:ext cx="124" cy="136"/>
                    </a:xfrm>
                    <a:custGeom>
                      <a:avLst/>
                      <a:gdLst>
                        <a:gd name="T0" fmla="*/ 63 w 247"/>
                        <a:gd name="T1" fmla="*/ 0 h 273"/>
                        <a:gd name="T2" fmla="*/ 0 w 247"/>
                        <a:gd name="T3" fmla="*/ 69 h 273"/>
                        <a:gd name="T4" fmla="*/ 0 w 247"/>
                        <a:gd name="T5" fmla="*/ 273 h 273"/>
                        <a:gd name="T6" fmla="*/ 186 w 247"/>
                        <a:gd name="T7" fmla="*/ 273 h 273"/>
                        <a:gd name="T8" fmla="*/ 247 w 247"/>
                        <a:gd name="T9" fmla="*/ 205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69"/>
                          </a:lnTo>
                          <a:lnTo>
                            <a:pt x="0" y="273"/>
                          </a:lnTo>
                          <a:lnTo>
                            <a:pt x="186" y="273"/>
                          </a:lnTo>
                          <a:lnTo>
                            <a:pt x="247" y="205"/>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4788" name="Line 307"/>
                    <p:cNvSpPr>
                      <a:spLocks noChangeShapeType="1"/>
                    </p:cNvSpPr>
                    <p:nvPr/>
                  </p:nvSpPr>
                  <p:spPr bwMode="auto">
                    <a:xfrm flipH="1">
                      <a:off x="2750" y="1619"/>
                      <a:ext cx="93" cy="1"/>
                    </a:xfrm>
                    <a:prstGeom prst="line">
                      <a:avLst/>
                    </a:prstGeom>
                    <a:grpFill/>
                    <a:ln w="9525">
                      <a:solidFill>
                        <a:schemeClr val="tx1"/>
                      </a:solidFill>
                      <a:round/>
                      <a:headEnd/>
                      <a:tailEnd/>
                    </a:ln>
                    <a:extLst/>
                  </p:spPr>
                  <p:txBody>
                    <a:bodyPr/>
                    <a:lstStyle/>
                    <a:p>
                      <a:endParaRPr lang="en-US"/>
                    </a:p>
                  </p:txBody>
                </p:sp>
                <p:sp>
                  <p:nvSpPr>
                    <p:cNvPr id="4789" name="Line 308"/>
                    <p:cNvSpPr>
                      <a:spLocks noChangeShapeType="1"/>
                    </p:cNvSpPr>
                    <p:nvPr/>
                  </p:nvSpPr>
                  <p:spPr bwMode="auto">
                    <a:xfrm flipV="1">
                      <a:off x="2843" y="1585"/>
                      <a:ext cx="31" cy="34"/>
                    </a:xfrm>
                    <a:prstGeom prst="line">
                      <a:avLst/>
                    </a:prstGeom>
                    <a:grpFill/>
                    <a:ln w="9525">
                      <a:solidFill>
                        <a:schemeClr val="tx1"/>
                      </a:solidFill>
                      <a:round/>
                      <a:headEnd/>
                      <a:tailEnd/>
                    </a:ln>
                    <a:extLst/>
                  </p:spPr>
                  <p:txBody>
                    <a:bodyPr/>
                    <a:lstStyle/>
                    <a:p>
                      <a:endParaRPr lang="en-US"/>
                    </a:p>
                  </p:txBody>
                </p:sp>
                <p:sp>
                  <p:nvSpPr>
                    <p:cNvPr id="4790" name="Line 309"/>
                    <p:cNvSpPr>
                      <a:spLocks noChangeShapeType="1"/>
                    </p:cNvSpPr>
                    <p:nvPr/>
                  </p:nvSpPr>
                  <p:spPr bwMode="auto">
                    <a:xfrm>
                      <a:off x="2843" y="1619"/>
                      <a:ext cx="1" cy="102"/>
                    </a:xfrm>
                    <a:prstGeom prst="line">
                      <a:avLst/>
                    </a:prstGeom>
                    <a:grpFill/>
                    <a:ln w="9525">
                      <a:solidFill>
                        <a:schemeClr val="tx1"/>
                      </a:solidFill>
                      <a:round/>
                      <a:headEnd/>
                      <a:tailEnd/>
                    </a:ln>
                    <a:extLst/>
                  </p:spPr>
                  <p:txBody>
                    <a:bodyPr/>
                    <a:lstStyle/>
                    <a:p>
                      <a:endParaRPr lang="en-US"/>
                    </a:p>
                  </p:txBody>
                </p:sp>
              </p:grpSp>
            </p:grpSp>
            <p:grpSp>
              <p:nvGrpSpPr>
                <p:cNvPr id="4565" name="Group 412"/>
                <p:cNvGrpSpPr>
                  <a:grpSpLocks/>
                </p:cNvGrpSpPr>
                <p:nvPr/>
              </p:nvGrpSpPr>
              <p:grpSpPr bwMode="auto">
                <a:xfrm>
                  <a:off x="2845" y="1585"/>
                  <a:ext cx="219" cy="1045"/>
                  <a:chOff x="2845" y="1585"/>
                  <a:chExt cx="219" cy="1045"/>
                </a:xfrm>
                <a:grpFill/>
              </p:grpSpPr>
              <p:grpSp>
                <p:nvGrpSpPr>
                  <p:cNvPr id="4667" name="Group 316"/>
                  <p:cNvGrpSpPr>
                    <a:grpSpLocks/>
                  </p:cNvGrpSpPr>
                  <p:nvPr/>
                </p:nvGrpSpPr>
                <p:grpSpPr bwMode="auto">
                  <a:xfrm>
                    <a:off x="2845" y="2493"/>
                    <a:ext cx="123" cy="137"/>
                    <a:chOff x="2845" y="2493"/>
                    <a:chExt cx="123" cy="137"/>
                  </a:xfrm>
                  <a:grpFill/>
                </p:grpSpPr>
                <p:sp>
                  <p:nvSpPr>
                    <p:cNvPr id="4763" name="Freeform 312"/>
                    <p:cNvSpPr>
                      <a:spLocks/>
                    </p:cNvSpPr>
                    <p:nvPr/>
                  </p:nvSpPr>
                  <p:spPr bwMode="auto">
                    <a:xfrm>
                      <a:off x="2845" y="2493"/>
                      <a:ext cx="123" cy="137"/>
                    </a:xfrm>
                    <a:custGeom>
                      <a:avLst/>
                      <a:gdLst>
                        <a:gd name="T0" fmla="*/ 62 w 246"/>
                        <a:gd name="T1" fmla="*/ 0 h 273"/>
                        <a:gd name="T2" fmla="*/ 0 w 246"/>
                        <a:gd name="T3" fmla="*/ 69 h 273"/>
                        <a:gd name="T4" fmla="*/ 0 w 246"/>
                        <a:gd name="T5" fmla="*/ 273 h 273"/>
                        <a:gd name="T6" fmla="*/ 185 w 246"/>
                        <a:gd name="T7" fmla="*/ 273 h 273"/>
                        <a:gd name="T8" fmla="*/ 246 w 246"/>
                        <a:gd name="T9" fmla="*/ 206 h 273"/>
                        <a:gd name="T10" fmla="*/ 246 w 246"/>
                        <a:gd name="T11" fmla="*/ 0 h 273"/>
                        <a:gd name="T12" fmla="*/ 62 w 246"/>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6" h="273">
                          <a:moveTo>
                            <a:pt x="62" y="0"/>
                          </a:moveTo>
                          <a:lnTo>
                            <a:pt x="0" y="69"/>
                          </a:lnTo>
                          <a:lnTo>
                            <a:pt x="0" y="273"/>
                          </a:lnTo>
                          <a:lnTo>
                            <a:pt x="185" y="273"/>
                          </a:lnTo>
                          <a:lnTo>
                            <a:pt x="246" y="206"/>
                          </a:lnTo>
                          <a:lnTo>
                            <a:pt x="246" y="0"/>
                          </a:lnTo>
                          <a:lnTo>
                            <a:pt x="62" y="0"/>
                          </a:lnTo>
                          <a:close/>
                        </a:path>
                      </a:pathLst>
                    </a:custGeom>
                    <a:grpFill/>
                    <a:ln w="9525">
                      <a:solidFill>
                        <a:schemeClr val="tx1"/>
                      </a:solidFill>
                      <a:prstDash val="solid"/>
                      <a:round/>
                      <a:headEnd/>
                      <a:tailEnd/>
                    </a:ln>
                  </p:spPr>
                  <p:txBody>
                    <a:bodyPr/>
                    <a:lstStyle/>
                    <a:p>
                      <a:endParaRPr lang="en-US"/>
                    </a:p>
                  </p:txBody>
                </p:sp>
                <p:sp>
                  <p:nvSpPr>
                    <p:cNvPr id="4764" name="Line 313"/>
                    <p:cNvSpPr>
                      <a:spLocks noChangeShapeType="1"/>
                    </p:cNvSpPr>
                    <p:nvPr/>
                  </p:nvSpPr>
                  <p:spPr bwMode="auto">
                    <a:xfrm flipH="1">
                      <a:off x="2845" y="2528"/>
                      <a:ext cx="93" cy="1"/>
                    </a:xfrm>
                    <a:prstGeom prst="line">
                      <a:avLst/>
                    </a:prstGeom>
                    <a:grpFill/>
                    <a:ln w="9525">
                      <a:solidFill>
                        <a:schemeClr val="tx1"/>
                      </a:solidFill>
                      <a:round/>
                      <a:headEnd/>
                      <a:tailEnd/>
                    </a:ln>
                    <a:extLst/>
                  </p:spPr>
                  <p:txBody>
                    <a:bodyPr/>
                    <a:lstStyle/>
                    <a:p>
                      <a:endParaRPr lang="en-US"/>
                    </a:p>
                  </p:txBody>
                </p:sp>
                <p:sp>
                  <p:nvSpPr>
                    <p:cNvPr id="4765" name="Line 314"/>
                    <p:cNvSpPr>
                      <a:spLocks noChangeShapeType="1"/>
                    </p:cNvSpPr>
                    <p:nvPr/>
                  </p:nvSpPr>
                  <p:spPr bwMode="auto">
                    <a:xfrm flipV="1">
                      <a:off x="2938" y="2493"/>
                      <a:ext cx="30" cy="35"/>
                    </a:xfrm>
                    <a:prstGeom prst="line">
                      <a:avLst/>
                    </a:prstGeom>
                    <a:grpFill/>
                    <a:ln w="9525">
                      <a:solidFill>
                        <a:schemeClr val="tx1"/>
                      </a:solidFill>
                      <a:round/>
                      <a:headEnd/>
                      <a:tailEnd/>
                    </a:ln>
                    <a:extLst/>
                  </p:spPr>
                  <p:txBody>
                    <a:bodyPr/>
                    <a:lstStyle/>
                    <a:p>
                      <a:endParaRPr lang="en-US"/>
                    </a:p>
                  </p:txBody>
                </p:sp>
                <p:sp>
                  <p:nvSpPr>
                    <p:cNvPr id="4766" name="Line 315"/>
                    <p:cNvSpPr>
                      <a:spLocks noChangeShapeType="1"/>
                    </p:cNvSpPr>
                    <p:nvPr/>
                  </p:nvSpPr>
                  <p:spPr bwMode="auto">
                    <a:xfrm>
                      <a:off x="2938" y="2528"/>
                      <a:ext cx="1" cy="102"/>
                    </a:xfrm>
                    <a:prstGeom prst="line">
                      <a:avLst/>
                    </a:prstGeom>
                    <a:grpFill/>
                    <a:ln w="9525">
                      <a:solidFill>
                        <a:schemeClr val="tx1"/>
                      </a:solidFill>
                      <a:round/>
                      <a:headEnd/>
                      <a:tailEnd/>
                    </a:ln>
                    <a:extLst/>
                  </p:spPr>
                  <p:txBody>
                    <a:bodyPr/>
                    <a:lstStyle/>
                    <a:p>
                      <a:endParaRPr lang="en-US"/>
                    </a:p>
                  </p:txBody>
                </p:sp>
              </p:grpSp>
              <p:grpSp>
                <p:nvGrpSpPr>
                  <p:cNvPr id="4668" name="Group 321"/>
                  <p:cNvGrpSpPr>
                    <a:grpSpLocks/>
                  </p:cNvGrpSpPr>
                  <p:nvPr/>
                </p:nvGrpSpPr>
                <p:grpSpPr bwMode="auto">
                  <a:xfrm>
                    <a:off x="2845" y="2392"/>
                    <a:ext cx="123" cy="137"/>
                    <a:chOff x="2845" y="2392"/>
                    <a:chExt cx="123" cy="137"/>
                  </a:xfrm>
                  <a:grpFill/>
                </p:grpSpPr>
                <p:sp>
                  <p:nvSpPr>
                    <p:cNvPr id="4759" name="Freeform 317"/>
                    <p:cNvSpPr>
                      <a:spLocks/>
                    </p:cNvSpPr>
                    <p:nvPr/>
                  </p:nvSpPr>
                  <p:spPr bwMode="auto">
                    <a:xfrm>
                      <a:off x="2845" y="2392"/>
                      <a:ext cx="123" cy="137"/>
                    </a:xfrm>
                    <a:custGeom>
                      <a:avLst/>
                      <a:gdLst>
                        <a:gd name="T0" fmla="*/ 62 w 246"/>
                        <a:gd name="T1" fmla="*/ 0 h 273"/>
                        <a:gd name="T2" fmla="*/ 0 w 246"/>
                        <a:gd name="T3" fmla="*/ 69 h 273"/>
                        <a:gd name="T4" fmla="*/ 0 w 246"/>
                        <a:gd name="T5" fmla="*/ 273 h 273"/>
                        <a:gd name="T6" fmla="*/ 185 w 246"/>
                        <a:gd name="T7" fmla="*/ 273 h 273"/>
                        <a:gd name="T8" fmla="*/ 246 w 246"/>
                        <a:gd name="T9" fmla="*/ 206 h 273"/>
                        <a:gd name="T10" fmla="*/ 246 w 246"/>
                        <a:gd name="T11" fmla="*/ 0 h 273"/>
                        <a:gd name="T12" fmla="*/ 62 w 246"/>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6" h="273">
                          <a:moveTo>
                            <a:pt x="62" y="0"/>
                          </a:moveTo>
                          <a:lnTo>
                            <a:pt x="0" y="69"/>
                          </a:lnTo>
                          <a:lnTo>
                            <a:pt x="0" y="273"/>
                          </a:lnTo>
                          <a:lnTo>
                            <a:pt x="185" y="273"/>
                          </a:lnTo>
                          <a:lnTo>
                            <a:pt x="246" y="206"/>
                          </a:lnTo>
                          <a:lnTo>
                            <a:pt x="246" y="0"/>
                          </a:lnTo>
                          <a:lnTo>
                            <a:pt x="62" y="0"/>
                          </a:lnTo>
                          <a:close/>
                        </a:path>
                      </a:pathLst>
                    </a:custGeom>
                    <a:grpFill/>
                    <a:ln w="9525">
                      <a:solidFill>
                        <a:schemeClr val="tx1"/>
                      </a:solidFill>
                      <a:prstDash val="solid"/>
                      <a:round/>
                      <a:headEnd/>
                      <a:tailEnd/>
                    </a:ln>
                  </p:spPr>
                  <p:txBody>
                    <a:bodyPr/>
                    <a:lstStyle/>
                    <a:p>
                      <a:endParaRPr lang="en-US"/>
                    </a:p>
                  </p:txBody>
                </p:sp>
                <p:sp>
                  <p:nvSpPr>
                    <p:cNvPr id="4760" name="Line 318"/>
                    <p:cNvSpPr>
                      <a:spLocks noChangeShapeType="1"/>
                    </p:cNvSpPr>
                    <p:nvPr/>
                  </p:nvSpPr>
                  <p:spPr bwMode="auto">
                    <a:xfrm flipH="1">
                      <a:off x="2845" y="2427"/>
                      <a:ext cx="93" cy="1"/>
                    </a:xfrm>
                    <a:prstGeom prst="line">
                      <a:avLst/>
                    </a:prstGeom>
                    <a:grpFill/>
                    <a:ln w="9525">
                      <a:solidFill>
                        <a:schemeClr val="tx1"/>
                      </a:solidFill>
                      <a:round/>
                      <a:headEnd/>
                      <a:tailEnd/>
                    </a:ln>
                    <a:extLst/>
                  </p:spPr>
                  <p:txBody>
                    <a:bodyPr/>
                    <a:lstStyle/>
                    <a:p>
                      <a:endParaRPr lang="en-US"/>
                    </a:p>
                  </p:txBody>
                </p:sp>
                <p:sp>
                  <p:nvSpPr>
                    <p:cNvPr id="4761" name="Line 319"/>
                    <p:cNvSpPr>
                      <a:spLocks noChangeShapeType="1"/>
                    </p:cNvSpPr>
                    <p:nvPr/>
                  </p:nvSpPr>
                  <p:spPr bwMode="auto">
                    <a:xfrm flipV="1">
                      <a:off x="2938" y="2392"/>
                      <a:ext cx="30" cy="35"/>
                    </a:xfrm>
                    <a:prstGeom prst="line">
                      <a:avLst/>
                    </a:prstGeom>
                    <a:grpFill/>
                    <a:ln w="9525">
                      <a:solidFill>
                        <a:schemeClr val="tx1"/>
                      </a:solidFill>
                      <a:round/>
                      <a:headEnd/>
                      <a:tailEnd/>
                    </a:ln>
                    <a:extLst/>
                  </p:spPr>
                  <p:txBody>
                    <a:bodyPr/>
                    <a:lstStyle/>
                    <a:p>
                      <a:endParaRPr lang="en-US"/>
                    </a:p>
                  </p:txBody>
                </p:sp>
                <p:sp>
                  <p:nvSpPr>
                    <p:cNvPr id="4762" name="Line 320"/>
                    <p:cNvSpPr>
                      <a:spLocks noChangeShapeType="1"/>
                    </p:cNvSpPr>
                    <p:nvPr/>
                  </p:nvSpPr>
                  <p:spPr bwMode="auto">
                    <a:xfrm>
                      <a:off x="2938" y="2427"/>
                      <a:ext cx="1" cy="102"/>
                    </a:xfrm>
                    <a:prstGeom prst="line">
                      <a:avLst/>
                    </a:prstGeom>
                    <a:grpFill/>
                    <a:ln w="9525">
                      <a:solidFill>
                        <a:schemeClr val="tx1"/>
                      </a:solidFill>
                      <a:round/>
                      <a:headEnd/>
                      <a:tailEnd/>
                    </a:ln>
                    <a:extLst/>
                  </p:spPr>
                  <p:txBody>
                    <a:bodyPr/>
                    <a:lstStyle/>
                    <a:p>
                      <a:endParaRPr lang="en-US"/>
                    </a:p>
                  </p:txBody>
                </p:sp>
              </p:grpSp>
              <p:grpSp>
                <p:nvGrpSpPr>
                  <p:cNvPr id="4669" name="Group 326"/>
                  <p:cNvGrpSpPr>
                    <a:grpSpLocks/>
                  </p:cNvGrpSpPr>
                  <p:nvPr/>
                </p:nvGrpSpPr>
                <p:grpSpPr bwMode="auto">
                  <a:xfrm>
                    <a:off x="2845" y="2292"/>
                    <a:ext cx="123" cy="136"/>
                    <a:chOff x="2845" y="2292"/>
                    <a:chExt cx="123" cy="136"/>
                  </a:xfrm>
                  <a:grpFill/>
                </p:grpSpPr>
                <p:sp>
                  <p:nvSpPr>
                    <p:cNvPr id="4755" name="Freeform 322"/>
                    <p:cNvSpPr>
                      <a:spLocks/>
                    </p:cNvSpPr>
                    <p:nvPr/>
                  </p:nvSpPr>
                  <p:spPr bwMode="auto">
                    <a:xfrm>
                      <a:off x="2845" y="2292"/>
                      <a:ext cx="123" cy="136"/>
                    </a:xfrm>
                    <a:custGeom>
                      <a:avLst/>
                      <a:gdLst>
                        <a:gd name="T0" fmla="*/ 62 w 246"/>
                        <a:gd name="T1" fmla="*/ 0 h 273"/>
                        <a:gd name="T2" fmla="*/ 0 w 246"/>
                        <a:gd name="T3" fmla="*/ 69 h 273"/>
                        <a:gd name="T4" fmla="*/ 0 w 246"/>
                        <a:gd name="T5" fmla="*/ 273 h 273"/>
                        <a:gd name="T6" fmla="*/ 185 w 246"/>
                        <a:gd name="T7" fmla="*/ 273 h 273"/>
                        <a:gd name="T8" fmla="*/ 246 w 246"/>
                        <a:gd name="T9" fmla="*/ 206 h 273"/>
                        <a:gd name="T10" fmla="*/ 246 w 246"/>
                        <a:gd name="T11" fmla="*/ 0 h 273"/>
                        <a:gd name="T12" fmla="*/ 62 w 246"/>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6" h="273">
                          <a:moveTo>
                            <a:pt x="62" y="0"/>
                          </a:moveTo>
                          <a:lnTo>
                            <a:pt x="0" y="69"/>
                          </a:lnTo>
                          <a:lnTo>
                            <a:pt x="0" y="273"/>
                          </a:lnTo>
                          <a:lnTo>
                            <a:pt x="185" y="273"/>
                          </a:lnTo>
                          <a:lnTo>
                            <a:pt x="246" y="206"/>
                          </a:lnTo>
                          <a:lnTo>
                            <a:pt x="246" y="0"/>
                          </a:lnTo>
                          <a:lnTo>
                            <a:pt x="62" y="0"/>
                          </a:lnTo>
                          <a:close/>
                        </a:path>
                      </a:pathLst>
                    </a:custGeom>
                    <a:grpFill/>
                    <a:ln w="9525">
                      <a:solidFill>
                        <a:schemeClr val="tx1"/>
                      </a:solidFill>
                      <a:prstDash val="solid"/>
                      <a:round/>
                      <a:headEnd/>
                      <a:tailEnd/>
                    </a:ln>
                  </p:spPr>
                  <p:txBody>
                    <a:bodyPr/>
                    <a:lstStyle/>
                    <a:p>
                      <a:endParaRPr lang="en-US"/>
                    </a:p>
                  </p:txBody>
                </p:sp>
                <p:sp>
                  <p:nvSpPr>
                    <p:cNvPr id="4756" name="Line 323"/>
                    <p:cNvSpPr>
                      <a:spLocks noChangeShapeType="1"/>
                    </p:cNvSpPr>
                    <p:nvPr/>
                  </p:nvSpPr>
                  <p:spPr bwMode="auto">
                    <a:xfrm flipH="1">
                      <a:off x="2845" y="2326"/>
                      <a:ext cx="93" cy="1"/>
                    </a:xfrm>
                    <a:prstGeom prst="line">
                      <a:avLst/>
                    </a:prstGeom>
                    <a:grpFill/>
                    <a:ln w="9525">
                      <a:solidFill>
                        <a:schemeClr val="tx1"/>
                      </a:solidFill>
                      <a:round/>
                      <a:headEnd/>
                      <a:tailEnd/>
                    </a:ln>
                    <a:extLst/>
                  </p:spPr>
                  <p:txBody>
                    <a:bodyPr/>
                    <a:lstStyle/>
                    <a:p>
                      <a:endParaRPr lang="en-US"/>
                    </a:p>
                  </p:txBody>
                </p:sp>
                <p:sp>
                  <p:nvSpPr>
                    <p:cNvPr id="4757" name="Line 324"/>
                    <p:cNvSpPr>
                      <a:spLocks noChangeShapeType="1"/>
                    </p:cNvSpPr>
                    <p:nvPr/>
                  </p:nvSpPr>
                  <p:spPr bwMode="auto">
                    <a:xfrm flipV="1">
                      <a:off x="2938" y="2292"/>
                      <a:ext cx="30" cy="34"/>
                    </a:xfrm>
                    <a:prstGeom prst="line">
                      <a:avLst/>
                    </a:prstGeom>
                    <a:grpFill/>
                    <a:ln w="9525">
                      <a:solidFill>
                        <a:schemeClr val="tx1"/>
                      </a:solidFill>
                      <a:round/>
                      <a:headEnd/>
                      <a:tailEnd/>
                    </a:ln>
                    <a:extLst/>
                  </p:spPr>
                  <p:txBody>
                    <a:bodyPr/>
                    <a:lstStyle/>
                    <a:p>
                      <a:endParaRPr lang="en-US"/>
                    </a:p>
                  </p:txBody>
                </p:sp>
                <p:sp>
                  <p:nvSpPr>
                    <p:cNvPr id="4758" name="Line 325"/>
                    <p:cNvSpPr>
                      <a:spLocks noChangeShapeType="1"/>
                    </p:cNvSpPr>
                    <p:nvPr/>
                  </p:nvSpPr>
                  <p:spPr bwMode="auto">
                    <a:xfrm>
                      <a:off x="2938" y="2326"/>
                      <a:ext cx="1" cy="102"/>
                    </a:xfrm>
                    <a:prstGeom prst="line">
                      <a:avLst/>
                    </a:prstGeom>
                    <a:grpFill/>
                    <a:ln w="9525">
                      <a:solidFill>
                        <a:schemeClr val="tx1"/>
                      </a:solidFill>
                      <a:round/>
                      <a:headEnd/>
                      <a:tailEnd/>
                    </a:ln>
                    <a:extLst/>
                  </p:spPr>
                  <p:txBody>
                    <a:bodyPr/>
                    <a:lstStyle/>
                    <a:p>
                      <a:endParaRPr lang="en-US"/>
                    </a:p>
                  </p:txBody>
                </p:sp>
              </p:grpSp>
              <p:grpSp>
                <p:nvGrpSpPr>
                  <p:cNvPr id="4670" name="Group 331"/>
                  <p:cNvGrpSpPr>
                    <a:grpSpLocks/>
                  </p:cNvGrpSpPr>
                  <p:nvPr/>
                </p:nvGrpSpPr>
                <p:grpSpPr bwMode="auto">
                  <a:xfrm>
                    <a:off x="2845" y="2191"/>
                    <a:ext cx="123" cy="136"/>
                    <a:chOff x="2845" y="2191"/>
                    <a:chExt cx="123" cy="136"/>
                  </a:xfrm>
                  <a:grpFill/>
                </p:grpSpPr>
                <p:sp>
                  <p:nvSpPr>
                    <p:cNvPr id="4751" name="Freeform 327"/>
                    <p:cNvSpPr>
                      <a:spLocks/>
                    </p:cNvSpPr>
                    <p:nvPr/>
                  </p:nvSpPr>
                  <p:spPr bwMode="auto">
                    <a:xfrm>
                      <a:off x="2845" y="2191"/>
                      <a:ext cx="123" cy="136"/>
                    </a:xfrm>
                    <a:custGeom>
                      <a:avLst/>
                      <a:gdLst>
                        <a:gd name="T0" fmla="*/ 62 w 246"/>
                        <a:gd name="T1" fmla="*/ 0 h 273"/>
                        <a:gd name="T2" fmla="*/ 0 w 246"/>
                        <a:gd name="T3" fmla="*/ 69 h 273"/>
                        <a:gd name="T4" fmla="*/ 0 w 246"/>
                        <a:gd name="T5" fmla="*/ 273 h 273"/>
                        <a:gd name="T6" fmla="*/ 185 w 246"/>
                        <a:gd name="T7" fmla="*/ 273 h 273"/>
                        <a:gd name="T8" fmla="*/ 246 w 246"/>
                        <a:gd name="T9" fmla="*/ 206 h 273"/>
                        <a:gd name="T10" fmla="*/ 246 w 246"/>
                        <a:gd name="T11" fmla="*/ 0 h 273"/>
                        <a:gd name="T12" fmla="*/ 62 w 246"/>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6" h="273">
                          <a:moveTo>
                            <a:pt x="62" y="0"/>
                          </a:moveTo>
                          <a:lnTo>
                            <a:pt x="0" y="69"/>
                          </a:lnTo>
                          <a:lnTo>
                            <a:pt x="0" y="273"/>
                          </a:lnTo>
                          <a:lnTo>
                            <a:pt x="185" y="273"/>
                          </a:lnTo>
                          <a:lnTo>
                            <a:pt x="246" y="206"/>
                          </a:lnTo>
                          <a:lnTo>
                            <a:pt x="246" y="0"/>
                          </a:lnTo>
                          <a:lnTo>
                            <a:pt x="62" y="0"/>
                          </a:lnTo>
                          <a:close/>
                        </a:path>
                      </a:pathLst>
                    </a:custGeom>
                    <a:grpFill/>
                    <a:ln w="9525">
                      <a:solidFill>
                        <a:schemeClr val="tx1"/>
                      </a:solidFill>
                      <a:prstDash val="solid"/>
                      <a:round/>
                      <a:headEnd/>
                      <a:tailEnd/>
                    </a:ln>
                  </p:spPr>
                  <p:txBody>
                    <a:bodyPr/>
                    <a:lstStyle/>
                    <a:p>
                      <a:endParaRPr lang="en-US"/>
                    </a:p>
                  </p:txBody>
                </p:sp>
                <p:sp>
                  <p:nvSpPr>
                    <p:cNvPr id="4752" name="Line 328"/>
                    <p:cNvSpPr>
                      <a:spLocks noChangeShapeType="1"/>
                    </p:cNvSpPr>
                    <p:nvPr/>
                  </p:nvSpPr>
                  <p:spPr bwMode="auto">
                    <a:xfrm flipH="1">
                      <a:off x="2845" y="2225"/>
                      <a:ext cx="93" cy="1"/>
                    </a:xfrm>
                    <a:prstGeom prst="line">
                      <a:avLst/>
                    </a:prstGeom>
                    <a:grpFill/>
                    <a:ln w="9525">
                      <a:solidFill>
                        <a:schemeClr val="tx1"/>
                      </a:solidFill>
                      <a:round/>
                      <a:headEnd/>
                      <a:tailEnd/>
                    </a:ln>
                    <a:extLst/>
                  </p:spPr>
                  <p:txBody>
                    <a:bodyPr/>
                    <a:lstStyle/>
                    <a:p>
                      <a:endParaRPr lang="en-US"/>
                    </a:p>
                  </p:txBody>
                </p:sp>
                <p:sp>
                  <p:nvSpPr>
                    <p:cNvPr id="4753" name="Line 329"/>
                    <p:cNvSpPr>
                      <a:spLocks noChangeShapeType="1"/>
                    </p:cNvSpPr>
                    <p:nvPr/>
                  </p:nvSpPr>
                  <p:spPr bwMode="auto">
                    <a:xfrm flipV="1">
                      <a:off x="2938" y="2191"/>
                      <a:ext cx="30" cy="34"/>
                    </a:xfrm>
                    <a:prstGeom prst="line">
                      <a:avLst/>
                    </a:prstGeom>
                    <a:grpFill/>
                    <a:ln w="9525">
                      <a:solidFill>
                        <a:schemeClr val="tx1"/>
                      </a:solidFill>
                      <a:round/>
                      <a:headEnd/>
                      <a:tailEnd/>
                    </a:ln>
                    <a:extLst/>
                  </p:spPr>
                  <p:txBody>
                    <a:bodyPr/>
                    <a:lstStyle/>
                    <a:p>
                      <a:endParaRPr lang="en-US"/>
                    </a:p>
                  </p:txBody>
                </p:sp>
                <p:sp>
                  <p:nvSpPr>
                    <p:cNvPr id="4754" name="Line 330"/>
                    <p:cNvSpPr>
                      <a:spLocks noChangeShapeType="1"/>
                    </p:cNvSpPr>
                    <p:nvPr/>
                  </p:nvSpPr>
                  <p:spPr bwMode="auto">
                    <a:xfrm>
                      <a:off x="2938" y="2225"/>
                      <a:ext cx="1" cy="102"/>
                    </a:xfrm>
                    <a:prstGeom prst="line">
                      <a:avLst/>
                    </a:prstGeom>
                    <a:grpFill/>
                    <a:ln w="9525">
                      <a:solidFill>
                        <a:schemeClr val="tx1"/>
                      </a:solidFill>
                      <a:round/>
                      <a:headEnd/>
                      <a:tailEnd/>
                    </a:ln>
                    <a:extLst/>
                  </p:spPr>
                  <p:txBody>
                    <a:bodyPr/>
                    <a:lstStyle/>
                    <a:p>
                      <a:endParaRPr lang="en-US"/>
                    </a:p>
                  </p:txBody>
                </p:sp>
              </p:grpSp>
              <p:grpSp>
                <p:nvGrpSpPr>
                  <p:cNvPr id="4671" name="Group 336"/>
                  <p:cNvGrpSpPr>
                    <a:grpSpLocks/>
                  </p:cNvGrpSpPr>
                  <p:nvPr/>
                </p:nvGrpSpPr>
                <p:grpSpPr bwMode="auto">
                  <a:xfrm>
                    <a:off x="2845" y="2090"/>
                    <a:ext cx="123" cy="136"/>
                    <a:chOff x="2845" y="2090"/>
                    <a:chExt cx="123" cy="136"/>
                  </a:xfrm>
                  <a:grpFill/>
                </p:grpSpPr>
                <p:sp>
                  <p:nvSpPr>
                    <p:cNvPr id="4747" name="Freeform 332"/>
                    <p:cNvSpPr>
                      <a:spLocks/>
                    </p:cNvSpPr>
                    <p:nvPr/>
                  </p:nvSpPr>
                  <p:spPr bwMode="auto">
                    <a:xfrm>
                      <a:off x="2845" y="2090"/>
                      <a:ext cx="123" cy="136"/>
                    </a:xfrm>
                    <a:custGeom>
                      <a:avLst/>
                      <a:gdLst>
                        <a:gd name="T0" fmla="*/ 62 w 246"/>
                        <a:gd name="T1" fmla="*/ 0 h 273"/>
                        <a:gd name="T2" fmla="*/ 0 w 246"/>
                        <a:gd name="T3" fmla="*/ 69 h 273"/>
                        <a:gd name="T4" fmla="*/ 0 w 246"/>
                        <a:gd name="T5" fmla="*/ 273 h 273"/>
                        <a:gd name="T6" fmla="*/ 185 w 246"/>
                        <a:gd name="T7" fmla="*/ 273 h 273"/>
                        <a:gd name="T8" fmla="*/ 246 w 246"/>
                        <a:gd name="T9" fmla="*/ 206 h 273"/>
                        <a:gd name="T10" fmla="*/ 246 w 246"/>
                        <a:gd name="T11" fmla="*/ 0 h 273"/>
                        <a:gd name="T12" fmla="*/ 62 w 246"/>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6" h="273">
                          <a:moveTo>
                            <a:pt x="62" y="0"/>
                          </a:moveTo>
                          <a:lnTo>
                            <a:pt x="0" y="69"/>
                          </a:lnTo>
                          <a:lnTo>
                            <a:pt x="0" y="273"/>
                          </a:lnTo>
                          <a:lnTo>
                            <a:pt x="185" y="273"/>
                          </a:lnTo>
                          <a:lnTo>
                            <a:pt x="246" y="206"/>
                          </a:lnTo>
                          <a:lnTo>
                            <a:pt x="246" y="0"/>
                          </a:lnTo>
                          <a:lnTo>
                            <a:pt x="62" y="0"/>
                          </a:lnTo>
                          <a:close/>
                        </a:path>
                      </a:pathLst>
                    </a:custGeom>
                    <a:grpFill/>
                    <a:ln w="9525">
                      <a:solidFill>
                        <a:schemeClr val="tx1"/>
                      </a:solidFill>
                      <a:prstDash val="solid"/>
                      <a:round/>
                      <a:headEnd/>
                      <a:tailEnd/>
                    </a:ln>
                  </p:spPr>
                  <p:txBody>
                    <a:bodyPr/>
                    <a:lstStyle/>
                    <a:p>
                      <a:endParaRPr lang="en-US"/>
                    </a:p>
                  </p:txBody>
                </p:sp>
                <p:sp>
                  <p:nvSpPr>
                    <p:cNvPr id="4748" name="Line 333"/>
                    <p:cNvSpPr>
                      <a:spLocks noChangeShapeType="1"/>
                    </p:cNvSpPr>
                    <p:nvPr/>
                  </p:nvSpPr>
                  <p:spPr bwMode="auto">
                    <a:xfrm flipH="1">
                      <a:off x="2845" y="2124"/>
                      <a:ext cx="93" cy="1"/>
                    </a:xfrm>
                    <a:prstGeom prst="line">
                      <a:avLst/>
                    </a:prstGeom>
                    <a:grpFill/>
                    <a:ln w="9525">
                      <a:solidFill>
                        <a:schemeClr val="tx1"/>
                      </a:solidFill>
                      <a:round/>
                      <a:headEnd/>
                      <a:tailEnd/>
                    </a:ln>
                    <a:extLst/>
                  </p:spPr>
                  <p:txBody>
                    <a:bodyPr/>
                    <a:lstStyle/>
                    <a:p>
                      <a:endParaRPr lang="en-US"/>
                    </a:p>
                  </p:txBody>
                </p:sp>
                <p:sp>
                  <p:nvSpPr>
                    <p:cNvPr id="4749" name="Line 334"/>
                    <p:cNvSpPr>
                      <a:spLocks noChangeShapeType="1"/>
                    </p:cNvSpPr>
                    <p:nvPr/>
                  </p:nvSpPr>
                  <p:spPr bwMode="auto">
                    <a:xfrm flipV="1">
                      <a:off x="2938" y="2090"/>
                      <a:ext cx="30" cy="34"/>
                    </a:xfrm>
                    <a:prstGeom prst="line">
                      <a:avLst/>
                    </a:prstGeom>
                    <a:grpFill/>
                    <a:ln w="9525">
                      <a:solidFill>
                        <a:schemeClr val="tx1"/>
                      </a:solidFill>
                      <a:round/>
                      <a:headEnd/>
                      <a:tailEnd/>
                    </a:ln>
                    <a:extLst/>
                  </p:spPr>
                  <p:txBody>
                    <a:bodyPr/>
                    <a:lstStyle/>
                    <a:p>
                      <a:endParaRPr lang="en-US"/>
                    </a:p>
                  </p:txBody>
                </p:sp>
                <p:sp>
                  <p:nvSpPr>
                    <p:cNvPr id="4750" name="Line 335"/>
                    <p:cNvSpPr>
                      <a:spLocks noChangeShapeType="1"/>
                    </p:cNvSpPr>
                    <p:nvPr/>
                  </p:nvSpPr>
                  <p:spPr bwMode="auto">
                    <a:xfrm>
                      <a:off x="2938" y="2124"/>
                      <a:ext cx="1" cy="102"/>
                    </a:xfrm>
                    <a:prstGeom prst="line">
                      <a:avLst/>
                    </a:prstGeom>
                    <a:grpFill/>
                    <a:ln w="9525">
                      <a:solidFill>
                        <a:schemeClr val="tx1"/>
                      </a:solidFill>
                      <a:round/>
                      <a:headEnd/>
                      <a:tailEnd/>
                    </a:ln>
                    <a:extLst/>
                  </p:spPr>
                  <p:txBody>
                    <a:bodyPr/>
                    <a:lstStyle/>
                    <a:p>
                      <a:endParaRPr lang="en-US"/>
                    </a:p>
                  </p:txBody>
                </p:sp>
              </p:grpSp>
              <p:grpSp>
                <p:nvGrpSpPr>
                  <p:cNvPr id="4672" name="Group 341"/>
                  <p:cNvGrpSpPr>
                    <a:grpSpLocks/>
                  </p:cNvGrpSpPr>
                  <p:nvPr/>
                </p:nvGrpSpPr>
                <p:grpSpPr bwMode="auto">
                  <a:xfrm>
                    <a:off x="2845" y="1989"/>
                    <a:ext cx="123" cy="136"/>
                    <a:chOff x="2845" y="1989"/>
                    <a:chExt cx="123" cy="136"/>
                  </a:xfrm>
                  <a:grpFill/>
                </p:grpSpPr>
                <p:sp>
                  <p:nvSpPr>
                    <p:cNvPr id="4743" name="Freeform 337"/>
                    <p:cNvSpPr>
                      <a:spLocks/>
                    </p:cNvSpPr>
                    <p:nvPr/>
                  </p:nvSpPr>
                  <p:spPr bwMode="auto">
                    <a:xfrm>
                      <a:off x="2845" y="1989"/>
                      <a:ext cx="123" cy="136"/>
                    </a:xfrm>
                    <a:custGeom>
                      <a:avLst/>
                      <a:gdLst>
                        <a:gd name="T0" fmla="*/ 62 w 246"/>
                        <a:gd name="T1" fmla="*/ 0 h 273"/>
                        <a:gd name="T2" fmla="*/ 0 w 246"/>
                        <a:gd name="T3" fmla="*/ 69 h 273"/>
                        <a:gd name="T4" fmla="*/ 0 w 246"/>
                        <a:gd name="T5" fmla="*/ 273 h 273"/>
                        <a:gd name="T6" fmla="*/ 185 w 246"/>
                        <a:gd name="T7" fmla="*/ 273 h 273"/>
                        <a:gd name="T8" fmla="*/ 246 w 246"/>
                        <a:gd name="T9" fmla="*/ 206 h 273"/>
                        <a:gd name="T10" fmla="*/ 246 w 246"/>
                        <a:gd name="T11" fmla="*/ 0 h 273"/>
                        <a:gd name="T12" fmla="*/ 62 w 246"/>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6" h="273">
                          <a:moveTo>
                            <a:pt x="62" y="0"/>
                          </a:moveTo>
                          <a:lnTo>
                            <a:pt x="0" y="69"/>
                          </a:lnTo>
                          <a:lnTo>
                            <a:pt x="0" y="273"/>
                          </a:lnTo>
                          <a:lnTo>
                            <a:pt x="185" y="273"/>
                          </a:lnTo>
                          <a:lnTo>
                            <a:pt x="246" y="206"/>
                          </a:lnTo>
                          <a:lnTo>
                            <a:pt x="246" y="0"/>
                          </a:lnTo>
                          <a:lnTo>
                            <a:pt x="62" y="0"/>
                          </a:lnTo>
                          <a:close/>
                        </a:path>
                      </a:pathLst>
                    </a:custGeom>
                    <a:grpFill/>
                    <a:ln w="9525">
                      <a:solidFill>
                        <a:schemeClr val="tx1"/>
                      </a:solidFill>
                      <a:prstDash val="solid"/>
                      <a:round/>
                      <a:headEnd/>
                      <a:tailEnd/>
                    </a:ln>
                  </p:spPr>
                  <p:txBody>
                    <a:bodyPr/>
                    <a:lstStyle/>
                    <a:p>
                      <a:endParaRPr lang="en-US"/>
                    </a:p>
                  </p:txBody>
                </p:sp>
                <p:sp>
                  <p:nvSpPr>
                    <p:cNvPr id="4744" name="Line 338"/>
                    <p:cNvSpPr>
                      <a:spLocks noChangeShapeType="1"/>
                    </p:cNvSpPr>
                    <p:nvPr/>
                  </p:nvSpPr>
                  <p:spPr bwMode="auto">
                    <a:xfrm flipH="1">
                      <a:off x="2845" y="2023"/>
                      <a:ext cx="93" cy="1"/>
                    </a:xfrm>
                    <a:prstGeom prst="line">
                      <a:avLst/>
                    </a:prstGeom>
                    <a:grpFill/>
                    <a:ln w="9525">
                      <a:solidFill>
                        <a:schemeClr val="tx1"/>
                      </a:solidFill>
                      <a:round/>
                      <a:headEnd/>
                      <a:tailEnd/>
                    </a:ln>
                    <a:extLst/>
                  </p:spPr>
                  <p:txBody>
                    <a:bodyPr/>
                    <a:lstStyle/>
                    <a:p>
                      <a:endParaRPr lang="en-US"/>
                    </a:p>
                  </p:txBody>
                </p:sp>
                <p:sp>
                  <p:nvSpPr>
                    <p:cNvPr id="4745" name="Line 339"/>
                    <p:cNvSpPr>
                      <a:spLocks noChangeShapeType="1"/>
                    </p:cNvSpPr>
                    <p:nvPr/>
                  </p:nvSpPr>
                  <p:spPr bwMode="auto">
                    <a:xfrm flipV="1">
                      <a:off x="2938" y="1989"/>
                      <a:ext cx="30" cy="34"/>
                    </a:xfrm>
                    <a:prstGeom prst="line">
                      <a:avLst/>
                    </a:prstGeom>
                    <a:grpFill/>
                    <a:ln w="9525">
                      <a:solidFill>
                        <a:schemeClr val="tx1"/>
                      </a:solidFill>
                      <a:round/>
                      <a:headEnd/>
                      <a:tailEnd/>
                    </a:ln>
                    <a:extLst/>
                  </p:spPr>
                  <p:txBody>
                    <a:bodyPr/>
                    <a:lstStyle/>
                    <a:p>
                      <a:endParaRPr lang="en-US"/>
                    </a:p>
                  </p:txBody>
                </p:sp>
                <p:sp>
                  <p:nvSpPr>
                    <p:cNvPr id="4746" name="Line 340"/>
                    <p:cNvSpPr>
                      <a:spLocks noChangeShapeType="1"/>
                    </p:cNvSpPr>
                    <p:nvPr/>
                  </p:nvSpPr>
                  <p:spPr bwMode="auto">
                    <a:xfrm>
                      <a:off x="2938" y="2023"/>
                      <a:ext cx="1" cy="102"/>
                    </a:xfrm>
                    <a:prstGeom prst="line">
                      <a:avLst/>
                    </a:prstGeom>
                    <a:grpFill/>
                    <a:ln w="9525">
                      <a:solidFill>
                        <a:schemeClr val="tx1"/>
                      </a:solidFill>
                      <a:round/>
                      <a:headEnd/>
                      <a:tailEnd/>
                    </a:ln>
                    <a:extLst/>
                  </p:spPr>
                  <p:txBody>
                    <a:bodyPr/>
                    <a:lstStyle/>
                    <a:p>
                      <a:endParaRPr lang="en-US"/>
                    </a:p>
                  </p:txBody>
                </p:sp>
              </p:grpSp>
              <p:grpSp>
                <p:nvGrpSpPr>
                  <p:cNvPr id="4673" name="Group 346"/>
                  <p:cNvGrpSpPr>
                    <a:grpSpLocks/>
                  </p:cNvGrpSpPr>
                  <p:nvPr/>
                </p:nvGrpSpPr>
                <p:grpSpPr bwMode="auto">
                  <a:xfrm>
                    <a:off x="2845" y="1888"/>
                    <a:ext cx="123" cy="136"/>
                    <a:chOff x="2845" y="1888"/>
                    <a:chExt cx="123" cy="136"/>
                  </a:xfrm>
                  <a:grpFill/>
                </p:grpSpPr>
                <p:sp>
                  <p:nvSpPr>
                    <p:cNvPr id="4739" name="Freeform 342"/>
                    <p:cNvSpPr>
                      <a:spLocks/>
                    </p:cNvSpPr>
                    <p:nvPr/>
                  </p:nvSpPr>
                  <p:spPr bwMode="auto">
                    <a:xfrm>
                      <a:off x="2845" y="1888"/>
                      <a:ext cx="123" cy="136"/>
                    </a:xfrm>
                    <a:custGeom>
                      <a:avLst/>
                      <a:gdLst>
                        <a:gd name="T0" fmla="*/ 62 w 246"/>
                        <a:gd name="T1" fmla="*/ 0 h 273"/>
                        <a:gd name="T2" fmla="*/ 0 w 246"/>
                        <a:gd name="T3" fmla="*/ 70 h 273"/>
                        <a:gd name="T4" fmla="*/ 0 w 246"/>
                        <a:gd name="T5" fmla="*/ 273 h 273"/>
                        <a:gd name="T6" fmla="*/ 185 w 246"/>
                        <a:gd name="T7" fmla="*/ 273 h 273"/>
                        <a:gd name="T8" fmla="*/ 246 w 246"/>
                        <a:gd name="T9" fmla="*/ 206 h 273"/>
                        <a:gd name="T10" fmla="*/ 246 w 246"/>
                        <a:gd name="T11" fmla="*/ 0 h 273"/>
                        <a:gd name="T12" fmla="*/ 62 w 246"/>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6" h="273">
                          <a:moveTo>
                            <a:pt x="62" y="0"/>
                          </a:moveTo>
                          <a:lnTo>
                            <a:pt x="0" y="70"/>
                          </a:lnTo>
                          <a:lnTo>
                            <a:pt x="0" y="273"/>
                          </a:lnTo>
                          <a:lnTo>
                            <a:pt x="185" y="273"/>
                          </a:lnTo>
                          <a:lnTo>
                            <a:pt x="246" y="206"/>
                          </a:lnTo>
                          <a:lnTo>
                            <a:pt x="246" y="0"/>
                          </a:lnTo>
                          <a:lnTo>
                            <a:pt x="62" y="0"/>
                          </a:lnTo>
                          <a:close/>
                        </a:path>
                      </a:pathLst>
                    </a:custGeom>
                    <a:grpFill/>
                    <a:ln w="9525">
                      <a:solidFill>
                        <a:schemeClr val="tx1"/>
                      </a:solidFill>
                      <a:prstDash val="solid"/>
                      <a:round/>
                      <a:headEnd/>
                      <a:tailEnd/>
                    </a:ln>
                  </p:spPr>
                  <p:txBody>
                    <a:bodyPr/>
                    <a:lstStyle/>
                    <a:p>
                      <a:endParaRPr lang="en-US"/>
                    </a:p>
                  </p:txBody>
                </p:sp>
                <p:sp>
                  <p:nvSpPr>
                    <p:cNvPr id="4740" name="Line 343"/>
                    <p:cNvSpPr>
                      <a:spLocks noChangeShapeType="1"/>
                    </p:cNvSpPr>
                    <p:nvPr/>
                  </p:nvSpPr>
                  <p:spPr bwMode="auto">
                    <a:xfrm flipH="1">
                      <a:off x="2845" y="1922"/>
                      <a:ext cx="93" cy="1"/>
                    </a:xfrm>
                    <a:prstGeom prst="line">
                      <a:avLst/>
                    </a:prstGeom>
                    <a:grpFill/>
                    <a:ln w="9525">
                      <a:solidFill>
                        <a:schemeClr val="tx1"/>
                      </a:solidFill>
                      <a:round/>
                      <a:headEnd/>
                      <a:tailEnd/>
                    </a:ln>
                    <a:extLst/>
                  </p:spPr>
                  <p:txBody>
                    <a:bodyPr/>
                    <a:lstStyle/>
                    <a:p>
                      <a:endParaRPr lang="en-US"/>
                    </a:p>
                  </p:txBody>
                </p:sp>
                <p:sp>
                  <p:nvSpPr>
                    <p:cNvPr id="4741" name="Line 344"/>
                    <p:cNvSpPr>
                      <a:spLocks noChangeShapeType="1"/>
                    </p:cNvSpPr>
                    <p:nvPr/>
                  </p:nvSpPr>
                  <p:spPr bwMode="auto">
                    <a:xfrm flipV="1">
                      <a:off x="2938" y="1888"/>
                      <a:ext cx="30" cy="34"/>
                    </a:xfrm>
                    <a:prstGeom prst="line">
                      <a:avLst/>
                    </a:prstGeom>
                    <a:grpFill/>
                    <a:ln w="9525">
                      <a:solidFill>
                        <a:schemeClr val="tx1"/>
                      </a:solidFill>
                      <a:round/>
                      <a:headEnd/>
                      <a:tailEnd/>
                    </a:ln>
                    <a:extLst/>
                  </p:spPr>
                  <p:txBody>
                    <a:bodyPr/>
                    <a:lstStyle/>
                    <a:p>
                      <a:endParaRPr lang="en-US"/>
                    </a:p>
                  </p:txBody>
                </p:sp>
                <p:sp>
                  <p:nvSpPr>
                    <p:cNvPr id="4742" name="Line 345"/>
                    <p:cNvSpPr>
                      <a:spLocks noChangeShapeType="1"/>
                    </p:cNvSpPr>
                    <p:nvPr/>
                  </p:nvSpPr>
                  <p:spPr bwMode="auto">
                    <a:xfrm>
                      <a:off x="2938" y="1922"/>
                      <a:ext cx="1" cy="102"/>
                    </a:xfrm>
                    <a:prstGeom prst="line">
                      <a:avLst/>
                    </a:prstGeom>
                    <a:grpFill/>
                    <a:ln w="9525">
                      <a:solidFill>
                        <a:schemeClr val="tx1"/>
                      </a:solidFill>
                      <a:round/>
                      <a:headEnd/>
                      <a:tailEnd/>
                    </a:ln>
                    <a:extLst/>
                  </p:spPr>
                  <p:txBody>
                    <a:bodyPr/>
                    <a:lstStyle/>
                    <a:p>
                      <a:endParaRPr lang="en-US"/>
                    </a:p>
                  </p:txBody>
                </p:sp>
              </p:grpSp>
              <p:grpSp>
                <p:nvGrpSpPr>
                  <p:cNvPr id="4674" name="Group 351"/>
                  <p:cNvGrpSpPr>
                    <a:grpSpLocks/>
                  </p:cNvGrpSpPr>
                  <p:nvPr/>
                </p:nvGrpSpPr>
                <p:grpSpPr bwMode="auto">
                  <a:xfrm>
                    <a:off x="2845" y="1787"/>
                    <a:ext cx="123" cy="136"/>
                    <a:chOff x="2845" y="1787"/>
                    <a:chExt cx="123" cy="136"/>
                  </a:xfrm>
                  <a:grpFill/>
                </p:grpSpPr>
                <p:sp>
                  <p:nvSpPr>
                    <p:cNvPr id="4735" name="Freeform 347"/>
                    <p:cNvSpPr>
                      <a:spLocks/>
                    </p:cNvSpPr>
                    <p:nvPr/>
                  </p:nvSpPr>
                  <p:spPr bwMode="auto">
                    <a:xfrm>
                      <a:off x="2845" y="1787"/>
                      <a:ext cx="123" cy="136"/>
                    </a:xfrm>
                    <a:custGeom>
                      <a:avLst/>
                      <a:gdLst>
                        <a:gd name="T0" fmla="*/ 62 w 246"/>
                        <a:gd name="T1" fmla="*/ 0 h 273"/>
                        <a:gd name="T2" fmla="*/ 0 w 246"/>
                        <a:gd name="T3" fmla="*/ 70 h 273"/>
                        <a:gd name="T4" fmla="*/ 0 w 246"/>
                        <a:gd name="T5" fmla="*/ 273 h 273"/>
                        <a:gd name="T6" fmla="*/ 185 w 246"/>
                        <a:gd name="T7" fmla="*/ 273 h 273"/>
                        <a:gd name="T8" fmla="*/ 246 w 246"/>
                        <a:gd name="T9" fmla="*/ 206 h 273"/>
                        <a:gd name="T10" fmla="*/ 246 w 246"/>
                        <a:gd name="T11" fmla="*/ 0 h 273"/>
                        <a:gd name="T12" fmla="*/ 62 w 246"/>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6" h="273">
                          <a:moveTo>
                            <a:pt x="62" y="0"/>
                          </a:moveTo>
                          <a:lnTo>
                            <a:pt x="0" y="70"/>
                          </a:lnTo>
                          <a:lnTo>
                            <a:pt x="0" y="273"/>
                          </a:lnTo>
                          <a:lnTo>
                            <a:pt x="185" y="273"/>
                          </a:lnTo>
                          <a:lnTo>
                            <a:pt x="246" y="206"/>
                          </a:lnTo>
                          <a:lnTo>
                            <a:pt x="246" y="0"/>
                          </a:lnTo>
                          <a:lnTo>
                            <a:pt x="62" y="0"/>
                          </a:lnTo>
                          <a:close/>
                        </a:path>
                      </a:pathLst>
                    </a:custGeom>
                    <a:grpFill/>
                    <a:ln w="9525">
                      <a:solidFill>
                        <a:schemeClr val="tx1"/>
                      </a:solidFill>
                      <a:prstDash val="solid"/>
                      <a:round/>
                      <a:headEnd/>
                      <a:tailEnd/>
                    </a:ln>
                  </p:spPr>
                  <p:txBody>
                    <a:bodyPr/>
                    <a:lstStyle/>
                    <a:p>
                      <a:endParaRPr lang="en-US"/>
                    </a:p>
                  </p:txBody>
                </p:sp>
                <p:sp>
                  <p:nvSpPr>
                    <p:cNvPr id="4736" name="Line 348"/>
                    <p:cNvSpPr>
                      <a:spLocks noChangeShapeType="1"/>
                    </p:cNvSpPr>
                    <p:nvPr/>
                  </p:nvSpPr>
                  <p:spPr bwMode="auto">
                    <a:xfrm flipH="1">
                      <a:off x="2845" y="1821"/>
                      <a:ext cx="93" cy="1"/>
                    </a:xfrm>
                    <a:prstGeom prst="line">
                      <a:avLst/>
                    </a:prstGeom>
                    <a:grpFill/>
                    <a:ln w="9525">
                      <a:solidFill>
                        <a:schemeClr val="tx1"/>
                      </a:solidFill>
                      <a:round/>
                      <a:headEnd/>
                      <a:tailEnd/>
                    </a:ln>
                    <a:extLst/>
                  </p:spPr>
                  <p:txBody>
                    <a:bodyPr/>
                    <a:lstStyle/>
                    <a:p>
                      <a:endParaRPr lang="en-US"/>
                    </a:p>
                  </p:txBody>
                </p:sp>
                <p:sp>
                  <p:nvSpPr>
                    <p:cNvPr id="4737" name="Line 349"/>
                    <p:cNvSpPr>
                      <a:spLocks noChangeShapeType="1"/>
                    </p:cNvSpPr>
                    <p:nvPr/>
                  </p:nvSpPr>
                  <p:spPr bwMode="auto">
                    <a:xfrm flipV="1">
                      <a:off x="2938" y="1787"/>
                      <a:ext cx="30" cy="34"/>
                    </a:xfrm>
                    <a:prstGeom prst="line">
                      <a:avLst/>
                    </a:prstGeom>
                    <a:grpFill/>
                    <a:ln w="9525">
                      <a:solidFill>
                        <a:schemeClr val="tx1"/>
                      </a:solidFill>
                      <a:round/>
                      <a:headEnd/>
                      <a:tailEnd/>
                    </a:ln>
                    <a:extLst/>
                  </p:spPr>
                  <p:txBody>
                    <a:bodyPr/>
                    <a:lstStyle/>
                    <a:p>
                      <a:endParaRPr lang="en-US"/>
                    </a:p>
                  </p:txBody>
                </p:sp>
                <p:sp>
                  <p:nvSpPr>
                    <p:cNvPr id="4738" name="Line 350"/>
                    <p:cNvSpPr>
                      <a:spLocks noChangeShapeType="1"/>
                    </p:cNvSpPr>
                    <p:nvPr/>
                  </p:nvSpPr>
                  <p:spPr bwMode="auto">
                    <a:xfrm>
                      <a:off x="2938" y="1821"/>
                      <a:ext cx="1" cy="102"/>
                    </a:xfrm>
                    <a:prstGeom prst="line">
                      <a:avLst/>
                    </a:prstGeom>
                    <a:grpFill/>
                    <a:ln w="9525">
                      <a:solidFill>
                        <a:schemeClr val="tx1"/>
                      </a:solidFill>
                      <a:round/>
                      <a:headEnd/>
                      <a:tailEnd/>
                    </a:ln>
                    <a:extLst/>
                  </p:spPr>
                  <p:txBody>
                    <a:bodyPr/>
                    <a:lstStyle/>
                    <a:p>
                      <a:endParaRPr lang="en-US"/>
                    </a:p>
                  </p:txBody>
                </p:sp>
              </p:grpSp>
              <p:grpSp>
                <p:nvGrpSpPr>
                  <p:cNvPr id="4675" name="Group 356"/>
                  <p:cNvGrpSpPr>
                    <a:grpSpLocks/>
                  </p:cNvGrpSpPr>
                  <p:nvPr/>
                </p:nvGrpSpPr>
                <p:grpSpPr bwMode="auto">
                  <a:xfrm>
                    <a:off x="2940" y="2493"/>
                    <a:ext cx="124" cy="137"/>
                    <a:chOff x="2940" y="2493"/>
                    <a:chExt cx="124" cy="137"/>
                  </a:xfrm>
                  <a:grpFill/>
                </p:grpSpPr>
                <p:sp>
                  <p:nvSpPr>
                    <p:cNvPr id="4731" name="Freeform 352"/>
                    <p:cNvSpPr>
                      <a:spLocks/>
                    </p:cNvSpPr>
                    <p:nvPr/>
                  </p:nvSpPr>
                  <p:spPr bwMode="auto">
                    <a:xfrm>
                      <a:off x="2940" y="2493"/>
                      <a:ext cx="124" cy="137"/>
                    </a:xfrm>
                    <a:custGeom>
                      <a:avLst/>
                      <a:gdLst>
                        <a:gd name="T0" fmla="*/ 63 w 247"/>
                        <a:gd name="T1" fmla="*/ 0 h 273"/>
                        <a:gd name="T2" fmla="*/ 0 w 247"/>
                        <a:gd name="T3" fmla="*/ 69 h 273"/>
                        <a:gd name="T4" fmla="*/ 0 w 247"/>
                        <a:gd name="T5" fmla="*/ 273 h 273"/>
                        <a:gd name="T6" fmla="*/ 186 w 247"/>
                        <a:gd name="T7" fmla="*/ 273 h 273"/>
                        <a:gd name="T8" fmla="*/ 247 w 247"/>
                        <a:gd name="T9" fmla="*/ 206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69"/>
                          </a:lnTo>
                          <a:lnTo>
                            <a:pt x="0" y="273"/>
                          </a:lnTo>
                          <a:lnTo>
                            <a:pt x="186" y="273"/>
                          </a:lnTo>
                          <a:lnTo>
                            <a:pt x="247" y="206"/>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4732" name="Line 353"/>
                    <p:cNvSpPr>
                      <a:spLocks noChangeShapeType="1"/>
                    </p:cNvSpPr>
                    <p:nvPr/>
                  </p:nvSpPr>
                  <p:spPr bwMode="auto">
                    <a:xfrm flipH="1">
                      <a:off x="2940" y="2528"/>
                      <a:ext cx="93" cy="1"/>
                    </a:xfrm>
                    <a:prstGeom prst="line">
                      <a:avLst/>
                    </a:prstGeom>
                    <a:grpFill/>
                    <a:ln w="9525">
                      <a:solidFill>
                        <a:schemeClr val="tx1"/>
                      </a:solidFill>
                      <a:round/>
                      <a:headEnd/>
                      <a:tailEnd/>
                    </a:ln>
                    <a:extLst/>
                  </p:spPr>
                  <p:txBody>
                    <a:bodyPr/>
                    <a:lstStyle/>
                    <a:p>
                      <a:endParaRPr lang="en-US"/>
                    </a:p>
                  </p:txBody>
                </p:sp>
                <p:sp>
                  <p:nvSpPr>
                    <p:cNvPr id="4733" name="Line 354"/>
                    <p:cNvSpPr>
                      <a:spLocks noChangeShapeType="1"/>
                    </p:cNvSpPr>
                    <p:nvPr/>
                  </p:nvSpPr>
                  <p:spPr bwMode="auto">
                    <a:xfrm flipV="1">
                      <a:off x="3033" y="2493"/>
                      <a:ext cx="31" cy="35"/>
                    </a:xfrm>
                    <a:prstGeom prst="line">
                      <a:avLst/>
                    </a:prstGeom>
                    <a:grpFill/>
                    <a:ln w="9525">
                      <a:solidFill>
                        <a:schemeClr val="tx1"/>
                      </a:solidFill>
                      <a:round/>
                      <a:headEnd/>
                      <a:tailEnd/>
                    </a:ln>
                    <a:extLst/>
                  </p:spPr>
                  <p:txBody>
                    <a:bodyPr/>
                    <a:lstStyle/>
                    <a:p>
                      <a:endParaRPr lang="en-US"/>
                    </a:p>
                  </p:txBody>
                </p:sp>
                <p:sp>
                  <p:nvSpPr>
                    <p:cNvPr id="4734" name="Line 355"/>
                    <p:cNvSpPr>
                      <a:spLocks noChangeShapeType="1"/>
                    </p:cNvSpPr>
                    <p:nvPr/>
                  </p:nvSpPr>
                  <p:spPr bwMode="auto">
                    <a:xfrm>
                      <a:off x="3033" y="2528"/>
                      <a:ext cx="1" cy="102"/>
                    </a:xfrm>
                    <a:prstGeom prst="line">
                      <a:avLst/>
                    </a:prstGeom>
                    <a:grpFill/>
                    <a:ln w="9525">
                      <a:solidFill>
                        <a:schemeClr val="tx1"/>
                      </a:solidFill>
                      <a:round/>
                      <a:headEnd/>
                      <a:tailEnd/>
                    </a:ln>
                    <a:extLst/>
                  </p:spPr>
                  <p:txBody>
                    <a:bodyPr/>
                    <a:lstStyle/>
                    <a:p>
                      <a:endParaRPr lang="en-US"/>
                    </a:p>
                  </p:txBody>
                </p:sp>
              </p:grpSp>
              <p:grpSp>
                <p:nvGrpSpPr>
                  <p:cNvPr id="4676" name="Group 361"/>
                  <p:cNvGrpSpPr>
                    <a:grpSpLocks/>
                  </p:cNvGrpSpPr>
                  <p:nvPr/>
                </p:nvGrpSpPr>
                <p:grpSpPr bwMode="auto">
                  <a:xfrm>
                    <a:off x="2940" y="2392"/>
                    <a:ext cx="124" cy="137"/>
                    <a:chOff x="2940" y="2392"/>
                    <a:chExt cx="124" cy="137"/>
                  </a:xfrm>
                  <a:grpFill/>
                </p:grpSpPr>
                <p:sp>
                  <p:nvSpPr>
                    <p:cNvPr id="4727" name="Freeform 357"/>
                    <p:cNvSpPr>
                      <a:spLocks/>
                    </p:cNvSpPr>
                    <p:nvPr/>
                  </p:nvSpPr>
                  <p:spPr bwMode="auto">
                    <a:xfrm>
                      <a:off x="2940" y="2392"/>
                      <a:ext cx="124" cy="137"/>
                    </a:xfrm>
                    <a:custGeom>
                      <a:avLst/>
                      <a:gdLst>
                        <a:gd name="T0" fmla="*/ 63 w 247"/>
                        <a:gd name="T1" fmla="*/ 0 h 273"/>
                        <a:gd name="T2" fmla="*/ 0 w 247"/>
                        <a:gd name="T3" fmla="*/ 69 h 273"/>
                        <a:gd name="T4" fmla="*/ 0 w 247"/>
                        <a:gd name="T5" fmla="*/ 273 h 273"/>
                        <a:gd name="T6" fmla="*/ 186 w 247"/>
                        <a:gd name="T7" fmla="*/ 273 h 273"/>
                        <a:gd name="T8" fmla="*/ 247 w 247"/>
                        <a:gd name="T9" fmla="*/ 206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69"/>
                          </a:lnTo>
                          <a:lnTo>
                            <a:pt x="0" y="273"/>
                          </a:lnTo>
                          <a:lnTo>
                            <a:pt x="186" y="273"/>
                          </a:lnTo>
                          <a:lnTo>
                            <a:pt x="247" y="206"/>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4728" name="Line 358"/>
                    <p:cNvSpPr>
                      <a:spLocks noChangeShapeType="1"/>
                    </p:cNvSpPr>
                    <p:nvPr/>
                  </p:nvSpPr>
                  <p:spPr bwMode="auto">
                    <a:xfrm flipH="1">
                      <a:off x="2940" y="2427"/>
                      <a:ext cx="93" cy="1"/>
                    </a:xfrm>
                    <a:prstGeom prst="line">
                      <a:avLst/>
                    </a:prstGeom>
                    <a:grpFill/>
                    <a:ln w="9525">
                      <a:solidFill>
                        <a:schemeClr val="tx1"/>
                      </a:solidFill>
                      <a:round/>
                      <a:headEnd/>
                      <a:tailEnd/>
                    </a:ln>
                    <a:extLst/>
                  </p:spPr>
                  <p:txBody>
                    <a:bodyPr/>
                    <a:lstStyle/>
                    <a:p>
                      <a:endParaRPr lang="en-US"/>
                    </a:p>
                  </p:txBody>
                </p:sp>
                <p:sp>
                  <p:nvSpPr>
                    <p:cNvPr id="4729" name="Line 359"/>
                    <p:cNvSpPr>
                      <a:spLocks noChangeShapeType="1"/>
                    </p:cNvSpPr>
                    <p:nvPr/>
                  </p:nvSpPr>
                  <p:spPr bwMode="auto">
                    <a:xfrm flipV="1">
                      <a:off x="3033" y="2392"/>
                      <a:ext cx="31" cy="35"/>
                    </a:xfrm>
                    <a:prstGeom prst="line">
                      <a:avLst/>
                    </a:prstGeom>
                    <a:grpFill/>
                    <a:ln w="9525">
                      <a:solidFill>
                        <a:schemeClr val="tx1"/>
                      </a:solidFill>
                      <a:round/>
                      <a:headEnd/>
                      <a:tailEnd/>
                    </a:ln>
                    <a:extLst/>
                  </p:spPr>
                  <p:txBody>
                    <a:bodyPr/>
                    <a:lstStyle/>
                    <a:p>
                      <a:endParaRPr lang="en-US"/>
                    </a:p>
                  </p:txBody>
                </p:sp>
                <p:sp>
                  <p:nvSpPr>
                    <p:cNvPr id="4730" name="Line 360"/>
                    <p:cNvSpPr>
                      <a:spLocks noChangeShapeType="1"/>
                    </p:cNvSpPr>
                    <p:nvPr/>
                  </p:nvSpPr>
                  <p:spPr bwMode="auto">
                    <a:xfrm>
                      <a:off x="3033" y="2427"/>
                      <a:ext cx="1" cy="102"/>
                    </a:xfrm>
                    <a:prstGeom prst="line">
                      <a:avLst/>
                    </a:prstGeom>
                    <a:grpFill/>
                    <a:ln w="9525">
                      <a:solidFill>
                        <a:schemeClr val="tx1"/>
                      </a:solidFill>
                      <a:round/>
                      <a:headEnd/>
                      <a:tailEnd/>
                    </a:ln>
                    <a:extLst/>
                  </p:spPr>
                  <p:txBody>
                    <a:bodyPr/>
                    <a:lstStyle/>
                    <a:p>
                      <a:endParaRPr lang="en-US"/>
                    </a:p>
                  </p:txBody>
                </p:sp>
              </p:grpSp>
              <p:grpSp>
                <p:nvGrpSpPr>
                  <p:cNvPr id="4677" name="Group 366"/>
                  <p:cNvGrpSpPr>
                    <a:grpSpLocks/>
                  </p:cNvGrpSpPr>
                  <p:nvPr/>
                </p:nvGrpSpPr>
                <p:grpSpPr bwMode="auto">
                  <a:xfrm>
                    <a:off x="2940" y="2292"/>
                    <a:ext cx="124" cy="136"/>
                    <a:chOff x="2940" y="2292"/>
                    <a:chExt cx="124" cy="136"/>
                  </a:xfrm>
                  <a:grpFill/>
                </p:grpSpPr>
                <p:sp>
                  <p:nvSpPr>
                    <p:cNvPr id="4723" name="Freeform 362"/>
                    <p:cNvSpPr>
                      <a:spLocks/>
                    </p:cNvSpPr>
                    <p:nvPr/>
                  </p:nvSpPr>
                  <p:spPr bwMode="auto">
                    <a:xfrm>
                      <a:off x="2940" y="2292"/>
                      <a:ext cx="124" cy="136"/>
                    </a:xfrm>
                    <a:custGeom>
                      <a:avLst/>
                      <a:gdLst>
                        <a:gd name="T0" fmla="*/ 63 w 247"/>
                        <a:gd name="T1" fmla="*/ 0 h 273"/>
                        <a:gd name="T2" fmla="*/ 0 w 247"/>
                        <a:gd name="T3" fmla="*/ 69 h 273"/>
                        <a:gd name="T4" fmla="*/ 0 w 247"/>
                        <a:gd name="T5" fmla="*/ 273 h 273"/>
                        <a:gd name="T6" fmla="*/ 186 w 247"/>
                        <a:gd name="T7" fmla="*/ 273 h 273"/>
                        <a:gd name="T8" fmla="*/ 247 w 247"/>
                        <a:gd name="T9" fmla="*/ 206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69"/>
                          </a:lnTo>
                          <a:lnTo>
                            <a:pt x="0" y="273"/>
                          </a:lnTo>
                          <a:lnTo>
                            <a:pt x="186" y="273"/>
                          </a:lnTo>
                          <a:lnTo>
                            <a:pt x="247" y="206"/>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4724" name="Line 363"/>
                    <p:cNvSpPr>
                      <a:spLocks noChangeShapeType="1"/>
                    </p:cNvSpPr>
                    <p:nvPr/>
                  </p:nvSpPr>
                  <p:spPr bwMode="auto">
                    <a:xfrm flipH="1">
                      <a:off x="2940" y="2326"/>
                      <a:ext cx="93" cy="1"/>
                    </a:xfrm>
                    <a:prstGeom prst="line">
                      <a:avLst/>
                    </a:prstGeom>
                    <a:grpFill/>
                    <a:ln w="9525">
                      <a:solidFill>
                        <a:schemeClr val="tx1"/>
                      </a:solidFill>
                      <a:round/>
                      <a:headEnd/>
                      <a:tailEnd/>
                    </a:ln>
                    <a:extLst/>
                  </p:spPr>
                  <p:txBody>
                    <a:bodyPr/>
                    <a:lstStyle/>
                    <a:p>
                      <a:endParaRPr lang="en-US"/>
                    </a:p>
                  </p:txBody>
                </p:sp>
                <p:sp>
                  <p:nvSpPr>
                    <p:cNvPr id="4725" name="Line 364"/>
                    <p:cNvSpPr>
                      <a:spLocks noChangeShapeType="1"/>
                    </p:cNvSpPr>
                    <p:nvPr/>
                  </p:nvSpPr>
                  <p:spPr bwMode="auto">
                    <a:xfrm flipV="1">
                      <a:off x="3033" y="2292"/>
                      <a:ext cx="31" cy="34"/>
                    </a:xfrm>
                    <a:prstGeom prst="line">
                      <a:avLst/>
                    </a:prstGeom>
                    <a:grpFill/>
                    <a:ln w="9525">
                      <a:solidFill>
                        <a:schemeClr val="tx1"/>
                      </a:solidFill>
                      <a:round/>
                      <a:headEnd/>
                      <a:tailEnd/>
                    </a:ln>
                    <a:extLst/>
                  </p:spPr>
                  <p:txBody>
                    <a:bodyPr/>
                    <a:lstStyle/>
                    <a:p>
                      <a:endParaRPr lang="en-US"/>
                    </a:p>
                  </p:txBody>
                </p:sp>
                <p:sp>
                  <p:nvSpPr>
                    <p:cNvPr id="4726" name="Line 365"/>
                    <p:cNvSpPr>
                      <a:spLocks noChangeShapeType="1"/>
                    </p:cNvSpPr>
                    <p:nvPr/>
                  </p:nvSpPr>
                  <p:spPr bwMode="auto">
                    <a:xfrm>
                      <a:off x="3033" y="2326"/>
                      <a:ext cx="1" cy="102"/>
                    </a:xfrm>
                    <a:prstGeom prst="line">
                      <a:avLst/>
                    </a:prstGeom>
                    <a:grpFill/>
                    <a:ln w="9525">
                      <a:solidFill>
                        <a:schemeClr val="tx1"/>
                      </a:solidFill>
                      <a:round/>
                      <a:headEnd/>
                      <a:tailEnd/>
                    </a:ln>
                    <a:extLst/>
                  </p:spPr>
                  <p:txBody>
                    <a:bodyPr/>
                    <a:lstStyle/>
                    <a:p>
                      <a:endParaRPr lang="en-US"/>
                    </a:p>
                  </p:txBody>
                </p:sp>
              </p:grpSp>
              <p:grpSp>
                <p:nvGrpSpPr>
                  <p:cNvPr id="4678" name="Group 371"/>
                  <p:cNvGrpSpPr>
                    <a:grpSpLocks/>
                  </p:cNvGrpSpPr>
                  <p:nvPr/>
                </p:nvGrpSpPr>
                <p:grpSpPr bwMode="auto">
                  <a:xfrm>
                    <a:off x="2940" y="2191"/>
                    <a:ext cx="124" cy="136"/>
                    <a:chOff x="2940" y="2191"/>
                    <a:chExt cx="124" cy="136"/>
                  </a:xfrm>
                  <a:grpFill/>
                </p:grpSpPr>
                <p:sp>
                  <p:nvSpPr>
                    <p:cNvPr id="4719" name="Freeform 367"/>
                    <p:cNvSpPr>
                      <a:spLocks/>
                    </p:cNvSpPr>
                    <p:nvPr/>
                  </p:nvSpPr>
                  <p:spPr bwMode="auto">
                    <a:xfrm>
                      <a:off x="2940" y="2191"/>
                      <a:ext cx="124" cy="136"/>
                    </a:xfrm>
                    <a:custGeom>
                      <a:avLst/>
                      <a:gdLst>
                        <a:gd name="T0" fmla="*/ 63 w 247"/>
                        <a:gd name="T1" fmla="*/ 0 h 273"/>
                        <a:gd name="T2" fmla="*/ 0 w 247"/>
                        <a:gd name="T3" fmla="*/ 69 h 273"/>
                        <a:gd name="T4" fmla="*/ 0 w 247"/>
                        <a:gd name="T5" fmla="*/ 273 h 273"/>
                        <a:gd name="T6" fmla="*/ 186 w 247"/>
                        <a:gd name="T7" fmla="*/ 273 h 273"/>
                        <a:gd name="T8" fmla="*/ 247 w 247"/>
                        <a:gd name="T9" fmla="*/ 206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69"/>
                          </a:lnTo>
                          <a:lnTo>
                            <a:pt x="0" y="273"/>
                          </a:lnTo>
                          <a:lnTo>
                            <a:pt x="186" y="273"/>
                          </a:lnTo>
                          <a:lnTo>
                            <a:pt x="247" y="206"/>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4720" name="Line 368"/>
                    <p:cNvSpPr>
                      <a:spLocks noChangeShapeType="1"/>
                    </p:cNvSpPr>
                    <p:nvPr/>
                  </p:nvSpPr>
                  <p:spPr bwMode="auto">
                    <a:xfrm flipH="1">
                      <a:off x="2940" y="2225"/>
                      <a:ext cx="93" cy="1"/>
                    </a:xfrm>
                    <a:prstGeom prst="line">
                      <a:avLst/>
                    </a:prstGeom>
                    <a:grpFill/>
                    <a:ln w="9525">
                      <a:solidFill>
                        <a:schemeClr val="tx1"/>
                      </a:solidFill>
                      <a:round/>
                      <a:headEnd/>
                      <a:tailEnd/>
                    </a:ln>
                    <a:extLst/>
                  </p:spPr>
                  <p:txBody>
                    <a:bodyPr/>
                    <a:lstStyle/>
                    <a:p>
                      <a:endParaRPr lang="en-US"/>
                    </a:p>
                  </p:txBody>
                </p:sp>
                <p:sp>
                  <p:nvSpPr>
                    <p:cNvPr id="4721" name="Line 369"/>
                    <p:cNvSpPr>
                      <a:spLocks noChangeShapeType="1"/>
                    </p:cNvSpPr>
                    <p:nvPr/>
                  </p:nvSpPr>
                  <p:spPr bwMode="auto">
                    <a:xfrm flipV="1">
                      <a:off x="3033" y="2191"/>
                      <a:ext cx="31" cy="34"/>
                    </a:xfrm>
                    <a:prstGeom prst="line">
                      <a:avLst/>
                    </a:prstGeom>
                    <a:grpFill/>
                    <a:ln w="9525">
                      <a:solidFill>
                        <a:schemeClr val="tx1"/>
                      </a:solidFill>
                      <a:round/>
                      <a:headEnd/>
                      <a:tailEnd/>
                    </a:ln>
                    <a:extLst/>
                  </p:spPr>
                  <p:txBody>
                    <a:bodyPr/>
                    <a:lstStyle/>
                    <a:p>
                      <a:endParaRPr lang="en-US"/>
                    </a:p>
                  </p:txBody>
                </p:sp>
                <p:sp>
                  <p:nvSpPr>
                    <p:cNvPr id="4722" name="Line 370"/>
                    <p:cNvSpPr>
                      <a:spLocks noChangeShapeType="1"/>
                    </p:cNvSpPr>
                    <p:nvPr/>
                  </p:nvSpPr>
                  <p:spPr bwMode="auto">
                    <a:xfrm>
                      <a:off x="3033" y="2225"/>
                      <a:ext cx="1" cy="102"/>
                    </a:xfrm>
                    <a:prstGeom prst="line">
                      <a:avLst/>
                    </a:prstGeom>
                    <a:grpFill/>
                    <a:ln w="9525">
                      <a:solidFill>
                        <a:schemeClr val="tx1"/>
                      </a:solidFill>
                      <a:round/>
                      <a:headEnd/>
                      <a:tailEnd/>
                    </a:ln>
                    <a:extLst/>
                  </p:spPr>
                  <p:txBody>
                    <a:bodyPr/>
                    <a:lstStyle/>
                    <a:p>
                      <a:endParaRPr lang="en-US"/>
                    </a:p>
                  </p:txBody>
                </p:sp>
              </p:grpSp>
              <p:grpSp>
                <p:nvGrpSpPr>
                  <p:cNvPr id="4679" name="Group 376"/>
                  <p:cNvGrpSpPr>
                    <a:grpSpLocks/>
                  </p:cNvGrpSpPr>
                  <p:nvPr/>
                </p:nvGrpSpPr>
                <p:grpSpPr bwMode="auto">
                  <a:xfrm>
                    <a:off x="2940" y="2090"/>
                    <a:ext cx="124" cy="136"/>
                    <a:chOff x="2940" y="2090"/>
                    <a:chExt cx="124" cy="136"/>
                  </a:xfrm>
                  <a:grpFill/>
                </p:grpSpPr>
                <p:sp>
                  <p:nvSpPr>
                    <p:cNvPr id="4715" name="Freeform 372"/>
                    <p:cNvSpPr>
                      <a:spLocks/>
                    </p:cNvSpPr>
                    <p:nvPr/>
                  </p:nvSpPr>
                  <p:spPr bwMode="auto">
                    <a:xfrm>
                      <a:off x="2940" y="2090"/>
                      <a:ext cx="124" cy="136"/>
                    </a:xfrm>
                    <a:custGeom>
                      <a:avLst/>
                      <a:gdLst>
                        <a:gd name="T0" fmla="*/ 63 w 247"/>
                        <a:gd name="T1" fmla="*/ 0 h 273"/>
                        <a:gd name="T2" fmla="*/ 0 w 247"/>
                        <a:gd name="T3" fmla="*/ 69 h 273"/>
                        <a:gd name="T4" fmla="*/ 0 w 247"/>
                        <a:gd name="T5" fmla="*/ 273 h 273"/>
                        <a:gd name="T6" fmla="*/ 186 w 247"/>
                        <a:gd name="T7" fmla="*/ 273 h 273"/>
                        <a:gd name="T8" fmla="*/ 247 w 247"/>
                        <a:gd name="T9" fmla="*/ 206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69"/>
                          </a:lnTo>
                          <a:lnTo>
                            <a:pt x="0" y="273"/>
                          </a:lnTo>
                          <a:lnTo>
                            <a:pt x="186" y="273"/>
                          </a:lnTo>
                          <a:lnTo>
                            <a:pt x="247" y="206"/>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4716" name="Line 373"/>
                    <p:cNvSpPr>
                      <a:spLocks noChangeShapeType="1"/>
                    </p:cNvSpPr>
                    <p:nvPr/>
                  </p:nvSpPr>
                  <p:spPr bwMode="auto">
                    <a:xfrm flipH="1">
                      <a:off x="2940" y="2124"/>
                      <a:ext cx="93" cy="1"/>
                    </a:xfrm>
                    <a:prstGeom prst="line">
                      <a:avLst/>
                    </a:prstGeom>
                    <a:grpFill/>
                    <a:ln w="9525">
                      <a:solidFill>
                        <a:schemeClr val="tx1"/>
                      </a:solidFill>
                      <a:round/>
                      <a:headEnd/>
                      <a:tailEnd/>
                    </a:ln>
                    <a:extLst/>
                  </p:spPr>
                  <p:txBody>
                    <a:bodyPr/>
                    <a:lstStyle/>
                    <a:p>
                      <a:endParaRPr lang="en-US"/>
                    </a:p>
                  </p:txBody>
                </p:sp>
                <p:sp>
                  <p:nvSpPr>
                    <p:cNvPr id="4717" name="Line 374"/>
                    <p:cNvSpPr>
                      <a:spLocks noChangeShapeType="1"/>
                    </p:cNvSpPr>
                    <p:nvPr/>
                  </p:nvSpPr>
                  <p:spPr bwMode="auto">
                    <a:xfrm flipV="1">
                      <a:off x="3033" y="2090"/>
                      <a:ext cx="31" cy="34"/>
                    </a:xfrm>
                    <a:prstGeom prst="line">
                      <a:avLst/>
                    </a:prstGeom>
                    <a:grpFill/>
                    <a:ln w="9525">
                      <a:solidFill>
                        <a:schemeClr val="tx1"/>
                      </a:solidFill>
                      <a:round/>
                      <a:headEnd/>
                      <a:tailEnd/>
                    </a:ln>
                    <a:extLst/>
                  </p:spPr>
                  <p:txBody>
                    <a:bodyPr/>
                    <a:lstStyle/>
                    <a:p>
                      <a:endParaRPr lang="en-US"/>
                    </a:p>
                  </p:txBody>
                </p:sp>
                <p:sp>
                  <p:nvSpPr>
                    <p:cNvPr id="4718" name="Line 375"/>
                    <p:cNvSpPr>
                      <a:spLocks noChangeShapeType="1"/>
                    </p:cNvSpPr>
                    <p:nvPr/>
                  </p:nvSpPr>
                  <p:spPr bwMode="auto">
                    <a:xfrm>
                      <a:off x="3033" y="2124"/>
                      <a:ext cx="1" cy="102"/>
                    </a:xfrm>
                    <a:prstGeom prst="line">
                      <a:avLst/>
                    </a:prstGeom>
                    <a:grpFill/>
                    <a:ln w="9525">
                      <a:solidFill>
                        <a:schemeClr val="tx1"/>
                      </a:solidFill>
                      <a:round/>
                      <a:headEnd/>
                      <a:tailEnd/>
                    </a:ln>
                    <a:extLst/>
                  </p:spPr>
                  <p:txBody>
                    <a:bodyPr/>
                    <a:lstStyle/>
                    <a:p>
                      <a:endParaRPr lang="en-US"/>
                    </a:p>
                  </p:txBody>
                </p:sp>
              </p:grpSp>
              <p:grpSp>
                <p:nvGrpSpPr>
                  <p:cNvPr id="4680" name="Group 381"/>
                  <p:cNvGrpSpPr>
                    <a:grpSpLocks/>
                  </p:cNvGrpSpPr>
                  <p:nvPr/>
                </p:nvGrpSpPr>
                <p:grpSpPr bwMode="auto">
                  <a:xfrm>
                    <a:off x="2940" y="1989"/>
                    <a:ext cx="124" cy="136"/>
                    <a:chOff x="2940" y="1989"/>
                    <a:chExt cx="124" cy="136"/>
                  </a:xfrm>
                  <a:grpFill/>
                </p:grpSpPr>
                <p:sp>
                  <p:nvSpPr>
                    <p:cNvPr id="4711" name="Freeform 377"/>
                    <p:cNvSpPr>
                      <a:spLocks/>
                    </p:cNvSpPr>
                    <p:nvPr/>
                  </p:nvSpPr>
                  <p:spPr bwMode="auto">
                    <a:xfrm>
                      <a:off x="2940" y="1989"/>
                      <a:ext cx="124" cy="136"/>
                    </a:xfrm>
                    <a:custGeom>
                      <a:avLst/>
                      <a:gdLst>
                        <a:gd name="T0" fmla="*/ 63 w 247"/>
                        <a:gd name="T1" fmla="*/ 0 h 273"/>
                        <a:gd name="T2" fmla="*/ 0 w 247"/>
                        <a:gd name="T3" fmla="*/ 69 h 273"/>
                        <a:gd name="T4" fmla="*/ 0 w 247"/>
                        <a:gd name="T5" fmla="*/ 273 h 273"/>
                        <a:gd name="T6" fmla="*/ 186 w 247"/>
                        <a:gd name="T7" fmla="*/ 273 h 273"/>
                        <a:gd name="T8" fmla="*/ 247 w 247"/>
                        <a:gd name="T9" fmla="*/ 206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69"/>
                          </a:lnTo>
                          <a:lnTo>
                            <a:pt x="0" y="273"/>
                          </a:lnTo>
                          <a:lnTo>
                            <a:pt x="186" y="273"/>
                          </a:lnTo>
                          <a:lnTo>
                            <a:pt x="247" y="206"/>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4712" name="Line 378"/>
                    <p:cNvSpPr>
                      <a:spLocks noChangeShapeType="1"/>
                    </p:cNvSpPr>
                    <p:nvPr/>
                  </p:nvSpPr>
                  <p:spPr bwMode="auto">
                    <a:xfrm flipH="1">
                      <a:off x="2940" y="2023"/>
                      <a:ext cx="93" cy="1"/>
                    </a:xfrm>
                    <a:prstGeom prst="line">
                      <a:avLst/>
                    </a:prstGeom>
                    <a:grpFill/>
                    <a:ln w="9525">
                      <a:solidFill>
                        <a:schemeClr val="tx1"/>
                      </a:solidFill>
                      <a:round/>
                      <a:headEnd/>
                      <a:tailEnd/>
                    </a:ln>
                    <a:extLst/>
                  </p:spPr>
                  <p:txBody>
                    <a:bodyPr/>
                    <a:lstStyle/>
                    <a:p>
                      <a:endParaRPr lang="en-US"/>
                    </a:p>
                  </p:txBody>
                </p:sp>
                <p:sp>
                  <p:nvSpPr>
                    <p:cNvPr id="4713" name="Line 379"/>
                    <p:cNvSpPr>
                      <a:spLocks noChangeShapeType="1"/>
                    </p:cNvSpPr>
                    <p:nvPr/>
                  </p:nvSpPr>
                  <p:spPr bwMode="auto">
                    <a:xfrm flipV="1">
                      <a:off x="3033" y="1989"/>
                      <a:ext cx="31" cy="34"/>
                    </a:xfrm>
                    <a:prstGeom prst="line">
                      <a:avLst/>
                    </a:prstGeom>
                    <a:grpFill/>
                    <a:ln w="9525">
                      <a:solidFill>
                        <a:schemeClr val="tx1"/>
                      </a:solidFill>
                      <a:round/>
                      <a:headEnd/>
                      <a:tailEnd/>
                    </a:ln>
                    <a:extLst/>
                  </p:spPr>
                  <p:txBody>
                    <a:bodyPr/>
                    <a:lstStyle/>
                    <a:p>
                      <a:endParaRPr lang="en-US"/>
                    </a:p>
                  </p:txBody>
                </p:sp>
                <p:sp>
                  <p:nvSpPr>
                    <p:cNvPr id="4714" name="Line 380"/>
                    <p:cNvSpPr>
                      <a:spLocks noChangeShapeType="1"/>
                    </p:cNvSpPr>
                    <p:nvPr/>
                  </p:nvSpPr>
                  <p:spPr bwMode="auto">
                    <a:xfrm>
                      <a:off x="3033" y="2023"/>
                      <a:ext cx="1" cy="102"/>
                    </a:xfrm>
                    <a:prstGeom prst="line">
                      <a:avLst/>
                    </a:prstGeom>
                    <a:grpFill/>
                    <a:ln w="9525">
                      <a:solidFill>
                        <a:schemeClr val="tx1"/>
                      </a:solidFill>
                      <a:round/>
                      <a:headEnd/>
                      <a:tailEnd/>
                    </a:ln>
                    <a:extLst/>
                  </p:spPr>
                  <p:txBody>
                    <a:bodyPr/>
                    <a:lstStyle/>
                    <a:p>
                      <a:endParaRPr lang="en-US"/>
                    </a:p>
                  </p:txBody>
                </p:sp>
              </p:grpSp>
              <p:grpSp>
                <p:nvGrpSpPr>
                  <p:cNvPr id="4681" name="Group 386"/>
                  <p:cNvGrpSpPr>
                    <a:grpSpLocks/>
                  </p:cNvGrpSpPr>
                  <p:nvPr/>
                </p:nvGrpSpPr>
                <p:grpSpPr bwMode="auto">
                  <a:xfrm>
                    <a:off x="2940" y="1888"/>
                    <a:ext cx="124" cy="136"/>
                    <a:chOff x="2940" y="1888"/>
                    <a:chExt cx="124" cy="136"/>
                  </a:xfrm>
                  <a:grpFill/>
                </p:grpSpPr>
                <p:sp>
                  <p:nvSpPr>
                    <p:cNvPr id="4707" name="Freeform 382"/>
                    <p:cNvSpPr>
                      <a:spLocks/>
                    </p:cNvSpPr>
                    <p:nvPr/>
                  </p:nvSpPr>
                  <p:spPr bwMode="auto">
                    <a:xfrm>
                      <a:off x="2940" y="1888"/>
                      <a:ext cx="124" cy="136"/>
                    </a:xfrm>
                    <a:custGeom>
                      <a:avLst/>
                      <a:gdLst>
                        <a:gd name="T0" fmla="*/ 63 w 247"/>
                        <a:gd name="T1" fmla="*/ 0 h 273"/>
                        <a:gd name="T2" fmla="*/ 0 w 247"/>
                        <a:gd name="T3" fmla="*/ 70 h 273"/>
                        <a:gd name="T4" fmla="*/ 0 w 247"/>
                        <a:gd name="T5" fmla="*/ 273 h 273"/>
                        <a:gd name="T6" fmla="*/ 186 w 247"/>
                        <a:gd name="T7" fmla="*/ 273 h 273"/>
                        <a:gd name="T8" fmla="*/ 247 w 247"/>
                        <a:gd name="T9" fmla="*/ 206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70"/>
                          </a:lnTo>
                          <a:lnTo>
                            <a:pt x="0" y="273"/>
                          </a:lnTo>
                          <a:lnTo>
                            <a:pt x="186" y="273"/>
                          </a:lnTo>
                          <a:lnTo>
                            <a:pt x="247" y="206"/>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4708" name="Line 383"/>
                    <p:cNvSpPr>
                      <a:spLocks noChangeShapeType="1"/>
                    </p:cNvSpPr>
                    <p:nvPr/>
                  </p:nvSpPr>
                  <p:spPr bwMode="auto">
                    <a:xfrm flipH="1">
                      <a:off x="2940" y="1922"/>
                      <a:ext cx="93" cy="1"/>
                    </a:xfrm>
                    <a:prstGeom prst="line">
                      <a:avLst/>
                    </a:prstGeom>
                    <a:grpFill/>
                    <a:ln w="9525">
                      <a:solidFill>
                        <a:schemeClr val="tx1"/>
                      </a:solidFill>
                      <a:round/>
                      <a:headEnd/>
                      <a:tailEnd/>
                    </a:ln>
                    <a:extLst/>
                  </p:spPr>
                  <p:txBody>
                    <a:bodyPr/>
                    <a:lstStyle/>
                    <a:p>
                      <a:endParaRPr lang="en-US"/>
                    </a:p>
                  </p:txBody>
                </p:sp>
                <p:sp>
                  <p:nvSpPr>
                    <p:cNvPr id="4709" name="Line 384"/>
                    <p:cNvSpPr>
                      <a:spLocks noChangeShapeType="1"/>
                    </p:cNvSpPr>
                    <p:nvPr/>
                  </p:nvSpPr>
                  <p:spPr bwMode="auto">
                    <a:xfrm flipV="1">
                      <a:off x="3033" y="1888"/>
                      <a:ext cx="31" cy="34"/>
                    </a:xfrm>
                    <a:prstGeom prst="line">
                      <a:avLst/>
                    </a:prstGeom>
                    <a:grpFill/>
                    <a:ln w="9525">
                      <a:solidFill>
                        <a:schemeClr val="tx1"/>
                      </a:solidFill>
                      <a:round/>
                      <a:headEnd/>
                      <a:tailEnd/>
                    </a:ln>
                    <a:extLst/>
                  </p:spPr>
                  <p:txBody>
                    <a:bodyPr/>
                    <a:lstStyle/>
                    <a:p>
                      <a:endParaRPr lang="en-US"/>
                    </a:p>
                  </p:txBody>
                </p:sp>
                <p:sp>
                  <p:nvSpPr>
                    <p:cNvPr id="4710" name="Line 385"/>
                    <p:cNvSpPr>
                      <a:spLocks noChangeShapeType="1"/>
                    </p:cNvSpPr>
                    <p:nvPr/>
                  </p:nvSpPr>
                  <p:spPr bwMode="auto">
                    <a:xfrm>
                      <a:off x="3033" y="1922"/>
                      <a:ext cx="1" cy="102"/>
                    </a:xfrm>
                    <a:prstGeom prst="line">
                      <a:avLst/>
                    </a:prstGeom>
                    <a:grpFill/>
                    <a:ln w="9525">
                      <a:solidFill>
                        <a:schemeClr val="tx1"/>
                      </a:solidFill>
                      <a:round/>
                      <a:headEnd/>
                      <a:tailEnd/>
                    </a:ln>
                    <a:extLst/>
                  </p:spPr>
                  <p:txBody>
                    <a:bodyPr/>
                    <a:lstStyle/>
                    <a:p>
                      <a:endParaRPr lang="en-US"/>
                    </a:p>
                  </p:txBody>
                </p:sp>
              </p:grpSp>
              <p:grpSp>
                <p:nvGrpSpPr>
                  <p:cNvPr id="4682" name="Group 391"/>
                  <p:cNvGrpSpPr>
                    <a:grpSpLocks/>
                  </p:cNvGrpSpPr>
                  <p:nvPr/>
                </p:nvGrpSpPr>
                <p:grpSpPr bwMode="auto">
                  <a:xfrm>
                    <a:off x="2940" y="1787"/>
                    <a:ext cx="124" cy="136"/>
                    <a:chOff x="2940" y="1787"/>
                    <a:chExt cx="124" cy="136"/>
                  </a:xfrm>
                  <a:grpFill/>
                </p:grpSpPr>
                <p:sp>
                  <p:nvSpPr>
                    <p:cNvPr id="4703" name="Freeform 387"/>
                    <p:cNvSpPr>
                      <a:spLocks/>
                    </p:cNvSpPr>
                    <p:nvPr/>
                  </p:nvSpPr>
                  <p:spPr bwMode="auto">
                    <a:xfrm>
                      <a:off x="2940" y="1787"/>
                      <a:ext cx="124" cy="136"/>
                    </a:xfrm>
                    <a:custGeom>
                      <a:avLst/>
                      <a:gdLst>
                        <a:gd name="T0" fmla="*/ 63 w 247"/>
                        <a:gd name="T1" fmla="*/ 0 h 273"/>
                        <a:gd name="T2" fmla="*/ 0 w 247"/>
                        <a:gd name="T3" fmla="*/ 70 h 273"/>
                        <a:gd name="T4" fmla="*/ 0 w 247"/>
                        <a:gd name="T5" fmla="*/ 273 h 273"/>
                        <a:gd name="T6" fmla="*/ 186 w 247"/>
                        <a:gd name="T7" fmla="*/ 273 h 273"/>
                        <a:gd name="T8" fmla="*/ 247 w 247"/>
                        <a:gd name="T9" fmla="*/ 206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70"/>
                          </a:lnTo>
                          <a:lnTo>
                            <a:pt x="0" y="273"/>
                          </a:lnTo>
                          <a:lnTo>
                            <a:pt x="186" y="273"/>
                          </a:lnTo>
                          <a:lnTo>
                            <a:pt x="247" y="206"/>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4704" name="Line 388"/>
                    <p:cNvSpPr>
                      <a:spLocks noChangeShapeType="1"/>
                    </p:cNvSpPr>
                    <p:nvPr/>
                  </p:nvSpPr>
                  <p:spPr bwMode="auto">
                    <a:xfrm flipH="1">
                      <a:off x="2940" y="1821"/>
                      <a:ext cx="93" cy="1"/>
                    </a:xfrm>
                    <a:prstGeom prst="line">
                      <a:avLst/>
                    </a:prstGeom>
                    <a:grpFill/>
                    <a:ln w="9525">
                      <a:solidFill>
                        <a:schemeClr val="tx1"/>
                      </a:solidFill>
                      <a:round/>
                      <a:headEnd/>
                      <a:tailEnd/>
                    </a:ln>
                    <a:extLst/>
                  </p:spPr>
                  <p:txBody>
                    <a:bodyPr/>
                    <a:lstStyle/>
                    <a:p>
                      <a:endParaRPr lang="en-US"/>
                    </a:p>
                  </p:txBody>
                </p:sp>
                <p:sp>
                  <p:nvSpPr>
                    <p:cNvPr id="4705" name="Line 389"/>
                    <p:cNvSpPr>
                      <a:spLocks noChangeShapeType="1"/>
                    </p:cNvSpPr>
                    <p:nvPr/>
                  </p:nvSpPr>
                  <p:spPr bwMode="auto">
                    <a:xfrm flipV="1">
                      <a:off x="3033" y="1787"/>
                      <a:ext cx="31" cy="34"/>
                    </a:xfrm>
                    <a:prstGeom prst="line">
                      <a:avLst/>
                    </a:prstGeom>
                    <a:grpFill/>
                    <a:ln w="9525">
                      <a:solidFill>
                        <a:schemeClr val="tx1"/>
                      </a:solidFill>
                      <a:round/>
                      <a:headEnd/>
                      <a:tailEnd/>
                    </a:ln>
                    <a:extLst/>
                  </p:spPr>
                  <p:txBody>
                    <a:bodyPr/>
                    <a:lstStyle/>
                    <a:p>
                      <a:endParaRPr lang="en-US"/>
                    </a:p>
                  </p:txBody>
                </p:sp>
                <p:sp>
                  <p:nvSpPr>
                    <p:cNvPr id="4706" name="Line 390"/>
                    <p:cNvSpPr>
                      <a:spLocks noChangeShapeType="1"/>
                    </p:cNvSpPr>
                    <p:nvPr/>
                  </p:nvSpPr>
                  <p:spPr bwMode="auto">
                    <a:xfrm>
                      <a:off x="3033" y="1821"/>
                      <a:ext cx="1" cy="102"/>
                    </a:xfrm>
                    <a:prstGeom prst="line">
                      <a:avLst/>
                    </a:prstGeom>
                    <a:grpFill/>
                    <a:ln w="9525">
                      <a:solidFill>
                        <a:schemeClr val="tx1"/>
                      </a:solidFill>
                      <a:round/>
                      <a:headEnd/>
                      <a:tailEnd/>
                    </a:ln>
                    <a:extLst/>
                  </p:spPr>
                  <p:txBody>
                    <a:bodyPr/>
                    <a:lstStyle/>
                    <a:p>
                      <a:endParaRPr lang="en-US"/>
                    </a:p>
                  </p:txBody>
                </p:sp>
              </p:grpSp>
              <p:grpSp>
                <p:nvGrpSpPr>
                  <p:cNvPr id="4683" name="Group 396"/>
                  <p:cNvGrpSpPr>
                    <a:grpSpLocks/>
                  </p:cNvGrpSpPr>
                  <p:nvPr/>
                </p:nvGrpSpPr>
                <p:grpSpPr bwMode="auto">
                  <a:xfrm>
                    <a:off x="2845" y="1686"/>
                    <a:ext cx="123" cy="136"/>
                    <a:chOff x="2845" y="1686"/>
                    <a:chExt cx="123" cy="136"/>
                  </a:xfrm>
                  <a:grpFill/>
                </p:grpSpPr>
                <p:sp>
                  <p:nvSpPr>
                    <p:cNvPr id="4699" name="Freeform 392"/>
                    <p:cNvSpPr>
                      <a:spLocks/>
                    </p:cNvSpPr>
                    <p:nvPr/>
                  </p:nvSpPr>
                  <p:spPr bwMode="auto">
                    <a:xfrm>
                      <a:off x="2845" y="1686"/>
                      <a:ext cx="123" cy="136"/>
                    </a:xfrm>
                    <a:custGeom>
                      <a:avLst/>
                      <a:gdLst>
                        <a:gd name="T0" fmla="*/ 62 w 246"/>
                        <a:gd name="T1" fmla="*/ 0 h 273"/>
                        <a:gd name="T2" fmla="*/ 0 w 246"/>
                        <a:gd name="T3" fmla="*/ 69 h 273"/>
                        <a:gd name="T4" fmla="*/ 0 w 246"/>
                        <a:gd name="T5" fmla="*/ 273 h 273"/>
                        <a:gd name="T6" fmla="*/ 185 w 246"/>
                        <a:gd name="T7" fmla="*/ 273 h 273"/>
                        <a:gd name="T8" fmla="*/ 246 w 246"/>
                        <a:gd name="T9" fmla="*/ 205 h 273"/>
                        <a:gd name="T10" fmla="*/ 246 w 246"/>
                        <a:gd name="T11" fmla="*/ 0 h 273"/>
                        <a:gd name="T12" fmla="*/ 62 w 246"/>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6" h="273">
                          <a:moveTo>
                            <a:pt x="62" y="0"/>
                          </a:moveTo>
                          <a:lnTo>
                            <a:pt x="0" y="69"/>
                          </a:lnTo>
                          <a:lnTo>
                            <a:pt x="0" y="273"/>
                          </a:lnTo>
                          <a:lnTo>
                            <a:pt x="185" y="273"/>
                          </a:lnTo>
                          <a:lnTo>
                            <a:pt x="246" y="205"/>
                          </a:lnTo>
                          <a:lnTo>
                            <a:pt x="246" y="0"/>
                          </a:lnTo>
                          <a:lnTo>
                            <a:pt x="62" y="0"/>
                          </a:lnTo>
                          <a:close/>
                        </a:path>
                      </a:pathLst>
                    </a:custGeom>
                    <a:grpFill/>
                    <a:ln w="9525">
                      <a:solidFill>
                        <a:schemeClr val="tx1"/>
                      </a:solidFill>
                      <a:prstDash val="solid"/>
                      <a:round/>
                      <a:headEnd/>
                      <a:tailEnd/>
                    </a:ln>
                  </p:spPr>
                  <p:txBody>
                    <a:bodyPr/>
                    <a:lstStyle/>
                    <a:p>
                      <a:endParaRPr lang="en-US"/>
                    </a:p>
                  </p:txBody>
                </p:sp>
                <p:sp>
                  <p:nvSpPr>
                    <p:cNvPr id="4700" name="Line 393"/>
                    <p:cNvSpPr>
                      <a:spLocks noChangeShapeType="1"/>
                    </p:cNvSpPr>
                    <p:nvPr/>
                  </p:nvSpPr>
                  <p:spPr bwMode="auto">
                    <a:xfrm flipH="1">
                      <a:off x="2845" y="1720"/>
                      <a:ext cx="93" cy="1"/>
                    </a:xfrm>
                    <a:prstGeom prst="line">
                      <a:avLst/>
                    </a:prstGeom>
                    <a:grpFill/>
                    <a:ln w="9525">
                      <a:solidFill>
                        <a:schemeClr val="tx1"/>
                      </a:solidFill>
                      <a:round/>
                      <a:headEnd/>
                      <a:tailEnd/>
                    </a:ln>
                    <a:extLst/>
                  </p:spPr>
                  <p:txBody>
                    <a:bodyPr/>
                    <a:lstStyle/>
                    <a:p>
                      <a:endParaRPr lang="en-US"/>
                    </a:p>
                  </p:txBody>
                </p:sp>
                <p:sp>
                  <p:nvSpPr>
                    <p:cNvPr id="4701" name="Line 394"/>
                    <p:cNvSpPr>
                      <a:spLocks noChangeShapeType="1"/>
                    </p:cNvSpPr>
                    <p:nvPr/>
                  </p:nvSpPr>
                  <p:spPr bwMode="auto">
                    <a:xfrm flipV="1">
                      <a:off x="2938" y="1686"/>
                      <a:ext cx="30" cy="34"/>
                    </a:xfrm>
                    <a:prstGeom prst="line">
                      <a:avLst/>
                    </a:prstGeom>
                    <a:grpFill/>
                    <a:ln w="9525">
                      <a:solidFill>
                        <a:schemeClr val="tx1"/>
                      </a:solidFill>
                      <a:round/>
                      <a:headEnd/>
                      <a:tailEnd/>
                    </a:ln>
                    <a:extLst/>
                  </p:spPr>
                  <p:txBody>
                    <a:bodyPr/>
                    <a:lstStyle/>
                    <a:p>
                      <a:endParaRPr lang="en-US"/>
                    </a:p>
                  </p:txBody>
                </p:sp>
                <p:sp>
                  <p:nvSpPr>
                    <p:cNvPr id="4702" name="Line 395"/>
                    <p:cNvSpPr>
                      <a:spLocks noChangeShapeType="1"/>
                    </p:cNvSpPr>
                    <p:nvPr/>
                  </p:nvSpPr>
                  <p:spPr bwMode="auto">
                    <a:xfrm>
                      <a:off x="2938" y="1720"/>
                      <a:ext cx="1" cy="102"/>
                    </a:xfrm>
                    <a:prstGeom prst="line">
                      <a:avLst/>
                    </a:prstGeom>
                    <a:grpFill/>
                    <a:ln w="9525">
                      <a:solidFill>
                        <a:schemeClr val="tx1"/>
                      </a:solidFill>
                      <a:round/>
                      <a:headEnd/>
                      <a:tailEnd/>
                    </a:ln>
                    <a:extLst/>
                  </p:spPr>
                  <p:txBody>
                    <a:bodyPr/>
                    <a:lstStyle/>
                    <a:p>
                      <a:endParaRPr lang="en-US"/>
                    </a:p>
                  </p:txBody>
                </p:sp>
              </p:grpSp>
              <p:grpSp>
                <p:nvGrpSpPr>
                  <p:cNvPr id="4684" name="Group 401"/>
                  <p:cNvGrpSpPr>
                    <a:grpSpLocks/>
                  </p:cNvGrpSpPr>
                  <p:nvPr/>
                </p:nvGrpSpPr>
                <p:grpSpPr bwMode="auto">
                  <a:xfrm>
                    <a:off x="2940" y="1686"/>
                    <a:ext cx="124" cy="136"/>
                    <a:chOff x="2940" y="1686"/>
                    <a:chExt cx="124" cy="136"/>
                  </a:xfrm>
                  <a:grpFill/>
                </p:grpSpPr>
                <p:sp>
                  <p:nvSpPr>
                    <p:cNvPr id="4695" name="Freeform 397"/>
                    <p:cNvSpPr>
                      <a:spLocks/>
                    </p:cNvSpPr>
                    <p:nvPr/>
                  </p:nvSpPr>
                  <p:spPr bwMode="auto">
                    <a:xfrm>
                      <a:off x="2940" y="1686"/>
                      <a:ext cx="124" cy="136"/>
                    </a:xfrm>
                    <a:custGeom>
                      <a:avLst/>
                      <a:gdLst>
                        <a:gd name="T0" fmla="*/ 63 w 247"/>
                        <a:gd name="T1" fmla="*/ 0 h 273"/>
                        <a:gd name="T2" fmla="*/ 0 w 247"/>
                        <a:gd name="T3" fmla="*/ 69 h 273"/>
                        <a:gd name="T4" fmla="*/ 0 w 247"/>
                        <a:gd name="T5" fmla="*/ 273 h 273"/>
                        <a:gd name="T6" fmla="*/ 186 w 247"/>
                        <a:gd name="T7" fmla="*/ 273 h 273"/>
                        <a:gd name="T8" fmla="*/ 247 w 247"/>
                        <a:gd name="T9" fmla="*/ 205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69"/>
                          </a:lnTo>
                          <a:lnTo>
                            <a:pt x="0" y="273"/>
                          </a:lnTo>
                          <a:lnTo>
                            <a:pt x="186" y="273"/>
                          </a:lnTo>
                          <a:lnTo>
                            <a:pt x="247" y="205"/>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4696" name="Line 398"/>
                    <p:cNvSpPr>
                      <a:spLocks noChangeShapeType="1"/>
                    </p:cNvSpPr>
                    <p:nvPr/>
                  </p:nvSpPr>
                  <p:spPr bwMode="auto">
                    <a:xfrm flipH="1">
                      <a:off x="2940" y="1720"/>
                      <a:ext cx="93" cy="1"/>
                    </a:xfrm>
                    <a:prstGeom prst="line">
                      <a:avLst/>
                    </a:prstGeom>
                    <a:grpFill/>
                    <a:ln w="9525">
                      <a:solidFill>
                        <a:schemeClr val="tx1"/>
                      </a:solidFill>
                      <a:round/>
                      <a:headEnd/>
                      <a:tailEnd/>
                    </a:ln>
                    <a:extLst/>
                  </p:spPr>
                  <p:txBody>
                    <a:bodyPr/>
                    <a:lstStyle/>
                    <a:p>
                      <a:endParaRPr lang="en-US"/>
                    </a:p>
                  </p:txBody>
                </p:sp>
                <p:sp>
                  <p:nvSpPr>
                    <p:cNvPr id="4697" name="Line 399"/>
                    <p:cNvSpPr>
                      <a:spLocks noChangeShapeType="1"/>
                    </p:cNvSpPr>
                    <p:nvPr/>
                  </p:nvSpPr>
                  <p:spPr bwMode="auto">
                    <a:xfrm flipV="1">
                      <a:off x="3033" y="1686"/>
                      <a:ext cx="31" cy="34"/>
                    </a:xfrm>
                    <a:prstGeom prst="line">
                      <a:avLst/>
                    </a:prstGeom>
                    <a:grpFill/>
                    <a:ln w="9525">
                      <a:solidFill>
                        <a:schemeClr val="tx1"/>
                      </a:solidFill>
                      <a:round/>
                      <a:headEnd/>
                      <a:tailEnd/>
                    </a:ln>
                    <a:extLst/>
                  </p:spPr>
                  <p:txBody>
                    <a:bodyPr/>
                    <a:lstStyle/>
                    <a:p>
                      <a:endParaRPr lang="en-US"/>
                    </a:p>
                  </p:txBody>
                </p:sp>
                <p:sp>
                  <p:nvSpPr>
                    <p:cNvPr id="4698" name="Line 400"/>
                    <p:cNvSpPr>
                      <a:spLocks noChangeShapeType="1"/>
                    </p:cNvSpPr>
                    <p:nvPr/>
                  </p:nvSpPr>
                  <p:spPr bwMode="auto">
                    <a:xfrm>
                      <a:off x="3033" y="1720"/>
                      <a:ext cx="1" cy="102"/>
                    </a:xfrm>
                    <a:prstGeom prst="line">
                      <a:avLst/>
                    </a:prstGeom>
                    <a:grpFill/>
                    <a:ln w="9525">
                      <a:solidFill>
                        <a:schemeClr val="tx1"/>
                      </a:solidFill>
                      <a:round/>
                      <a:headEnd/>
                      <a:tailEnd/>
                    </a:ln>
                    <a:extLst/>
                  </p:spPr>
                  <p:txBody>
                    <a:bodyPr/>
                    <a:lstStyle/>
                    <a:p>
                      <a:endParaRPr lang="en-US"/>
                    </a:p>
                  </p:txBody>
                </p:sp>
              </p:grpSp>
              <p:grpSp>
                <p:nvGrpSpPr>
                  <p:cNvPr id="4685" name="Group 406"/>
                  <p:cNvGrpSpPr>
                    <a:grpSpLocks/>
                  </p:cNvGrpSpPr>
                  <p:nvPr/>
                </p:nvGrpSpPr>
                <p:grpSpPr bwMode="auto">
                  <a:xfrm>
                    <a:off x="2845" y="1585"/>
                    <a:ext cx="123" cy="136"/>
                    <a:chOff x="2845" y="1585"/>
                    <a:chExt cx="123" cy="136"/>
                  </a:xfrm>
                  <a:grpFill/>
                </p:grpSpPr>
                <p:sp>
                  <p:nvSpPr>
                    <p:cNvPr id="4691" name="Freeform 402"/>
                    <p:cNvSpPr>
                      <a:spLocks/>
                    </p:cNvSpPr>
                    <p:nvPr/>
                  </p:nvSpPr>
                  <p:spPr bwMode="auto">
                    <a:xfrm>
                      <a:off x="2845" y="1585"/>
                      <a:ext cx="123" cy="136"/>
                    </a:xfrm>
                    <a:custGeom>
                      <a:avLst/>
                      <a:gdLst>
                        <a:gd name="T0" fmla="*/ 62 w 246"/>
                        <a:gd name="T1" fmla="*/ 0 h 273"/>
                        <a:gd name="T2" fmla="*/ 0 w 246"/>
                        <a:gd name="T3" fmla="*/ 69 h 273"/>
                        <a:gd name="T4" fmla="*/ 0 w 246"/>
                        <a:gd name="T5" fmla="*/ 273 h 273"/>
                        <a:gd name="T6" fmla="*/ 185 w 246"/>
                        <a:gd name="T7" fmla="*/ 273 h 273"/>
                        <a:gd name="T8" fmla="*/ 246 w 246"/>
                        <a:gd name="T9" fmla="*/ 205 h 273"/>
                        <a:gd name="T10" fmla="*/ 246 w 246"/>
                        <a:gd name="T11" fmla="*/ 0 h 273"/>
                        <a:gd name="T12" fmla="*/ 62 w 246"/>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6" h="273">
                          <a:moveTo>
                            <a:pt x="62" y="0"/>
                          </a:moveTo>
                          <a:lnTo>
                            <a:pt x="0" y="69"/>
                          </a:lnTo>
                          <a:lnTo>
                            <a:pt x="0" y="273"/>
                          </a:lnTo>
                          <a:lnTo>
                            <a:pt x="185" y="273"/>
                          </a:lnTo>
                          <a:lnTo>
                            <a:pt x="246" y="205"/>
                          </a:lnTo>
                          <a:lnTo>
                            <a:pt x="246" y="0"/>
                          </a:lnTo>
                          <a:lnTo>
                            <a:pt x="62" y="0"/>
                          </a:lnTo>
                          <a:close/>
                        </a:path>
                      </a:pathLst>
                    </a:custGeom>
                    <a:grpFill/>
                    <a:ln w="9525">
                      <a:solidFill>
                        <a:schemeClr val="tx1"/>
                      </a:solidFill>
                      <a:prstDash val="solid"/>
                      <a:round/>
                      <a:headEnd/>
                      <a:tailEnd/>
                    </a:ln>
                  </p:spPr>
                  <p:txBody>
                    <a:bodyPr/>
                    <a:lstStyle/>
                    <a:p>
                      <a:endParaRPr lang="en-US"/>
                    </a:p>
                  </p:txBody>
                </p:sp>
                <p:sp>
                  <p:nvSpPr>
                    <p:cNvPr id="4692" name="Line 403"/>
                    <p:cNvSpPr>
                      <a:spLocks noChangeShapeType="1"/>
                    </p:cNvSpPr>
                    <p:nvPr/>
                  </p:nvSpPr>
                  <p:spPr bwMode="auto">
                    <a:xfrm flipH="1">
                      <a:off x="2845" y="1619"/>
                      <a:ext cx="93" cy="1"/>
                    </a:xfrm>
                    <a:prstGeom prst="line">
                      <a:avLst/>
                    </a:prstGeom>
                    <a:grpFill/>
                    <a:ln w="9525">
                      <a:solidFill>
                        <a:schemeClr val="tx1"/>
                      </a:solidFill>
                      <a:round/>
                      <a:headEnd/>
                      <a:tailEnd/>
                    </a:ln>
                    <a:extLst/>
                  </p:spPr>
                  <p:txBody>
                    <a:bodyPr/>
                    <a:lstStyle/>
                    <a:p>
                      <a:endParaRPr lang="en-US"/>
                    </a:p>
                  </p:txBody>
                </p:sp>
                <p:sp>
                  <p:nvSpPr>
                    <p:cNvPr id="4693" name="Line 404"/>
                    <p:cNvSpPr>
                      <a:spLocks noChangeShapeType="1"/>
                    </p:cNvSpPr>
                    <p:nvPr/>
                  </p:nvSpPr>
                  <p:spPr bwMode="auto">
                    <a:xfrm flipV="1">
                      <a:off x="2938" y="1585"/>
                      <a:ext cx="30" cy="34"/>
                    </a:xfrm>
                    <a:prstGeom prst="line">
                      <a:avLst/>
                    </a:prstGeom>
                    <a:grpFill/>
                    <a:ln w="9525">
                      <a:solidFill>
                        <a:schemeClr val="tx1"/>
                      </a:solidFill>
                      <a:round/>
                      <a:headEnd/>
                      <a:tailEnd/>
                    </a:ln>
                    <a:extLst/>
                  </p:spPr>
                  <p:txBody>
                    <a:bodyPr/>
                    <a:lstStyle/>
                    <a:p>
                      <a:endParaRPr lang="en-US"/>
                    </a:p>
                  </p:txBody>
                </p:sp>
                <p:sp>
                  <p:nvSpPr>
                    <p:cNvPr id="4694" name="Line 405"/>
                    <p:cNvSpPr>
                      <a:spLocks noChangeShapeType="1"/>
                    </p:cNvSpPr>
                    <p:nvPr/>
                  </p:nvSpPr>
                  <p:spPr bwMode="auto">
                    <a:xfrm>
                      <a:off x="2938" y="1619"/>
                      <a:ext cx="1" cy="102"/>
                    </a:xfrm>
                    <a:prstGeom prst="line">
                      <a:avLst/>
                    </a:prstGeom>
                    <a:grpFill/>
                    <a:ln w="9525">
                      <a:solidFill>
                        <a:schemeClr val="tx1"/>
                      </a:solidFill>
                      <a:round/>
                      <a:headEnd/>
                      <a:tailEnd/>
                    </a:ln>
                    <a:extLst/>
                  </p:spPr>
                  <p:txBody>
                    <a:bodyPr/>
                    <a:lstStyle/>
                    <a:p>
                      <a:endParaRPr lang="en-US"/>
                    </a:p>
                  </p:txBody>
                </p:sp>
              </p:grpSp>
              <p:grpSp>
                <p:nvGrpSpPr>
                  <p:cNvPr id="4686" name="Group 411"/>
                  <p:cNvGrpSpPr>
                    <a:grpSpLocks/>
                  </p:cNvGrpSpPr>
                  <p:nvPr/>
                </p:nvGrpSpPr>
                <p:grpSpPr bwMode="auto">
                  <a:xfrm>
                    <a:off x="2940" y="1585"/>
                    <a:ext cx="124" cy="136"/>
                    <a:chOff x="2940" y="1585"/>
                    <a:chExt cx="124" cy="136"/>
                  </a:xfrm>
                  <a:grpFill/>
                </p:grpSpPr>
                <p:sp>
                  <p:nvSpPr>
                    <p:cNvPr id="4687" name="Freeform 407"/>
                    <p:cNvSpPr>
                      <a:spLocks/>
                    </p:cNvSpPr>
                    <p:nvPr/>
                  </p:nvSpPr>
                  <p:spPr bwMode="auto">
                    <a:xfrm>
                      <a:off x="2940" y="1585"/>
                      <a:ext cx="124" cy="136"/>
                    </a:xfrm>
                    <a:custGeom>
                      <a:avLst/>
                      <a:gdLst>
                        <a:gd name="T0" fmla="*/ 63 w 247"/>
                        <a:gd name="T1" fmla="*/ 0 h 273"/>
                        <a:gd name="T2" fmla="*/ 0 w 247"/>
                        <a:gd name="T3" fmla="*/ 69 h 273"/>
                        <a:gd name="T4" fmla="*/ 0 w 247"/>
                        <a:gd name="T5" fmla="*/ 273 h 273"/>
                        <a:gd name="T6" fmla="*/ 186 w 247"/>
                        <a:gd name="T7" fmla="*/ 273 h 273"/>
                        <a:gd name="T8" fmla="*/ 247 w 247"/>
                        <a:gd name="T9" fmla="*/ 205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69"/>
                          </a:lnTo>
                          <a:lnTo>
                            <a:pt x="0" y="273"/>
                          </a:lnTo>
                          <a:lnTo>
                            <a:pt x="186" y="273"/>
                          </a:lnTo>
                          <a:lnTo>
                            <a:pt x="247" y="205"/>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4688" name="Line 408"/>
                    <p:cNvSpPr>
                      <a:spLocks noChangeShapeType="1"/>
                    </p:cNvSpPr>
                    <p:nvPr/>
                  </p:nvSpPr>
                  <p:spPr bwMode="auto">
                    <a:xfrm flipH="1">
                      <a:off x="2940" y="1619"/>
                      <a:ext cx="93" cy="1"/>
                    </a:xfrm>
                    <a:prstGeom prst="line">
                      <a:avLst/>
                    </a:prstGeom>
                    <a:grpFill/>
                    <a:ln w="9525">
                      <a:solidFill>
                        <a:schemeClr val="tx1"/>
                      </a:solidFill>
                      <a:round/>
                      <a:headEnd/>
                      <a:tailEnd/>
                    </a:ln>
                    <a:extLst/>
                  </p:spPr>
                  <p:txBody>
                    <a:bodyPr/>
                    <a:lstStyle/>
                    <a:p>
                      <a:endParaRPr lang="en-US"/>
                    </a:p>
                  </p:txBody>
                </p:sp>
                <p:sp>
                  <p:nvSpPr>
                    <p:cNvPr id="4689" name="Line 409"/>
                    <p:cNvSpPr>
                      <a:spLocks noChangeShapeType="1"/>
                    </p:cNvSpPr>
                    <p:nvPr/>
                  </p:nvSpPr>
                  <p:spPr bwMode="auto">
                    <a:xfrm flipV="1">
                      <a:off x="3033" y="1585"/>
                      <a:ext cx="31" cy="34"/>
                    </a:xfrm>
                    <a:prstGeom prst="line">
                      <a:avLst/>
                    </a:prstGeom>
                    <a:grpFill/>
                    <a:ln w="9525">
                      <a:solidFill>
                        <a:schemeClr val="tx1"/>
                      </a:solidFill>
                      <a:round/>
                      <a:headEnd/>
                      <a:tailEnd/>
                    </a:ln>
                    <a:extLst/>
                  </p:spPr>
                  <p:txBody>
                    <a:bodyPr/>
                    <a:lstStyle/>
                    <a:p>
                      <a:endParaRPr lang="en-US"/>
                    </a:p>
                  </p:txBody>
                </p:sp>
                <p:sp>
                  <p:nvSpPr>
                    <p:cNvPr id="4690" name="Line 410"/>
                    <p:cNvSpPr>
                      <a:spLocks noChangeShapeType="1"/>
                    </p:cNvSpPr>
                    <p:nvPr/>
                  </p:nvSpPr>
                  <p:spPr bwMode="auto">
                    <a:xfrm>
                      <a:off x="3033" y="1619"/>
                      <a:ext cx="1" cy="102"/>
                    </a:xfrm>
                    <a:prstGeom prst="line">
                      <a:avLst/>
                    </a:prstGeom>
                    <a:grpFill/>
                    <a:ln w="9525">
                      <a:solidFill>
                        <a:schemeClr val="tx1"/>
                      </a:solidFill>
                      <a:round/>
                      <a:headEnd/>
                      <a:tailEnd/>
                    </a:ln>
                    <a:extLst/>
                  </p:spPr>
                  <p:txBody>
                    <a:bodyPr/>
                    <a:lstStyle/>
                    <a:p>
                      <a:endParaRPr lang="en-US"/>
                    </a:p>
                  </p:txBody>
                </p:sp>
              </p:grpSp>
            </p:grpSp>
            <p:grpSp>
              <p:nvGrpSpPr>
                <p:cNvPr id="4566" name="Group 513"/>
                <p:cNvGrpSpPr>
                  <a:grpSpLocks/>
                </p:cNvGrpSpPr>
                <p:nvPr/>
              </p:nvGrpSpPr>
              <p:grpSpPr bwMode="auto">
                <a:xfrm>
                  <a:off x="3035" y="1585"/>
                  <a:ext cx="218" cy="1045"/>
                  <a:chOff x="3035" y="1585"/>
                  <a:chExt cx="218" cy="1045"/>
                </a:xfrm>
                <a:grpFill/>
              </p:grpSpPr>
              <p:grpSp>
                <p:nvGrpSpPr>
                  <p:cNvPr id="4567" name="Group 417"/>
                  <p:cNvGrpSpPr>
                    <a:grpSpLocks/>
                  </p:cNvGrpSpPr>
                  <p:nvPr/>
                </p:nvGrpSpPr>
                <p:grpSpPr bwMode="auto">
                  <a:xfrm>
                    <a:off x="3035" y="2493"/>
                    <a:ext cx="123" cy="137"/>
                    <a:chOff x="3035" y="2493"/>
                    <a:chExt cx="123" cy="137"/>
                  </a:xfrm>
                  <a:grpFill/>
                </p:grpSpPr>
                <p:sp>
                  <p:nvSpPr>
                    <p:cNvPr id="4663" name="Freeform 413"/>
                    <p:cNvSpPr>
                      <a:spLocks/>
                    </p:cNvSpPr>
                    <p:nvPr/>
                  </p:nvSpPr>
                  <p:spPr bwMode="auto">
                    <a:xfrm>
                      <a:off x="3035" y="2493"/>
                      <a:ext cx="123" cy="137"/>
                    </a:xfrm>
                    <a:custGeom>
                      <a:avLst/>
                      <a:gdLst>
                        <a:gd name="T0" fmla="*/ 62 w 246"/>
                        <a:gd name="T1" fmla="*/ 0 h 273"/>
                        <a:gd name="T2" fmla="*/ 0 w 246"/>
                        <a:gd name="T3" fmla="*/ 69 h 273"/>
                        <a:gd name="T4" fmla="*/ 0 w 246"/>
                        <a:gd name="T5" fmla="*/ 273 h 273"/>
                        <a:gd name="T6" fmla="*/ 185 w 246"/>
                        <a:gd name="T7" fmla="*/ 273 h 273"/>
                        <a:gd name="T8" fmla="*/ 246 w 246"/>
                        <a:gd name="T9" fmla="*/ 206 h 273"/>
                        <a:gd name="T10" fmla="*/ 246 w 246"/>
                        <a:gd name="T11" fmla="*/ 0 h 273"/>
                        <a:gd name="T12" fmla="*/ 62 w 246"/>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6" h="273">
                          <a:moveTo>
                            <a:pt x="62" y="0"/>
                          </a:moveTo>
                          <a:lnTo>
                            <a:pt x="0" y="69"/>
                          </a:lnTo>
                          <a:lnTo>
                            <a:pt x="0" y="273"/>
                          </a:lnTo>
                          <a:lnTo>
                            <a:pt x="185" y="273"/>
                          </a:lnTo>
                          <a:lnTo>
                            <a:pt x="246" y="206"/>
                          </a:lnTo>
                          <a:lnTo>
                            <a:pt x="246" y="0"/>
                          </a:lnTo>
                          <a:lnTo>
                            <a:pt x="62" y="0"/>
                          </a:lnTo>
                          <a:close/>
                        </a:path>
                      </a:pathLst>
                    </a:custGeom>
                    <a:grpFill/>
                    <a:ln w="9525">
                      <a:solidFill>
                        <a:schemeClr val="tx1"/>
                      </a:solidFill>
                      <a:prstDash val="solid"/>
                      <a:round/>
                      <a:headEnd/>
                      <a:tailEnd/>
                    </a:ln>
                  </p:spPr>
                  <p:txBody>
                    <a:bodyPr/>
                    <a:lstStyle/>
                    <a:p>
                      <a:endParaRPr lang="en-US"/>
                    </a:p>
                  </p:txBody>
                </p:sp>
                <p:sp>
                  <p:nvSpPr>
                    <p:cNvPr id="4664" name="Line 414"/>
                    <p:cNvSpPr>
                      <a:spLocks noChangeShapeType="1"/>
                    </p:cNvSpPr>
                    <p:nvPr/>
                  </p:nvSpPr>
                  <p:spPr bwMode="auto">
                    <a:xfrm flipH="1">
                      <a:off x="3035" y="2528"/>
                      <a:ext cx="93" cy="1"/>
                    </a:xfrm>
                    <a:prstGeom prst="line">
                      <a:avLst/>
                    </a:prstGeom>
                    <a:grpFill/>
                    <a:ln w="9525">
                      <a:solidFill>
                        <a:schemeClr val="tx1"/>
                      </a:solidFill>
                      <a:round/>
                      <a:headEnd/>
                      <a:tailEnd/>
                    </a:ln>
                    <a:extLst/>
                  </p:spPr>
                  <p:txBody>
                    <a:bodyPr/>
                    <a:lstStyle/>
                    <a:p>
                      <a:endParaRPr lang="en-US"/>
                    </a:p>
                  </p:txBody>
                </p:sp>
                <p:sp>
                  <p:nvSpPr>
                    <p:cNvPr id="4665" name="Line 415"/>
                    <p:cNvSpPr>
                      <a:spLocks noChangeShapeType="1"/>
                    </p:cNvSpPr>
                    <p:nvPr/>
                  </p:nvSpPr>
                  <p:spPr bwMode="auto">
                    <a:xfrm flipV="1">
                      <a:off x="3128" y="2493"/>
                      <a:ext cx="30" cy="35"/>
                    </a:xfrm>
                    <a:prstGeom prst="line">
                      <a:avLst/>
                    </a:prstGeom>
                    <a:grpFill/>
                    <a:ln w="9525">
                      <a:solidFill>
                        <a:schemeClr val="tx1"/>
                      </a:solidFill>
                      <a:round/>
                      <a:headEnd/>
                      <a:tailEnd/>
                    </a:ln>
                    <a:extLst/>
                  </p:spPr>
                  <p:txBody>
                    <a:bodyPr/>
                    <a:lstStyle/>
                    <a:p>
                      <a:endParaRPr lang="en-US"/>
                    </a:p>
                  </p:txBody>
                </p:sp>
                <p:sp>
                  <p:nvSpPr>
                    <p:cNvPr id="4666" name="Line 416"/>
                    <p:cNvSpPr>
                      <a:spLocks noChangeShapeType="1"/>
                    </p:cNvSpPr>
                    <p:nvPr/>
                  </p:nvSpPr>
                  <p:spPr bwMode="auto">
                    <a:xfrm>
                      <a:off x="3128" y="2528"/>
                      <a:ext cx="1" cy="102"/>
                    </a:xfrm>
                    <a:prstGeom prst="line">
                      <a:avLst/>
                    </a:prstGeom>
                    <a:grpFill/>
                    <a:ln w="9525">
                      <a:solidFill>
                        <a:schemeClr val="tx1"/>
                      </a:solidFill>
                      <a:round/>
                      <a:headEnd/>
                      <a:tailEnd/>
                    </a:ln>
                    <a:extLst/>
                  </p:spPr>
                  <p:txBody>
                    <a:bodyPr/>
                    <a:lstStyle/>
                    <a:p>
                      <a:endParaRPr lang="en-US"/>
                    </a:p>
                  </p:txBody>
                </p:sp>
              </p:grpSp>
              <p:grpSp>
                <p:nvGrpSpPr>
                  <p:cNvPr id="4568" name="Group 422"/>
                  <p:cNvGrpSpPr>
                    <a:grpSpLocks/>
                  </p:cNvGrpSpPr>
                  <p:nvPr/>
                </p:nvGrpSpPr>
                <p:grpSpPr bwMode="auto">
                  <a:xfrm>
                    <a:off x="3035" y="2392"/>
                    <a:ext cx="123" cy="137"/>
                    <a:chOff x="3035" y="2392"/>
                    <a:chExt cx="123" cy="137"/>
                  </a:xfrm>
                  <a:grpFill/>
                </p:grpSpPr>
                <p:sp>
                  <p:nvSpPr>
                    <p:cNvPr id="4659" name="Freeform 418"/>
                    <p:cNvSpPr>
                      <a:spLocks/>
                    </p:cNvSpPr>
                    <p:nvPr/>
                  </p:nvSpPr>
                  <p:spPr bwMode="auto">
                    <a:xfrm>
                      <a:off x="3035" y="2392"/>
                      <a:ext cx="123" cy="137"/>
                    </a:xfrm>
                    <a:custGeom>
                      <a:avLst/>
                      <a:gdLst>
                        <a:gd name="T0" fmla="*/ 62 w 246"/>
                        <a:gd name="T1" fmla="*/ 0 h 273"/>
                        <a:gd name="T2" fmla="*/ 0 w 246"/>
                        <a:gd name="T3" fmla="*/ 69 h 273"/>
                        <a:gd name="T4" fmla="*/ 0 w 246"/>
                        <a:gd name="T5" fmla="*/ 273 h 273"/>
                        <a:gd name="T6" fmla="*/ 185 w 246"/>
                        <a:gd name="T7" fmla="*/ 273 h 273"/>
                        <a:gd name="T8" fmla="*/ 246 w 246"/>
                        <a:gd name="T9" fmla="*/ 206 h 273"/>
                        <a:gd name="T10" fmla="*/ 246 w 246"/>
                        <a:gd name="T11" fmla="*/ 0 h 273"/>
                        <a:gd name="T12" fmla="*/ 62 w 246"/>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6" h="273">
                          <a:moveTo>
                            <a:pt x="62" y="0"/>
                          </a:moveTo>
                          <a:lnTo>
                            <a:pt x="0" y="69"/>
                          </a:lnTo>
                          <a:lnTo>
                            <a:pt x="0" y="273"/>
                          </a:lnTo>
                          <a:lnTo>
                            <a:pt x="185" y="273"/>
                          </a:lnTo>
                          <a:lnTo>
                            <a:pt x="246" y="206"/>
                          </a:lnTo>
                          <a:lnTo>
                            <a:pt x="246" y="0"/>
                          </a:lnTo>
                          <a:lnTo>
                            <a:pt x="62" y="0"/>
                          </a:lnTo>
                          <a:close/>
                        </a:path>
                      </a:pathLst>
                    </a:custGeom>
                    <a:grpFill/>
                    <a:ln w="9525">
                      <a:solidFill>
                        <a:schemeClr val="tx1"/>
                      </a:solidFill>
                      <a:prstDash val="solid"/>
                      <a:round/>
                      <a:headEnd/>
                      <a:tailEnd/>
                    </a:ln>
                  </p:spPr>
                  <p:txBody>
                    <a:bodyPr/>
                    <a:lstStyle/>
                    <a:p>
                      <a:endParaRPr lang="en-US"/>
                    </a:p>
                  </p:txBody>
                </p:sp>
                <p:sp>
                  <p:nvSpPr>
                    <p:cNvPr id="4660" name="Line 419"/>
                    <p:cNvSpPr>
                      <a:spLocks noChangeShapeType="1"/>
                    </p:cNvSpPr>
                    <p:nvPr/>
                  </p:nvSpPr>
                  <p:spPr bwMode="auto">
                    <a:xfrm flipH="1">
                      <a:off x="3035" y="2427"/>
                      <a:ext cx="93" cy="1"/>
                    </a:xfrm>
                    <a:prstGeom prst="line">
                      <a:avLst/>
                    </a:prstGeom>
                    <a:grpFill/>
                    <a:ln w="9525">
                      <a:solidFill>
                        <a:schemeClr val="tx1"/>
                      </a:solidFill>
                      <a:round/>
                      <a:headEnd/>
                      <a:tailEnd/>
                    </a:ln>
                    <a:extLst/>
                  </p:spPr>
                  <p:txBody>
                    <a:bodyPr/>
                    <a:lstStyle/>
                    <a:p>
                      <a:endParaRPr lang="en-US"/>
                    </a:p>
                  </p:txBody>
                </p:sp>
                <p:sp>
                  <p:nvSpPr>
                    <p:cNvPr id="4661" name="Line 420"/>
                    <p:cNvSpPr>
                      <a:spLocks noChangeShapeType="1"/>
                    </p:cNvSpPr>
                    <p:nvPr/>
                  </p:nvSpPr>
                  <p:spPr bwMode="auto">
                    <a:xfrm flipV="1">
                      <a:off x="3128" y="2392"/>
                      <a:ext cx="30" cy="35"/>
                    </a:xfrm>
                    <a:prstGeom prst="line">
                      <a:avLst/>
                    </a:prstGeom>
                    <a:grpFill/>
                    <a:ln w="9525">
                      <a:solidFill>
                        <a:schemeClr val="tx1"/>
                      </a:solidFill>
                      <a:round/>
                      <a:headEnd/>
                      <a:tailEnd/>
                    </a:ln>
                    <a:extLst/>
                  </p:spPr>
                  <p:txBody>
                    <a:bodyPr/>
                    <a:lstStyle/>
                    <a:p>
                      <a:endParaRPr lang="en-US"/>
                    </a:p>
                  </p:txBody>
                </p:sp>
                <p:sp>
                  <p:nvSpPr>
                    <p:cNvPr id="4662" name="Line 421"/>
                    <p:cNvSpPr>
                      <a:spLocks noChangeShapeType="1"/>
                    </p:cNvSpPr>
                    <p:nvPr/>
                  </p:nvSpPr>
                  <p:spPr bwMode="auto">
                    <a:xfrm>
                      <a:off x="3128" y="2427"/>
                      <a:ext cx="1" cy="102"/>
                    </a:xfrm>
                    <a:prstGeom prst="line">
                      <a:avLst/>
                    </a:prstGeom>
                    <a:grpFill/>
                    <a:ln w="9525">
                      <a:solidFill>
                        <a:schemeClr val="tx1"/>
                      </a:solidFill>
                      <a:round/>
                      <a:headEnd/>
                      <a:tailEnd/>
                    </a:ln>
                    <a:extLst/>
                  </p:spPr>
                  <p:txBody>
                    <a:bodyPr/>
                    <a:lstStyle/>
                    <a:p>
                      <a:endParaRPr lang="en-US"/>
                    </a:p>
                  </p:txBody>
                </p:sp>
              </p:grpSp>
              <p:grpSp>
                <p:nvGrpSpPr>
                  <p:cNvPr id="4569" name="Group 427"/>
                  <p:cNvGrpSpPr>
                    <a:grpSpLocks/>
                  </p:cNvGrpSpPr>
                  <p:nvPr/>
                </p:nvGrpSpPr>
                <p:grpSpPr bwMode="auto">
                  <a:xfrm>
                    <a:off x="3035" y="2292"/>
                    <a:ext cx="123" cy="136"/>
                    <a:chOff x="3035" y="2292"/>
                    <a:chExt cx="123" cy="136"/>
                  </a:xfrm>
                  <a:grpFill/>
                </p:grpSpPr>
                <p:sp>
                  <p:nvSpPr>
                    <p:cNvPr id="4655" name="Freeform 423"/>
                    <p:cNvSpPr>
                      <a:spLocks/>
                    </p:cNvSpPr>
                    <p:nvPr/>
                  </p:nvSpPr>
                  <p:spPr bwMode="auto">
                    <a:xfrm>
                      <a:off x="3035" y="2292"/>
                      <a:ext cx="123" cy="136"/>
                    </a:xfrm>
                    <a:custGeom>
                      <a:avLst/>
                      <a:gdLst>
                        <a:gd name="T0" fmla="*/ 62 w 246"/>
                        <a:gd name="T1" fmla="*/ 0 h 273"/>
                        <a:gd name="T2" fmla="*/ 0 w 246"/>
                        <a:gd name="T3" fmla="*/ 69 h 273"/>
                        <a:gd name="T4" fmla="*/ 0 w 246"/>
                        <a:gd name="T5" fmla="*/ 273 h 273"/>
                        <a:gd name="T6" fmla="*/ 185 w 246"/>
                        <a:gd name="T7" fmla="*/ 273 h 273"/>
                        <a:gd name="T8" fmla="*/ 246 w 246"/>
                        <a:gd name="T9" fmla="*/ 206 h 273"/>
                        <a:gd name="T10" fmla="*/ 246 w 246"/>
                        <a:gd name="T11" fmla="*/ 0 h 273"/>
                        <a:gd name="T12" fmla="*/ 62 w 246"/>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6" h="273">
                          <a:moveTo>
                            <a:pt x="62" y="0"/>
                          </a:moveTo>
                          <a:lnTo>
                            <a:pt x="0" y="69"/>
                          </a:lnTo>
                          <a:lnTo>
                            <a:pt x="0" y="273"/>
                          </a:lnTo>
                          <a:lnTo>
                            <a:pt x="185" y="273"/>
                          </a:lnTo>
                          <a:lnTo>
                            <a:pt x="246" y="206"/>
                          </a:lnTo>
                          <a:lnTo>
                            <a:pt x="246" y="0"/>
                          </a:lnTo>
                          <a:lnTo>
                            <a:pt x="62" y="0"/>
                          </a:lnTo>
                          <a:close/>
                        </a:path>
                      </a:pathLst>
                    </a:custGeom>
                    <a:grpFill/>
                    <a:ln w="9525">
                      <a:solidFill>
                        <a:schemeClr val="tx1"/>
                      </a:solidFill>
                      <a:prstDash val="solid"/>
                      <a:round/>
                      <a:headEnd/>
                      <a:tailEnd/>
                    </a:ln>
                  </p:spPr>
                  <p:txBody>
                    <a:bodyPr/>
                    <a:lstStyle/>
                    <a:p>
                      <a:endParaRPr lang="en-US"/>
                    </a:p>
                  </p:txBody>
                </p:sp>
                <p:sp>
                  <p:nvSpPr>
                    <p:cNvPr id="4656" name="Line 424"/>
                    <p:cNvSpPr>
                      <a:spLocks noChangeShapeType="1"/>
                    </p:cNvSpPr>
                    <p:nvPr/>
                  </p:nvSpPr>
                  <p:spPr bwMode="auto">
                    <a:xfrm flipH="1">
                      <a:off x="3035" y="2326"/>
                      <a:ext cx="93" cy="1"/>
                    </a:xfrm>
                    <a:prstGeom prst="line">
                      <a:avLst/>
                    </a:prstGeom>
                    <a:grpFill/>
                    <a:ln w="9525">
                      <a:solidFill>
                        <a:schemeClr val="tx1"/>
                      </a:solidFill>
                      <a:round/>
                      <a:headEnd/>
                      <a:tailEnd/>
                    </a:ln>
                    <a:extLst/>
                  </p:spPr>
                  <p:txBody>
                    <a:bodyPr/>
                    <a:lstStyle/>
                    <a:p>
                      <a:endParaRPr lang="en-US"/>
                    </a:p>
                  </p:txBody>
                </p:sp>
                <p:sp>
                  <p:nvSpPr>
                    <p:cNvPr id="4657" name="Line 425"/>
                    <p:cNvSpPr>
                      <a:spLocks noChangeShapeType="1"/>
                    </p:cNvSpPr>
                    <p:nvPr/>
                  </p:nvSpPr>
                  <p:spPr bwMode="auto">
                    <a:xfrm flipV="1">
                      <a:off x="3128" y="2292"/>
                      <a:ext cx="30" cy="34"/>
                    </a:xfrm>
                    <a:prstGeom prst="line">
                      <a:avLst/>
                    </a:prstGeom>
                    <a:grpFill/>
                    <a:ln w="9525">
                      <a:solidFill>
                        <a:schemeClr val="tx1"/>
                      </a:solidFill>
                      <a:round/>
                      <a:headEnd/>
                      <a:tailEnd/>
                    </a:ln>
                    <a:extLst/>
                  </p:spPr>
                  <p:txBody>
                    <a:bodyPr/>
                    <a:lstStyle/>
                    <a:p>
                      <a:endParaRPr lang="en-US"/>
                    </a:p>
                  </p:txBody>
                </p:sp>
                <p:sp>
                  <p:nvSpPr>
                    <p:cNvPr id="4658" name="Line 426"/>
                    <p:cNvSpPr>
                      <a:spLocks noChangeShapeType="1"/>
                    </p:cNvSpPr>
                    <p:nvPr/>
                  </p:nvSpPr>
                  <p:spPr bwMode="auto">
                    <a:xfrm>
                      <a:off x="3128" y="2326"/>
                      <a:ext cx="1" cy="102"/>
                    </a:xfrm>
                    <a:prstGeom prst="line">
                      <a:avLst/>
                    </a:prstGeom>
                    <a:grpFill/>
                    <a:ln w="9525">
                      <a:solidFill>
                        <a:schemeClr val="tx1"/>
                      </a:solidFill>
                      <a:round/>
                      <a:headEnd/>
                      <a:tailEnd/>
                    </a:ln>
                    <a:extLst/>
                  </p:spPr>
                  <p:txBody>
                    <a:bodyPr/>
                    <a:lstStyle/>
                    <a:p>
                      <a:endParaRPr lang="en-US"/>
                    </a:p>
                  </p:txBody>
                </p:sp>
              </p:grpSp>
              <p:grpSp>
                <p:nvGrpSpPr>
                  <p:cNvPr id="4570" name="Group 432"/>
                  <p:cNvGrpSpPr>
                    <a:grpSpLocks/>
                  </p:cNvGrpSpPr>
                  <p:nvPr/>
                </p:nvGrpSpPr>
                <p:grpSpPr bwMode="auto">
                  <a:xfrm>
                    <a:off x="3035" y="2191"/>
                    <a:ext cx="123" cy="136"/>
                    <a:chOff x="3035" y="2191"/>
                    <a:chExt cx="123" cy="136"/>
                  </a:xfrm>
                  <a:grpFill/>
                </p:grpSpPr>
                <p:sp>
                  <p:nvSpPr>
                    <p:cNvPr id="4651" name="Freeform 428"/>
                    <p:cNvSpPr>
                      <a:spLocks/>
                    </p:cNvSpPr>
                    <p:nvPr/>
                  </p:nvSpPr>
                  <p:spPr bwMode="auto">
                    <a:xfrm>
                      <a:off x="3035" y="2191"/>
                      <a:ext cx="123" cy="136"/>
                    </a:xfrm>
                    <a:custGeom>
                      <a:avLst/>
                      <a:gdLst>
                        <a:gd name="T0" fmla="*/ 62 w 246"/>
                        <a:gd name="T1" fmla="*/ 0 h 273"/>
                        <a:gd name="T2" fmla="*/ 0 w 246"/>
                        <a:gd name="T3" fmla="*/ 69 h 273"/>
                        <a:gd name="T4" fmla="*/ 0 w 246"/>
                        <a:gd name="T5" fmla="*/ 273 h 273"/>
                        <a:gd name="T6" fmla="*/ 185 w 246"/>
                        <a:gd name="T7" fmla="*/ 273 h 273"/>
                        <a:gd name="T8" fmla="*/ 246 w 246"/>
                        <a:gd name="T9" fmla="*/ 206 h 273"/>
                        <a:gd name="T10" fmla="*/ 246 w 246"/>
                        <a:gd name="T11" fmla="*/ 0 h 273"/>
                        <a:gd name="T12" fmla="*/ 62 w 246"/>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6" h="273">
                          <a:moveTo>
                            <a:pt x="62" y="0"/>
                          </a:moveTo>
                          <a:lnTo>
                            <a:pt x="0" y="69"/>
                          </a:lnTo>
                          <a:lnTo>
                            <a:pt x="0" y="273"/>
                          </a:lnTo>
                          <a:lnTo>
                            <a:pt x="185" y="273"/>
                          </a:lnTo>
                          <a:lnTo>
                            <a:pt x="246" y="206"/>
                          </a:lnTo>
                          <a:lnTo>
                            <a:pt x="246" y="0"/>
                          </a:lnTo>
                          <a:lnTo>
                            <a:pt x="62" y="0"/>
                          </a:lnTo>
                          <a:close/>
                        </a:path>
                      </a:pathLst>
                    </a:custGeom>
                    <a:grpFill/>
                    <a:ln w="9525">
                      <a:solidFill>
                        <a:schemeClr val="tx1"/>
                      </a:solidFill>
                      <a:prstDash val="solid"/>
                      <a:round/>
                      <a:headEnd/>
                      <a:tailEnd/>
                    </a:ln>
                  </p:spPr>
                  <p:txBody>
                    <a:bodyPr/>
                    <a:lstStyle/>
                    <a:p>
                      <a:endParaRPr lang="en-US"/>
                    </a:p>
                  </p:txBody>
                </p:sp>
                <p:sp>
                  <p:nvSpPr>
                    <p:cNvPr id="4652" name="Line 429"/>
                    <p:cNvSpPr>
                      <a:spLocks noChangeShapeType="1"/>
                    </p:cNvSpPr>
                    <p:nvPr/>
                  </p:nvSpPr>
                  <p:spPr bwMode="auto">
                    <a:xfrm flipH="1">
                      <a:off x="3035" y="2225"/>
                      <a:ext cx="93" cy="1"/>
                    </a:xfrm>
                    <a:prstGeom prst="line">
                      <a:avLst/>
                    </a:prstGeom>
                    <a:grpFill/>
                    <a:ln w="9525">
                      <a:solidFill>
                        <a:schemeClr val="tx1"/>
                      </a:solidFill>
                      <a:round/>
                      <a:headEnd/>
                      <a:tailEnd/>
                    </a:ln>
                    <a:extLst/>
                  </p:spPr>
                  <p:txBody>
                    <a:bodyPr/>
                    <a:lstStyle/>
                    <a:p>
                      <a:endParaRPr lang="en-US"/>
                    </a:p>
                  </p:txBody>
                </p:sp>
                <p:sp>
                  <p:nvSpPr>
                    <p:cNvPr id="4653" name="Line 430"/>
                    <p:cNvSpPr>
                      <a:spLocks noChangeShapeType="1"/>
                    </p:cNvSpPr>
                    <p:nvPr/>
                  </p:nvSpPr>
                  <p:spPr bwMode="auto">
                    <a:xfrm flipV="1">
                      <a:off x="3128" y="2191"/>
                      <a:ext cx="30" cy="34"/>
                    </a:xfrm>
                    <a:prstGeom prst="line">
                      <a:avLst/>
                    </a:prstGeom>
                    <a:grpFill/>
                    <a:ln w="9525">
                      <a:solidFill>
                        <a:schemeClr val="tx1"/>
                      </a:solidFill>
                      <a:round/>
                      <a:headEnd/>
                      <a:tailEnd/>
                    </a:ln>
                    <a:extLst/>
                  </p:spPr>
                  <p:txBody>
                    <a:bodyPr/>
                    <a:lstStyle/>
                    <a:p>
                      <a:endParaRPr lang="en-US"/>
                    </a:p>
                  </p:txBody>
                </p:sp>
                <p:sp>
                  <p:nvSpPr>
                    <p:cNvPr id="4654" name="Line 431"/>
                    <p:cNvSpPr>
                      <a:spLocks noChangeShapeType="1"/>
                    </p:cNvSpPr>
                    <p:nvPr/>
                  </p:nvSpPr>
                  <p:spPr bwMode="auto">
                    <a:xfrm>
                      <a:off x="3128" y="2225"/>
                      <a:ext cx="1" cy="102"/>
                    </a:xfrm>
                    <a:prstGeom prst="line">
                      <a:avLst/>
                    </a:prstGeom>
                    <a:grpFill/>
                    <a:ln w="9525">
                      <a:solidFill>
                        <a:schemeClr val="tx1"/>
                      </a:solidFill>
                      <a:round/>
                      <a:headEnd/>
                      <a:tailEnd/>
                    </a:ln>
                    <a:extLst/>
                  </p:spPr>
                  <p:txBody>
                    <a:bodyPr/>
                    <a:lstStyle/>
                    <a:p>
                      <a:endParaRPr lang="en-US"/>
                    </a:p>
                  </p:txBody>
                </p:sp>
              </p:grpSp>
              <p:grpSp>
                <p:nvGrpSpPr>
                  <p:cNvPr id="4571" name="Group 437"/>
                  <p:cNvGrpSpPr>
                    <a:grpSpLocks/>
                  </p:cNvGrpSpPr>
                  <p:nvPr/>
                </p:nvGrpSpPr>
                <p:grpSpPr bwMode="auto">
                  <a:xfrm>
                    <a:off x="3035" y="2090"/>
                    <a:ext cx="123" cy="136"/>
                    <a:chOff x="3035" y="2090"/>
                    <a:chExt cx="123" cy="136"/>
                  </a:xfrm>
                  <a:grpFill/>
                </p:grpSpPr>
                <p:sp>
                  <p:nvSpPr>
                    <p:cNvPr id="4647" name="Freeform 433"/>
                    <p:cNvSpPr>
                      <a:spLocks/>
                    </p:cNvSpPr>
                    <p:nvPr/>
                  </p:nvSpPr>
                  <p:spPr bwMode="auto">
                    <a:xfrm>
                      <a:off x="3035" y="2090"/>
                      <a:ext cx="123" cy="136"/>
                    </a:xfrm>
                    <a:custGeom>
                      <a:avLst/>
                      <a:gdLst>
                        <a:gd name="T0" fmla="*/ 62 w 246"/>
                        <a:gd name="T1" fmla="*/ 0 h 273"/>
                        <a:gd name="T2" fmla="*/ 0 w 246"/>
                        <a:gd name="T3" fmla="*/ 69 h 273"/>
                        <a:gd name="T4" fmla="*/ 0 w 246"/>
                        <a:gd name="T5" fmla="*/ 273 h 273"/>
                        <a:gd name="T6" fmla="*/ 185 w 246"/>
                        <a:gd name="T7" fmla="*/ 273 h 273"/>
                        <a:gd name="T8" fmla="*/ 246 w 246"/>
                        <a:gd name="T9" fmla="*/ 206 h 273"/>
                        <a:gd name="T10" fmla="*/ 246 w 246"/>
                        <a:gd name="T11" fmla="*/ 0 h 273"/>
                        <a:gd name="T12" fmla="*/ 62 w 246"/>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6" h="273">
                          <a:moveTo>
                            <a:pt x="62" y="0"/>
                          </a:moveTo>
                          <a:lnTo>
                            <a:pt x="0" y="69"/>
                          </a:lnTo>
                          <a:lnTo>
                            <a:pt x="0" y="273"/>
                          </a:lnTo>
                          <a:lnTo>
                            <a:pt x="185" y="273"/>
                          </a:lnTo>
                          <a:lnTo>
                            <a:pt x="246" y="206"/>
                          </a:lnTo>
                          <a:lnTo>
                            <a:pt x="246" y="0"/>
                          </a:lnTo>
                          <a:lnTo>
                            <a:pt x="62" y="0"/>
                          </a:lnTo>
                          <a:close/>
                        </a:path>
                      </a:pathLst>
                    </a:custGeom>
                    <a:grpFill/>
                    <a:ln w="9525">
                      <a:solidFill>
                        <a:schemeClr val="tx1"/>
                      </a:solidFill>
                      <a:prstDash val="solid"/>
                      <a:round/>
                      <a:headEnd/>
                      <a:tailEnd/>
                    </a:ln>
                  </p:spPr>
                  <p:txBody>
                    <a:bodyPr/>
                    <a:lstStyle/>
                    <a:p>
                      <a:endParaRPr lang="en-US"/>
                    </a:p>
                  </p:txBody>
                </p:sp>
                <p:sp>
                  <p:nvSpPr>
                    <p:cNvPr id="4648" name="Line 434"/>
                    <p:cNvSpPr>
                      <a:spLocks noChangeShapeType="1"/>
                    </p:cNvSpPr>
                    <p:nvPr/>
                  </p:nvSpPr>
                  <p:spPr bwMode="auto">
                    <a:xfrm flipH="1">
                      <a:off x="3035" y="2124"/>
                      <a:ext cx="93" cy="1"/>
                    </a:xfrm>
                    <a:prstGeom prst="line">
                      <a:avLst/>
                    </a:prstGeom>
                    <a:grpFill/>
                    <a:ln w="9525">
                      <a:solidFill>
                        <a:schemeClr val="tx1"/>
                      </a:solidFill>
                      <a:round/>
                      <a:headEnd/>
                      <a:tailEnd/>
                    </a:ln>
                    <a:extLst/>
                  </p:spPr>
                  <p:txBody>
                    <a:bodyPr/>
                    <a:lstStyle/>
                    <a:p>
                      <a:endParaRPr lang="en-US"/>
                    </a:p>
                  </p:txBody>
                </p:sp>
                <p:sp>
                  <p:nvSpPr>
                    <p:cNvPr id="4649" name="Line 435"/>
                    <p:cNvSpPr>
                      <a:spLocks noChangeShapeType="1"/>
                    </p:cNvSpPr>
                    <p:nvPr/>
                  </p:nvSpPr>
                  <p:spPr bwMode="auto">
                    <a:xfrm flipV="1">
                      <a:off x="3128" y="2090"/>
                      <a:ext cx="30" cy="34"/>
                    </a:xfrm>
                    <a:prstGeom prst="line">
                      <a:avLst/>
                    </a:prstGeom>
                    <a:grpFill/>
                    <a:ln w="9525">
                      <a:solidFill>
                        <a:schemeClr val="tx1"/>
                      </a:solidFill>
                      <a:round/>
                      <a:headEnd/>
                      <a:tailEnd/>
                    </a:ln>
                    <a:extLst/>
                  </p:spPr>
                  <p:txBody>
                    <a:bodyPr/>
                    <a:lstStyle/>
                    <a:p>
                      <a:endParaRPr lang="en-US"/>
                    </a:p>
                  </p:txBody>
                </p:sp>
                <p:sp>
                  <p:nvSpPr>
                    <p:cNvPr id="4650" name="Line 436"/>
                    <p:cNvSpPr>
                      <a:spLocks noChangeShapeType="1"/>
                    </p:cNvSpPr>
                    <p:nvPr/>
                  </p:nvSpPr>
                  <p:spPr bwMode="auto">
                    <a:xfrm>
                      <a:off x="3128" y="2124"/>
                      <a:ext cx="1" cy="102"/>
                    </a:xfrm>
                    <a:prstGeom prst="line">
                      <a:avLst/>
                    </a:prstGeom>
                    <a:grpFill/>
                    <a:ln w="9525">
                      <a:solidFill>
                        <a:schemeClr val="tx1"/>
                      </a:solidFill>
                      <a:round/>
                      <a:headEnd/>
                      <a:tailEnd/>
                    </a:ln>
                    <a:extLst/>
                  </p:spPr>
                  <p:txBody>
                    <a:bodyPr/>
                    <a:lstStyle/>
                    <a:p>
                      <a:endParaRPr lang="en-US"/>
                    </a:p>
                  </p:txBody>
                </p:sp>
              </p:grpSp>
              <p:grpSp>
                <p:nvGrpSpPr>
                  <p:cNvPr id="4572" name="Group 442"/>
                  <p:cNvGrpSpPr>
                    <a:grpSpLocks/>
                  </p:cNvGrpSpPr>
                  <p:nvPr/>
                </p:nvGrpSpPr>
                <p:grpSpPr bwMode="auto">
                  <a:xfrm>
                    <a:off x="3035" y="1989"/>
                    <a:ext cx="123" cy="136"/>
                    <a:chOff x="3035" y="1989"/>
                    <a:chExt cx="123" cy="136"/>
                  </a:xfrm>
                  <a:grpFill/>
                </p:grpSpPr>
                <p:sp>
                  <p:nvSpPr>
                    <p:cNvPr id="4643" name="Freeform 438"/>
                    <p:cNvSpPr>
                      <a:spLocks/>
                    </p:cNvSpPr>
                    <p:nvPr/>
                  </p:nvSpPr>
                  <p:spPr bwMode="auto">
                    <a:xfrm>
                      <a:off x="3035" y="1989"/>
                      <a:ext cx="123" cy="136"/>
                    </a:xfrm>
                    <a:custGeom>
                      <a:avLst/>
                      <a:gdLst>
                        <a:gd name="T0" fmla="*/ 62 w 246"/>
                        <a:gd name="T1" fmla="*/ 0 h 273"/>
                        <a:gd name="T2" fmla="*/ 0 w 246"/>
                        <a:gd name="T3" fmla="*/ 69 h 273"/>
                        <a:gd name="T4" fmla="*/ 0 w 246"/>
                        <a:gd name="T5" fmla="*/ 273 h 273"/>
                        <a:gd name="T6" fmla="*/ 185 w 246"/>
                        <a:gd name="T7" fmla="*/ 273 h 273"/>
                        <a:gd name="T8" fmla="*/ 246 w 246"/>
                        <a:gd name="T9" fmla="*/ 206 h 273"/>
                        <a:gd name="T10" fmla="*/ 246 w 246"/>
                        <a:gd name="T11" fmla="*/ 0 h 273"/>
                        <a:gd name="T12" fmla="*/ 62 w 246"/>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6" h="273">
                          <a:moveTo>
                            <a:pt x="62" y="0"/>
                          </a:moveTo>
                          <a:lnTo>
                            <a:pt x="0" y="69"/>
                          </a:lnTo>
                          <a:lnTo>
                            <a:pt x="0" y="273"/>
                          </a:lnTo>
                          <a:lnTo>
                            <a:pt x="185" y="273"/>
                          </a:lnTo>
                          <a:lnTo>
                            <a:pt x="246" y="206"/>
                          </a:lnTo>
                          <a:lnTo>
                            <a:pt x="246" y="0"/>
                          </a:lnTo>
                          <a:lnTo>
                            <a:pt x="62" y="0"/>
                          </a:lnTo>
                          <a:close/>
                        </a:path>
                      </a:pathLst>
                    </a:custGeom>
                    <a:grpFill/>
                    <a:ln w="9525">
                      <a:solidFill>
                        <a:schemeClr val="tx1"/>
                      </a:solidFill>
                      <a:prstDash val="solid"/>
                      <a:round/>
                      <a:headEnd/>
                      <a:tailEnd/>
                    </a:ln>
                  </p:spPr>
                  <p:txBody>
                    <a:bodyPr/>
                    <a:lstStyle/>
                    <a:p>
                      <a:endParaRPr lang="en-US"/>
                    </a:p>
                  </p:txBody>
                </p:sp>
                <p:sp>
                  <p:nvSpPr>
                    <p:cNvPr id="4644" name="Line 439"/>
                    <p:cNvSpPr>
                      <a:spLocks noChangeShapeType="1"/>
                    </p:cNvSpPr>
                    <p:nvPr/>
                  </p:nvSpPr>
                  <p:spPr bwMode="auto">
                    <a:xfrm flipH="1">
                      <a:off x="3035" y="2023"/>
                      <a:ext cx="93" cy="1"/>
                    </a:xfrm>
                    <a:prstGeom prst="line">
                      <a:avLst/>
                    </a:prstGeom>
                    <a:grpFill/>
                    <a:ln w="9525">
                      <a:solidFill>
                        <a:schemeClr val="tx1"/>
                      </a:solidFill>
                      <a:round/>
                      <a:headEnd/>
                      <a:tailEnd/>
                    </a:ln>
                    <a:extLst/>
                  </p:spPr>
                  <p:txBody>
                    <a:bodyPr/>
                    <a:lstStyle/>
                    <a:p>
                      <a:endParaRPr lang="en-US"/>
                    </a:p>
                  </p:txBody>
                </p:sp>
                <p:sp>
                  <p:nvSpPr>
                    <p:cNvPr id="4645" name="Line 440"/>
                    <p:cNvSpPr>
                      <a:spLocks noChangeShapeType="1"/>
                    </p:cNvSpPr>
                    <p:nvPr/>
                  </p:nvSpPr>
                  <p:spPr bwMode="auto">
                    <a:xfrm flipV="1">
                      <a:off x="3128" y="1989"/>
                      <a:ext cx="30" cy="34"/>
                    </a:xfrm>
                    <a:prstGeom prst="line">
                      <a:avLst/>
                    </a:prstGeom>
                    <a:grpFill/>
                    <a:ln w="9525">
                      <a:solidFill>
                        <a:schemeClr val="tx1"/>
                      </a:solidFill>
                      <a:round/>
                      <a:headEnd/>
                      <a:tailEnd/>
                    </a:ln>
                    <a:extLst/>
                  </p:spPr>
                  <p:txBody>
                    <a:bodyPr/>
                    <a:lstStyle/>
                    <a:p>
                      <a:endParaRPr lang="en-US"/>
                    </a:p>
                  </p:txBody>
                </p:sp>
                <p:sp>
                  <p:nvSpPr>
                    <p:cNvPr id="4646" name="Line 441"/>
                    <p:cNvSpPr>
                      <a:spLocks noChangeShapeType="1"/>
                    </p:cNvSpPr>
                    <p:nvPr/>
                  </p:nvSpPr>
                  <p:spPr bwMode="auto">
                    <a:xfrm>
                      <a:off x="3128" y="2023"/>
                      <a:ext cx="1" cy="102"/>
                    </a:xfrm>
                    <a:prstGeom prst="line">
                      <a:avLst/>
                    </a:prstGeom>
                    <a:grpFill/>
                    <a:ln w="9525">
                      <a:solidFill>
                        <a:schemeClr val="tx1"/>
                      </a:solidFill>
                      <a:round/>
                      <a:headEnd/>
                      <a:tailEnd/>
                    </a:ln>
                    <a:extLst/>
                  </p:spPr>
                  <p:txBody>
                    <a:bodyPr/>
                    <a:lstStyle/>
                    <a:p>
                      <a:endParaRPr lang="en-US"/>
                    </a:p>
                  </p:txBody>
                </p:sp>
              </p:grpSp>
              <p:grpSp>
                <p:nvGrpSpPr>
                  <p:cNvPr id="4573" name="Group 447"/>
                  <p:cNvGrpSpPr>
                    <a:grpSpLocks/>
                  </p:cNvGrpSpPr>
                  <p:nvPr/>
                </p:nvGrpSpPr>
                <p:grpSpPr bwMode="auto">
                  <a:xfrm>
                    <a:off x="3035" y="1888"/>
                    <a:ext cx="123" cy="136"/>
                    <a:chOff x="3035" y="1888"/>
                    <a:chExt cx="123" cy="136"/>
                  </a:xfrm>
                  <a:grpFill/>
                </p:grpSpPr>
                <p:sp>
                  <p:nvSpPr>
                    <p:cNvPr id="4639" name="Freeform 443"/>
                    <p:cNvSpPr>
                      <a:spLocks/>
                    </p:cNvSpPr>
                    <p:nvPr/>
                  </p:nvSpPr>
                  <p:spPr bwMode="auto">
                    <a:xfrm>
                      <a:off x="3035" y="1888"/>
                      <a:ext cx="123" cy="136"/>
                    </a:xfrm>
                    <a:custGeom>
                      <a:avLst/>
                      <a:gdLst>
                        <a:gd name="T0" fmla="*/ 62 w 246"/>
                        <a:gd name="T1" fmla="*/ 0 h 273"/>
                        <a:gd name="T2" fmla="*/ 0 w 246"/>
                        <a:gd name="T3" fmla="*/ 70 h 273"/>
                        <a:gd name="T4" fmla="*/ 0 w 246"/>
                        <a:gd name="T5" fmla="*/ 273 h 273"/>
                        <a:gd name="T6" fmla="*/ 185 w 246"/>
                        <a:gd name="T7" fmla="*/ 273 h 273"/>
                        <a:gd name="T8" fmla="*/ 246 w 246"/>
                        <a:gd name="T9" fmla="*/ 206 h 273"/>
                        <a:gd name="T10" fmla="*/ 246 w 246"/>
                        <a:gd name="T11" fmla="*/ 0 h 273"/>
                        <a:gd name="T12" fmla="*/ 62 w 246"/>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6" h="273">
                          <a:moveTo>
                            <a:pt x="62" y="0"/>
                          </a:moveTo>
                          <a:lnTo>
                            <a:pt x="0" y="70"/>
                          </a:lnTo>
                          <a:lnTo>
                            <a:pt x="0" y="273"/>
                          </a:lnTo>
                          <a:lnTo>
                            <a:pt x="185" y="273"/>
                          </a:lnTo>
                          <a:lnTo>
                            <a:pt x="246" y="206"/>
                          </a:lnTo>
                          <a:lnTo>
                            <a:pt x="246" y="0"/>
                          </a:lnTo>
                          <a:lnTo>
                            <a:pt x="62" y="0"/>
                          </a:lnTo>
                          <a:close/>
                        </a:path>
                      </a:pathLst>
                    </a:custGeom>
                    <a:grpFill/>
                    <a:ln w="9525">
                      <a:solidFill>
                        <a:schemeClr val="tx1"/>
                      </a:solidFill>
                      <a:prstDash val="solid"/>
                      <a:round/>
                      <a:headEnd/>
                      <a:tailEnd/>
                    </a:ln>
                  </p:spPr>
                  <p:txBody>
                    <a:bodyPr/>
                    <a:lstStyle/>
                    <a:p>
                      <a:endParaRPr lang="en-US"/>
                    </a:p>
                  </p:txBody>
                </p:sp>
                <p:sp>
                  <p:nvSpPr>
                    <p:cNvPr id="4640" name="Line 444"/>
                    <p:cNvSpPr>
                      <a:spLocks noChangeShapeType="1"/>
                    </p:cNvSpPr>
                    <p:nvPr/>
                  </p:nvSpPr>
                  <p:spPr bwMode="auto">
                    <a:xfrm flipH="1">
                      <a:off x="3035" y="1922"/>
                      <a:ext cx="93" cy="1"/>
                    </a:xfrm>
                    <a:prstGeom prst="line">
                      <a:avLst/>
                    </a:prstGeom>
                    <a:grpFill/>
                    <a:ln w="9525">
                      <a:solidFill>
                        <a:schemeClr val="tx1"/>
                      </a:solidFill>
                      <a:round/>
                      <a:headEnd/>
                      <a:tailEnd/>
                    </a:ln>
                    <a:extLst/>
                  </p:spPr>
                  <p:txBody>
                    <a:bodyPr/>
                    <a:lstStyle/>
                    <a:p>
                      <a:endParaRPr lang="en-US"/>
                    </a:p>
                  </p:txBody>
                </p:sp>
                <p:sp>
                  <p:nvSpPr>
                    <p:cNvPr id="4641" name="Line 445"/>
                    <p:cNvSpPr>
                      <a:spLocks noChangeShapeType="1"/>
                    </p:cNvSpPr>
                    <p:nvPr/>
                  </p:nvSpPr>
                  <p:spPr bwMode="auto">
                    <a:xfrm flipV="1">
                      <a:off x="3128" y="1888"/>
                      <a:ext cx="30" cy="34"/>
                    </a:xfrm>
                    <a:prstGeom prst="line">
                      <a:avLst/>
                    </a:prstGeom>
                    <a:grpFill/>
                    <a:ln w="9525">
                      <a:solidFill>
                        <a:schemeClr val="tx1"/>
                      </a:solidFill>
                      <a:round/>
                      <a:headEnd/>
                      <a:tailEnd/>
                    </a:ln>
                    <a:extLst/>
                  </p:spPr>
                  <p:txBody>
                    <a:bodyPr/>
                    <a:lstStyle/>
                    <a:p>
                      <a:endParaRPr lang="en-US"/>
                    </a:p>
                  </p:txBody>
                </p:sp>
                <p:sp>
                  <p:nvSpPr>
                    <p:cNvPr id="4642" name="Line 446"/>
                    <p:cNvSpPr>
                      <a:spLocks noChangeShapeType="1"/>
                    </p:cNvSpPr>
                    <p:nvPr/>
                  </p:nvSpPr>
                  <p:spPr bwMode="auto">
                    <a:xfrm>
                      <a:off x="3128" y="1922"/>
                      <a:ext cx="1" cy="102"/>
                    </a:xfrm>
                    <a:prstGeom prst="line">
                      <a:avLst/>
                    </a:prstGeom>
                    <a:grpFill/>
                    <a:ln w="9525">
                      <a:solidFill>
                        <a:schemeClr val="tx1"/>
                      </a:solidFill>
                      <a:round/>
                      <a:headEnd/>
                      <a:tailEnd/>
                    </a:ln>
                    <a:extLst/>
                  </p:spPr>
                  <p:txBody>
                    <a:bodyPr/>
                    <a:lstStyle/>
                    <a:p>
                      <a:endParaRPr lang="en-US"/>
                    </a:p>
                  </p:txBody>
                </p:sp>
              </p:grpSp>
              <p:grpSp>
                <p:nvGrpSpPr>
                  <p:cNvPr id="4574" name="Group 452"/>
                  <p:cNvGrpSpPr>
                    <a:grpSpLocks/>
                  </p:cNvGrpSpPr>
                  <p:nvPr/>
                </p:nvGrpSpPr>
                <p:grpSpPr bwMode="auto">
                  <a:xfrm>
                    <a:off x="3035" y="1787"/>
                    <a:ext cx="123" cy="136"/>
                    <a:chOff x="3035" y="1787"/>
                    <a:chExt cx="123" cy="136"/>
                  </a:xfrm>
                  <a:grpFill/>
                </p:grpSpPr>
                <p:sp>
                  <p:nvSpPr>
                    <p:cNvPr id="4635" name="Freeform 448"/>
                    <p:cNvSpPr>
                      <a:spLocks/>
                    </p:cNvSpPr>
                    <p:nvPr/>
                  </p:nvSpPr>
                  <p:spPr bwMode="auto">
                    <a:xfrm>
                      <a:off x="3035" y="1787"/>
                      <a:ext cx="123" cy="136"/>
                    </a:xfrm>
                    <a:custGeom>
                      <a:avLst/>
                      <a:gdLst>
                        <a:gd name="T0" fmla="*/ 62 w 246"/>
                        <a:gd name="T1" fmla="*/ 0 h 273"/>
                        <a:gd name="T2" fmla="*/ 0 w 246"/>
                        <a:gd name="T3" fmla="*/ 70 h 273"/>
                        <a:gd name="T4" fmla="*/ 0 w 246"/>
                        <a:gd name="T5" fmla="*/ 273 h 273"/>
                        <a:gd name="T6" fmla="*/ 185 w 246"/>
                        <a:gd name="T7" fmla="*/ 273 h 273"/>
                        <a:gd name="T8" fmla="*/ 246 w 246"/>
                        <a:gd name="T9" fmla="*/ 206 h 273"/>
                        <a:gd name="T10" fmla="*/ 246 w 246"/>
                        <a:gd name="T11" fmla="*/ 0 h 273"/>
                        <a:gd name="T12" fmla="*/ 62 w 246"/>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6" h="273">
                          <a:moveTo>
                            <a:pt x="62" y="0"/>
                          </a:moveTo>
                          <a:lnTo>
                            <a:pt x="0" y="70"/>
                          </a:lnTo>
                          <a:lnTo>
                            <a:pt x="0" y="273"/>
                          </a:lnTo>
                          <a:lnTo>
                            <a:pt x="185" y="273"/>
                          </a:lnTo>
                          <a:lnTo>
                            <a:pt x="246" y="206"/>
                          </a:lnTo>
                          <a:lnTo>
                            <a:pt x="246" y="0"/>
                          </a:lnTo>
                          <a:lnTo>
                            <a:pt x="62" y="0"/>
                          </a:lnTo>
                          <a:close/>
                        </a:path>
                      </a:pathLst>
                    </a:custGeom>
                    <a:grpFill/>
                    <a:ln w="9525">
                      <a:solidFill>
                        <a:schemeClr val="tx1"/>
                      </a:solidFill>
                      <a:prstDash val="solid"/>
                      <a:round/>
                      <a:headEnd/>
                      <a:tailEnd/>
                    </a:ln>
                  </p:spPr>
                  <p:txBody>
                    <a:bodyPr/>
                    <a:lstStyle/>
                    <a:p>
                      <a:endParaRPr lang="en-US"/>
                    </a:p>
                  </p:txBody>
                </p:sp>
                <p:sp>
                  <p:nvSpPr>
                    <p:cNvPr id="4636" name="Line 449"/>
                    <p:cNvSpPr>
                      <a:spLocks noChangeShapeType="1"/>
                    </p:cNvSpPr>
                    <p:nvPr/>
                  </p:nvSpPr>
                  <p:spPr bwMode="auto">
                    <a:xfrm flipH="1">
                      <a:off x="3035" y="1821"/>
                      <a:ext cx="93" cy="1"/>
                    </a:xfrm>
                    <a:prstGeom prst="line">
                      <a:avLst/>
                    </a:prstGeom>
                    <a:grpFill/>
                    <a:ln w="9525">
                      <a:solidFill>
                        <a:schemeClr val="tx1"/>
                      </a:solidFill>
                      <a:round/>
                      <a:headEnd/>
                      <a:tailEnd/>
                    </a:ln>
                    <a:extLst/>
                  </p:spPr>
                  <p:txBody>
                    <a:bodyPr/>
                    <a:lstStyle/>
                    <a:p>
                      <a:endParaRPr lang="en-US"/>
                    </a:p>
                  </p:txBody>
                </p:sp>
                <p:sp>
                  <p:nvSpPr>
                    <p:cNvPr id="4637" name="Line 450"/>
                    <p:cNvSpPr>
                      <a:spLocks noChangeShapeType="1"/>
                    </p:cNvSpPr>
                    <p:nvPr/>
                  </p:nvSpPr>
                  <p:spPr bwMode="auto">
                    <a:xfrm flipV="1">
                      <a:off x="3128" y="1787"/>
                      <a:ext cx="30" cy="34"/>
                    </a:xfrm>
                    <a:prstGeom prst="line">
                      <a:avLst/>
                    </a:prstGeom>
                    <a:grpFill/>
                    <a:ln w="9525">
                      <a:solidFill>
                        <a:schemeClr val="tx1"/>
                      </a:solidFill>
                      <a:round/>
                      <a:headEnd/>
                      <a:tailEnd/>
                    </a:ln>
                    <a:extLst/>
                  </p:spPr>
                  <p:txBody>
                    <a:bodyPr/>
                    <a:lstStyle/>
                    <a:p>
                      <a:endParaRPr lang="en-US"/>
                    </a:p>
                  </p:txBody>
                </p:sp>
                <p:sp>
                  <p:nvSpPr>
                    <p:cNvPr id="4638" name="Line 451"/>
                    <p:cNvSpPr>
                      <a:spLocks noChangeShapeType="1"/>
                    </p:cNvSpPr>
                    <p:nvPr/>
                  </p:nvSpPr>
                  <p:spPr bwMode="auto">
                    <a:xfrm>
                      <a:off x="3128" y="1821"/>
                      <a:ext cx="1" cy="102"/>
                    </a:xfrm>
                    <a:prstGeom prst="line">
                      <a:avLst/>
                    </a:prstGeom>
                    <a:grpFill/>
                    <a:ln w="9525">
                      <a:solidFill>
                        <a:schemeClr val="tx1"/>
                      </a:solidFill>
                      <a:round/>
                      <a:headEnd/>
                      <a:tailEnd/>
                    </a:ln>
                    <a:extLst/>
                  </p:spPr>
                  <p:txBody>
                    <a:bodyPr/>
                    <a:lstStyle/>
                    <a:p>
                      <a:endParaRPr lang="en-US"/>
                    </a:p>
                  </p:txBody>
                </p:sp>
              </p:grpSp>
              <p:grpSp>
                <p:nvGrpSpPr>
                  <p:cNvPr id="4575" name="Group 457"/>
                  <p:cNvGrpSpPr>
                    <a:grpSpLocks/>
                  </p:cNvGrpSpPr>
                  <p:nvPr/>
                </p:nvGrpSpPr>
                <p:grpSpPr bwMode="auto">
                  <a:xfrm>
                    <a:off x="3130" y="2493"/>
                    <a:ext cx="123" cy="137"/>
                    <a:chOff x="3130" y="2493"/>
                    <a:chExt cx="123" cy="137"/>
                  </a:xfrm>
                  <a:grpFill/>
                </p:grpSpPr>
                <p:sp>
                  <p:nvSpPr>
                    <p:cNvPr id="4631" name="Freeform 453"/>
                    <p:cNvSpPr>
                      <a:spLocks/>
                    </p:cNvSpPr>
                    <p:nvPr/>
                  </p:nvSpPr>
                  <p:spPr bwMode="auto">
                    <a:xfrm>
                      <a:off x="3130" y="2493"/>
                      <a:ext cx="123" cy="137"/>
                    </a:xfrm>
                    <a:custGeom>
                      <a:avLst/>
                      <a:gdLst>
                        <a:gd name="T0" fmla="*/ 62 w 244"/>
                        <a:gd name="T1" fmla="*/ 0 h 273"/>
                        <a:gd name="T2" fmla="*/ 0 w 244"/>
                        <a:gd name="T3" fmla="*/ 69 h 273"/>
                        <a:gd name="T4" fmla="*/ 0 w 244"/>
                        <a:gd name="T5" fmla="*/ 273 h 273"/>
                        <a:gd name="T6" fmla="*/ 185 w 244"/>
                        <a:gd name="T7" fmla="*/ 273 h 273"/>
                        <a:gd name="T8" fmla="*/ 244 w 244"/>
                        <a:gd name="T9" fmla="*/ 206 h 273"/>
                        <a:gd name="T10" fmla="*/ 244 w 244"/>
                        <a:gd name="T11" fmla="*/ 0 h 273"/>
                        <a:gd name="T12" fmla="*/ 62 w 244"/>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4" h="273">
                          <a:moveTo>
                            <a:pt x="62" y="0"/>
                          </a:moveTo>
                          <a:lnTo>
                            <a:pt x="0" y="69"/>
                          </a:lnTo>
                          <a:lnTo>
                            <a:pt x="0" y="273"/>
                          </a:lnTo>
                          <a:lnTo>
                            <a:pt x="185" y="273"/>
                          </a:lnTo>
                          <a:lnTo>
                            <a:pt x="244" y="206"/>
                          </a:lnTo>
                          <a:lnTo>
                            <a:pt x="244" y="0"/>
                          </a:lnTo>
                          <a:lnTo>
                            <a:pt x="62" y="0"/>
                          </a:lnTo>
                          <a:close/>
                        </a:path>
                      </a:pathLst>
                    </a:custGeom>
                    <a:grpFill/>
                    <a:ln w="9525">
                      <a:solidFill>
                        <a:schemeClr val="tx1"/>
                      </a:solidFill>
                      <a:prstDash val="solid"/>
                      <a:round/>
                      <a:headEnd/>
                      <a:tailEnd/>
                    </a:ln>
                  </p:spPr>
                  <p:txBody>
                    <a:bodyPr/>
                    <a:lstStyle/>
                    <a:p>
                      <a:endParaRPr lang="en-US"/>
                    </a:p>
                  </p:txBody>
                </p:sp>
                <p:sp>
                  <p:nvSpPr>
                    <p:cNvPr id="4632" name="Line 454"/>
                    <p:cNvSpPr>
                      <a:spLocks noChangeShapeType="1"/>
                    </p:cNvSpPr>
                    <p:nvPr/>
                  </p:nvSpPr>
                  <p:spPr bwMode="auto">
                    <a:xfrm flipH="1">
                      <a:off x="3130" y="2528"/>
                      <a:ext cx="93" cy="1"/>
                    </a:xfrm>
                    <a:prstGeom prst="line">
                      <a:avLst/>
                    </a:prstGeom>
                    <a:grpFill/>
                    <a:ln w="9525">
                      <a:solidFill>
                        <a:schemeClr val="tx1"/>
                      </a:solidFill>
                      <a:round/>
                      <a:headEnd/>
                      <a:tailEnd/>
                    </a:ln>
                    <a:extLst/>
                  </p:spPr>
                  <p:txBody>
                    <a:bodyPr/>
                    <a:lstStyle/>
                    <a:p>
                      <a:endParaRPr lang="en-US"/>
                    </a:p>
                  </p:txBody>
                </p:sp>
                <p:sp>
                  <p:nvSpPr>
                    <p:cNvPr id="4633" name="Line 455"/>
                    <p:cNvSpPr>
                      <a:spLocks noChangeShapeType="1"/>
                    </p:cNvSpPr>
                    <p:nvPr/>
                  </p:nvSpPr>
                  <p:spPr bwMode="auto">
                    <a:xfrm flipV="1">
                      <a:off x="3223" y="2493"/>
                      <a:ext cx="30" cy="35"/>
                    </a:xfrm>
                    <a:prstGeom prst="line">
                      <a:avLst/>
                    </a:prstGeom>
                    <a:grpFill/>
                    <a:ln w="9525">
                      <a:solidFill>
                        <a:schemeClr val="tx1"/>
                      </a:solidFill>
                      <a:round/>
                      <a:headEnd/>
                      <a:tailEnd/>
                    </a:ln>
                    <a:extLst/>
                  </p:spPr>
                  <p:txBody>
                    <a:bodyPr/>
                    <a:lstStyle/>
                    <a:p>
                      <a:endParaRPr lang="en-US"/>
                    </a:p>
                  </p:txBody>
                </p:sp>
                <p:sp>
                  <p:nvSpPr>
                    <p:cNvPr id="4634" name="Line 456"/>
                    <p:cNvSpPr>
                      <a:spLocks noChangeShapeType="1"/>
                    </p:cNvSpPr>
                    <p:nvPr/>
                  </p:nvSpPr>
                  <p:spPr bwMode="auto">
                    <a:xfrm>
                      <a:off x="3223" y="2528"/>
                      <a:ext cx="1" cy="102"/>
                    </a:xfrm>
                    <a:prstGeom prst="line">
                      <a:avLst/>
                    </a:prstGeom>
                    <a:grpFill/>
                    <a:ln w="9525">
                      <a:solidFill>
                        <a:schemeClr val="tx1"/>
                      </a:solidFill>
                      <a:round/>
                      <a:headEnd/>
                      <a:tailEnd/>
                    </a:ln>
                    <a:extLst/>
                  </p:spPr>
                  <p:txBody>
                    <a:bodyPr/>
                    <a:lstStyle/>
                    <a:p>
                      <a:endParaRPr lang="en-US"/>
                    </a:p>
                  </p:txBody>
                </p:sp>
              </p:grpSp>
              <p:grpSp>
                <p:nvGrpSpPr>
                  <p:cNvPr id="4576" name="Group 462"/>
                  <p:cNvGrpSpPr>
                    <a:grpSpLocks/>
                  </p:cNvGrpSpPr>
                  <p:nvPr/>
                </p:nvGrpSpPr>
                <p:grpSpPr bwMode="auto">
                  <a:xfrm>
                    <a:off x="3130" y="2392"/>
                    <a:ext cx="123" cy="137"/>
                    <a:chOff x="3130" y="2392"/>
                    <a:chExt cx="123" cy="137"/>
                  </a:xfrm>
                  <a:grpFill/>
                </p:grpSpPr>
                <p:sp>
                  <p:nvSpPr>
                    <p:cNvPr id="4627" name="Freeform 458"/>
                    <p:cNvSpPr>
                      <a:spLocks/>
                    </p:cNvSpPr>
                    <p:nvPr/>
                  </p:nvSpPr>
                  <p:spPr bwMode="auto">
                    <a:xfrm>
                      <a:off x="3130" y="2392"/>
                      <a:ext cx="123" cy="137"/>
                    </a:xfrm>
                    <a:custGeom>
                      <a:avLst/>
                      <a:gdLst>
                        <a:gd name="T0" fmla="*/ 62 w 244"/>
                        <a:gd name="T1" fmla="*/ 0 h 273"/>
                        <a:gd name="T2" fmla="*/ 0 w 244"/>
                        <a:gd name="T3" fmla="*/ 69 h 273"/>
                        <a:gd name="T4" fmla="*/ 0 w 244"/>
                        <a:gd name="T5" fmla="*/ 273 h 273"/>
                        <a:gd name="T6" fmla="*/ 185 w 244"/>
                        <a:gd name="T7" fmla="*/ 273 h 273"/>
                        <a:gd name="T8" fmla="*/ 244 w 244"/>
                        <a:gd name="T9" fmla="*/ 206 h 273"/>
                        <a:gd name="T10" fmla="*/ 244 w 244"/>
                        <a:gd name="T11" fmla="*/ 0 h 273"/>
                        <a:gd name="T12" fmla="*/ 62 w 244"/>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4" h="273">
                          <a:moveTo>
                            <a:pt x="62" y="0"/>
                          </a:moveTo>
                          <a:lnTo>
                            <a:pt x="0" y="69"/>
                          </a:lnTo>
                          <a:lnTo>
                            <a:pt x="0" y="273"/>
                          </a:lnTo>
                          <a:lnTo>
                            <a:pt x="185" y="273"/>
                          </a:lnTo>
                          <a:lnTo>
                            <a:pt x="244" y="206"/>
                          </a:lnTo>
                          <a:lnTo>
                            <a:pt x="244" y="0"/>
                          </a:lnTo>
                          <a:lnTo>
                            <a:pt x="62" y="0"/>
                          </a:lnTo>
                          <a:close/>
                        </a:path>
                      </a:pathLst>
                    </a:custGeom>
                    <a:grpFill/>
                    <a:ln w="9525">
                      <a:solidFill>
                        <a:schemeClr val="tx1"/>
                      </a:solidFill>
                      <a:prstDash val="solid"/>
                      <a:round/>
                      <a:headEnd/>
                      <a:tailEnd/>
                    </a:ln>
                  </p:spPr>
                  <p:txBody>
                    <a:bodyPr/>
                    <a:lstStyle/>
                    <a:p>
                      <a:endParaRPr lang="en-US"/>
                    </a:p>
                  </p:txBody>
                </p:sp>
                <p:sp>
                  <p:nvSpPr>
                    <p:cNvPr id="4628" name="Line 459"/>
                    <p:cNvSpPr>
                      <a:spLocks noChangeShapeType="1"/>
                    </p:cNvSpPr>
                    <p:nvPr/>
                  </p:nvSpPr>
                  <p:spPr bwMode="auto">
                    <a:xfrm flipH="1">
                      <a:off x="3130" y="2427"/>
                      <a:ext cx="93" cy="1"/>
                    </a:xfrm>
                    <a:prstGeom prst="line">
                      <a:avLst/>
                    </a:prstGeom>
                    <a:grpFill/>
                    <a:ln w="9525">
                      <a:solidFill>
                        <a:schemeClr val="tx1"/>
                      </a:solidFill>
                      <a:round/>
                      <a:headEnd/>
                      <a:tailEnd/>
                    </a:ln>
                    <a:extLst/>
                  </p:spPr>
                  <p:txBody>
                    <a:bodyPr/>
                    <a:lstStyle/>
                    <a:p>
                      <a:endParaRPr lang="en-US"/>
                    </a:p>
                  </p:txBody>
                </p:sp>
                <p:sp>
                  <p:nvSpPr>
                    <p:cNvPr id="4629" name="Line 460"/>
                    <p:cNvSpPr>
                      <a:spLocks noChangeShapeType="1"/>
                    </p:cNvSpPr>
                    <p:nvPr/>
                  </p:nvSpPr>
                  <p:spPr bwMode="auto">
                    <a:xfrm flipV="1">
                      <a:off x="3223" y="2392"/>
                      <a:ext cx="30" cy="35"/>
                    </a:xfrm>
                    <a:prstGeom prst="line">
                      <a:avLst/>
                    </a:prstGeom>
                    <a:grpFill/>
                    <a:ln w="9525">
                      <a:solidFill>
                        <a:schemeClr val="tx1"/>
                      </a:solidFill>
                      <a:round/>
                      <a:headEnd/>
                      <a:tailEnd/>
                    </a:ln>
                    <a:extLst/>
                  </p:spPr>
                  <p:txBody>
                    <a:bodyPr/>
                    <a:lstStyle/>
                    <a:p>
                      <a:endParaRPr lang="en-US"/>
                    </a:p>
                  </p:txBody>
                </p:sp>
                <p:sp>
                  <p:nvSpPr>
                    <p:cNvPr id="4630" name="Line 461"/>
                    <p:cNvSpPr>
                      <a:spLocks noChangeShapeType="1"/>
                    </p:cNvSpPr>
                    <p:nvPr/>
                  </p:nvSpPr>
                  <p:spPr bwMode="auto">
                    <a:xfrm>
                      <a:off x="3223" y="2427"/>
                      <a:ext cx="1" cy="102"/>
                    </a:xfrm>
                    <a:prstGeom prst="line">
                      <a:avLst/>
                    </a:prstGeom>
                    <a:grpFill/>
                    <a:ln w="9525">
                      <a:solidFill>
                        <a:schemeClr val="tx1"/>
                      </a:solidFill>
                      <a:round/>
                      <a:headEnd/>
                      <a:tailEnd/>
                    </a:ln>
                    <a:extLst/>
                  </p:spPr>
                  <p:txBody>
                    <a:bodyPr/>
                    <a:lstStyle/>
                    <a:p>
                      <a:endParaRPr lang="en-US"/>
                    </a:p>
                  </p:txBody>
                </p:sp>
              </p:grpSp>
              <p:grpSp>
                <p:nvGrpSpPr>
                  <p:cNvPr id="4577" name="Group 467"/>
                  <p:cNvGrpSpPr>
                    <a:grpSpLocks/>
                  </p:cNvGrpSpPr>
                  <p:nvPr/>
                </p:nvGrpSpPr>
                <p:grpSpPr bwMode="auto">
                  <a:xfrm>
                    <a:off x="3130" y="2292"/>
                    <a:ext cx="123" cy="136"/>
                    <a:chOff x="3130" y="2292"/>
                    <a:chExt cx="123" cy="136"/>
                  </a:xfrm>
                  <a:grpFill/>
                </p:grpSpPr>
                <p:sp>
                  <p:nvSpPr>
                    <p:cNvPr id="4623" name="Freeform 463"/>
                    <p:cNvSpPr>
                      <a:spLocks/>
                    </p:cNvSpPr>
                    <p:nvPr/>
                  </p:nvSpPr>
                  <p:spPr bwMode="auto">
                    <a:xfrm>
                      <a:off x="3130" y="2292"/>
                      <a:ext cx="123" cy="136"/>
                    </a:xfrm>
                    <a:custGeom>
                      <a:avLst/>
                      <a:gdLst>
                        <a:gd name="T0" fmla="*/ 62 w 244"/>
                        <a:gd name="T1" fmla="*/ 0 h 273"/>
                        <a:gd name="T2" fmla="*/ 0 w 244"/>
                        <a:gd name="T3" fmla="*/ 69 h 273"/>
                        <a:gd name="T4" fmla="*/ 0 w 244"/>
                        <a:gd name="T5" fmla="*/ 273 h 273"/>
                        <a:gd name="T6" fmla="*/ 185 w 244"/>
                        <a:gd name="T7" fmla="*/ 273 h 273"/>
                        <a:gd name="T8" fmla="*/ 244 w 244"/>
                        <a:gd name="T9" fmla="*/ 206 h 273"/>
                        <a:gd name="T10" fmla="*/ 244 w 244"/>
                        <a:gd name="T11" fmla="*/ 0 h 273"/>
                        <a:gd name="T12" fmla="*/ 62 w 244"/>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4" h="273">
                          <a:moveTo>
                            <a:pt x="62" y="0"/>
                          </a:moveTo>
                          <a:lnTo>
                            <a:pt x="0" y="69"/>
                          </a:lnTo>
                          <a:lnTo>
                            <a:pt x="0" y="273"/>
                          </a:lnTo>
                          <a:lnTo>
                            <a:pt x="185" y="273"/>
                          </a:lnTo>
                          <a:lnTo>
                            <a:pt x="244" y="206"/>
                          </a:lnTo>
                          <a:lnTo>
                            <a:pt x="244" y="0"/>
                          </a:lnTo>
                          <a:lnTo>
                            <a:pt x="62" y="0"/>
                          </a:lnTo>
                          <a:close/>
                        </a:path>
                      </a:pathLst>
                    </a:custGeom>
                    <a:grpFill/>
                    <a:ln w="9525">
                      <a:solidFill>
                        <a:schemeClr val="tx1"/>
                      </a:solidFill>
                      <a:prstDash val="solid"/>
                      <a:round/>
                      <a:headEnd/>
                      <a:tailEnd/>
                    </a:ln>
                  </p:spPr>
                  <p:txBody>
                    <a:bodyPr/>
                    <a:lstStyle/>
                    <a:p>
                      <a:endParaRPr lang="en-US"/>
                    </a:p>
                  </p:txBody>
                </p:sp>
                <p:sp>
                  <p:nvSpPr>
                    <p:cNvPr id="4624" name="Line 464"/>
                    <p:cNvSpPr>
                      <a:spLocks noChangeShapeType="1"/>
                    </p:cNvSpPr>
                    <p:nvPr/>
                  </p:nvSpPr>
                  <p:spPr bwMode="auto">
                    <a:xfrm flipH="1">
                      <a:off x="3130" y="2326"/>
                      <a:ext cx="93" cy="1"/>
                    </a:xfrm>
                    <a:prstGeom prst="line">
                      <a:avLst/>
                    </a:prstGeom>
                    <a:grpFill/>
                    <a:ln w="9525">
                      <a:solidFill>
                        <a:schemeClr val="tx1"/>
                      </a:solidFill>
                      <a:round/>
                      <a:headEnd/>
                      <a:tailEnd/>
                    </a:ln>
                    <a:extLst/>
                  </p:spPr>
                  <p:txBody>
                    <a:bodyPr/>
                    <a:lstStyle/>
                    <a:p>
                      <a:endParaRPr lang="en-US"/>
                    </a:p>
                  </p:txBody>
                </p:sp>
                <p:sp>
                  <p:nvSpPr>
                    <p:cNvPr id="4625" name="Line 465"/>
                    <p:cNvSpPr>
                      <a:spLocks noChangeShapeType="1"/>
                    </p:cNvSpPr>
                    <p:nvPr/>
                  </p:nvSpPr>
                  <p:spPr bwMode="auto">
                    <a:xfrm flipV="1">
                      <a:off x="3223" y="2292"/>
                      <a:ext cx="30" cy="34"/>
                    </a:xfrm>
                    <a:prstGeom prst="line">
                      <a:avLst/>
                    </a:prstGeom>
                    <a:grpFill/>
                    <a:ln w="9525">
                      <a:solidFill>
                        <a:schemeClr val="tx1"/>
                      </a:solidFill>
                      <a:round/>
                      <a:headEnd/>
                      <a:tailEnd/>
                    </a:ln>
                    <a:extLst/>
                  </p:spPr>
                  <p:txBody>
                    <a:bodyPr/>
                    <a:lstStyle/>
                    <a:p>
                      <a:endParaRPr lang="en-US"/>
                    </a:p>
                  </p:txBody>
                </p:sp>
                <p:sp>
                  <p:nvSpPr>
                    <p:cNvPr id="4626" name="Line 466"/>
                    <p:cNvSpPr>
                      <a:spLocks noChangeShapeType="1"/>
                    </p:cNvSpPr>
                    <p:nvPr/>
                  </p:nvSpPr>
                  <p:spPr bwMode="auto">
                    <a:xfrm>
                      <a:off x="3223" y="2326"/>
                      <a:ext cx="1" cy="102"/>
                    </a:xfrm>
                    <a:prstGeom prst="line">
                      <a:avLst/>
                    </a:prstGeom>
                    <a:grpFill/>
                    <a:ln w="9525">
                      <a:solidFill>
                        <a:schemeClr val="tx1"/>
                      </a:solidFill>
                      <a:round/>
                      <a:headEnd/>
                      <a:tailEnd/>
                    </a:ln>
                    <a:extLst/>
                  </p:spPr>
                  <p:txBody>
                    <a:bodyPr/>
                    <a:lstStyle/>
                    <a:p>
                      <a:endParaRPr lang="en-US"/>
                    </a:p>
                  </p:txBody>
                </p:sp>
              </p:grpSp>
              <p:grpSp>
                <p:nvGrpSpPr>
                  <p:cNvPr id="4578" name="Group 472"/>
                  <p:cNvGrpSpPr>
                    <a:grpSpLocks/>
                  </p:cNvGrpSpPr>
                  <p:nvPr/>
                </p:nvGrpSpPr>
                <p:grpSpPr bwMode="auto">
                  <a:xfrm>
                    <a:off x="3130" y="2191"/>
                    <a:ext cx="123" cy="136"/>
                    <a:chOff x="3130" y="2191"/>
                    <a:chExt cx="123" cy="136"/>
                  </a:xfrm>
                  <a:grpFill/>
                </p:grpSpPr>
                <p:sp>
                  <p:nvSpPr>
                    <p:cNvPr id="4619" name="Freeform 468"/>
                    <p:cNvSpPr>
                      <a:spLocks/>
                    </p:cNvSpPr>
                    <p:nvPr/>
                  </p:nvSpPr>
                  <p:spPr bwMode="auto">
                    <a:xfrm>
                      <a:off x="3130" y="2191"/>
                      <a:ext cx="123" cy="136"/>
                    </a:xfrm>
                    <a:custGeom>
                      <a:avLst/>
                      <a:gdLst>
                        <a:gd name="T0" fmla="*/ 62 w 244"/>
                        <a:gd name="T1" fmla="*/ 0 h 273"/>
                        <a:gd name="T2" fmla="*/ 0 w 244"/>
                        <a:gd name="T3" fmla="*/ 69 h 273"/>
                        <a:gd name="T4" fmla="*/ 0 w 244"/>
                        <a:gd name="T5" fmla="*/ 273 h 273"/>
                        <a:gd name="T6" fmla="*/ 185 w 244"/>
                        <a:gd name="T7" fmla="*/ 273 h 273"/>
                        <a:gd name="T8" fmla="*/ 244 w 244"/>
                        <a:gd name="T9" fmla="*/ 206 h 273"/>
                        <a:gd name="T10" fmla="*/ 244 w 244"/>
                        <a:gd name="T11" fmla="*/ 0 h 273"/>
                        <a:gd name="T12" fmla="*/ 62 w 244"/>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4" h="273">
                          <a:moveTo>
                            <a:pt x="62" y="0"/>
                          </a:moveTo>
                          <a:lnTo>
                            <a:pt x="0" y="69"/>
                          </a:lnTo>
                          <a:lnTo>
                            <a:pt x="0" y="273"/>
                          </a:lnTo>
                          <a:lnTo>
                            <a:pt x="185" y="273"/>
                          </a:lnTo>
                          <a:lnTo>
                            <a:pt x="244" y="206"/>
                          </a:lnTo>
                          <a:lnTo>
                            <a:pt x="244" y="0"/>
                          </a:lnTo>
                          <a:lnTo>
                            <a:pt x="62" y="0"/>
                          </a:lnTo>
                          <a:close/>
                        </a:path>
                      </a:pathLst>
                    </a:custGeom>
                    <a:grpFill/>
                    <a:ln w="9525">
                      <a:solidFill>
                        <a:schemeClr val="tx1"/>
                      </a:solidFill>
                      <a:prstDash val="solid"/>
                      <a:round/>
                      <a:headEnd/>
                      <a:tailEnd/>
                    </a:ln>
                  </p:spPr>
                  <p:txBody>
                    <a:bodyPr/>
                    <a:lstStyle/>
                    <a:p>
                      <a:endParaRPr lang="en-US"/>
                    </a:p>
                  </p:txBody>
                </p:sp>
                <p:sp>
                  <p:nvSpPr>
                    <p:cNvPr id="4620" name="Line 469"/>
                    <p:cNvSpPr>
                      <a:spLocks noChangeShapeType="1"/>
                    </p:cNvSpPr>
                    <p:nvPr/>
                  </p:nvSpPr>
                  <p:spPr bwMode="auto">
                    <a:xfrm flipH="1">
                      <a:off x="3130" y="2225"/>
                      <a:ext cx="93" cy="1"/>
                    </a:xfrm>
                    <a:prstGeom prst="line">
                      <a:avLst/>
                    </a:prstGeom>
                    <a:grpFill/>
                    <a:ln w="9525">
                      <a:solidFill>
                        <a:schemeClr val="tx1"/>
                      </a:solidFill>
                      <a:round/>
                      <a:headEnd/>
                      <a:tailEnd/>
                    </a:ln>
                    <a:extLst/>
                  </p:spPr>
                  <p:txBody>
                    <a:bodyPr/>
                    <a:lstStyle/>
                    <a:p>
                      <a:endParaRPr lang="en-US"/>
                    </a:p>
                  </p:txBody>
                </p:sp>
                <p:sp>
                  <p:nvSpPr>
                    <p:cNvPr id="4621" name="Line 470"/>
                    <p:cNvSpPr>
                      <a:spLocks noChangeShapeType="1"/>
                    </p:cNvSpPr>
                    <p:nvPr/>
                  </p:nvSpPr>
                  <p:spPr bwMode="auto">
                    <a:xfrm flipV="1">
                      <a:off x="3223" y="2191"/>
                      <a:ext cx="30" cy="34"/>
                    </a:xfrm>
                    <a:prstGeom prst="line">
                      <a:avLst/>
                    </a:prstGeom>
                    <a:grpFill/>
                    <a:ln w="9525">
                      <a:solidFill>
                        <a:schemeClr val="tx1"/>
                      </a:solidFill>
                      <a:round/>
                      <a:headEnd/>
                      <a:tailEnd/>
                    </a:ln>
                    <a:extLst/>
                  </p:spPr>
                  <p:txBody>
                    <a:bodyPr/>
                    <a:lstStyle/>
                    <a:p>
                      <a:endParaRPr lang="en-US"/>
                    </a:p>
                  </p:txBody>
                </p:sp>
                <p:sp>
                  <p:nvSpPr>
                    <p:cNvPr id="4622" name="Line 471"/>
                    <p:cNvSpPr>
                      <a:spLocks noChangeShapeType="1"/>
                    </p:cNvSpPr>
                    <p:nvPr/>
                  </p:nvSpPr>
                  <p:spPr bwMode="auto">
                    <a:xfrm>
                      <a:off x="3223" y="2225"/>
                      <a:ext cx="1" cy="102"/>
                    </a:xfrm>
                    <a:prstGeom prst="line">
                      <a:avLst/>
                    </a:prstGeom>
                    <a:grpFill/>
                    <a:ln w="9525">
                      <a:solidFill>
                        <a:schemeClr val="tx1"/>
                      </a:solidFill>
                      <a:round/>
                      <a:headEnd/>
                      <a:tailEnd/>
                    </a:ln>
                    <a:extLst/>
                  </p:spPr>
                  <p:txBody>
                    <a:bodyPr/>
                    <a:lstStyle/>
                    <a:p>
                      <a:endParaRPr lang="en-US"/>
                    </a:p>
                  </p:txBody>
                </p:sp>
              </p:grpSp>
              <p:grpSp>
                <p:nvGrpSpPr>
                  <p:cNvPr id="4579" name="Group 477"/>
                  <p:cNvGrpSpPr>
                    <a:grpSpLocks/>
                  </p:cNvGrpSpPr>
                  <p:nvPr/>
                </p:nvGrpSpPr>
                <p:grpSpPr bwMode="auto">
                  <a:xfrm>
                    <a:off x="3130" y="2090"/>
                    <a:ext cx="123" cy="136"/>
                    <a:chOff x="3130" y="2090"/>
                    <a:chExt cx="123" cy="136"/>
                  </a:xfrm>
                  <a:grpFill/>
                </p:grpSpPr>
                <p:sp>
                  <p:nvSpPr>
                    <p:cNvPr id="4615" name="Freeform 473"/>
                    <p:cNvSpPr>
                      <a:spLocks/>
                    </p:cNvSpPr>
                    <p:nvPr/>
                  </p:nvSpPr>
                  <p:spPr bwMode="auto">
                    <a:xfrm>
                      <a:off x="3130" y="2090"/>
                      <a:ext cx="123" cy="136"/>
                    </a:xfrm>
                    <a:custGeom>
                      <a:avLst/>
                      <a:gdLst>
                        <a:gd name="T0" fmla="*/ 62 w 244"/>
                        <a:gd name="T1" fmla="*/ 0 h 273"/>
                        <a:gd name="T2" fmla="*/ 0 w 244"/>
                        <a:gd name="T3" fmla="*/ 69 h 273"/>
                        <a:gd name="T4" fmla="*/ 0 w 244"/>
                        <a:gd name="T5" fmla="*/ 273 h 273"/>
                        <a:gd name="T6" fmla="*/ 185 w 244"/>
                        <a:gd name="T7" fmla="*/ 273 h 273"/>
                        <a:gd name="T8" fmla="*/ 244 w 244"/>
                        <a:gd name="T9" fmla="*/ 206 h 273"/>
                        <a:gd name="T10" fmla="*/ 244 w 244"/>
                        <a:gd name="T11" fmla="*/ 0 h 273"/>
                        <a:gd name="T12" fmla="*/ 62 w 244"/>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4" h="273">
                          <a:moveTo>
                            <a:pt x="62" y="0"/>
                          </a:moveTo>
                          <a:lnTo>
                            <a:pt x="0" y="69"/>
                          </a:lnTo>
                          <a:lnTo>
                            <a:pt x="0" y="273"/>
                          </a:lnTo>
                          <a:lnTo>
                            <a:pt x="185" y="273"/>
                          </a:lnTo>
                          <a:lnTo>
                            <a:pt x="244" y="206"/>
                          </a:lnTo>
                          <a:lnTo>
                            <a:pt x="244" y="0"/>
                          </a:lnTo>
                          <a:lnTo>
                            <a:pt x="62" y="0"/>
                          </a:lnTo>
                          <a:close/>
                        </a:path>
                      </a:pathLst>
                    </a:custGeom>
                    <a:grpFill/>
                    <a:ln w="9525">
                      <a:solidFill>
                        <a:schemeClr val="tx1"/>
                      </a:solidFill>
                      <a:prstDash val="solid"/>
                      <a:round/>
                      <a:headEnd/>
                      <a:tailEnd/>
                    </a:ln>
                  </p:spPr>
                  <p:txBody>
                    <a:bodyPr/>
                    <a:lstStyle/>
                    <a:p>
                      <a:endParaRPr lang="en-US"/>
                    </a:p>
                  </p:txBody>
                </p:sp>
                <p:sp>
                  <p:nvSpPr>
                    <p:cNvPr id="4616" name="Line 474"/>
                    <p:cNvSpPr>
                      <a:spLocks noChangeShapeType="1"/>
                    </p:cNvSpPr>
                    <p:nvPr/>
                  </p:nvSpPr>
                  <p:spPr bwMode="auto">
                    <a:xfrm flipH="1">
                      <a:off x="3130" y="2124"/>
                      <a:ext cx="93" cy="1"/>
                    </a:xfrm>
                    <a:prstGeom prst="line">
                      <a:avLst/>
                    </a:prstGeom>
                    <a:grpFill/>
                    <a:ln w="9525">
                      <a:solidFill>
                        <a:schemeClr val="tx1"/>
                      </a:solidFill>
                      <a:round/>
                      <a:headEnd/>
                      <a:tailEnd/>
                    </a:ln>
                    <a:extLst/>
                  </p:spPr>
                  <p:txBody>
                    <a:bodyPr/>
                    <a:lstStyle/>
                    <a:p>
                      <a:endParaRPr lang="en-US"/>
                    </a:p>
                  </p:txBody>
                </p:sp>
                <p:sp>
                  <p:nvSpPr>
                    <p:cNvPr id="4617" name="Line 475"/>
                    <p:cNvSpPr>
                      <a:spLocks noChangeShapeType="1"/>
                    </p:cNvSpPr>
                    <p:nvPr/>
                  </p:nvSpPr>
                  <p:spPr bwMode="auto">
                    <a:xfrm flipV="1">
                      <a:off x="3223" y="2090"/>
                      <a:ext cx="30" cy="34"/>
                    </a:xfrm>
                    <a:prstGeom prst="line">
                      <a:avLst/>
                    </a:prstGeom>
                    <a:grpFill/>
                    <a:ln w="9525">
                      <a:solidFill>
                        <a:schemeClr val="tx1"/>
                      </a:solidFill>
                      <a:round/>
                      <a:headEnd/>
                      <a:tailEnd/>
                    </a:ln>
                    <a:extLst/>
                  </p:spPr>
                  <p:txBody>
                    <a:bodyPr/>
                    <a:lstStyle/>
                    <a:p>
                      <a:endParaRPr lang="en-US"/>
                    </a:p>
                  </p:txBody>
                </p:sp>
                <p:sp>
                  <p:nvSpPr>
                    <p:cNvPr id="4618" name="Line 476"/>
                    <p:cNvSpPr>
                      <a:spLocks noChangeShapeType="1"/>
                    </p:cNvSpPr>
                    <p:nvPr/>
                  </p:nvSpPr>
                  <p:spPr bwMode="auto">
                    <a:xfrm>
                      <a:off x="3223" y="2124"/>
                      <a:ext cx="1" cy="102"/>
                    </a:xfrm>
                    <a:prstGeom prst="line">
                      <a:avLst/>
                    </a:prstGeom>
                    <a:grpFill/>
                    <a:ln w="9525">
                      <a:solidFill>
                        <a:schemeClr val="tx1"/>
                      </a:solidFill>
                      <a:round/>
                      <a:headEnd/>
                      <a:tailEnd/>
                    </a:ln>
                    <a:extLst/>
                  </p:spPr>
                  <p:txBody>
                    <a:bodyPr/>
                    <a:lstStyle/>
                    <a:p>
                      <a:endParaRPr lang="en-US"/>
                    </a:p>
                  </p:txBody>
                </p:sp>
              </p:grpSp>
              <p:grpSp>
                <p:nvGrpSpPr>
                  <p:cNvPr id="4580" name="Group 482"/>
                  <p:cNvGrpSpPr>
                    <a:grpSpLocks/>
                  </p:cNvGrpSpPr>
                  <p:nvPr/>
                </p:nvGrpSpPr>
                <p:grpSpPr bwMode="auto">
                  <a:xfrm>
                    <a:off x="3130" y="1989"/>
                    <a:ext cx="123" cy="136"/>
                    <a:chOff x="3130" y="1989"/>
                    <a:chExt cx="123" cy="136"/>
                  </a:xfrm>
                  <a:grpFill/>
                </p:grpSpPr>
                <p:sp>
                  <p:nvSpPr>
                    <p:cNvPr id="4611" name="Freeform 478"/>
                    <p:cNvSpPr>
                      <a:spLocks/>
                    </p:cNvSpPr>
                    <p:nvPr/>
                  </p:nvSpPr>
                  <p:spPr bwMode="auto">
                    <a:xfrm>
                      <a:off x="3130" y="1989"/>
                      <a:ext cx="123" cy="136"/>
                    </a:xfrm>
                    <a:custGeom>
                      <a:avLst/>
                      <a:gdLst>
                        <a:gd name="T0" fmla="*/ 62 w 244"/>
                        <a:gd name="T1" fmla="*/ 0 h 273"/>
                        <a:gd name="T2" fmla="*/ 0 w 244"/>
                        <a:gd name="T3" fmla="*/ 69 h 273"/>
                        <a:gd name="T4" fmla="*/ 0 w 244"/>
                        <a:gd name="T5" fmla="*/ 273 h 273"/>
                        <a:gd name="T6" fmla="*/ 185 w 244"/>
                        <a:gd name="T7" fmla="*/ 273 h 273"/>
                        <a:gd name="T8" fmla="*/ 244 w 244"/>
                        <a:gd name="T9" fmla="*/ 206 h 273"/>
                        <a:gd name="T10" fmla="*/ 244 w 244"/>
                        <a:gd name="T11" fmla="*/ 0 h 273"/>
                        <a:gd name="T12" fmla="*/ 62 w 244"/>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4" h="273">
                          <a:moveTo>
                            <a:pt x="62" y="0"/>
                          </a:moveTo>
                          <a:lnTo>
                            <a:pt x="0" y="69"/>
                          </a:lnTo>
                          <a:lnTo>
                            <a:pt x="0" y="273"/>
                          </a:lnTo>
                          <a:lnTo>
                            <a:pt x="185" y="273"/>
                          </a:lnTo>
                          <a:lnTo>
                            <a:pt x="244" y="206"/>
                          </a:lnTo>
                          <a:lnTo>
                            <a:pt x="244" y="0"/>
                          </a:lnTo>
                          <a:lnTo>
                            <a:pt x="62" y="0"/>
                          </a:lnTo>
                          <a:close/>
                        </a:path>
                      </a:pathLst>
                    </a:custGeom>
                    <a:grpFill/>
                    <a:ln w="9525">
                      <a:solidFill>
                        <a:schemeClr val="tx1"/>
                      </a:solidFill>
                      <a:prstDash val="solid"/>
                      <a:round/>
                      <a:headEnd/>
                      <a:tailEnd/>
                    </a:ln>
                  </p:spPr>
                  <p:txBody>
                    <a:bodyPr/>
                    <a:lstStyle/>
                    <a:p>
                      <a:endParaRPr lang="en-US"/>
                    </a:p>
                  </p:txBody>
                </p:sp>
                <p:sp>
                  <p:nvSpPr>
                    <p:cNvPr id="4612" name="Line 479"/>
                    <p:cNvSpPr>
                      <a:spLocks noChangeShapeType="1"/>
                    </p:cNvSpPr>
                    <p:nvPr/>
                  </p:nvSpPr>
                  <p:spPr bwMode="auto">
                    <a:xfrm flipH="1">
                      <a:off x="3130" y="2023"/>
                      <a:ext cx="93" cy="1"/>
                    </a:xfrm>
                    <a:prstGeom prst="line">
                      <a:avLst/>
                    </a:prstGeom>
                    <a:grpFill/>
                    <a:ln w="9525">
                      <a:solidFill>
                        <a:schemeClr val="tx1"/>
                      </a:solidFill>
                      <a:round/>
                      <a:headEnd/>
                      <a:tailEnd/>
                    </a:ln>
                    <a:extLst/>
                  </p:spPr>
                  <p:txBody>
                    <a:bodyPr/>
                    <a:lstStyle/>
                    <a:p>
                      <a:endParaRPr lang="en-US"/>
                    </a:p>
                  </p:txBody>
                </p:sp>
                <p:sp>
                  <p:nvSpPr>
                    <p:cNvPr id="4613" name="Line 480"/>
                    <p:cNvSpPr>
                      <a:spLocks noChangeShapeType="1"/>
                    </p:cNvSpPr>
                    <p:nvPr/>
                  </p:nvSpPr>
                  <p:spPr bwMode="auto">
                    <a:xfrm flipV="1">
                      <a:off x="3223" y="1989"/>
                      <a:ext cx="30" cy="34"/>
                    </a:xfrm>
                    <a:prstGeom prst="line">
                      <a:avLst/>
                    </a:prstGeom>
                    <a:grpFill/>
                    <a:ln w="9525">
                      <a:solidFill>
                        <a:schemeClr val="tx1"/>
                      </a:solidFill>
                      <a:round/>
                      <a:headEnd/>
                      <a:tailEnd/>
                    </a:ln>
                    <a:extLst/>
                  </p:spPr>
                  <p:txBody>
                    <a:bodyPr/>
                    <a:lstStyle/>
                    <a:p>
                      <a:endParaRPr lang="en-US"/>
                    </a:p>
                  </p:txBody>
                </p:sp>
                <p:sp>
                  <p:nvSpPr>
                    <p:cNvPr id="4614" name="Line 481"/>
                    <p:cNvSpPr>
                      <a:spLocks noChangeShapeType="1"/>
                    </p:cNvSpPr>
                    <p:nvPr/>
                  </p:nvSpPr>
                  <p:spPr bwMode="auto">
                    <a:xfrm>
                      <a:off x="3223" y="2023"/>
                      <a:ext cx="1" cy="102"/>
                    </a:xfrm>
                    <a:prstGeom prst="line">
                      <a:avLst/>
                    </a:prstGeom>
                    <a:grpFill/>
                    <a:ln w="9525">
                      <a:solidFill>
                        <a:schemeClr val="tx1"/>
                      </a:solidFill>
                      <a:round/>
                      <a:headEnd/>
                      <a:tailEnd/>
                    </a:ln>
                    <a:extLst/>
                  </p:spPr>
                  <p:txBody>
                    <a:bodyPr/>
                    <a:lstStyle/>
                    <a:p>
                      <a:endParaRPr lang="en-US"/>
                    </a:p>
                  </p:txBody>
                </p:sp>
              </p:grpSp>
              <p:grpSp>
                <p:nvGrpSpPr>
                  <p:cNvPr id="4581" name="Group 487"/>
                  <p:cNvGrpSpPr>
                    <a:grpSpLocks/>
                  </p:cNvGrpSpPr>
                  <p:nvPr/>
                </p:nvGrpSpPr>
                <p:grpSpPr bwMode="auto">
                  <a:xfrm>
                    <a:off x="3130" y="1888"/>
                    <a:ext cx="123" cy="136"/>
                    <a:chOff x="3130" y="1888"/>
                    <a:chExt cx="123" cy="136"/>
                  </a:xfrm>
                  <a:grpFill/>
                </p:grpSpPr>
                <p:sp>
                  <p:nvSpPr>
                    <p:cNvPr id="4607" name="Freeform 483"/>
                    <p:cNvSpPr>
                      <a:spLocks/>
                    </p:cNvSpPr>
                    <p:nvPr/>
                  </p:nvSpPr>
                  <p:spPr bwMode="auto">
                    <a:xfrm>
                      <a:off x="3130" y="1888"/>
                      <a:ext cx="123" cy="136"/>
                    </a:xfrm>
                    <a:custGeom>
                      <a:avLst/>
                      <a:gdLst>
                        <a:gd name="T0" fmla="*/ 62 w 244"/>
                        <a:gd name="T1" fmla="*/ 0 h 273"/>
                        <a:gd name="T2" fmla="*/ 0 w 244"/>
                        <a:gd name="T3" fmla="*/ 70 h 273"/>
                        <a:gd name="T4" fmla="*/ 0 w 244"/>
                        <a:gd name="T5" fmla="*/ 273 h 273"/>
                        <a:gd name="T6" fmla="*/ 185 w 244"/>
                        <a:gd name="T7" fmla="*/ 273 h 273"/>
                        <a:gd name="T8" fmla="*/ 244 w 244"/>
                        <a:gd name="T9" fmla="*/ 206 h 273"/>
                        <a:gd name="T10" fmla="*/ 244 w 244"/>
                        <a:gd name="T11" fmla="*/ 0 h 273"/>
                        <a:gd name="T12" fmla="*/ 62 w 244"/>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4" h="273">
                          <a:moveTo>
                            <a:pt x="62" y="0"/>
                          </a:moveTo>
                          <a:lnTo>
                            <a:pt x="0" y="70"/>
                          </a:lnTo>
                          <a:lnTo>
                            <a:pt x="0" y="273"/>
                          </a:lnTo>
                          <a:lnTo>
                            <a:pt x="185" y="273"/>
                          </a:lnTo>
                          <a:lnTo>
                            <a:pt x="244" y="206"/>
                          </a:lnTo>
                          <a:lnTo>
                            <a:pt x="244" y="0"/>
                          </a:lnTo>
                          <a:lnTo>
                            <a:pt x="62" y="0"/>
                          </a:lnTo>
                          <a:close/>
                        </a:path>
                      </a:pathLst>
                    </a:custGeom>
                    <a:grpFill/>
                    <a:ln w="9525">
                      <a:solidFill>
                        <a:schemeClr val="tx1"/>
                      </a:solidFill>
                      <a:prstDash val="solid"/>
                      <a:round/>
                      <a:headEnd/>
                      <a:tailEnd/>
                    </a:ln>
                  </p:spPr>
                  <p:txBody>
                    <a:bodyPr/>
                    <a:lstStyle/>
                    <a:p>
                      <a:endParaRPr lang="en-US"/>
                    </a:p>
                  </p:txBody>
                </p:sp>
                <p:sp>
                  <p:nvSpPr>
                    <p:cNvPr id="4608" name="Line 484"/>
                    <p:cNvSpPr>
                      <a:spLocks noChangeShapeType="1"/>
                    </p:cNvSpPr>
                    <p:nvPr/>
                  </p:nvSpPr>
                  <p:spPr bwMode="auto">
                    <a:xfrm flipH="1">
                      <a:off x="3130" y="1922"/>
                      <a:ext cx="93" cy="1"/>
                    </a:xfrm>
                    <a:prstGeom prst="line">
                      <a:avLst/>
                    </a:prstGeom>
                    <a:grpFill/>
                    <a:ln w="9525">
                      <a:solidFill>
                        <a:schemeClr val="tx1"/>
                      </a:solidFill>
                      <a:round/>
                      <a:headEnd/>
                      <a:tailEnd/>
                    </a:ln>
                    <a:extLst/>
                  </p:spPr>
                  <p:txBody>
                    <a:bodyPr/>
                    <a:lstStyle/>
                    <a:p>
                      <a:endParaRPr lang="en-US"/>
                    </a:p>
                  </p:txBody>
                </p:sp>
                <p:sp>
                  <p:nvSpPr>
                    <p:cNvPr id="4609" name="Line 485"/>
                    <p:cNvSpPr>
                      <a:spLocks noChangeShapeType="1"/>
                    </p:cNvSpPr>
                    <p:nvPr/>
                  </p:nvSpPr>
                  <p:spPr bwMode="auto">
                    <a:xfrm flipV="1">
                      <a:off x="3223" y="1888"/>
                      <a:ext cx="30" cy="34"/>
                    </a:xfrm>
                    <a:prstGeom prst="line">
                      <a:avLst/>
                    </a:prstGeom>
                    <a:grpFill/>
                    <a:ln w="9525">
                      <a:solidFill>
                        <a:schemeClr val="tx1"/>
                      </a:solidFill>
                      <a:round/>
                      <a:headEnd/>
                      <a:tailEnd/>
                    </a:ln>
                    <a:extLst/>
                  </p:spPr>
                  <p:txBody>
                    <a:bodyPr/>
                    <a:lstStyle/>
                    <a:p>
                      <a:endParaRPr lang="en-US"/>
                    </a:p>
                  </p:txBody>
                </p:sp>
                <p:sp>
                  <p:nvSpPr>
                    <p:cNvPr id="4610" name="Line 486"/>
                    <p:cNvSpPr>
                      <a:spLocks noChangeShapeType="1"/>
                    </p:cNvSpPr>
                    <p:nvPr/>
                  </p:nvSpPr>
                  <p:spPr bwMode="auto">
                    <a:xfrm>
                      <a:off x="3223" y="1922"/>
                      <a:ext cx="1" cy="102"/>
                    </a:xfrm>
                    <a:prstGeom prst="line">
                      <a:avLst/>
                    </a:prstGeom>
                    <a:grpFill/>
                    <a:ln w="9525">
                      <a:solidFill>
                        <a:schemeClr val="tx1"/>
                      </a:solidFill>
                      <a:round/>
                      <a:headEnd/>
                      <a:tailEnd/>
                    </a:ln>
                    <a:extLst/>
                  </p:spPr>
                  <p:txBody>
                    <a:bodyPr/>
                    <a:lstStyle/>
                    <a:p>
                      <a:endParaRPr lang="en-US"/>
                    </a:p>
                  </p:txBody>
                </p:sp>
              </p:grpSp>
              <p:grpSp>
                <p:nvGrpSpPr>
                  <p:cNvPr id="4582" name="Group 492"/>
                  <p:cNvGrpSpPr>
                    <a:grpSpLocks/>
                  </p:cNvGrpSpPr>
                  <p:nvPr/>
                </p:nvGrpSpPr>
                <p:grpSpPr bwMode="auto">
                  <a:xfrm>
                    <a:off x="3130" y="1787"/>
                    <a:ext cx="123" cy="136"/>
                    <a:chOff x="3130" y="1787"/>
                    <a:chExt cx="123" cy="136"/>
                  </a:xfrm>
                  <a:grpFill/>
                </p:grpSpPr>
                <p:sp>
                  <p:nvSpPr>
                    <p:cNvPr id="4603" name="Freeform 488"/>
                    <p:cNvSpPr>
                      <a:spLocks/>
                    </p:cNvSpPr>
                    <p:nvPr/>
                  </p:nvSpPr>
                  <p:spPr bwMode="auto">
                    <a:xfrm>
                      <a:off x="3130" y="1787"/>
                      <a:ext cx="123" cy="136"/>
                    </a:xfrm>
                    <a:custGeom>
                      <a:avLst/>
                      <a:gdLst>
                        <a:gd name="T0" fmla="*/ 62 w 244"/>
                        <a:gd name="T1" fmla="*/ 0 h 273"/>
                        <a:gd name="T2" fmla="*/ 0 w 244"/>
                        <a:gd name="T3" fmla="*/ 70 h 273"/>
                        <a:gd name="T4" fmla="*/ 0 w 244"/>
                        <a:gd name="T5" fmla="*/ 273 h 273"/>
                        <a:gd name="T6" fmla="*/ 185 w 244"/>
                        <a:gd name="T7" fmla="*/ 273 h 273"/>
                        <a:gd name="T8" fmla="*/ 244 w 244"/>
                        <a:gd name="T9" fmla="*/ 206 h 273"/>
                        <a:gd name="T10" fmla="*/ 244 w 244"/>
                        <a:gd name="T11" fmla="*/ 0 h 273"/>
                        <a:gd name="T12" fmla="*/ 62 w 244"/>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4" h="273">
                          <a:moveTo>
                            <a:pt x="62" y="0"/>
                          </a:moveTo>
                          <a:lnTo>
                            <a:pt x="0" y="70"/>
                          </a:lnTo>
                          <a:lnTo>
                            <a:pt x="0" y="273"/>
                          </a:lnTo>
                          <a:lnTo>
                            <a:pt x="185" y="273"/>
                          </a:lnTo>
                          <a:lnTo>
                            <a:pt x="244" y="206"/>
                          </a:lnTo>
                          <a:lnTo>
                            <a:pt x="244" y="0"/>
                          </a:lnTo>
                          <a:lnTo>
                            <a:pt x="62" y="0"/>
                          </a:lnTo>
                          <a:close/>
                        </a:path>
                      </a:pathLst>
                    </a:custGeom>
                    <a:grpFill/>
                    <a:ln w="9525">
                      <a:solidFill>
                        <a:schemeClr val="tx1"/>
                      </a:solidFill>
                      <a:prstDash val="solid"/>
                      <a:round/>
                      <a:headEnd/>
                      <a:tailEnd/>
                    </a:ln>
                  </p:spPr>
                  <p:txBody>
                    <a:bodyPr/>
                    <a:lstStyle/>
                    <a:p>
                      <a:endParaRPr lang="en-US"/>
                    </a:p>
                  </p:txBody>
                </p:sp>
                <p:sp>
                  <p:nvSpPr>
                    <p:cNvPr id="4604" name="Line 489"/>
                    <p:cNvSpPr>
                      <a:spLocks noChangeShapeType="1"/>
                    </p:cNvSpPr>
                    <p:nvPr/>
                  </p:nvSpPr>
                  <p:spPr bwMode="auto">
                    <a:xfrm flipH="1">
                      <a:off x="3130" y="1821"/>
                      <a:ext cx="93" cy="1"/>
                    </a:xfrm>
                    <a:prstGeom prst="line">
                      <a:avLst/>
                    </a:prstGeom>
                    <a:grpFill/>
                    <a:ln w="9525">
                      <a:solidFill>
                        <a:schemeClr val="tx1"/>
                      </a:solidFill>
                      <a:round/>
                      <a:headEnd/>
                      <a:tailEnd/>
                    </a:ln>
                    <a:extLst/>
                  </p:spPr>
                  <p:txBody>
                    <a:bodyPr/>
                    <a:lstStyle/>
                    <a:p>
                      <a:endParaRPr lang="en-US"/>
                    </a:p>
                  </p:txBody>
                </p:sp>
                <p:sp>
                  <p:nvSpPr>
                    <p:cNvPr id="4605" name="Line 490"/>
                    <p:cNvSpPr>
                      <a:spLocks noChangeShapeType="1"/>
                    </p:cNvSpPr>
                    <p:nvPr/>
                  </p:nvSpPr>
                  <p:spPr bwMode="auto">
                    <a:xfrm flipV="1">
                      <a:off x="3223" y="1787"/>
                      <a:ext cx="30" cy="34"/>
                    </a:xfrm>
                    <a:prstGeom prst="line">
                      <a:avLst/>
                    </a:prstGeom>
                    <a:grpFill/>
                    <a:ln w="9525">
                      <a:solidFill>
                        <a:schemeClr val="tx1"/>
                      </a:solidFill>
                      <a:round/>
                      <a:headEnd/>
                      <a:tailEnd/>
                    </a:ln>
                    <a:extLst/>
                  </p:spPr>
                  <p:txBody>
                    <a:bodyPr/>
                    <a:lstStyle/>
                    <a:p>
                      <a:endParaRPr lang="en-US"/>
                    </a:p>
                  </p:txBody>
                </p:sp>
                <p:sp>
                  <p:nvSpPr>
                    <p:cNvPr id="4606" name="Line 491"/>
                    <p:cNvSpPr>
                      <a:spLocks noChangeShapeType="1"/>
                    </p:cNvSpPr>
                    <p:nvPr/>
                  </p:nvSpPr>
                  <p:spPr bwMode="auto">
                    <a:xfrm>
                      <a:off x="3223" y="1821"/>
                      <a:ext cx="1" cy="102"/>
                    </a:xfrm>
                    <a:prstGeom prst="line">
                      <a:avLst/>
                    </a:prstGeom>
                    <a:grpFill/>
                    <a:ln w="9525">
                      <a:solidFill>
                        <a:schemeClr val="tx1"/>
                      </a:solidFill>
                      <a:round/>
                      <a:headEnd/>
                      <a:tailEnd/>
                    </a:ln>
                    <a:extLst/>
                  </p:spPr>
                  <p:txBody>
                    <a:bodyPr/>
                    <a:lstStyle/>
                    <a:p>
                      <a:endParaRPr lang="en-US"/>
                    </a:p>
                  </p:txBody>
                </p:sp>
              </p:grpSp>
              <p:grpSp>
                <p:nvGrpSpPr>
                  <p:cNvPr id="4583" name="Group 497"/>
                  <p:cNvGrpSpPr>
                    <a:grpSpLocks/>
                  </p:cNvGrpSpPr>
                  <p:nvPr/>
                </p:nvGrpSpPr>
                <p:grpSpPr bwMode="auto">
                  <a:xfrm>
                    <a:off x="3035" y="1686"/>
                    <a:ext cx="123" cy="136"/>
                    <a:chOff x="3035" y="1686"/>
                    <a:chExt cx="123" cy="136"/>
                  </a:xfrm>
                  <a:grpFill/>
                </p:grpSpPr>
                <p:sp>
                  <p:nvSpPr>
                    <p:cNvPr id="4599" name="Freeform 493"/>
                    <p:cNvSpPr>
                      <a:spLocks/>
                    </p:cNvSpPr>
                    <p:nvPr/>
                  </p:nvSpPr>
                  <p:spPr bwMode="auto">
                    <a:xfrm>
                      <a:off x="3035" y="1686"/>
                      <a:ext cx="123" cy="136"/>
                    </a:xfrm>
                    <a:custGeom>
                      <a:avLst/>
                      <a:gdLst>
                        <a:gd name="T0" fmla="*/ 62 w 246"/>
                        <a:gd name="T1" fmla="*/ 0 h 273"/>
                        <a:gd name="T2" fmla="*/ 0 w 246"/>
                        <a:gd name="T3" fmla="*/ 69 h 273"/>
                        <a:gd name="T4" fmla="*/ 0 w 246"/>
                        <a:gd name="T5" fmla="*/ 273 h 273"/>
                        <a:gd name="T6" fmla="*/ 185 w 246"/>
                        <a:gd name="T7" fmla="*/ 273 h 273"/>
                        <a:gd name="T8" fmla="*/ 246 w 246"/>
                        <a:gd name="T9" fmla="*/ 205 h 273"/>
                        <a:gd name="T10" fmla="*/ 246 w 246"/>
                        <a:gd name="T11" fmla="*/ 0 h 273"/>
                        <a:gd name="T12" fmla="*/ 62 w 246"/>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6" h="273">
                          <a:moveTo>
                            <a:pt x="62" y="0"/>
                          </a:moveTo>
                          <a:lnTo>
                            <a:pt x="0" y="69"/>
                          </a:lnTo>
                          <a:lnTo>
                            <a:pt x="0" y="273"/>
                          </a:lnTo>
                          <a:lnTo>
                            <a:pt x="185" y="273"/>
                          </a:lnTo>
                          <a:lnTo>
                            <a:pt x="246" y="205"/>
                          </a:lnTo>
                          <a:lnTo>
                            <a:pt x="246" y="0"/>
                          </a:lnTo>
                          <a:lnTo>
                            <a:pt x="62" y="0"/>
                          </a:lnTo>
                          <a:close/>
                        </a:path>
                      </a:pathLst>
                    </a:custGeom>
                    <a:grpFill/>
                    <a:ln w="9525">
                      <a:solidFill>
                        <a:schemeClr val="tx1"/>
                      </a:solidFill>
                      <a:prstDash val="solid"/>
                      <a:round/>
                      <a:headEnd/>
                      <a:tailEnd/>
                    </a:ln>
                  </p:spPr>
                  <p:txBody>
                    <a:bodyPr/>
                    <a:lstStyle/>
                    <a:p>
                      <a:endParaRPr lang="en-US"/>
                    </a:p>
                  </p:txBody>
                </p:sp>
                <p:sp>
                  <p:nvSpPr>
                    <p:cNvPr id="4600" name="Line 494"/>
                    <p:cNvSpPr>
                      <a:spLocks noChangeShapeType="1"/>
                    </p:cNvSpPr>
                    <p:nvPr/>
                  </p:nvSpPr>
                  <p:spPr bwMode="auto">
                    <a:xfrm flipH="1">
                      <a:off x="3035" y="1720"/>
                      <a:ext cx="93" cy="1"/>
                    </a:xfrm>
                    <a:prstGeom prst="line">
                      <a:avLst/>
                    </a:prstGeom>
                    <a:grpFill/>
                    <a:ln w="9525">
                      <a:solidFill>
                        <a:schemeClr val="tx1"/>
                      </a:solidFill>
                      <a:round/>
                      <a:headEnd/>
                      <a:tailEnd/>
                    </a:ln>
                    <a:extLst/>
                  </p:spPr>
                  <p:txBody>
                    <a:bodyPr/>
                    <a:lstStyle/>
                    <a:p>
                      <a:endParaRPr lang="en-US"/>
                    </a:p>
                  </p:txBody>
                </p:sp>
                <p:sp>
                  <p:nvSpPr>
                    <p:cNvPr id="4601" name="Line 495"/>
                    <p:cNvSpPr>
                      <a:spLocks noChangeShapeType="1"/>
                    </p:cNvSpPr>
                    <p:nvPr/>
                  </p:nvSpPr>
                  <p:spPr bwMode="auto">
                    <a:xfrm flipV="1">
                      <a:off x="3128" y="1686"/>
                      <a:ext cx="30" cy="34"/>
                    </a:xfrm>
                    <a:prstGeom prst="line">
                      <a:avLst/>
                    </a:prstGeom>
                    <a:grpFill/>
                    <a:ln w="9525">
                      <a:solidFill>
                        <a:schemeClr val="tx1"/>
                      </a:solidFill>
                      <a:round/>
                      <a:headEnd/>
                      <a:tailEnd/>
                    </a:ln>
                    <a:extLst/>
                  </p:spPr>
                  <p:txBody>
                    <a:bodyPr/>
                    <a:lstStyle/>
                    <a:p>
                      <a:endParaRPr lang="en-US"/>
                    </a:p>
                  </p:txBody>
                </p:sp>
                <p:sp>
                  <p:nvSpPr>
                    <p:cNvPr id="4602" name="Line 496"/>
                    <p:cNvSpPr>
                      <a:spLocks noChangeShapeType="1"/>
                    </p:cNvSpPr>
                    <p:nvPr/>
                  </p:nvSpPr>
                  <p:spPr bwMode="auto">
                    <a:xfrm>
                      <a:off x="3128" y="1720"/>
                      <a:ext cx="1" cy="102"/>
                    </a:xfrm>
                    <a:prstGeom prst="line">
                      <a:avLst/>
                    </a:prstGeom>
                    <a:grpFill/>
                    <a:ln w="9525">
                      <a:solidFill>
                        <a:schemeClr val="tx1"/>
                      </a:solidFill>
                      <a:round/>
                      <a:headEnd/>
                      <a:tailEnd/>
                    </a:ln>
                    <a:extLst/>
                  </p:spPr>
                  <p:txBody>
                    <a:bodyPr/>
                    <a:lstStyle/>
                    <a:p>
                      <a:endParaRPr lang="en-US"/>
                    </a:p>
                  </p:txBody>
                </p:sp>
              </p:grpSp>
              <p:grpSp>
                <p:nvGrpSpPr>
                  <p:cNvPr id="4584" name="Group 502"/>
                  <p:cNvGrpSpPr>
                    <a:grpSpLocks/>
                  </p:cNvGrpSpPr>
                  <p:nvPr/>
                </p:nvGrpSpPr>
                <p:grpSpPr bwMode="auto">
                  <a:xfrm>
                    <a:off x="3130" y="1686"/>
                    <a:ext cx="123" cy="136"/>
                    <a:chOff x="3130" y="1686"/>
                    <a:chExt cx="123" cy="136"/>
                  </a:xfrm>
                  <a:grpFill/>
                </p:grpSpPr>
                <p:sp>
                  <p:nvSpPr>
                    <p:cNvPr id="4595" name="Freeform 498"/>
                    <p:cNvSpPr>
                      <a:spLocks/>
                    </p:cNvSpPr>
                    <p:nvPr/>
                  </p:nvSpPr>
                  <p:spPr bwMode="auto">
                    <a:xfrm>
                      <a:off x="3130" y="1686"/>
                      <a:ext cx="123" cy="136"/>
                    </a:xfrm>
                    <a:custGeom>
                      <a:avLst/>
                      <a:gdLst>
                        <a:gd name="T0" fmla="*/ 62 w 244"/>
                        <a:gd name="T1" fmla="*/ 0 h 273"/>
                        <a:gd name="T2" fmla="*/ 0 w 244"/>
                        <a:gd name="T3" fmla="*/ 69 h 273"/>
                        <a:gd name="T4" fmla="*/ 0 w 244"/>
                        <a:gd name="T5" fmla="*/ 273 h 273"/>
                        <a:gd name="T6" fmla="*/ 185 w 244"/>
                        <a:gd name="T7" fmla="*/ 273 h 273"/>
                        <a:gd name="T8" fmla="*/ 244 w 244"/>
                        <a:gd name="T9" fmla="*/ 205 h 273"/>
                        <a:gd name="T10" fmla="*/ 244 w 244"/>
                        <a:gd name="T11" fmla="*/ 0 h 273"/>
                        <a:gd name="T12" fmla="*/ 62 w 244"/>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4" h="273">
                          <a:moveTo>
                            <a:pt x="62" y="0"/>
                          </a:moveTo>
                          <a:lnTo>
                            <a:pt x="0" y="69"/>
                          </a:lnTo>
                          <a:lnTo>
                            <a:pt x="0" y="273"/>
                          </a:lnTo>
                          <a:lnTo>
                            <a:pt x="185" y="273"/>
                          </a:lnTo>
                          <a:lnTo>
                            <a:pt x="244" y="205"/>
                          </a:lnTo>
                          <a:lnTo>
                            <a:pt x="244" y="0"/>
                          </a:lnTo>
                          <a:lnTo>
                            <a:pt x="62" y="0"/>
                          </a:lnTo>
                          <a:close/>
                        </a:path>
                      </a:pathLst>
                    </a:custGeom>
                    <a:grpFill/>
                    <a:ln w="9525">
                      <a:solidFill>
                        <a:schemeClr val="tx1"/>
                      </a:solidFill>
                      <a:prstDash val="solid"/>
                      <a:round/>
                      <a:headEnd/>
                      <a:tailEnd/>
                    </a:ln>
                  </p:spPr>
                  <p:txBody>
                    <a:bodyPr/>
                    <a:lstStyle/>
                    <a:p>
                      <a:endParaRPr lang="en-US"/>
                    </a:p>
                  </p:txBody>
                </p:sp>
                <p:sp>
                  <p:nvSpPr>
                    <p:cNvPr id="4596" name="Line 499"/>
                    <p:cNvSpPr>
                      <a:spLocks noChangeShapeType="1"/>
                    </p:cNvSpPr>
                    <p:nvPr/>
                  </p:nvSpPr>
                  <p:spPr bwMode="auto">
                    <a:xfrm flipH="1">
                      <a:off x="3130" y="1720"/>
                      <a:ext cx="93" cy="1"/>
                    </a:xfrm>
                    <a:prstGeom prst="line">
                      <a:avLst/>
                    </a:prstGeom>
                    <a:grpFill/>
                    <a:ln w="9525">
                      <a:solidFill>
                        <a:schemeClr val="tx1"/>
                      </a:solidFill>
                      <a:round/>
                      <a:headEnd/>
                      <a:tailEnd/>
                    </a:ln>
                    <a:extLst/>
                  </p:spPr>
                  <p:txBody>
                    <a:bodyPr/>
                    <a:lstStyle/>
                    <a:p>
                      <a:endParaRPr lang="en-US"/>
                    </a:p>
                  </p:txBody>
                </p:sp>
                <p:sp>
                  <p:nvSpPr>
                    <p:cNvPr id="4597" name="Line 500"/>
                    <p:cNvSpPr>
                      <a:spLocks noChangeShapeType="1"/>
                    </p:cNvSpPr>
                    <p:nvPr/>
                  </p:nvSpPr>
                  <p:spPr bwMode="auto">
                    <a:xfrm flipV="1">
                      <a:off x="3223" y="1686"/>
                      <a:ext cx="30" cy="34"/>
                    </a:xfrm>
                    <a:prstGeom prst="line">
                      <a:avLst/>
                    </a:prstGeom>
                    <a:grpFill/>
                    <a:ln w="9525">
                      <a:solidFill>
                        <a:schemeClr val="tx1"/>
                      </a:solidFill>
                      <a:round/>
                      <a:headEnd/>
                      <a:tailEnd/>
                    </a:ln>
                    <a:extLst/>
                  </p:spPr>
                  <p:txBody>
                    <a:bodyPr/>
                    <a:lstStyle/>
                    <a:p>
                      <a:endParaRPr lang="en-US"/>
                    </a:p>
                  </p:txBody>
                </p:sp>
                <p:sp>
                  <p:nvSpPr>
                    <p:cNvPr id="4598" name="Line 501"/>
                    <p:cNvSpPr>
                      <a:spLocks noChangeShapeType="1"/>
                    </p:cNvSpPr>
                    <p:nvPr/>
                  </p:nvSpPr>
                  <p:spPr bwMode="auto">
                    <a:xfrm>
                      <a:off x="3223" y="1720"/>
                      <a:ext cx="1" cy="102"/>
                    </a:xfrm>
                    <a:prstGeom prst="line">
                      <a:avLst/>
                    </a:prstGeom>
                    <a:grpFill/>
                    <a:ln w="9525">
                      <a:solidFill>
                        <a:schemeClr val="tx1"/>
                      </a:solidFill>
                      <a:round/>
                      <a:headEnd/>
                      <a:tailEnd/>
                    </a:ln>
                    <a:extLst/>
                  </p:spPr>
                  <p:txBody>
                    <a:bodyPr/>
                    <a:lstStyle/>
                    <a:p>
                      <a:endParaRPr lang="en-US"/>
                    </a:p>
                  </p:txBody>
                </p:sp>
              </p:grpSp>
              <p:grpSp>
                <p:nvGrpSpPr>
                  <p:cNvPr id="4585" name="Group 507"/>
                  <p:cNvGrpSpPr>
                    <a:grpSpLocks/>
                  </p:cNvGrpSpPr>
                  <p:nvPr/>
                </p:nvGrpSpPr>
                <p:grpSpPr bwMode="auto">
                  <a:xfrm>
                    <a:off x="3035" y="1585"/>
                    <a:ext cx="123" cy="136"/>
                    <a:chOff x="3035" y="1585"/>
                    <a:chExt cx="123" cy="136"/>
                  </a:xfrm>
                  <a:grpFill/>
                </p:grpSpPr>
                <p:sp>
                  <p:nvSpPr>
                    <p:cNvPr id="4591" name="Freeform 503"/>
                    <p:cNvSpPr>
                      <a:spLocks/>
                    </p:cNvSpPr>
                    <p:nvPr/>
                  </p:nvSpPr>
                  <p:spPr bwMode="auto">
                    <a:xfrm>
                      <a:off x="3035" y="1585"/>
                      <a:ext cx="123" cy="136"/>
                    </a:xfrm>
                    <a:custGeom>
                      <a:avLst/>
                      <a:gdLst>
                        <a:gd name="T0" fmla="*/ 62 w 246"/>
                        <a:gd name="T1" fmla="*/ 0 h 273"/>
                        <a:gd name="T2" fmla="*/ 0 w 246"/>
                        <a:gd name="T3" fmla="*/ 69 h 273"/>
                        <a:gd name="T4" fmla="*/ 0 w 246"/>
                        <a:gd name="T5" fmla="*/ 273 h 273"/>
                        <a:gd name="T6" fmla="*/ 185 w 246"/>
                        <a:gd name="T7" fmla="*/ 273 h 273"/>
                        <a:gd name="T8" fmla="*/ 246 w 246"/>
                        <a:gd name="T9" fmla="*/ 205 h 273"/>
                        <a:gd name="T10" fmla="*/ 246 w 246"/>
                        <a:gd name="T11" fmla="*/ 0 h 273"/>
                        <a:gd name="T12" fmla="*/ 62 w 246"/>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6" h="273">
                          <a:moveTo>
                            <a:pt x="62" y="0"/>
                          </a:moveTo>
                          <a:lnTo>
                            <a:pt x="0" y="69"/>
                          </a:lnTo>
                          <a:lnTo>
                            <a:pt x="0" y="273"/>
                          </a:lnTo>
                          <a:lnTo>
                            <a:pt x="185" y="273"/>
                          </a:lnTo>
                          <a:lnTo>
                            <a:pt x="246" y="205"/>
                          </a:lnTo>
                          <a:lnTo>
                            <a:pt x="246" y="0"/>
                          </a:lnTo>
                          <a:lnTo>
                            <a:pt x="62" y="0"/>
                          </a:lnTo>
                          <a:close/>
                        </a:path>
                      </a:pathLst>
                    </a:custGeom>
                    <a:grpFill/>
                    <a:ln w="9525">
                      <a:solidFill>
                        <a:schemeClr val="tx1"/>
                      </a:solidFill>
                      <a:prstDash val="solid"/>
                      <a:round/>
                      <a:headEnd/>
                      <a:tailEnd/>
                    </a:ln>
                  </p:spPr>
                  <p:txBody>
                    <a:bodyPr/>
                    <a:lstStyle/>
                    <a:p>
                      <a:endParaRPr lang="en-US"/>
                    </a:p>
                  </p:txBody>
                </p:sp>
                <p:sp>
                  <p:nvSpPr>
                    <p:cNvPr id="4592" name="Line 504"/>
                    <p:cNvSpPr>
                      <a:spLocks noChangeShapeType="1"/>
                    </p:cNvSpPr>
                    <p:nvPr/>
                  </p:nvSpPr>
                  <p:spPr bwMode="auto">
                    <a:xfrm flipH="1">
                      <a:off x="3035" y="1619"/>
                      <a:ext cx="93" cy="1"/>
                    </a:xfrm>
                    <a:prstGeom prst="line">
                      <a:avLst/>
                    </a:prstGeom>
                    <a:grpFill/>
                    <a:ln w="9525">
                      <a:solidFill>
                        <a:schemeClr val="tx1"/>
                      </a:solidFill>
                      <a:round/>
                      <a:headEnd/>
                      <a:tailEnd/>
                    </a:ln>
                    <a:extLst/>
                  </p:spPr>
                  <p:txBody>
                    <a:bodyPr/>
                    <a:lstStyle/>
                    <a:p>
                      <a:endParaRPr lang="en-US"/>
                    </a:p>
                  </p:txBody>
                </p:sp>
                <p:sp>
                  <p:nvSpPr>
                    <p:cNvPr id="4593" name="Line 505"/>
                    <p:cNvSpPr>
                      <a:spLocks noChangeShapeType="1"/>
                    </p:cNvSpPr>
                    <p:nvPr/>
                  </p:nvSpPr>
                  <p:spPr bwMode="auto">
                    <a:xfrm flipV="1">
                      <a:off x="3128" y="1585"/>
                      <a:ext cx="30" cy="34"/>
                    </a:xfrm>
                    <a:prstGeom prst="line">
                      <a:avLst/>
                    </a:prstGeom>
                    <a:grpFill/>
                    <a:ln w="9525">
                      <a:solidFill>
                        <a:schemeClr val="tx1"/>
                      </a:solidFill>
                      <a:round/>
                      <a:headEnd/>
                      <a:tailEnd/>
                    </a:ln>
                    <a:extLst/>
                  </p:spPr>
                  <p:txBody>
                    <a:bodyPr/>
                    <a:lstStyle/>
                    <a:p>
                      <a:endParaRPr lang="en-US"/>
                    </a:p>
                  </p:txBody>
                </p:sp>
                <p:sp>
                  <p:nvSpPr>
                    <p:cNvPr id="4594" name="Line 506"/>
                    <p:cNvSpPr>
                      <a:spLocks noChangeShapeType="1"/>
                    </p:cNvSpPr>
                    <p:nvPr/>
                  </p:nvSpPr>
                  <p:spPr bwMode="auto">
                    <a:xfrm>
                      <a:off x="3128" y="1619"/>
                      <a:ext cx="1" cy="102"/>
                    </a:xfrm>
                    <a:prstGeom prst="line">
                      <a:avLst/>
                    </a:prstGeom>
                    <a:grpFill/>
                    <a:ln w="9525">
                      <a:solidFill>
                        <a:schemeClr val="tx1"/>
                      </a:solidFill>
                      <a:round/>
                      <a:headEnd/>
                      <a:tailEnd/>
                    </a:ln>
                    <a:extLst/>
                  </p:spPr>
                  <p:txBody>
                    <a:bodyPr/>
                    <a:lstStyle/>
                    <a:p>
                      <a:endParaRPr lang="en-US"/>
                    </a:p>
                  </p:txBody>
                </p:sp>
              </p:grpSp>
              <p:grpSp>
                <p:nvGrpSpPr>
                  <p:cNvPr id="4586" name="Group 512"/>
                  <p:cNvGrpSpPr>
                    <a:grpSpLocks/>
                  </p:cNvGrpSpPr>
                  <p:nvPr/>
                </p:nvGrpSpPr>
                <p:grpSpPr bwMode="auto">
                  <a:xfrm>
                    <a:off x="3130" y="1585"/>
                    <a:ext cx="123" cy="136"/>
                    <a:chOff x="3130" y="1585"/>
                    <a:chExt cx="123" cy="136"/>
                  </a:xfrm>
                  <a:grpFill/>
                </p:grpSpPr>
                <p:sp>
                  <p:nvSpPr>
                    <p:cNvPr id="4587" name="Freeform 508"/>
                    <p:cNvSpPr>
                      <a:spLocks/>
                    </p:cNvSpPr>
                    <p:nvPr/>
                  </p:nvSpPr>
                  <p:spPr bwMode="auto">
                    <a:xfrm>
                      <a:off x="3130" y="1585"/>
                      <a:ext cx="123" cy="136"/>
                    </a:xfrm>
                    <a:custGeom>
                      <a:avLst/>
                      <a:gdLst>
                        <a:gd name="T0" fmla="*/ 62 w 244"/>
                        <a:gd name="T1" fmla="*/ 0 h 273"/>
                        <a:gd name="T2" fmla="*/ 0 w 244"/>
                        <a:gd name="T3" fmla="*/ 69 h 273"/>
                        <a:gd name="T4" fmla="*/ 0 w 244"/>
                        <a:gd name="T5" fmla="*/ 273 h 273"/>
                        <a:gd name="T6" fmla="*/ 185 w 244"/>
                        <a:gd name="T7" fmla="*/ 273 h 273"/>
                        <a:gd name="T8" fmla="*/ 244 w 244"/>
                        <a:gd name="T9" fmla="*/ 205 h 273"/>
                        <a:gd name="T10" fmla="*/ 244 w 244"/>
                        <a:gd name="T11" fmla="*/ 0 h 273"/>
                        <a:gd name="T12" fmla="*/ 62 w 244"/>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4" h="273">
                          <a:moveTo>
                            <a:pt x="62" y="0"/>
                          </a:moveTo>
                          <a:lnTo>
                            <a:pt x="0" y="69"/>
                          </a:lnTo>
                          <a:lnTo>
                            <a:pt x="0" y="273"/>
                          </a:lnTo>
                          <a:lnTo>
                            <a:pt x="185" y="273"/>
                          </a:lnTo>
                          <a:lnTo>
                            <a:pt x="244" y="205"/>
                          </a:lnTo>
                          <a:lnTo>
                            <a:pt x="244" y="0"/>
                          </a:lnTo>
                          <a:lnTo>
                            <a:pt x="62" y="0"/>
                          </a:lnTo>
                          <a:close/>
                        </a:path>
                      </a:pathLst>
                    </a:custGeom>
                    <a:grpFill/>
                    <a:ln w="9525">
                      <a:solidFill>
                        <a:schemeClr val="tx1"/>
                      </a:solidFill>
                      <a:prstDash val="solid"/>
                      <a:round/>
                      <a:headEnd/>
                      <a:tailEnd/>
                    </a:ln>
                  </p:spPr>
                  <p:txBody>
                    <a:bodyPr/>
                    <a:lstStyle/>
                    <a:p>
                      <a:endParaRPr lang="en-US"/>
                    </a:p>
                  </p:txBody>
                </p:sp>
                <p:sp>
                  <p:nvSpPr>
                    <p:cNvPr id="4588" name="Line 509"/>
                    <p:cNvSpPr>
                      <a:spLocks noChangeShapeType="1"/>
                    </p:cNvSpPr>
                    <p:nvPr/>
                  </p:nvSpPr>
                  <p:spPr bwMode="auto">
                    <a:xfrm flipH="1">
                      <a:off x="3130" y="1619"/>
                      <a:ext cx="93" cy="1"/>
                    </a:xfrm>
                    <a:prstGeom prst="line">
                      <a:avLst/>
                    </a:prstGeom>
                    <a:grpFill/>
                    <a:ln w="9525">
                      <a:solidFill>
                        <a:schemeClr val="tx1"/>
                      </a:solidFill>
                      <a:round/>
                      <a:headEnd/>
                      <a:tailEnd/>
                    </a:ln>
                    <a:extLst/>
                  </p:spPr>
                  <p:txBody>
                    <a:bodyPr/>
                    <a:lstStyle/>
                    <a:p>
                      <a:endParaRPr lang="en-US"/>
                    </a:p>
                  </p:txBody>
                </p:sp>
                <p:sp>
                  <p:nvSpPr>
                    <p:cNvPr id="4589" name="Line 510"/>
                    <p:cNvSpPr>
                      <a:spLocks noChangeShapeType="1"/>
                    </p:cNvSpPr>
                    <p:nvPr/>
                  </p:nvSpPr>
                  <p:spPr bwMode="auto">
                    <a:xfrm flipV="1">
                      <a:off x="3223" y="1585"/>
                      <a:ext cx="30" cy="34"/>
                    </a:xfrm>
                    <a:prstGeom prst="line">
                      <a:avLst/>
                    </a:prstGeom>
                    <a:grpFill/>
                    <a:ln w="9525">
                      <a:solidFill>
                        <a:schemeClr val="tx1"/>
                      </a:solidFill>
                      <a:round/>
                      <a:headEnd/>
                      <a:tailEnd/>
                    </a:ln>
                    <a:extLst/>
                  </p:spPr>
                  <p:txBody>
                    <a:bodyPr/>
                    <a:lstStyle/>
                    <a:p>
                      <a:endParaRPr lang="en-US"/>
                    </a:p>
                  </p:txBody>
                </p:sp>
                <p:sp>
                  <p:nvSpPr>
                    <p:cNvPr id="4590" name="Line 511"/>
                    <p:cNvSpPr>
                      <a:spLocks noChangeShapeType="1"/>
                    </p:cNvSpPr>
                    <p:nvPr/>
                  </p:nvSpPr>
                  <p:spPr bwMode="auto">
                    <a:xfrm>
                      <a:off x="3223" y="1619"/>
                      <a:ext cx="1" cy="102"/>
                    </a:xfrm>
                    <a:prstGeom prst="line">
                      <a:avLst/>
                    </a:prstGeom>
                    <a:grpFill/>
                    <a:ln w="9525">
                      <a:solidFill>
                        <a:schemeClr val="tx1"/>
                      </a:solidFill>
                      <a:round/>
                      <a:headEnd/>
                      <a:tailEnd/>
                    </a:ln>
                    <a:extLst/>
                  </p:spPr>
                  <p:txBody>
                    <a:bodyPr/>
                    <a:lstStyle/>
                    <a:p>
                      <a:endParaRPr lang="en-US"/>
                    </a:p>
                  </p:txBody>
                </p:sp>
              </p:grpSp>
            </p:grpSp>
          </p:grpSp>
          <p:grpSp>
            <p:nvGrpSpPr>
              <p:cNvPr id="2538" name="Group 1020"/>
              <p:cNvGrpSpPr>
                <a:grpSpLocks/>
              </p:cNvGrpSpPr>
              <p:nvPr/>
            </p:nvGrpSpPr>
            <p:grpSpPr bwMode="auto">
              <a:xfrm>
                <a:off x="2244" y="1618"/>
                <a:ext cx="979" cy="1046"/>
                <a:chOff x="2244" y="1618"/>
                <a:chExt cx="979" cy="1046"/>
              </a:xfrm>
              <a:grpFill/>
            </p:grpSpPr>
            <p:grpSp>
              <p:nvGrpSpPr>
                <p:cNvPr id="4057" name="Group 615"/>
                <p:cNvGrpSpPr>
                  <a:grpSpLocks/>
                </p:cNvGrpSpPr>
                <p:nvPr/>
              </p:nvGrpSpPr>
              <p:grpSpPr bwMode="auto">
                <a:xfrm>
                  <a:off x="2244" y="1618"/>
                  <a:ext cx="219" cy="1046"/>
                  <a:chOff x="2244" y="1618"/>
                  <a:chExt cx="219" cy="1046"/>
                </a:xfrm>
                <a:grpFill/>
              </p:grpSpPr>
              <p:grpSp>
                <p:nvGrpSpPr>
                  <p:cNvPr id="4462" name="Group 519"/>
                  <p:cNvGrpSpPr>
                    <a:grpSpLocks/>
                  </p:cNvGrpSpPr>
                  <p:nvPr/>
                </p:nvGrpSpPr>
                <p:grpSpPr bwMode="auto">
                  <a:xfrm>
                    <a:off x="2244" y="2527"/>
                    <a:ext cx="124" cy="137"/>
                    <a:chOff x="2244" y="2527"/>
                    <a:chExt cx="124" cy="137"/>
                  </a:xfrm>
                  <a:grpFill/>
                </p:grpSpPr>
                <p:sp>
                  <p:nvSpPr>
                    <p:cNvPr id="4558" name="Freeform 515"/>
                    <p:cNvSpPr>
                      <a:spLocks/>
                    </p:cNvSpPr>
                    <p:nvPr/>
                  </p:nvSpPr>
                  <p:spPr bwMode="auto">
                    <a:xfrm>
                      <a:off x="2244" y="2527"/>
                      <a:ext cx="124" cy="137"/>
                    </a:xfrm>
                    <a:custGeom>
                      <a:avLst/>
                      <a:gdLst>
                        <a:gd name="T0" fmla="*/ 62 w 246"/>
                        <a:gd name="T1" fmla="*/ 0 h 273"/>
                        <a:gd name="T2" fmla="*/ 0 w 246"/>
                        <a:gd name="T3" fmla="*/ 69 h 273"/>
                        <a:gd name="T4" fmla="*/ 0 w 246"/>
                        <a:gd name="T5" fmla="*/ 273 h 273"/>
                        <a:gd name="T6" fmla="*/ 186 w 246"/>
                        <a:gd name="T7" fmla="*/ 273 h 273"/>
                        <a:gd name="T8" fmla="*/ 246 w 246"/>
                        <a:gd name="T9" fmla="*/ 206 h 273"/>
                        <a:gd name="T10" fmla="*/ 246 w 246"/>
                        <a:gd name="T11" fmla="*/ 0 h 273"/>
                        <a:gd name="T12" fmla="*/ 62 w 246"/>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6" h="273">
                          <a:moveTo>
                            <a:pt x="62" y="0"/>
                          </a:moveTo>
                          <a:lnTo>
                            <a:pt x="0" y="69"/>
                          </a:lnTo>
                          <a:lnTo>
                            <a:pt x="0" y="273"/>
                          </a:lnTo>
                          <a:lnTo>
                            <a:pt x="186" y="273"/>
                          </a:lnTo>
                          <a:lnTo>
                            <a:pt x="246" y="206"/>
                          </a:lnTo>
                          <a:lnTo>
                            <a:pt x="246" y="0"/>
                          </a:lnTo>
                          <a:lnTo>
                            <a:pt x="62" y="0"/>
                          </a:lnTo>
                          <a:close/>
                        </a:path>
                      </a:pathLst>
                    </a:custGeom>
                    <a:grpFill/>
                    <a:ln w="9525">
                      <a:solidFill>
                        <a:schemeClr val="tx1"/>
                      </a:solidFill>
                      <a:prstDash val="solid"/>
                      <a:round/>
                      <a:headEnd/>
                      <a:tailEnd/>
                    </a:ln>
                  </p:spPr>
                  <p:txBody>
                    <a:bodyPr/>
                    <a:lstStyle/>
                    <a:p>
                      <a:endParaRPr lang="en-US"/>
                    </a:p>
                  </p:txBody>
                </p:sp>
                <p:sp>
                  <p:nvSpPr>
                    <p:cNvPr id="4559" name="Line 516"/>
                    <p:cNvSpPr>
                      <a:spLocks noChangeShapeType="1"/>
                    </p:cNvSpPr>
                    <p:nvPr/>
                  </p:nvSpPr>
                  <p:spPr bwMode="auto">
                    <a:xfrm flipH="1">
                      <a:off x="2244" y="2562"/>
                      <a:ext cx="93" cy="1"/>
                    </a:xfrm>
                    <a:prstGeom prst="line">
                      <a:avLst/>
                    </a:prstGeom>
                    <a:grpFill/>
                    <a:ln w="9525">
                      <a:solidFill>
                        <a:schemeClr val="tx1"/>
                      </a:solidFill>
                      <a:round/>
                      <a:headEnd/>
                      <a:tailEnd/>
                    </a:ln>
                    <a:extLst/>
                  </p:spPr>
                  <p:txBody>
                    <a:bodyPr/>
                    <a:lstStyle/>
                    <a:p>
                      <a:endParaRPr lang="en-US"/>
                    </a:p>
                  </p:txBody>
                </p:sp>
                <p:sp>
                  <p:nvSpPr>
                    <p:cNvPr id="4560" name="Line 517"/>
                    <p:cNvSpPr>
                      <a:spLocks noChangeShapeType="1"/>
                    </p:cNvSpPr>
                    <p:nvPr/>
                  </p:nvSpPr>
                  <p:spPr bwMode="auto">
                    <a:xfrm flipV="1">
                      <a:off x="2337" y="2527"/>
                      <a:ext cx="31" cy="35"/>
                    </a:xfrm>
                    <a:prstGeom prst="line">
                      <a:avLst/>
                    </a:prstGeom>
                    <a:grpFill/>
                    <a:ln w="9525">
                      <a:solidFill>
                        <a:schemeClr val="tx1"/>
                      </a:solidFill>
                      <a:round/>
                      <a:headEnd/>
                      <a:tailEnd/>
                    </a:ln>
                    <a:extLst/>
                  </p:spPr>
                  <p:txBody>
                    <a:bodyPr/>
                    <a:lstStyle/>
                    <a:p>
                      <a:endParaRPr lang="en-US"/>
                    </a:p>
                  </p:txBody>
                </p:sp>
                <p:sp>
                  <p:nvSpPr>
                    <p:cNvPr id="4561" name="Line 518"/>
                    <p:cNvSpPr>
                      <a:spLocks noChangeShapeType="1"/>
                    </p:cNvSpPr>
                    <p:nvPr/>
                  </p:nvSpPr>
                  <p:spPr bwMode="auto">
                    <a:xfrm>
                      <a:off x="2337" y="2562"/>
                      <a:ext cx="1" cy="102"/>
                    </a:xfrm>
                    <a:prstGeom prst="line">
                      <a:avLst/>
                    </a:prstGeom>
                    <a:grpFill/>
                    <a:ln w="9525">
                      <a:solidFill>
                        <a:schemeClr val="tx1"/>
                      </a:solidFill>
                      <a:round/>
                      <a:headEnd/>
                      <a:tailEnd/>
                    </a:ln>
                    <a:extLst/>
                  </p:spPr>
                  <p:txBody>
                    <a:bodyPr/>
                    <a:lstStyle/>
                    <a:p>
                      <a:endParaRPr lang="en-US"/>
                    </a:p>
                  </p:txBody>
                </p:sp>
              </p:grpSp>
              <p:grpSp>
                <p:nvGrpSpPr>
                  <p:cNvPr id="4463" name="Group 524"/>
                  <p:cNvGrpSpPr>
                    <a:grpSpLocks/>
                  </p:cNvGrpSpPr>
                  <p:nvPr/>
                </p:nvGrpSpPr>
                <p:grpSpPr bwMode="auto">
                  <a:xfrm>
                    <a:off x="2244" y="2426"/>
                    <a:ext cx="124" cy="137"/>
                    <a:chOff x="2244" y="2426"/>
                    <a:chExt cx="124" cy="137"/>
                  </a:xfrm>
                  <a:grpFill/>
                </p:grpSpPr>
                <p:sp>
                  <p:nvSpPr>
                    <p:cNvPr id="4554" name="Freeform 520"/>
                    <p:cNvSpPr>
                      <a:spLocks/>
                    </p:cNvSpPr>
                    <p:nvPr/>
                  </p:nvSpPr>
                  <p:spPr bwMode="auto">
                    <a:xfrm>
                      <a:off x="2244" y="2426"/>
                      <a:ext cx="124" cy="137"/>
                    </a:xfrm>
                    <a:custGeom>
                      <a:avLst/>
                      <a:gdLst>
                        <a:gd name="T0" fmla="*/ 62 w 246"/>
                        <a:gd name="T1" fmla="*/ 0 h 273"/>
                        <a:gd name="T2" fmla="*/ 0 w 246"/>
                        <a:gd name="T3" fmla="*/ 69 h 273"/>
                        <a:gd name="T4" fmla="*/ 0 w 246"/>
                        <a:gd name="T5" fmla="*/ 273 h 273"/>
                        <a:gd name="T6" fmla="*/ 186 w 246"/>
                        <a:gd name="T7" fmla="*/ 273 h 273"/>
                        <a:gd name="T8" fmla="*/ 246 w 246"/>
                        <a:gd name="T9" fmla="*/ 206 h 273"/>
                        <a:gd name="T10" fmla="*/ 246 w 246"/>
                        <a:gd name="T11" fmla="*/ 0 h 273"/>
                        <a:gd name="T12" fmla="*/ 62 w 246"/>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6" h="273">
                          <a:moveTo>
                            <a:pt x="62" y="0"/>
                          </a:moveTo>
                          <a:lnTo>
                            <a:pt x="0" y="69"/>
                          </a:lnTo>
                          <a:lnTo>
                            <a:pt x="0" y="273"/>
                          </a:lnTo>
                          <a:lnTo>
                            <a:pt x="186" y="273"/>
                          </a:lnTo>
                          <a:lnTo>
                            <a:pt x="246" y="206"/>
                          </a:lnTo>
                          <a:lnTo>
                            <a:pt x="246" y="0"/>
                          </a:lnTo>
                          <a:lnTo>
                            <a:pt x="62" y="0"/>
                          </a:lnTo>
                          <a:close/>
                        </a:path>
                      </a:pathLst>
                    </a:custGeom>
                    <a:grpFill/>
                    <a:ln w="9525">
                      <a:solidFill>
                        <a:schemeClr val="tx1"/>
                      </a:solidFill>
                      <a:prstDash val="solid"/>
                      <a:round/>
                      <a:headEnd/>
                      <a:tailEnd/>
                    </a:ln>
                  </p:spPr>
                  <p:txBody>
                    <a:bodyPr/>
                    <a:lstStyle/>
                    <a:p>
                      <a:endParaRPr lang="en-US"/>
                    </a:p>
                  </p:txBody>
                </p:sp>
                <p:sp>
                  <p:nvSpPr>
                    <p:cNvPr id="4555" name="Line 521"/>
                    <p:cNvSpPr>
                      <a:spLocks noChangeShapeType="1"/>
                    </p:cNvSpPr>
                    <p:nvPr/>
                  </p:nvSpPr>
                  <p:spPr bwMode="auto">
                    <a:xfrm flipH="1">
                      <a:off x="2244" y="2461"/>
                      <a:ext cx="93" cy="1"/>
                    </a:xfrm>
                    <a:prstGeom prst="line">
                      <a:avLst/>
                    </a:prstGeom>
                    <a:grpFill/>
                    <a:ln w="9525">
                      <a:solidFill>
                        <a:schemeClr val="tx1"/>
                      </a:solidFill>
                      <a:round/>
                      <a:headEnd/>
                      <a:tailEnd/>
                    </a:ln>
                    <a:extLst/>
                  </p:spPr>
                  <p:txBody>
                    <a:bodyPr/>
                    <a:lstStyle/>
                    <a:p>
                      <a:endParaRPr lang="en-US"/>
                    </a:p>
                  </p:txBody>
                </p:sp>
                <p:sp>
                  <p:nvSpPr>
                    <p:cNvPr id="4556" name="Line 522"/>
                    <p:cNvSpPr>
                      <a:spLocks noChangeShapeType="1"/>
                    </p:cNvSpPr>
                    <p:nvPr/>
                  </p:nvSpPr>
                  <p:spPr bwMode="auto">
                    <a:xfrm flipV="1">
                      <a:off x="2337" y="2426"/>
                      <a:ext cx="31" cy="35"/>
                    </a:xfrm>
                    <a:prstGeom prst="line">
                      <a:avLst/>
                    </a:prstGeom>
                    <a:grpFill/>
                    <a:ln w="9525">
                      <a:solidFill>
                        <a:schemeClr val="tx1"/>
                      </a:solidFill>
                      <a:round/>
                      <a:headEnd/>
                      <a:tailEnd/>
                    </a:ln>
                    <a:extLst/>
                  </p:spPr>
                  <p:txBody>
                    <a:bodyPr/>
                    <a:lstStyle/>
                    <a:p>
                      <a:endParaRPr lang="en-US"/>
                    </a:p>
                  </p:txBody>
                </p:sp>
                <p:sp>
                  <p:nvSpPr>
                    <p:cNvPr id="4557" name="Line 523"/>
                    <p:cNvSpPr>
                      <a:spLocks noChangeShapeType="1"/>
                    </p:cNvSpPr>
                    <p:nvPr/>
                  </p:nvSpPr>
                  <p:spPr bwMode="auto">
                    <a:xfrm>
                      <a:off x="2337" y="2461"/>
                      <a:ext cx="1" cy="102"/>
                    </a:xfrm>
                    <a:prstGeom prst="line">
                      <a:avLst/>
                    </a:prstGeom>
                    <a:grpFill/>
                    <a:ln w="9525">
                      <a:solidFill>
                        <a:schemeClr val="tx1"/>
                      </a:solidFill>
                      <a:round/>
                      <a:headEnd/>
                      <a:tailEnd/>
                    </a:ln>
                    <a:extLst/>
                  </p:spPr>
                  <p:txBody>
                    <a:bodyPr/>
                    <a:lstStyle/>
                    <a:p>
                      <a:endParaRPr lang="en-US"/>
                    </a:p>
                  </p:txBody>
                </p:sp>
              </p:grpSp>
              <p:grpSp>
                <p:nvGrpSpPr>
                  <p:cNvPr id="4464" name="Group 529"/>
                  <p:cNvGrpSpPr>
                    <a:grpSpLocks/>
                  </p:cNvGrpSpPr>
                  <p:nvPr/>
                </p:nvGrpSpPr>
                <p:grpSpPr bwMode="auto">
                  <a:xfrm>
                    <a:off x="2244" y="2325"/>
                    <a:ext cx="124" cy="137"/>
                    <a:chOff x="2244" y="2325"/>
                    <a:chExt cx="124" cy="137"/>
                  </a:xfrm>
                  <a:grpFill/>
                </p:grpSpPr>
                <p:sp>
                  <p:nvSpPr>
                    <p:cNvPr id="4550" name="Freeform 525"/>
                    <p:cNvSpPr>
                      <a:spLocks/>
                    </p:cNvSpPr>
                    <p:nvPr/>
                  </p:nvSpPr>
                  <p:spPr bwMode="auto">
                    <a:xfrm>
                      <a:off x="2244" y="2325"/>
                      <a:ext cx="124" cy="137"/>
                    </a:xfrm>
                    <a:custGeom>
                      <a:avLst/>
                      <a:gdLst>
                        <a:gd name="T0" fmla="*/ 62 w 246"/>
                        <a:gd name="T1" fmla="*/ 0 h 273"/>
                        <a:gd name="T2" fmla="*/ 0 w 246"/>
                        <a:gd name="T3" fmla="*/ 70 h 273"/>
                        <a:gd name="T4" fmla="*/ 0 w 246"/>
                        <a:gd name="T5" fmla="*/ 273 h 273"/>
                        <a:gd name="T6" fmla="*/ 186 w 246"/>
                        <a:gd name="T7" fmla="*/ 273 h 273"/>
                        <a:gd name="T8" fmla="*/ 246 w 246"/>
                        <a:gd name="T9" fmla="*/ 206 h 273"/>
                        <a:gd name="T10" fmla="*/ 246 w 246"/>
                        <a:gd name="T11" fmla="*/ 0 h 273"/>
                        <a:gd name="T12" fmla="*/ 62 w 246"/>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6" h="273">
                          <a:moveTo>
                            <a:pt x="62" y="0"/>
                          </a:moveTo>
                          <a:lnTo>
                            <a:pt x="0" y="70"/>
                          </a:lnTo>
                          <a:lnTo>
                            <a:pt x="0" y="273"/>
                          </a:lnTo>
                          <a:lnTo>
                            <a:pt x="186" y="273"/>
                          </a:lnTo>
                          <a:lnTo>
                            <a:pt x="246" y="206"/>
                          </a:lnTo>
                          <a:lnTo>
                            <a:pt x="246" y="0"/>
                          </a:lnTo>
                          <a:lnTo>
                            <a:pt x="62" y="0"/>
                          </a:lnTo>
                          <a:close/>
                        </a:path>
                      </a:pathLst>
                    </a:custGeom>
                    <a:grpFill/>
                    <a:ln w="9525">
                      <a:solidFill>
                        <a:schemeClr val="tx1"/>
                      </a:solidFill>
                      <a:prstDash val="solid"/>
                      <a:round/>
                      <a:headEnd/>
                      <a:tailEnd/>
                    </a:ln>
                  </p:spPr>
                  <p:txBody>
                    <a:bodyPr/>
                    <a:lstStyle/>
                    <a:p>
                      <a:endParaRPr lang="en-US"/>
                    </a:p>
                  </p:txBody>
                </p:sp>
                <p:sp>
                  <p:nvSpPr>
                    <p:cNvPr id="4551" name="Line 526"/>
                    <p:cNvSpPr>
                      <a:spLocks noChangeShapeType="1"/>
                    </p:cNvSpPr>
                    <p:nvPr/>
                  </p:nvSpPr>
                  <p:spPr bwMode="auto">
                    <a:xfrm flipH="1">
                      <a:off x="2244" y="2360"/>
                      <a:ext cx="93" cy="1"/>
                    </a:xfrm>
                    <a:prstGeom prst="line">
                      <a:avLst/>
                    </a:prstGeom>
                    <a:grpFill/>
                    <a:ln w="9525">
                      <a:solidFill>
                        <a:schemeClr val="tx1"/>
                      </a:solidFill>
                      <a:round/>
                      <a:headEnd/>
                      <a:tailEnd/>
                    </a:ln>
                    <a:extLst/>
                  </p:spPr>
                  <p:txBody>
                    <a:bodyPr/>
                    <a:lstStyle/>
                    <a:p>
                      <a:endParaRPr lang="en-US"/>
                    </a:p>
                  </p:txBody>
                </p:sp>
                <p:sp>
                  <p:nvSpPr>
                    <p:cNvPr id="4552" name="Line 527"/>
                    <p:cNvSpPr>
                      <a:spLocks noChangeShapeType="1"/>
                    </p:cNvSpPr>
                    <p:nvPr/>
                  </p:nvSpPr>
                  <p:spPr bwMode="auto">
                    <a:xfrm flipV="1">
                      <a:off x="2337" y="2325"/>
                      <a:ext cx="31" cy="35"/>
                    </a:xfrm>
                    <a:prstGeom prst="line">
                      <a:avLst/>
                    </a:prstGeom>
                    <a:grpFill/>
                    <a:ln w="9525">
                      <a:solidFill>
                        <a:schemeClr val="tx1"/>
                      </a:solidFill>
                      <a:round/>
                      <a:headEnd/>
                      <a:tailEnd/>
                    </a:ln>
                    <a:extLst/>
                  </p:spPr>
                  <p:txBody>
                    <a:bodyPr/>
                    <a:lstStyle/>
                    <a:p>
                      <a:endParaRPr lang="en-US"/>
                    </a:p>
                  </p:txBody>
                </p:sp>
                <p:sp>
                  <p:nvSpPr>
                    <p:cNvPr id="4553" name="Line 528"/>
                    <p:cNvSpPr>
                      <a:spLocks noChangeShapeType="1"/>
                    </p:cNvSpPr>
                    <p:nvPr/>
                  </p:nvSpPr>
                  <p:spPr bwMode="auto">
                    <a:xfrm>
                      <a:off x="2337" y="2360"/>
                      <a:ext cx="1" cy="102"/>
                    </a:xfrm>
                    <a:prstGeom prst="line">
                      <a:avLst/>
                    </a:prstGeom>
                    <a:grpFill/>
                    <a:ln w="9525">
                      <a:solidFill>
                        <a:schemeClr val="tx1"/>
                      </a:solidFill>
                      <a:round/>
                      <a:headEnd/>
                      <a:tailEnd/>
                    </a:ln>
                    <a:extLst/>
                  </p:spPr>
                  <p:txBody>
                    <a:bodyPr/>
                    <a:lstStyle/>
                    <a:p>
                      <a:endParaRPr lang="en-US"/>
                    </a:p>
                  </p:txBody>
                </p:sp>
              </p:grpSp>
              <p:grpSp>
                <p:nvGrpSpPr>
                  <p:cNvPr id="4465" name="Group 534"/>
                  <p:cNvGrpSpPr>
                    <a:grpSpLocks/>
                  </p:cNvGrpSpPr>
                  <p:nvPr/>
                </p:nvGrpSpPr>
                <p:grpSpPr bwMode="auto">
                  <a:xfrm>
                    <a:off x="2244" y="2224"/>
                    <a:ext cx="124" cy="137"/>
                    <a:chOff x="2244" y="2224"/>
                    <a:chExt cx="124" cy="137"/>
                  </a:xfrm>
                  <a:grpFill/>
                </p:grpSpPr>
                <p:sp>
                  <p:nvSpPr>
                    <p:cNvPr id="4546" name="Freeform 530"/>
                    <p:cNvSpPr>
                      <a:spLocks/>
                    </p:cNvSpPr>
                    <p:nvPr/>
                  </p:nvSpPr>
                  <p:spPr bwMode="auto">
                    <a:xfrm>
                      <a:off x="2244" y="2224"/>
                      <a:ext cx="124" cy="137"/>
                    </a:xfrm>
                    <a:custGeom>
                      <a:avLst/>
                      <a:gdLst>
                        <a:gd name="T0" fmla="*/ 62 w 246"/>
                        <a:gd name="T1" fmla="*/ 0 h 273"/>
                        <a:gd name="T2" fmla="*/ 0 w 246"/>
                        <a:gd name="T3" fmla="*/ 70 h 273"/>
                        <a:gd name="T4" fmla="*/ 0 w 246"/>
                        <a:gd name="T5" fmla="*/ 273 h 273"/>
                        <a:gd name="T6" fmla="*/ 186 w 246"/>
                        <a:gd name="T7" fmla="*/ 273 h 273"/>
                        <a:gd name="T8" fmla="*/ 246 w 246"/>
                        <a:gd name="T9" fmla="*/ 206 h 273"/>
                        <a:gd name="T10" fmla="*/ 246 w 246"/>
                        <a:gd name="T11" fmla="*/ 0 h 273"/>
                        <a:gd name="T12" fmla="*/ 62 w 246"/>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6" h="273">
                          <a:moveTo>
                            <a:pt x="62" y="0"/>
                          </a:moveTo>
                          <a:lnTo>
                            <a:pt x="0" y="70"/>
                          </a:lnTo>
                          <a:lnTo>
                            <a:pt x="0" y="273"/>
                          </a:lnTo>
                          <a:lnTo>
                            <a:pt x="186" y="273"/>
                          </a:lnTo>
                          <a:lnTo>
                            <a:pt x="246" y="206"/>
                          </a:lnTo>
                          <a:lnTo>
                            <a:pt x="246" y="0"/>
                          </a:lnTo>
                          <a:lnTo>
                            <a:pt x="62" y="0"/>
                          </a:lnTo>
                          <a:close/>
                        </a:path>
                      </a:pathLst>
                    </a:custGeom>
                    <a:grpFill/>
                    <a:ln w="9525">
                      <a:solidFill>
                        <a:schemeClr val="tx1"/>
                      </a:solidFill>
                      <a:prstDash val="solid"/>
                      <a:round/>
                      <a:headEnd/>
                      <a:tailEnd/>
                    </a:ln>
                  </p:spPr>
                  <p:txBody>
                    <a:bodyPr/>
                    <a:lstStyle/>
                    <a:p>
                      <a:endParaRPr lang="en-US"/>
                    </a:p>
                  </p:txBody>
                </p:sp>
                <p:sp>
                  <p:nvSpPr>
                    <p:cNvPr id="4547" name="Line 531"/>
                    <p:cNvSpPr>
                      <a:spLocks noChangeShapeType="1"/>
                    </p:cNvSpPr>
                    <p:nvPr/>
                  </p:nvSpPr>
                  <p:spPr bwMode="auto">
                    <a:xfrm flipH="1">
                      <a:off x="2244" y="2259"/>
                      <a:ext cx="93" cy="1"/>
                    </a:xfrm>
                    <a:prstGeom prst="line">
                      <a:avLst/>
                    </a:prstGeom>
                    <a:grpFill/>
                    <a:ln w="9525">
                      <a:solidFill>
                        <a:schemeClr val="tx1"/>
                      </a:solidFill>
                      <a:round/>
                      <a:headEnd/>
                      <a:tailEnd/>
                    </a:ln>
                    <a:extLst/>
                  </p:spPr>
                  <p:txBody>
                    <a:bodyPr/>
                    <a:lstStyle/>
                    <a:p>
                      <a:endParaRPr lang="en-US"/>
                    </a:p>
                  </p:txBody>
                </p:sp>
                <p:sp>
                  <p:nvSpPr>
                    <p:cNvPr id="4548" name="Line 532"/>
                    <p:cNvSpPr>
                      <a:spLocks noChangeShapeType="1"/>
                    </p:cNvSpPr>
                    <p:nvPr/>
                  </p:nvSpPr>
                  <p:spPr bwMode="auto">
                    <a:xfrm flipV="1">
                      <a:off x="2337" y="2224"/>
                      <a:ext cx="31" cy="35"/>
                    </a:xfrm>
                    <a:prstGeom prst="line">
                      <a:avLst/>
                    </a:prstGeom>
                    <a:grpFill/>
                    <a:ln w="9525">
                      <a:solidFill>
                        <a:schemeClr val="tx1"/>
                      </a:solidFill>
                      <a:round/>
                      <a:headEnd/>
                      <a:tailEnd/>
                    </a:ln>
                    <a:extLst/>
                  </p:spPr>
                  <p:txBody>
                    <a:bodyPr/>
                    <a:lstStyle/>
                    <a:p>
                      <a:endParaRPr lang="en-US"/>
                    </a:p>
                  </p:txBody>
                </p:sp>
                <p:sp>
                  <p:nvSpPr>
                    <p:cNvPr id="4549" name="Line 533"/>
                    <p:cNvSpPr>
                      <a:spLocks noChangeShapeType="1"/>
                    </p:cNvSpPr>
                    <p:nvPr/>
                  </p:nvSpPr>
                  <p:spPr bwMode="auto">
                    <a:xfrm>
                      <a:off x="2337" y="2259"/>
                      <a:ext cx="1" cy="102"/>
                    </a:xfrm>
                    <a:prstGeom prst="line">
                      <a:avLst/>
                    </a:prstGeom>
                    <a:grpFill/>
                    <a:ln w="9525">
                      <a:solidFill>
                        <a:schemeClr val="tx1"/>
                      </a:solidFill>
                      <a:round/>
                      <a:headEnd/>
                      <a:tailEnd/>
                    </a:ln>
                    <a:extLst/>
                  </p:spPr>
                  <p:txBody>
                    <a:bodyPr/>
                    <a:lstStyle/>
                    <a:p>
                      <a:endParaRPr lang="en-US"/>
                    </a:p>
                  </p:txBody>
                </p:sp>
              </p:grpSp>
              <p:grpSp>
                <p:nvGrpSpPr>
                  <p:cNvPr id="4466" name="Group 539"/>
                  <p:cNvGrpSpPr>
                    <a:grpSpLocks/>
                  </p:cNvGrpSpPr>
                  <p:nvPr/>
                </p:nvGrpSpPr>
                <p:grpSpPr bwMode="auto">
                  <a:xfrm>
                    <a:off x="2244" y="2123"/>
                    <a:ext cx="124" cy="137"/>
                    <a:chOff x="2244" y="2123"/>
                    <a:chExt cx="124" cy="137"/>
                  </a:xfrm>
                  <a:grpFill/>
                </p:grpSpPr>
                <p:sp>
                  <p:nvSpPr>
                    <p:cNvPr id="4542" name="Freeform 535"/>
                    <p:cNvSpPr>
                      <a:spLocks/>
                    </p:cNvSpPr>
                    <p:nvPr/>
                  </p:nvSpPr>
                  <p:spPr bwMode="auto">
                    <a:xfrm>
                      <a:off x="2244" y="2123"/>
                      <a:ext cx="124" cy="137"/>
                    </a:xfrm>
                    <a:custGeom>
                      <a:avLst/>
                      <a:gdLst>
                        <a:gd name="T0" fmla="*/ 62 w 246"/>
                        <a:gd name="T1" fmla="*/ 0 h 272"/>
                        <a:gd name="T2" fmla="*/ 0 w 246"/>
                        <a:gd name="T3" fmla="*/ 69 h 272"/>
                        <a:gd name="T4" fmla="*/ 0 w 246"/>
                        <a:gd name="T5" fmla="*/ 272 h 272"/>
                        <a:gd name="T6" fmla="*/ 186 w 246"/>
                        <a:gd name="T7" fmla="*/ 272 h 272"/>
                        <a:gd name="T8" fmla="*/ 246 w 246"/>
                        <a:gd name="T9" fmla="*/ 205 h 272"/>
                        <a:gd name="T10" fmla="*/ 246 w 246"/>
                        <a:gd name="T11" fmla="*/ 0 h 272"/>
                        <a:gd name="T12" fmla="*/ 62 w 246"/>
                        <a:gd name="T13" fmla="*/ 0 h 272"/>
                      </a:gdLst>
                      <a:ahLst/>
                      <a:cxnLst>
                        <a:cxn ang="0">
                          <a:pos x="T0" y="T1"/>
                        </a:cxn>
                        <a:cxn ang="0">
                          <a:pos x="T2" y="T3"/>
                        </a:cxn>
                        <a:cxn ang="0">
                          <a:pos x="T4" y="T5"/>
                        </a:cxn>
                        <a:cxn ang="0">
                          <a:pos x="T6" y="T7"/>
                        </a:cxn>
                        <a:cxn ang="0">
                          <a:pos x="T8" y="T9"/>
                        </a:cxn>
                        <a:cxn ang="0">
                          <a:pos x="T10" y="T11"/>
                        </a:cxn>
                        <a:cxn ang="0">
                          <a:pos x="T12" y="T13"/>
                        </a:cxn>
                      </a:cxnLst>
                      <a:rect l="0" t="0" r="r" b="b"/>
                      <a:pathLst>
                        <a:path w="246" h="272">
                          <a:moveTo>
                            <a:pt x="62" y="0"/>
                          </a:moveTo>
                          <a:lnTo>
                            <a:pt x="0" y="69"/>
                          </a:lnTo>
                          <a:lnTo>
                            <a:pt x="0" y="272"/>
                          </a:lnTo>
                          <a:lnTo>
                            <a:pt x="186" y="272"/>
                          </a:lnTo>
                          <a:lnTo>
                            <a:pt x="246" y="205"/>
                          </a:lnTo>
                          <a:lnTo>
                            <a:pt x="246" y="0"/>
                          </a:lnTo>
                          <a:lnTo>
                            <a:pt x="62" y="0"/>
                          </a:lnTo>
                          <a:close/>
                        </a:path>
                      </a:pathLst>
                    </a:custGeom>
                    <a:grpFill/>
                    <a:ln w="9525">
                      <a:solidFill>
                        <a:schemeClr val="tx1"/>
                      </a:solidFill>
                      <a:prstDash val="solid"/>
                      <a:round/>
                      <a:headEnd/>
                      <a:tailEnd/>
                    </a:ln>
                  </p:spPr>
                  <p:txBody>
                    <a:bodyPr/>
                    <a:lstStyle/>
                    <a:p>
                      <a:endParaRPr lang="en-US"/>
                    </a:p>
                  </p:txBody>
                </p:sp>
                <p:sp>
                  <p:nvSpPr>
                    <p:cNvPr id="4543" name="Line 536"/>
                    <p:cNvSpPr>
                      <a:spLocks noChangeShapeType="1"/>
                    </p:cNvSpPr>
                    <p:nvPr/>
                  </p:nvSpPr>
                  <p:spPr bwMode="auto">
                    <a:xfrm flipH="1">
                      <a:off x="2244" y="2158"/>
                      <a:ext cx="93" cy="1"/>
                    </a:xfrm>
                    <a:prstGeom prst="line">
                      <a:avLst/>
                    </a:prstGeom>
                    <a:grpFill/>
                    <a:ln w="9525">
                      <a:solidFill>
                        <a:schemeClr val="tx1"/>
                      </a:solidFill>
                      <a:round/>
                      <a:headEnd/>
                      <a:tailEnd/>
                    </a:ln>
                    <a:extLst/>
                  </p:spPr>
                  <p:txBody>
                    <a:bodyPr/>
                    <a:lstStyle/>
                    <a:p>
                      <a:endParaRPr lang="en-US"/>
                    </a:p>
                  </p:txBody>
                </p:sp>
                <p:sp>
                  <p:nvSpPr>
                    <p:cNvPr id="4544" name="Line 537"/>
                    <p:cNvSpPr>
                      <a:spLocks noChangeShapeType="1"/>
                    </p:cNvSpPr>
                    <p:nvPr/>
                  </p:nvSpPr>
                  <p:spPr bwMode="auto">
                    <a:xfrm flipV="1">
                      <a:off x="2337" y="2123"/>
                      <a:ext cx="31" cy="35"/>
                    </a:xfrm>
                    <a:prstGeom prst="line">
                      <a:avLst/>
                    </a:prstGeom>
                    <a:grpFill/>
                    <a:ln w="9525">
                      <a:solidFill>
                        <a:schemeClr val="tx1"/>
                      </a:solidFill>
                      <a:round/>
                      <a:headEnd/>
                      <a:tailEnd/>
                    </a:ln>
                    <a:extLst/>
                  </p:spPr>
                  <p:txBody>
                    <a:bodyPr/>
                    <a:lstStyle/>
                    <a:p>
                      <a:endParaRPr lang="en-US"/>
                    </a:p>
                  </p:txBody>
                </p:sp>
                <p:sp>
                  <p:nvSpPr>
                    <p:cNvPr id="4545" name="Line 538"/>
                    <p:cNvSpPr>
                      <a:spLocks noChangeShapeType="1"/>
                    </p:cNvSpPr>
                    <p:nvPr/>
                  </p:nvSpPr>
                  <p:spPr bwMode="auto">
                    <a:xfrm>
                      <a:off x="2337" y="2158"/>
                      <a:ext cx="1" cy="102"/>
                    </a:xfrm>
                    <a:prstGeom prst="line">
                      <a:avLst/>
                    </a:prstGeom>
                    <a:grpFill/>
                    <a:ln w="9525">
                      <a:solidFill>
                        <a:schemeClr val="tx1"/>
                      </a:solidFill>
                      <a:round/>
                      <a:headEnd/>
                      <a:tailEnd/>
                    </a:ln>
                    <a:extLst/>
                  </p:spPr>
                  <p:txBody>
                    <a:bodyPr/>
                    <a:lstStyle/>
                    <a:p>
                      <a:endParaRPr lang="en-US"/>
                    </a:p>
                  </p:txBody>
                </p:sp>
              </p:grpSp>
              <p:grpSp>
                <p:nvGrpSpPr>
                  <p:cNvPr id="4467" name="Group 544"/>
                  <p:cNvGrpSpPr>
                    <a:grpSpLocks/>
                  </p:cNvGrpSpPr>
                  <p:nvPr/>
                </p:nvGrpSpPr>
                <p:grpSpPr bwMode="auto">
                  <a:xfrm>
                    <a:off x="2244" y="2022"/>
                    <a:ext cx="124" cy="137"/>
                    <a:chOff x="2244" y="2022"/>
                    <a:chExt cx="124" cy="137"/>
                  </a:xfrm>
                  <a:grpFill/>
                </p:grpSpPr>
                <p:sp>
                  <p:nvSpPr>
                    <p:cNvPr id="4538" name="Freeform 540"/>
                    <p:cNvSpPr>
                      <a:spLocks/>
                    </p:cNvSpPr>
                    <p:nvPr/>
                  </p:nvSpPr>
                  <p:spPr bwMode="auto">
                    <a:xfrm>
                      <a:off x="2244" y="2022"/>
                      <a:ext cx="124" cy="137"/>
                    </a:xfrm>
                    <a:custGeom>
                      <a:avLst/>
                      <a:gdLst>
                        <a:gd name="T0" fmla="*/ 62 w 246"/>
                        <a:gd name="T1" fmla="*/ 0 h 273"/>
                        <a:gd name="T2" fmla="*/ 0 w 246"/>
                        <a:gd name="T3" fmla="*/ 69 h 273"/>
                        <a:gd name="T4" fmla="*/ 0 w 246"/>
                        <a:gd name="T5" fmla="*/ 273 h 273"/>
                        <a:gd name="T6" fmla="*/ 186 w 246"/>
                        <a:gd name="T7" fmla="*/ 273 h 273"/>
                        <a:gd name="T8" fmla="*/ 246 w 246"/>
                        <a:gd name="T9" fmla="*/ 205 h 273"/>
                        <a:gd name="T10" fmla="*/ 246 w 246"/>
                        <a:gd name="T11" fmla="*/ 0 h 273"/>
                        <a:gd name="T12" fmla="*/ 62 w 246"/>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6" h="273">
                          <a:moveTo>
                            <a:pt x="62" y="0"/>
                          </a:moveTo>
                          <a:lnTo>
                            <a:pt x="0" y="69"/>
                          </a:lnTo>
                          <a:lnTo>
                            <a:pt x="0" y="273"/>
                          </a:lnTo>
                          <a:lnTo>
                            <a:pt x="186" y="273"/>
                          </a:lnTo>
                          <a:lnTo>
                            <a:pt x="246" y="205"/>
                          </a:lnTo>
                          <a:lnTo>
                            <a:pt x="246" y="0"/>
                          </a:lnTo>
                          <a:lnTo>
                            <a:pt x="62" y="0"/>
                          </a:lnTo>
                          <a:close/>
                        </a:path>
                      </a:pathLst>
                    </a:custGeom>
                    <a:grpFill/>
                    <a:ln w="9525">
                      <a:solidFill>
                        <a:schemeClr val="tx1"/>
                      </a:solidFill>
                      <a:prstDash val="solid"/>
                      <a:round/>
                      <a:headEnd/>
                      <a:tailEnd/>
                    </a:ln>
                  </p:spPr>
                  <p:txBody>
                    <a:bodyPr/>
                    <a:lstStyle/>
                    <a:p>
                      <a:endParaRPr lang="en-US"/>
                    </a:p>
                  </p:txBody>
                </p:sp>
                <p:sp>
                  <p:nvSpPr>
                    <p:cNvPr id="4539" name="Line 541"/>
                    <p:cNvSpPr>
                      <a:spLocks noChangeShapeType="1"/>
                    </p:cNvSpPr>
                    <p:nvPr/>
                  </p:nvSpPr>
                  <p:spPr bwMode="auto">
                    <a:xfrm flipH="1">
                      <a:off x="2244" y="2057"/>
                      <a:ext cx="93" cy="1"/>
                    </a:xfrm>
                    <a:prstGeom prst="line">
                      <a:avLst/>
                    </a:prstGeom>
                    <a:grpFill/>
                    <a:ln w="9525">
                      <a:solidFill>
                        <a:schemeClr val="tx1"/>
                      </a:solidFill>
                      <a:round/>
                      <a:headEnd/>
                      <a:tailEnd/>
                    </a:ln>
                    <a:extLst/>
                  </p:spPr>
                  <p:txBody>
                    <a:bodyPr/>
                    <a:lstStyle/>
                    <a:p>
                      <a:endParaRPr lang="en-US"/>
                    </a:p>
                  </p:txBody>
                </p:sp>
                <p:sp>
                  <p:nvSpPr>
                    <p:cNvPr id="4540" name="Line 542"/>
                    <p:cNvSpPr>
                      <a:spLocks noChangeShapeType="1"/>
                    </p:cNvSpPr>
                    <p:nvPr/>
                  </p:nvSpPr>
                  <p:spPr bwMode="auto">
                    <a:xfrm flipV="1">
                      <a:off x="2337" y="2022"/>
                      <a:ext cx="31" cy="35"/>
                    </a:xfrm>
                    <a:prstGeom prst="line">
                      <a:avLst/>
                    </a:prstGeom>
                    <a:grpFill/>
                    <a:ln w="9525">
                      <a:solidFill>
                        <a:schemeClr val="tx1"/>
                      </a:solidFill>
                      <a:round/>
                      <a:headEnd/>
                      <a:tailEnd/>
                    </a:ln>
                    <a:extLst/>
                  </p:spPr>
                  <p:txBody>
                    <a:bodyPr/>
                    <a:lstStyle/>
                    <a:p>
                      <a:endParaRPr lang="en-US"/>
                    </a:p>
                  </p:txBody>
                </p:sp>
                <p:sp>
                  <p:nvSpPr>
                    <p:cNvPr id="4541" name="Line 543"/>
                    <p:cNvSpPr>
                      <a:spLocks noChangeShapeType="1"/>
                    </p:cNvSpPr>
                    <p:nvPr/>
                  </p:nvSpPr>
                  <p:spPr bwMode="auto">
                    <a:xfrm>
                      <a:off x="2337" y="2057"/>
                      <a:ext cx="1" cy="102"/>
                    </a:xfrm>
                    <a:prstGeom prst="line">
                      <a:avLst/>
                    </a:prstGeom>
                    <a:grpFill/>
                    <a:ln w="9525">
                      <a:solidFill>
                        <a:schemeClr val="tx1"/>
                      </a:solidFill>
                      <a:round/>
                      <a:headEnd/>
                      <a:tailEnd/>
                    </a:ln>
                    <a:extLst/>
                  </p:spPr>
                  <p:txBody>
                    <a:bodyPr/>
                    <a:lstStyle/>
                    <a:p>
                      <a:endParaRPr lang="en-US"/>
                    </a:p>
                  </p:txBody>
                </p:sp>
              </p:grpSp>
              <p:grpSp>
                <p:nvGrpSpPr>
                  <p:cNvPr id="4468" name="Group 549"/>
                  <p:cNvGrpSpPr>
                    <a:grpSpLocks/>
                  </p:cNvGrpSpPr>
                  <p:nvPr/>
                </p:nvGrpSpPr>
                <p:grpSpPr bwMode="auto">
                  <a:xfrm>
                    <a:off x="2244" y="1921"/>
                    <a:ext cx="124" cy="137"/>
                    <a:chOff x="2244" y="1921"/>
                    <a:chExt cx="124" cy="137"/>
                  </a:xfrm>
                  <a:grpFill/>
                </p:grpSpPr>
                <p:sp>
                  <p:nvSpPr>
                    <p:cNvPr id="4534" name="Freeform 545"/>
                    <p:cNvSpPr>
                      <a:spLocks/>
                    </p:cNvSpPr>
                    <p:nvPr/>
                  </p:nvSpPr>
                  <p:spPr bwMode="auto">
                    <a:xfrm>
                      <a:off x="2244" y="1921"/>
                      <a:ext cx="124" cy="137"/>
                    </a:xfrm>
                    <a:custGeom>
                      <a:avLst/>
                      <a:gdLst>
                        <a:gd name="T0" fmla="*/ 62 w 246"/>
                        <a:gd name="T1" fmla="*/ 0 h 273"/>
                        <a:gd name="T2" fmla="*/ 0 w 246"/>
                        <a:gd name="T3" fmla="*/ 69 h 273"/>
                        <a:gd name="T4" fmla="*/ 0 w 246"/>
                        <a:gd name="T5" fmla="*/ 273 h 273"/>
                        <a:gd name="T6" fmla="*/ 186 w 246"/>
                        <a:gd name="T7" fmla="*/ 273 h 273"/>
                        <a:gd name="T8" fmla="*/ 246 w 246"/>
                        <a:gd name="T9" fmla="*/ 205 h 273"/>
                        <a:gd name="T10" fmla="*/ 246 w 246"/>
                        <a:gd name="T11" fmla="*/ 0 h 273"/>
                        <a:gd name="T12" fmla="*/ 62 w 246"/>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6" h="273">
                          <a:moveTo>
                            <a:pt x="62" y="0"/>
                          </a:moveTo>
                          <a:lnTo>
                            <a:pt x="0" y="69"/>
                          </a:lnTo>
                          <a:lnTo>
                            <a:pt x="0" y="273"/>
                          </a:lnTo>
                          <a:lnTo>
                            <a:pt x="186" y="273"/>
                          </a:lnTo>
                          <a:lnTo>
                            <a:pt x="246" y="205"/>
                          </a:lnTo>
                          <a:lnTo>
                            <a:pt x="246" y="0"/>
                          </a:lnTo>
                          <a:lnTo>
                            <a:pt x="62" y="0"/>
                          </a:lnTo>
                          <a:close/>
                        </a:path>
                      </a:pathLst>
                    </a:custGeom>
                    <a:grpFill/>
                    <a:ln w="9525">
                      <a:solidFill>
                        <a:schemeClr val="tx1"/>
                      </a:solidFill>
                      <a:prstDash val="solid"/>
                      <a:round/>
                      <a:headEnd/>
                      <a:tailEnd/>
                    </a:ln>
                  </p:spPr>
                  <p:txBody>
                    <a:bodyPr/>
                    <a:lstStyle/>
                    <a:p>
                      <a:endParaRPr lang="en-US"/>
                    </a:p>
                  </p:txBody>
                </p:sp>
                <p:sp>
                  <p:nvSpPr>
                    <p:cNvPr id="4535" name="Line 546"/>
                    <p:cNvSpPr>
                      <a:spLocks noChangeShapeType="1"/>
                    </p:cNvSpPr>
                    <p:nvPr/>
                  </p:nvSpPr>
                  <p:spPr bwMode="auto">
                    <a:xfrm flipH="1">
                      <a:off x="2244" y="1956"/>
                      <a:ext cx="93" cy="1"/>
                    </a:xfrm>
                    <a:prstGeom prst="line">
                      <a:avLst/>
                    </a:prstGeom>
                    <a:grpFill/>
                    <a:ln w="9525">
                      <a:solidFill>
                        <a:schemeClr val="tx1"/>
                      </a:solidFill>
                      <a:round/>
                      <a:headEnd/>
                      <a:tailEnd/>
                    </a:ln>
                    <a:extLst/>
                  </p:spPr>
                  <p:txBody>
                    <a:bodyPr/>
                    <a:lstStyle/>
                    <a:p>
                      <a:endParaRPr lang="en-US"/>
                    </a:p>
                  </p:txBody>
                </p:sp>
                <p:sp>
                  <p:nvSpPr>
                    <p:cNvPr id="4536" name="Line 547"/>
                    <p:cNvSpPr>
                      <a:spLocks noChangeShapeType="1"/>
                    </p:cNvSpPr>
                    <p:nvPr/>
                  </p:nvSpPr>
                  <p:spPr bwMode="auto">
                    <a:xfrm flipV="1">
                      <a:off x="2337" y="1921"/>
                      <a:ext cx="31" cy="35"/>
                    </a:xfrm>
                    <a:prstGeom prst="line">
                      <a:avLst/>
                    </a:prstGeom>
                    <a:grpFill/>
                    <a:ln w="9525">
                      <a:solidFill>
                        <a:schemeClr val="tx1"/>
                      </a:solidFill>
                      <a:round/>
                      <a:headEnd/>
                      <a:tailEnd/>
                    </a:ln>
                    <a:extLst/>
                  </p:spPr>
                  <p:txBody>
                    <a:bodyPr/>
                    <a:lstStyle/>
                    <a:p>
                      <a:endParaRPr lang="en-US"/>
                    </a:p>
                  </p:txBody>
                </p:sp>
                <p:sp>
                  <p:nvSpPr>
                    <p:cNvPr id="4537" name="Line 548"/>
                    <p:cNvSpPr>
                      <a:spLocks noChangeShapeType="1"/>
                    </p:cNvSpPr>
                    <p:nvPr/>
                  </p:nvSpPr>
                  <p:spPr bwMode="auto">
                    <a:xfrm>
                      <a:off x="2337" y="1956"/>
                      <a:ext cx="1" cy="102"/>
                    </a:xfrm>
                    <a:prstGeom prst="line">
                      <a:avLst/>
                    </a:prstGeom>
                    <a:grpFill/>
                    <a:ln w="9525">
                      <a:solidFill>
                        <a:schemeClr val="tx1"/>
                      </a:solidFill>
                      <a:round/>
                      <a:headEnd/>
                      <a:tailEnd/>
                    </a:ln>
                    <a:extLst/>
                  </p:spPr>
                  <p:txBody>
                    <a:bodyPr/>
                    <a:lstStyle/>
                    <a:p>
                      <a:endParaRPr lang="en-US"/>
                    </a:p>
                  </p:txBody>
                </p:sp>
              </p:grpSp>
              <p:grpSp>
                <p:nvGrpSpPr>
                  <p:cNvPr id="4469" name="Group 554"/>
                  <p:cNvGrpSpPr>
                    <a:grpSpLocks/>
                  </p:cNvGrpSpPr>
                  <p:nvPr/>
                </p:nvGrpSpPr>
                <p:grpSpPr bwMode="auto">
                  <a:xfrm>
                    <a:off x="2244" y="1820"/>
                    <a:ext cx="124" cy="137"/>
                    <a:chOff x="2244" y="1820"/>
                    <a:chExt cx="124" cy="137"/>
                  </a:xfrm>
                  <a:grpFill/>
                </p:grpSpPr>
                <p:sp>
                  <p:nvSpPr>
                    <p:cNvPr id="4530" name="Freeform 550"/>
                    <p:cNvSpPr>
                      <a:spLocks/>
                    </p:cNvSpPr>
                    <p:nvPr/>
                  </p:nvSpPr>
                  <p:spPr bwMode="auto">
                    <a:xfrm>
                      <a:off x="2244" y="1820"/>
                      <a:ext cx="124" cy="137"/>
                    </a:xfrm>
                    <a:custGeom>
                      <a:avLst/>
                      <a:gdLst>
                        <a:gd name="T0" fmla="*/ 62 w 246"/>
                        <a:gd name="T1" fmla="*/ 0 h 273"/>
                        <a:gd name="T2" fmla="*/ 0 w 246"/>
                        <a:gd name="T3" fmla="*/ 69 h 273"/>
                        <a:gd name="T4" fmla="*/ 0 w 246"/>
                        <a:gd name="T5" fmla="*/ 273 h 273"/>
                        <a:gd name="T6" fmla="*/ 186 w 246"/>
                        <a:gd name="T7" fmla="*/ 273 h 273"/>
                        <a:gd name="T8" fmla="*/ 246 w 246"/>
                        <a:gd name="T9" fmla="*/ 205 h 273"/>
                        <a:gd name="T10" fmla="*/ 246 w 246"/>
                        <a:gd name="T11" fmla="*/ 0 h 273"/>
                        <a:gd name="T12" fmla="*/ 62 w 246"/>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6" h="273">
                          <a:moveTo>
                            <a:pt x="62" y="0"/>
                          </a:moveTo>
                          <a:lnTo>
                            <a:pt x="0" y="69"/>
                          </a:lnTo>
                          <a:lnTo>
                            <a:pt x="0" y="273"/>
                          </a:lnTo>
                          <a:lnTo>
                            <a:pt x="186" y="273"/>
                          </a:lnTo>
                          <a:lnTo>
                            <a:pt x="246" y="205"/>
                          </a:lnTo>
                          <a:lnTo>
                            <a:pt x="246" y="0"/>
                          </a:lnTo>
                          <a:lnTo>
                            <a:pt x="62" y="0"/>
                          </a:lnTo>
                          <a:close/>
                        </a:path>
                      </a:pathLst>
                    </a:custGeom>
                    <a:grpFill/>
                    <a:ln w="9525">
                      <a:solidFill>
                        <a:schemeClr val="tx1"/>
                      </a:solidFill>
                      <a:prstDash val="solid"/>
                      <a:round/>
                      <a:headEnd/>
                      <a:tailEnd/>
                    </a:ln>
                  </p:spPr>
                  <p:txBody>
                    <a:bodyPr/>
                    <a:lstStyle/>
                    <a:p>
                      <a:endParaRPr lang="en-US"/>
                    </a:p>
                  </p:txBody>
                </p:sp>
                <p:sp>
                  <p:nvSpPr>
                    <p:cNvPr id="4531" name="Line 551"/>
                    <p:cNvSpPr>
                      <a:spLocks noChangeShapeType="1"/>
                    </p:cNvSpPr>
                    <p:nvPr/>
                  </p:nvSpPr>
                  <p:spPr bwMode="auto">
                    <a:xfrm flipH="1">
                      <a:off x="2244" y="1855"/>
                      <a:ext cx="93" cy="1"/>
                    </a:xfrm>
                    <a:prstGeom prst="line">
                      <a:avLst/>
                    </a:prstGeom>
                    <a:grpFill/>
                    <a:ln w="9525">
                      <a:solidFill>
                        <a:schemeClr val="tx1"/>
                      </a:solidFill>
                      <a:round/>
                      <a:headEnd/>
                      <a:tailEnd/>
                    </a:ln>
                    <a:extLst/>
                  </p:spPr>
                  <p:txBody>
                    <a:bodyPr/>
                    <a:lstStyle/>
                    <a:p>
                      <a:endParaRPr lang="en-US"/>
                    </a:p>
                  </p:txBody>
                </p:sp>
                <p:sp>
                  <p:nvSpPr>
                    <p:cNvPr id="4532" name="Line 552"/>
                    <p:cNvSpPr>
                      <a:spLocks noChangeShapeType="1"/>
                    </p:cNvSpPr>
                    <p:nvPr/>
                  </p:nvSpPr>
                  <p:spPr bwMode="auto">
                    <a:xfrm flipV="1">
                      <a:off x="2337" y="1820"/>
                      <a:ext cx="31" cy="35"/>
                    </a:xfrm>
                    <a:prstGeom prst="line">
                      <a:avLst/>
                    </a:prstGeom>
                    <a:grpFill/>
                    <a:ln w="9525">
                      <a:solidFill>
                        <a:schemeClr val="tx1"/>
                      </a:solidFill>
                      <a:round/>
                      <a:headEnd/>
                      <a:tailEnd/>
                    </a:ln>
                    <a:extLst/>
                  </p:spPr>
                  <p:txBody>
                    <a:bodyPr/>
                    <a:lstStyle/>
                    <a:p>
                      <a:endParaRPr lang="en-US"/>
                    </a:p>
                  </p:txBody>
                </p:sp>
                <p:sp>
                  <p:nvSpPr>
                    <p:cNvPr id="4533" name="Line 553"/>
                    <p:cNvSpPr>
                      <a:spLocks noChangeShapeType="1"/>
                    </p:cNvSpPr>
                    <p:nvPr/>
                  </p:nvSpPr>
                  <p:spPr bwMode="auto">
                    <a:xfrm>
                      <a:off x="2337" y="1855"/>
                      <a:ext cx="1" cy="102"/>
                    </a:xfrm>
                    <a:prstGeom prst="line">
                      <a:avLst/>
                    </a:prstGeom>
                    <a:grpFill/>
                    <a:ln w="9525">
                      <a:solidFill>
                        <a:schemeClr val="tx1"/>
                      </a:solidFill>
                      <a:round/>
                      <a:headEnd/>
                      <a:tailEnd/>
                    </a:ln>
                    <a:extLst/>
                  </p:spPr>
                  <p:txBody>
                    <a:bodyPr/>
                    <a:lstStyle/>
                    <a:p>
                      <a:endParaRPr lang="en-US"/>
                    </a:p>
                  </p:txBody>
                </p:sp>
              </p:grpSp>
              <p:grpSp>
                <p:nvGrpSpPr>
                  <p:cNvPr id="4470" name="Group 559"/>
                  <p:cNvGrpSpPr>
                    <a:grpSpLocks/>
                  </p:cNvGrpSpPr>
                  <p:nvPr/>
                </p:nvGrpSpPr>
                <p:grpSpPr bwMode="auto">
                  <a:xfrm>
                    <a:off x="2340" y="2527"/>
                    <a:ext cx="123" cy="137"/>
                    <a:chOff x="2340" y="2527"/>
                    <a:chExt cx="123" cy="137"/>
                  </a:xfrm>
                  <a:grpFill/>
                </p:grpSpPr>
                <p:sp>
                  <p:nvSpPr>
                    <p:cNvPr id="4526" name="Freeform 555"/>
                    <p:cNvSpPr>
                      <a:spLocks/>
                    </p:cNvSpPr>
                    <p:nvPr/>
                  </p:nvSpPr>
                  <p:spPr bwMode="auto">
                    <a:xfrm>
                      <a:off x="2340" y="2527"/>
                      <a:ext cx="123" cy="137"/>
                    </a:xfrm>
                    <a:custGeom>
                      <a:avLst/>
                      <a:gdLst>
                        <a:gd name="T0" fmla="*/ 62 w 246"/>
                        <a:gd name="T1" fmla="*/ 0 h 273"/>
                        <a:gd name="T2" fmla="*/ 0 w 246"/>
                        <a:gd name="T3" fmla="*/ 69 h 273"/>
                        <a:gd name="T4" fmla="*/ 0 w 246"/>
                        <a:gd name="T5" fmla="*/ 273 h 273"/>
                        <a:gd name="T6" fmla="*/ 185 w 246"/>
                        <a:gd name="T7" fmla="*/ 273 h 273"/>
                        <a:gd name="T8" fmla="*/ 246 w 246"/>
                        <a:gd name="T9" fmla="*/ 206 h 273"/>
                        <a:gd name="T10" fmla="*/ 246 w 246"/>
                        <a:gd name="T11" fmla="*/ 0 h 273"/>
                        <a:gd name="T12" fmla="*/ 62 w 246"/>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6" h="273">
                          <a:moveTo>
                            <a:pt x="62" y="0"/>
                          </a:moveTo>
                          <a:lnTo>
                            <a:pt x="0" y="69"/>
                          </a:lnTo>
                          <a:lnTo>
                            <a:pt x="0" y="273"/>
                          </a:lnTo>
                          <a:lnTo>
                            <a:pt x="185" y="273"/>
                          </a:lnTo>
                          <a:lnTo>
                            <a:pt x="246" y="206"/>
                          </a:lnTo>
                          <a:lnTo>
                            <a:pt x="246" y="0"/>
                          </a:lnTo>
                          <a:lnTo>
                            <a:pt x="62" y="0"/>
                          </a:lnTo>
                          <a:close/>
                        </a:path>
                      </a:pathLst>
                    </a:custGeom>
                    <a:grpFill/>
                    <a:ln w="9525">
                      <a:solidFill>
                        <a:schemeClr val="tx1"/>
                      </a:solidFill>
                      <a:prstDash val="solid"/>
                      <a:round/>
                      <a:headEnd/>
                      <a:tailEnd/>
                    </a:ln>
                  </p:spPr>
                  <p:txBody>
                    <a:bodyPr/>
                    <a:lstStyle/>
                    <a:p>
                      <a:endParaRPr lang="en-US"/>
                    </a:p>
                  </p:txBody>
                </p:sp>
                <p:sp>
                  <p:nvSpPr>
                    <p:cNvPr id="4527" name="Line 556"/>
                    <p:cNvSpPr>
                      <a:spLocks noChangeShapeType="1"/>
                    </p:cNvSpPr>
                    <p:nvPr/>
                  </p:nvSpPr>
                  <p:spPr bwMode="auto">
                    <a:xfrm flipH="1">
                      <a:off x="2340" y="2562"/>
                      <a:ext cx="93" cy="1"/>
                    </a:xfrm>
                    <a:prstGeom prst="line">
                      <a:avLst/>
                    </a:prstGeom>
                    <a:grpFill/>
                    <a:ln w="9525">
                      <a:solidFill>
                        <a:schemeClr val="tx1"/>
                      </a:solidFill>
                      <a:round/>
                      <a:headEnd/>
                      <a:tailEnd/>
                    </a:ln>
                    <a:extLst/>
                  </p:spPr>
                  <p:txBody>
                    <a:bodyPr/>
                    <a:lstStyle/>
                    <a:p>
                      <a:endParaRPr lang="en-US"/>
                    </a:p>
                  </p:txBody>
                </p:sp>
                <p:sp>
                  <p:nvSpPr>
                    <p:cNvPr id="4528" name="Line 557"/>
                    <p:cNvSpPr>
                      <a:spLocks noChangeShapeType="1"/>
                    </p:cNvSpPr>
                    <p:nvPr/>
                  </p:nvSpPr>
                  <p:spPr bwMode="auto">
                    <a:xfrm flipV="1">
                      <a:off x="2433" y="2527"/>
                      <a:ext cx="30" cy="35"/>
                    </a:xfrm>
                    <a:prstGeom prst="line">
                      <a:avLst/>
                    </a:prstGeom>
                    <a:grpFill/>
                    <a:ln w="9525">
                      <a:solidFill>
                        <a:schemeClr val="tx1"/>
                      </a:solidFill>
                      <a:round/>
                      <a:headEnd/>
                      <a:tailEnd/>
                    </a:ln>
                    <a:extLst/>
                  </p:spPr>
                  <p:txBody>
                    <a:bodyPr/>
                    <a:lstStyle/>
                    <a:p>
                      <a:endParaRPr lang="en-US"/>
                    </a:p>
                  </p:txBody>
                </p:sp>
                <p:sp>
                  <p:nvSpPr>
                    <p:cNvPr id="4529" name="Line 558"/>
                    <p:cNvSpPr>
                      <a:spLocks noChangeShapeType="1"/>
                    </p:cNvSpPr>
                    <p:nvPr/>
                  </p:nvSpPr>
                  <p:spPr bwMode="auto">
                    <a:xfrm>
                      <a:off x="2433" y="2562"/>
                      <a:ext cx="1" cy="102"/>
                    </a:xfrm>
                    <a:prstGeom prst="line">
                      <a:avLst/>
                    </a:prstGeom>
                    <a:grpFill/>
                    <a:ln w="9525">
                      <a:solidFill>
                        <a:schemeClr val="tx1"/>
                      </a:solidFill>
                      <a:round/>
                      <a:headEnd/>
                      <a:tailEnd/>
                    </a:ln>
                    <a:extLst/>
                  </p:spPr>
                  <p:txBody>
                    <a:bodyPr/>
                    <a:lstStyle/>
                    <a:p>
                      <a:endParaRPr lang="en-US"/>
                    </a:p>
                  </p:txBody>
                </p:sp>
              </p:grpSp>
              <p:grpSp>
                <p:nvGrpSpPr>
                  <p:cNvPr id="4471" name="Group 564"/>
                  <p:cNvGrpSpPr>
                    <a:grpSpLocks/>
                  </p:cNvGrpSpPr>
                  <p:nvPr/>
                </p:nvGrpSpPr>
                <p:grpSpPr bwMode="auto">
                  <a:xfrm>
                    <a:off x="2340" y="2426"/>
                    <a:ext cx="123" cy="137"/>
                    <a:chOff x="2340" y="2426"/>
                    <a:chExt cx="123" cy="137"/>
                  </a:xfrm>
                  <a:grpFill/>
                </p:grpSpPr>
                <p:sp>
                  <p:nvSpPr>
                    <p:cNvPr id="4522" name="Freeform 560"/>
                    <p:cNvSpPr>
                      <a:spLocks/>
                    </p:cNvSpPr>
                    <p:nvPr/>
                  </p:nvSpPr>
                  <p:spPr bwMode="auto">
                    <a:xfrm>
                      <a:off x="2340" y="2426"/>
                      <a:ext cx="123" cy="137"/>
                    </a:xfrm>
                    <a:custGeom>
                      <a:avLst/>
                      <a:gdLst>
                        <a:gd name="T0" fmla="*/ 62 w 246"/>
                        <a:gd name="T1" fmla="*/ 0 h 273"/>
                        <a:gd name="T2" fmla="*/ 0 w 246"/>
                        <a:gd name="T3" fmla="*/ 69 h 273"/>
                        <a:gd name="T4" fmla="*/ 0 w 246"/>
                        <a:gd name="T5" fmla="*/ 273 h 273"/>
                        <a:gd name="T6" fmla="*/ 185 w 246"/>
                        <a:gd name="T7" fmla="*/ 273 h 273"/>
                        <a:gd name="T8" fmla="*/ 246 w 246"/>
                        <a:gd name="T9" fmla="*/ 206 h 273"/>
                        <a:gd name="T10" fmla="*/ 246 w 246"/>
                        <a:gd name="T11" fmla="*/ 0 h 273"/>
                        <a:gd name="T12" fmla="*/ 62 w 246"/>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6" h="273">
                          <a:moveTo>
                            <a:pt x="62" y="0"/>
                          </a:moveTo>
                          <a:lnTo>
                            <a:pt x="0" y="69"/>
                          </a:lnTo>
                          <a:lnTo>
                            <a:pt x="0" y="273"/>
                          </a:lnTo>
                          <a:lnTo>
                            <a:pt x="185" y="273"/>
                          </a:lnTo>
                          <a:lnTo>
                            <a:pt x="246" y="206"/>
                          </a:lnTo>
                          <a:lnTo>
                            <a:pt x="246" y="0"/>
                          </a:lnTo>
                          <a:lnTo>
                            <a:pt x="62" y="0"/>
                          </a:lnTo>
                          <a:close/>
                        </a:path>
                      </a:pathLst>
                    </a:custGeom>
                    <a:grpFill/>
                    <a:ln w="9525">
                      <a:solidFill>
                        <a:schemeClr val="tx1"/>
                      </a:solidFill>
                      <a:prstDash val="solid"/>
                      <a:round/>
                      <a:headEnd/>
                      <a:tailEnd/>
                    </a:ln>
                  </p:spPr>
                  <p:txBody>
                    <a:bodyPr/>
                    <a:lstStyle/>
                    <a:p>
                      <a:endParaRPr lang="en-US"/>
                    </a:p>
                  </p:txBody>
                </p:sp>
                <p:sp>
                  <p:nvSpPr>
                    <p:cNvPr id="4523" name="Line 561"/>
                    <p:cNvSpPr>
                      <a:spLocks noChangeShapeType="1"/>
                    </p:cNvSpPr>
                    <p:nvPr/>
                  </p:nvSpPr>
                  <p:spPr bwMode="auto">
                    <a:xfrm flipH="1">
                      <a:off x="2340" y="2461"/>
                      <a:ext cx="93" cy="1"/>
                    </a:xfrm>
                    <a:prstGeom prst="line">
                      <a:avLst/>
                    </a:prstGeom>
                    <a:grpFill/>
                    <a:ln w="9525">
                      <a:solidFill>
                        <a:schemeClr val="tx1"/>
                      </a:solidFill>
                      <a:round/>
                      <a:headEnd/>
                      <a:tailEnd/>
                    </a:ln>
                    <a:extLst/>
                  </p:spPr>
                  <p:txBody>
                    <a:bodyPr/>
                    <a:lstStyle/>
                    <a:p>
                      <a:endParaRPr lang="en-US"/>
                    </a:p>
                  </p:txBody>
                </p:sp>
                <p:sp>
                  <p:nvSpPr>
                    <p:cNvPr id="4524" name="Line 562"/>
                    <p:cNvSpPr>
                      <a:spLocks noChangeShapeType="1"/>
                    </p:cNvSpPr>
                    <p:nvPr/>
                  </p:nvSpPr>
                  <p:spPr bwMode="auto">
                    <a:xfrm flipV="1">
                      <a:off x="2433" y="2426"/>
                      <a:ext cx="30" cy="35"/>
                    </a:xfrm>
                    <a:prstGeom prst="line">
                      <a:avLst/>
                    </a:prstGeom>
                    <a:grpFill/>
                    <a:ln w="9525">
                      <a:solidFill>
                        <a:schemeClr val="tx1"/>
                      </a:solidFill>
                      <a:round/>
                      <a:headEnd/>
                      <a:tailEnd/>
                    </a:ln>
                    <a:extLst/>
                  </p:spPr>
                  <p:txBody>
                    <a:bodyPr/>
                    <a:lstStyle/>
                    <a:p>
                      <a:endParaRPr lang="en-US"/>
                    </a:p>
                  </p:txBody>
                </p:sp>
                <p:sp>
                  <p:nvSpPr>
                    <p:cNvPr id="4525" name="Line 563"/>
                    <p:cNvSpPr>
                      <a:spLocks noChangeShapeType="1"/>
                    </p:cNvSpPr>
                    <p:nvPr/>
                  </p:nvSpPr>
                  <p:spPr bwMode="auto">
                    <a:xfrm>
                      <a:off x="2433" y="2461"/>
                      <a:ext cx="1" cy="102"/>
                    </a:xfrm>
                    <a:prstGeom prst="line">
                      <a:avLst/>
                    </a:prstGeom>
                    <a:grpFill/>
                    <a:ln w="9525">
                      <a:solidFill>
                        <a:schemeClr val="tx1"/>
                      </a:solidFill>
                      <a:round/>
                      <a:headEnd/>
                      <a:tailEnd/>
                    </a:ln>
                    <a:extLst/>
                  </p:spPr>
                  <p:txBody>
                    <a:bodyPr/>
                    <a:lstStyle/>
                    <a:p>
                      <a:endParaRPr lang="en-US"/>
                    </a:p>
                  </p:txBody>
                </p:sp>
              </p:grpSp>
              <p:grpSp>
                <p:nvGrpSpPr>
                  <p:cNvPr id="4472" name="Group 569"/>
                  <p:cNvGrpSpPr>
                    <a:grpSpLocks/>
                  </p:cNvGrpSpPr>
                  <p:nvPr/>
                </p:nvGrpSpPr>
                <p:grpSpPr bwMode="auto">
                  <a:xfrm>
                    <a:off x="2340" y="2325"/>
                    <a:ext cx="123" cy="137"/>
                    <a:chOff x="2340" y="2325"/>
                    <a:chExt cx="123" cy="137"/>
                  </a:xfrm>
                  <a:grpFill/>
                </p:grpSpPr>
                <p:sp>
                  <p:nvSpPr>
                    <p:cNvPr id="4518" name="Freeform 565"/>
                    <p:cNvSpPr>
                      <a:spLocks/>
                    </p:cNvSpPr>
                    <p:nvPr/>
                  </p:nvSpPr>
                  <p:spPr bwMode="auto">
                    <a:xfrm>
                      <a:off x="2340" y="2325"/>
                      <a:ext cx="123" cy="137"/>
                    </a:xfrm>
                    <a:custGeom>
                      <a:avLst/>
                      <a:gdLst>
                        <a:gd name="T0" fmla="*/ 62 w 246"/>
                        <a:gd name="T1" fmla="*/ 0 h 273"/>
                        <a:gd name="T2" fmla="*/ 0 w 246"/>
                        <a:gd name="T3" fmla="*/ 70 h 273"/>
                        <a:gd name="T4" fmla="*/ 0 w 246"/>
                        <a:gd name="T5" fmla="*/ 273 h 273"/>
                        <a:gd name="T6" fmla="*/ 185 w 246"/>
                        <a:gd name="T7" fmla="*/ 273 h 273"/>
                        <a:gd name="T8" fmla="*/ 246 w 246"/>
                        <a:gd name="T9" fmla="*/ 206 h 273"/>
                        <a:gd name="T10" fmla="*/ 246 w 246"/>
                        <a:gd name="T11" fmla="*/ 0 h 273"/>
                        <a:gd name="T12" fmla="*/ 62 w 246"/>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6" h="273">
                          <a:moveTo>
                            <a:pt x="62" y="0"/>
                          </a:moveTo>
                          <a:lnTo>
                            <a:pt x="0" y="70"/>
                          </a:lnTo>
                          <a:lnTo>
                            <a:pt x="0" y="273"/>
                          </a:lnTo>
                          <a:lnTo>
                            <a:pt x="185" y="273"/>
                          </a:lnTo>
                          <a:lnTo>
                            <a:pt x="246" y="206"/>
                          </a:lnTo>
                          <a:lnTo>
                            <a:pt x="246" y="0"/>
                          </a:lnTo>
                          <a:lnTo>
                            <a:pt x="62" y="0"/>
                          </a:lnTo>
                          <a:close/>
                        </a:path>
                      </a:pathLst>
                    </a:custGeom>
                    <a:grpFill/>
                    <a:ln w="9525">
                      <a:solidFill>
                        <a:schemeClr val="tx1"/>
                      </a:solidFill>
                      <a:prstDash val="solid"/>
                      <a:round/>
                      <a:headEnd/>
                      <a:tailEnd/>
                    </a:ln>
                  </p:spPr>
                  <p:txBody>
                    <a:bodyPr/>
                    <a:lstStyle/>
                    <a:p>
                      <a:endParaRPr lang="en-US"/>
                    </a:p>
                  </p:txBody>
                </p:sp>
                <p:sp>
                  <p:nvSpPr>
                    <p:cNvPr id="4519" name="Line 566"/>
                    <p:cNvSpPr>
                      <a:spLocks noChangeShapeType="1"/>
                    </p:cNvSpPr>
                    <p:nvPr/>
                  </p:nvSpPr>
                  <p:spPr bwMode="auto">
                    <a:xfrm flipH="1">
                      <a:off x="2340" y="2360"/>
                      <a:ext cx="93" cy="1"/>
                    </a:xfrm>
                    <a:prstGeom prst="line">
                      <a:avLst/>
                    </a:prstGeom>
                    <a:grpFill/>
                    <a:ln w="9525">
                      <a:solidFill>
                        <a:schemeClr val="tx1"/>
                      </a:solidFill>
                      <a:round/>
                      <a:headEnd/>
                      <a:tailEnd/>
                    </a:ln>
                    <a:extLst/>
                  </p:spPr>
                  <p:txBody>
                    <a:bodyPr/>
                    <a:lstStyle/>
                    <a:p>
                      <a:endParaRPr lang="en-US"/>
                    </a:p>
                  </p:txBody>
                </p:sp>
                <p:sp>
                  <p:nvSpPr>
                    <p:cNvPr id="4520" name="Line 567"/>
                    <p:cNvSpPr>
                      <a:spLocks noChangeShapeType="1"/>
                    </p:cNvSpPr>
                    <p:nvPr/>
                  </p:nvSpPr>
                  <p:spPr bwMode="auto">
                    <a:xfrm flipV="1">
                      <a:off x="2433" y="2325"/>
                      <a:ext cx="30" cy="35"/>
                    </a:xfrm>
                    <a:prstGeom prst="line">
                      <a:avLst/>
                    </a:prstGeom>
                    <a:grpFill/>
                    <a:ln w="9525">
                      <a:solidFill>
                        <a:schemeClr val="tx1"/>
                      </a:solidFill>
                      <a:round/>
                      <a:headEnd/>
                      <a:tailEnd/>
                    </a:ln>
                    <a:extLst/>
                  </p:spPr>
                  <p:txBody>
                    <a:bodyPr/>
                    <a:lstStyle/>
                    <a:p>
                      <a:endParaRPr lang="en-US"/>
                    </a:p>
                  </p:txBody>
                </p:sp>
                <p:sp>
                  <p:nvSpPr>
                    <p:cNvPr id="4521" name="Line 568"/>
                    <p:cNvSpPr>
                      <a:spLocks noChangeShapeType="1"/>
                    </p:cNvSpPr>
                    <p:nvPr/>
                  </p:nvSpPr>
                  <p:spPr bwMode="auto">
                    <a:xfrm>
                      <a:off x="2433" y="2360"/>
                      <a:ext cx="1" cy="102"/>
                    </a:xfrm>
                    <a:prstGeom prst="line">
                      <a:avLst/>
                    </a:prstGeom>
                    <a:grpFill/>
                    <a:ln w="9525">
                      <a:solidFill>
                        <a:schemeClr val="tx1"/>
                      </a:solidFill>
                      <a:round/>
                      <a:headEnd/>
                      <a:tailEnd/>
                    </a:ln>
                    <a:extLst/>
                  </p:spPr>
                  <p:txBody>
                    <a:bodyPr/>
                    <a:lstStyle/>
                    <a:p>
                      <a:endParaRPr lang="en-US"/>
                    </a:p>
                  </p:txBody>
                </p:sp>
              </p:grpSp>
              <p:grpSp>
                <p:nvGrpSpPr>
                  <p:cNvPr id="4473" name="Group 574"/>
                  <p:cNvGrpSpPr>
                    <a:grpSpLocks/>
                  </p:cNvGrpSpPr>
                  <p:nvPr/>
                </p:nvGrpSpPr>
                <p:grpSpPr bwMode="auto">
                  <a:xfrm>
                    <a:off x="2340" y="2224"/>
                    <a:ext cx="123" cy="137"/>
                    <a:chOff x="2340" y="2224"/>
                    <a:chExt cx="123" cy="137"/>
                  </a:xfrm>
                  <a:grpFill/>
                </p:grpSpPr>
                <p:sp>
                  <p:nvSpPr>
                    <p:cNvPr id="4514" name="Freeform 570"/>
                    <p:cNvSpPr>
                      <a:spLocks/>
                    </p:cNvSpPr>
                    <p:nvPr/>
                  </p:nvSpPr>
                  <p:spPr bwMode="auto">
                    <a:xfrm>
                      <a:off x="2340" y="2224"/>
                      <a:ext cx="123" cy="137"/>
                    </a:xfrm>
                    <a:custGeom>
                      <a:avLst/>
                      <a:gdLst>
                        <a:gd name="T0" fmla="*/ 62 w 246"/>
                        <a:gd name="T1" fmla="*/ 0 h 273"/>
                        <a:gd name="T2" fmla="*/ 0 w 246"/>
                        <a:gd name="T3" fmla="*/ 70 h 273"/>
                        <a:gd name="T4" fmla="*/ 0 w 246"/>
                        <a:gd name="T5" fmla="*/ 273 h 273"/>
                        <a:gd name="T6" fmla="*/ 185 w 246"/>
                        <a:gd name="T7" fmla="*/ 273 h 273"/>
                        <a:gd name="T8" fmla="*/ 246 w 246"/>
                        <a:gd name="T9" fmla="*/ 206 h 273"/>
                        <a:gd name="T10" fmla="*/ 246 w 246"/>
                        <a:gd name="T11" fmla="*/ 0 h 273"/>
                        <a:gd name="T12" fmla="*/ 62 w 246"/>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6" h="273">
                          <a:moveTo>
                            <a:pt x="62" y="0"/>
                          </a:moveTo>
                          <a:lnTo>
                            <a:pt x="0" y="70"/>
                          </a:lnTo>
                          <a:lnTo>
                            <a:pt x="0" y="273"/>
                          </a:lnTo>
                          <a:lnTo>
                            <a:pt x="185" y="273"/>
                          </a:lnTo>
                          <a:lnTo>
                            <a:pt x="246" y="206"/>
                          </a:lnTo>
                          <a:lnTo>
                            <a:pt x="246" y="0"/>
                          </a:lnTo>
                          <a:lnTo>
                            <a:pt x="62" y="0"/>
                          </a:lnTo>
                          <a:close/>
                        </a:path>
                      </a:pathLst>
                    </a:custGeom>
                    <a:grpFill/>
                    <a:ln w="9525">
                      <a:solidFill>
                        <a:schemeClr val="tx1"/>
                      </a:solidFill>
                      <a:prstDash val="solid"/>
                      <a:round/>
                      <a:headEnd/>
                      <a:tailEnd/>
                    </a:ln>
                  </p:spPr>
                  <p:txBody>
                    <a:bodyPr/>
                    <a:lstStyle/>
                    <a:p>
                      <a:endParaRPr lang="en-US"/>
                    </a:p>
                  </p:txBody>
                </p:sp>
                <p:sp>
                  <p:nvSpPr>
                    <p:cNvPr id="4515" name="Line 571"/>
                    <p:cNvSpPr>
                      <a:spLocks noChangeShapeType="1"/>
                    </p:cNvSpPr>
                    <p:nvPr/>
                  </p:nvSpPr>
                  <p:spPr bwMode="auto">
                    <a:xfrm flipH="1">
                      <a:off x="2340" y="2259"/>
                      <a:ext cx="93" cy="1"/>
                    </a:xfrm>
                    <a:prstGeom prst="line">
                      <a:avLst/>
                    </a:prstGeom>
                    <a:grpFill/>
                    <a:ln w="9525">
                      <a:solidFill>
                        <a:schemeClr val="tx1"/>
                      </a:solidFill>
                      <a:round/>
                      <a:headEnd/>
                      <a:tailEnd/>
                    </a:ln>
                    <a:extLst/>
                  </p:spPr>
                  <p:txBody>
                    <a:bodyPr/>
                    <a:lstStyle/>
                    <a:p>
                      <a:endParaRPr lang="en-US"/>
                    </a:p>
                  </p:txBody>
                </p:sp>
                <p:sp>
                  <p:nvSpPr>
                    <p:cNvPr id="4516" name="Line 572"/>
                    <p:cNvSpPr>
                      <a:spLocks noChangeShapeType="1"/>
                    </p:cNvSpPr>
                    <p:nvPr/>
                  </p:nvSpPr>
                  <p:spPr bwMode="auto">
                    <a:xfrm flipV="1">
                      <a:off x="2433" y="2224"/>
                      <a:ext cx="30" cy="35"/>
                    </a:xfrm>
                    <a:prstGeom prst="line">
                      <a:avLst/>
                    </a:prstGeom>
                    <a:grpFill/>
                    <a:ln w="9525">
                      <a:solidFill>
                        <a:schemeClr val="tx1"/>
                      </a:solidFill>
                      <a:round/>
                      <a:headEnd/>
                      <a:tailEnd/>
                    </a:ln>
                    <a:extLst/>
                  </p:spPr>
                  <p:txBody>
                    <a:bodyPr/>
                    <a:lstStyle/>
                    <a:p>
                      <a:endParaRPr lang="en-US"/>
                    </a:p>
                  </p:txBody>
                </p:sp>
                <p:sp>
                  <p:nvSpPr>
                    <p:cNvPr id="4517" name="Line 573"/>
                    <p:cNvSpPr>
                      <a:spLocks noChangeShapeType="1"/>
                    </p:cNvSpPr>
                    <p:nvPr/>
                  </p:nvSpPr>
                  <p:spPr bwMode="auto">
                    <a:xfrm>
                      <a:off x="2433" y="2259"/>
                      <a:ext cx="1" cy="102"/>
                    </a:xfrm>
                    <a:prstGeom prst="line">
                      <a:avLst/>
                    </a:prstGeom>
                    <a:grpFill/>
                    <a:ln w="9525">
                      <a:solidFill>
                        <a:schemeClr val="tx1"/>
                      </a:solidFill>
                      <a:round/>
                      <a:headEnd/>
                      <a:tailEnd/>
                    </a:ln>
                    <a:extLst/>
                  </p:spPr>
                  <p:txBody>
                    <a:bodyPr/>
                    <a:lstStyle/>
                    <a:p>
                      <a:endParaRPr lang="en-US"/>
                    </a:p>
                  </p:txBody>
                </p:sp>
              </p:grpSp>
              <p:grpSp>
                <p:nvGrpSpPr>
                  <p:cNvPr id="4474" name="Group 579"/>
                  <p:cNvGrpSpPr>
                    <a:grpSpLocks/>
                  </p:cNvGrpSpPr>
                  <p:nvPr/>
                </p:nvGrpSpPr>
                <p:grpSpPr bwMode="auto">
                  <a:xfrm>
                    <a:off x="2340" y="2123"/>
                    <a:ext cx="123" cy="137"/>
                    <a:chOff x="2340" y="2123"/>
                    <a:chExt cx="123" cy="137"/>
                  </a:xfrm>
                  <a:grpFill/>
                </p:grpSpPr>
                <p:sp>
                  <p:nvSpPr>
                    <p:cNvPr id="4510" name="Freeform 575"/>
                    <p:cNvSpPr>
                      <a:spLocks/>
                    </p:cNvSpPr>
                    <p:nvPr/>
                  </p:nvSpPr>
                  <p:spPr bwMode="auto">
                    <a:xfrm>
                      <a:off x="2340" y="2123"/>
                      <a:ext cx="123" cy="137"/>
                    </a:xfrm>
                    <a:custGeom>
                      <a:avLst/>
                      <a:gdLst>
                        <a:gd name="T0" fmla="*/ 62 w 246"/>
                        <a:gd name="T1" fmla="*/ 0 h 272"/>
                        <a:gd name="T2" fmla="*/ 0 w 246"/>
                        <a:gd name="T3" fmla="*/ 69 h 272"/>
                        <a:gd name="T4" fmla="*/ 0 w 246"/>
                        <a:gd name="T5" fmla="*/ 272 h 272"/>
                        <a:gd name="T6" fmla="*/ 185 w 246"/>
                        <a:gd name="T7" fmla="*/ 272 h 272"/>
                        <a:gd name="T8" fmla="*/ 246 w 246"/>
                        <a:gd name="T9" fmla="*/ 205 h 272"/>
                        <a:gd name="T10" fmla="*/ 246 w 246"/>
                        <a:gd name="T11" fmla="*/ 0 h 272"/>
                        <a:gd name="T12" fmla="*/ 62 w 246"/>
                        <a:gd name="T13" fmla="*/ 0 h 272"/>
                      </a:gdLst>
                      <a:ahLst/>
                      <a:cxnLst>
                        <a:cxn ang="0">
                          <a:pos x="T0" y="T1"/>
                        </a:cxn>
                        <a:cxn ang="0">
                          <a:pos x="T2" y="T3"/>
                        </a:cxn>
                        <a:cxn ang="0">
                          <a:pos x="T4" y="T5"/>
                        </a:cxn>
                        <a:cxn ang="0">
                          <a:pos x="T6" y="T7"/>
                        </a:cxn>
                        <a:cxn ang="0">
                          <a:pos x="T8" y="T9"/>
                        </a:cxn>
                        <a:cxn ang="0">
                          <a:pos x="T10" y="T11"/>
                        </a:cxn>
                        <a:cxn ang="0">
                          <a:pos x="T12" y="T13"/>
                        </a:cxn>
                      </a:cxnLst>
                      <a:rect l="0" t="0" r="r" b="b"/>
                      <a:pathLst>
                        <a:path w="246" h="272">
                          <a:moveTo>
                            <a:pt x="62" y="0"/>
                          </a:moveTo>
                          <a:lnTo>
                            <a:pt x="0" y="69"/>
                          </a:lnTo>
                          <a:lnTo>
                            <a:pt x="0" y="272"/>
                          </a:lnTo>
                          <a:lnTo>
                            <a:pt x="185" y="272"/>
                          </a:lnTo>
                          <a:lnTo>
                            <a:pt x="246" y="205"/>
                          </a:lnTo>
                          <a:lnTo>
                            <a:pt x="246" y="0"/>
                          </a:lnTo>
                          <a:lnTo>
                            <a:pt x="62" y="0"/>
                          </a:lnTo>
                          <a:close/>
                        </a:path>
                      </a:pathLst>
                    </a:custGeom>
                    <a:grpFill/>
                    <a:ln w="9525">
                      <a:solidFill>
                        <a:schemeClr val="tx1"/>
                      </a:solidFill>
                      <a:prstDash val="solid"/>
                      <a:round/>
                      <a:headEnd/>
                      <a:tailEnd/>
                    </a:ln>
                  </p:spPr>
                  <p:txBody>
                    <a:bodyPr/>
                    <a:lstStyle/>
                    <a:p>
                      <a:endParaRPr lang="en-US"/>
                    </a:p>
                  </p:txBody>
                </p:sp>
                <p:sp>
                  <p:nvSpPr>
                    <p:cNvPr id="4511" name="Line 576"/>
                    <p:cNvSpPr>
                      <a:spLocks noChangeShapeType="1"/>
                    </p:cNvSpPr>
                    <p:nvPr/>
                  </p:nvSpPr>
                  <p:spPr bwMode="auto">
                    <a:xfrm flipH="1">
                      <a:off x="2340" y="2158"/>
                      <a:ext cx="93" cy="1"/>
                    </a:xfrm>
                    <a:prstGeom prst="line">
                      <a:avLst/>
                    </a:prstGeom>
                    <a:grpFill/>
                    <a:ln w="9525">
                      <a:solidFill>
                        <a:schemeClr val="tx1"/>
                      </a:solidFill>
                      <a:round/>
                      <a:headEnd/>
                      <a:tailEnd/>
                    </a:ln>
                    <a:extLst/>
                  </p:spPr>
                  <p:txBody>
                    <a:bodyPr/>
                    <a:lstStyle/>
                    <a:p>
                      <a:endParaRPr lang="en-US"/>
                    </a:p>
                  </p:txBody>
                </p:sp>
                <p:sp>
                  <p:nvSpPr>
                    <p:cNvPr id="4512" name="Line 577"/>
                    <p:cNvSpPr>
                      <a:spLocks noChangeShapeType="1"/>
                    </p:cNvSpPr>
                    <p:nvPr/>
                  </p:nvSpPr>
                  <p:spPr bwMode="auto">
                    <a:xfrm flipV="1">
                      <a:off x="2433" y="2123"/>
                      <a:ext cx="30" cy="35"/>
                    </a:xfrm>
                    <a:prstGeom prst="line">
                      <a:avLst/>
                    </a:prstGeom>
                    <a:grpFill/>
                    <a:ln w="9525">
                      <a:solidFill>
                        <a:schemeClr val="tx1"/>
                      </a:solidFill>
                      <a:round/>
                      <a:headEnd/>
                      <a:tailEnd/>
                    </a:ln>
                    <a:extLst/>
                  </p:spPr>
                  <p:txBody>
                    <a:bodyPr/>
                    <a:lstStyle/>
                    <a:p>
                      <a:endParaRPr lang="en-US"/>
                    </a:p>
                  </p:txBody>
                </p:sp>
                <p:sp>
                  <p:nvSpPr>
                    <p:cNvPr id="4513" name="Line 578"/>
                    <p:cNvSpPr>
                      <a:spLocks noChangeShapeType="1"/>
                    </p:cNvSpPr>
                    <p:nvPr/>
                  </p:nvSpPr>
                  <p:spPr bwMode="auto">
                    <a:xfrm>
                      <a:off x="2433" y="2158"/>
                      <a:ext cx="1" cy="102"/>
                    </a:xfrm>
                    <a:prstGeom prst="line">
                      <a:avLst/>
                    </a:prstGeom>
                    <a:grpFill/>
                    <a:ln w="9525">
                      <a:solidFill>
                        <a:schemeClr val="tx1"/>
                      </a:solidFill>
                      <a:round/>
                      <a:headEnd/>
                      <a:tailEnd/>
                    </a:ln>
                    <a:extLst/>
                  </p:spPr>
                  <p:txBody>
                    <a:bodyPr/>
                    <a:lstStyle/>
                    <a:p>
                      <a:endParaRPr lang="en-US"/>
                    </a:p>
                  </p:txBody>
                </p:sp>
              </p:grpSp>
              <p:grpSp>
                <p:nvGrpSpPr>
                  <p:cNvPr id="4475" name="Group 584"/>
                  <p:cNvGrpSpPr>
                    <a:grpSpLocks/>
                  </p:cNvGrpSpPr>
                  <p:nvPr/>
                </p:nvGrpSpPr>
                <p:grpSpPr bwMode="auto">
                  <a:xfrm>
                    <a:off x="2340" y="2022"/>
                    <a:ext cx="123" cy="137"/>
                    <a:chOff x="2340" y="2022"/>
                    <a:chExt cx="123" cy="137"/>
                  </a:xfrm>
                  <a:grpFill/>
                </p:grpSpPr>
                <p:sp>
                  <p:nvSpPr>
                    <p:cNvPr id="4506" name="Freeform 580"/>
                    <p:cNvSpPr>
                      <a:spLocks/>
                    </p:cNvSpPr>
                    <p:nvPr/>
                  </p:nvSpPr>
                  <p:spPr bwMode="auto">
                    <a:xfrm>
                      <a:off x="2340" y="2022"/>
                      <a:ext cx="123" cy="137"/>
                    </a:xfrm>
                    <a:custGeom>
                      <a:avLst/>
                      <a:gdLst>
                        <a:gd name="T0" fmla="*/ 62 w 246"/>
                        <a:gd name="T1" fmla="*/ 0 h 273"/>
                        <a:gd name="T2" fmla="*/ 0 w 246"/>
                        <a:gd name="T3" fmla="*/ 69 h 273"/>
                        <a:gd name="T4" fmla="*/ 0 w 246"/>
                        <a:gd name="T5" fmla="*/ 273 h 273"/>
                        <a:gd name="T6" fmla="*/ 185 w 246"/>
                        <a:gd name="T7" fmla="*/ 273 h 273"/>
                        <a:gd name="T8" fmla="*/ 246 w 246"/>
                        <a:gd name="T9" fmla="*/ 205 h 273"/>
                        <a:gd name="T10" fmla="*/ 246 w 246"/>
                        <a:gd name="T11" fmla="*/ 0 h 273"/>
                        <a:gd name="T12" fmla="*/ 62 w 246"/>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6" h="273">
                          <a:moveTo>
                            <a:pt x="62" y="0"/>
                          </a:moveTo>
                          <a:lnTo>
                            <a:pt x="0" y="69"/>
                          </a:lnTo>
                          <a:lnTo>
                            <a:pt x="0" y="273"/>
                          </a:lnTo>
                          <a:lnTo>
                            <a:pt x="185" y="273"/>
                          </a:lnTo>
                          <a:lnTo>
                            <a:pt x="246" y="205"/>
                          </a:lnTo>
                          <a:lnTo>
                            <a:pt x="246" y="0"/>
                          </a:lnTo>
                          <a:lnTo>
                            <a:pt x="62" y="0"/>
                          </a:lnTo>
                          <a:close/>
                        </a:path>
                      </a:pathLst>
                    </a:custGeom>
                    <a:grpFill/>
                    <a:ln w="9525">
                      <a:solidFill>
                        <a:schemeClr val="tx1"/>
                      </a:solidFill>
                      <a:prstDash val="solid"/>
                      <a:round/>
                      <a:headEnd/>
                      <a:tailEnd/>
                    </a:ln>
                  </p:spPr>
                  <p:txBody>
                    <a:bodyPr/>
                    <a:lstStyle/>
                    <a:p>
                      <a:endParaRPr lang="en-US"/>
                    </a:p>
                  </p:txBody>
                </p:sp>
                <p:sp>
                  <p:nvSpPr>
                    <p:cNvPr id="4507" name="Line 581"/>
                    <p:cNvSpPr>
                      <a:spLocks noChangeShapeType="1"/>
                    </p:cNvSpPr>
                    <p:nvPr/>
                  </p:nvSpPr>
                  <p:spPr bwMode="auto">
                    <a:xfrm flipH="1">
                      <a:off x="2340" y="2057"/>
                      <a:ext cx="93" cy="1"/>
                    </a:xfrm>
                    <a:prstGeom prst="line">
                      <a:avLst/>
                    </a:prstGeom>
                    <a:grpFill/>
                    <a:ln w="9525">
                      <a:solidFill>
                        <a:schemeClr val="tx1"/>
                      </a:solidFill>
                      <a:round/>
                      <a:headEnd/>
                      <a:tailEnd/>
                    </a:ln>
                    <a:extLst/>
                  </p:spPr>
                  <p:txBody>
                    <a:bodyPr/>
                    <a:lstStyle/>
                    <a:p>
                      <a:endParaRPr lang="en-US"/>
                    </a:p>
                  </p:txBody>
                </p:sp>
                <p:sp>
                  <p:nvSpPr>
                    <p:cNvPr id="4508" name="Line 582"/>
                    <p:cNvSpPr>
                      <a:spLocks noChangeShapeType="1"/>
                    </p:cNvSpPr>
                    <p:nvPr/>
                  </p:nvSpPr>
                  <p:spPr bwMode="auto">
                    <a:xfrm flipV="1">
                      <a:off x="2433" y="2022"/>
                      <a:ext cx="30" cy="35"/>
                    </a:xfrm>
                    <a:prstGeom prst="line">
                      <a:avLst/>
                    </a:prstGeom>
                    <a:grpFill/>
                    <a:ln w="9525">
                      <a:solidFill>
                        <a:schemeClr val="tx1"/>
                      </a:solidFill>
                      <a:round/>
                      <a:headEnd/>
                      <a:tailEnd/>
                    </a:ln>
                    <a:extLst/>
                  </p:spPr>
                  <p:txBody>
                    <a:bodyPr/>
                    <a:lstStyle/>
                    <a:p>
                      <a:endParaRPr lang="en-US"/>
                    </a:p>
                  </p:txBody>
                </p:sp>
                <p:sp>
                  <p:nvSpPr>
                    <p:cNvPr id="4509" name="Line 583"/>
                    <p:cNvSpPr>
                      <a:spLocks noChangeShapeType="1"/>
                    </p:cNvSpPr>
                    <p:nvPr/>
                  </p:nvSpPr>
                  <p:spPr bwMode="auto">
                    <a:xfrm>
                      <a:off x="2433" y="2057"/>
                      <a:ext cx="1" cy="102"/>
                    </a:xfrm>
                    <a:prstGeom prst="line">
                      <a:avLst/>
                    </a:prstGeom>
                    <a:grpFill/>
                    <a:ln w="9525">
                      <a:solidFill>
                        <a:schemeClr val="tx1"/>
                      </a:solidFill>
                      <a:round/>
                      <a:headEnd/>
                      <a:tailEnd/>
                    </a:ln>
                    <a:extLst/>
                  </p:spPr>
                  <p:txBody>
                    <a:bodyPr/>
                    <a:lstStyle/>
                    <a:p>
                      <a:endParaRPr lang="en-US"/>
                    </a:p>
                  </p:txBody>
                </p:sp>
              </p:grpSp>
              <p:grpSp>
                <p:nvGrpSpPr>
                  <p:cNvPr id="4476" name="Group 589"/>
                  <p:cNvGrpSpPr>
                    <a:grpSpLocks/>
                  </p:cNvGrpSpPr>
                  <p:nvPr/>
                </p:nvGrpSpPr>
                <p:grpSpPr bwMode="auto">
                  <a:xfrm>
                    <a:off x="2340" y="1921"/>
                    <a:ext cx="123" cy="137"/>
                    <a:chOff x="2340" y="1921"/>
                    <a:chExt cx="123" cy="137"/>
                  </a:xfrm>
                  <a:grpFill/>
                </p:grpSpPr>
                <p:sp>
                  <p:nvSpPr>
                    <p:cNvPr id="4502" name="Freeform 585"/>
                    <p:cNvSpPr>
                      <a:spLocks/>
                    </p:cNvSpPr>
                    <p:nvPr/>
                  </p:nvSpPr>
                  <p:spPr bwMode="auto">
                    <a:xfrm>
                      <a:off x="2340" y="1921"/>
                      <a:ext cx="123" cy="137"/>
                    </a:xfrm>
                    <a:custGeom>
                      <a:avLst/>
                      <a:gdLst>
                        <a:gd name="T0" fmla="*/ 62 w 246"/>
                        <a:gd name="T1" fmla="*/ 0 h 273"/>
                        <a:gd name="T2" fmla="*/ 0 w 246"/>
                        <a:gd name="T3" fmla="*/ 69 h 273"/>
                        <a:gd name="T4" fmla="*/ 0 w 246"/>
                        <a:gd name="T5" fmla="*/ 273 h 273"/>
                        <a:gd name="T6" fmla="*/ 185 w 246"/>
                        <a:gd name="T7" fmla="*/ 273 h 273"/>
                        <a:gd name="T8" fmla="*/ 246 w 246"/>
                        <a:gd name="T9" fmla="*/ 205 h 273"/>
                        <a:gd name="T10" fmla="*/ 246 w 246"/>
                        <a:gd name="T11" fmla="*/ 0 h 273"/>
                        <a:gd name="T12" fmla="*/ 62 w 246"/>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6" h="273">
                          <a:moveTo>
                            <a:pt x="62" y="0"/>
                          </a:moveTo>
                          <a:lnTo>
                            <a:pt x="0" y="69"/>
                          </a:lnTo>
                          <a:lnTo>
                            <a:pt x="0" y="273"/>
                          </a:lnTo>
                          <a:lnTo>
                            <a:pt x="185" y="273"/>
                          </a:lnTo>
                          <a:lnTo>
                            <a:pt x="246" y="205"/>
                          </a:lnTo>
                          <a:lnTo>
                            <a:pt x="246" y="0"/>
                          </a:lnTo>
                          <a:lnTo>
                            <a:pt x="62" y="0"/>
                          </a:lnTo>
                          <a:close/>
                        </a:path>
                      </a:pathLst>
                    </a:custGeom>
                    <a:grpFill/>
                    <a:ln w="9525">
                      <a:solidFill>
                        <a:schemeClr val="tx1"/>
                      </a:solidFill>
                      <a:prstDash val="solid"/>
                      <a:round/>
                      <a:headEnd/>
                      <a:tailEnd/>
                    </a:ln>
                  </p:spPr>
                  <p:txBody>
                    <a:bodyPr/>
                    <a:lstStyle/>
                    <a:p>
                      <a:endParaRPr lang="en-US"/>
                    </a:p>
                  </p:txBody>
                </p:sp>
                <p:sp>
                  <p:nvSpPr>
                    <p:cNvPr id="4503" name="Line 586"/>
                    <p:cNvSpPr>
                      <a:spLocks noChangeShapeType="1"/>
                    </p:cNvSpPr>
                    <p:nvPr/>
                  </p:nvSpPr>
                  <p:spPr bwMode="auto">
                    <a:xfrm flipH="1">
                      <a:off x="2340" y="1956"/>
                      <a:ext cx="93" cy="1"/>
                    </a:xfrm>
                    <a:prstGeom prst="line">
                      <a:avLst/>
                    </a:prstGeom>
                    <a:grpFill/>
                    <a:ln w="9525">
                      <a:solidFill>
                        <a:schemeClr val="tx1"/>
                      </a:solidFill>
                      <a:round/>
                      <a:headEnd/>
                      <a:tailEnd/>
                    </a:ln>
                    <a:extLst/>
                  </p:spPr>
                  <p:txBody>
                    <a:bodyPr/>
                    <a:lstStyle/>
                    <a:p>
                      <a:endParaRPr lang="en-US"/>
                    </a:p>
                  </p:txBody>
                </p:sp>
                <p:sp>
                  <p:nvSpPr>
                    <p:cNvPr id="4504" name="Line 587"/>
                    <p:cNvSpPr>
                      <a:spLocks noChangeShapeType="1"/>
                    </p:cNvSpPr>
                    <p:nvPr/>
                  </p:nvSpPr>
                  <p:spPr bwMode="auto">
                    <a:xfrm flipV="1">
                      <a:off x="2433" y="1921"/>
                      <a:ext cx="30" cy="35"/>
                    </a:xfrm>
                    <a:prstGeom prst="line">
                      <a:avLst/>
                    </a:prstGeom>
                    <a:grpFill/>
                    <a:ln w="9525">
                      <a:solidFill>
                        <a:schemeClr val="tx1"/>
                      </a:solidFill>
                      <a:round/>
                      <a:headEnd/>
                      <a:tailEnd/>
                    </a:ln>
                    <a:extLst/>
                  </p:spPr>
                  <p:txBody>
                    <a:bodyPr/>
                    <a:lstStyle/>
                    <a:p>
                      <a:endParaRPr lang="en-US"/>
                    </a:p>
                  </p:txBody>
                </p:sp>
                <p:sp>
                  <p:nvSpPr>
                    <p:cNvPr id="4505" name="Line 588"/>
                    <p:cNvSpPr>
                      <a:spLocks noChangeShapeType="1"/>
                    </p:cNvSpPr>
                    <p:nvPr/>
                  </p:nvSpPr>
                  <p:spPr bwMode="auto">
                    <a:xfrm>
                      <a:off x="2433" y="1956"/>
                      <a:ext cx="1" cy="102"/>
                    </a:xfrm>
                    <a:prstGeom prst="line">
                      <a:avLst/>
                    </a:prstGeom>
                    <a:grpFill/>
                    <a:ln w="9525">
                      <a:solidFill>
                        <a:schemeClr val="tx1"/>
                      </a:solidFill>
                      <a:round/>
                      <a:headEnd/>
                      <a:tailEnd/>
                    </a:ln>
                    <a:extLst/>
                  </p:spPr>
                  <p:txBody>
                    <a:bodyPr/>
                    <a:lstStyle/>
                    <a:p>
                      <a:endParaRPr lang="en-US"/>
                    </a:p>
                  </p:txBody>
                </p:sp>
              </p:grpSp>
              <p:grpSp>
                <p:nvGrpSpPr>
                  <p:cNvPr id="4477" name="Group 594"/>
                  <p:cNvGrpSpPr>
                    <a:grpSpLocks/>
                  </p:cNvGrpSpPr>
                  <p:nvPr/>
                </p:nvGrpSpPr>
                <p:grpSpPr bwMode="auto">
                  <a:xfrm>
                    <a:off x="2340" y="1820"/>
                    <a:ext cx="123" cy="137"/>
                    <a:chOff x="2340" y="1820"/>
                    <a:chExt cx="123" cy="137"/>
                  </a:xfrm>
                  <a:grpFill/>
                </p:grpSpPr>
                <p:sp>
                  <p:nvSpPr>
                    <p:cNvPr id="4498" name="Freeform 590"/>
                    <p:cNvSpPr>
                      <a:spLocks/>
                    </p:cNvSpPr>
                    <p:nvPr/>
                  </p:nvSpPr>
                  <p:spPr bwMode="auto">
                    <a:xfrm>
                      <a:off x="2340" y="1820"/>
                      <a:ext cx="123" cy="137"/>
                    </a:xfrm>
                    <a:custGeom>
                      <a:avLst/>
                      <a:gdLst>
                        <a:gd name="T0" fmla="*/ 62 w 246"/>
                        <a:gd name="T1" fmla="*/ 0 h 273"/>
                        <a:gd name="T2" fmla="*/ 0 w 246"/>
                        <a:gd name="T3" fmla="*/ 69 h 273"/>
                        <a:gd name="T4" fmla="*/ 0 w 246"/>
                        <a:gd name="T5" fmla="*/ 273 h 273"/>
                        <a:gd name="T6" fmla="*/ 185 w 246"/>
                        <a:gd name="T7" fmla="*/ 273 h 273"/>
                        <a:gd name="T8" fmla="*/ 246 w 246"/>
                        <a:gd name="T9" fmla="*/ 205 h 273"/>
                        <a:gd name="T10" fmla="*/ 246 w 246"/>
                        <a:gd name="T11" fmla="*/ 0 h 273"/>
                        <a:gd name="T12" fmla="*/ 62 w 246"/>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6" h="273">
                          <a:moveTo>
                            <a:pt x="62" y="0"/>
                          </a:moveTo>
                          <a:lnTo>
                            <a:pt x="0" y="69"/>
                          </a:lnTo>
                          <a:lnTo>
                            <a:pt x="0" y="273"/>
                          </a:lnTo>
                          <a:lnTo>
                            <a:pt x="185" y="273"/>
                          </a:lnTo>
                          <a:lnTo>
                            <a:pt x="246" y="205"/>
                          </a:lnTo>
                          <a:lnTo>
                            <a:pt x="246" y="0"/>
                          </a:lnTo>
                          <a:lnTo>
                            <a:pt x="62" y="0"/>
                          </a:lnTo>
                          <a:close/>
                        </a:path>
                      </a:pathLst>
                    </a:custGeom>
                    <a:grpFill/>
                    <a:ln w="9525">
                      <a:solidFill>
                        <a:schemeClr val="tx1"/>
                      </a:solidFill>
                      <a:prstDash val="solid"/>
                      <a:round/>
                      <a:headEnd/>
                      <a:tailEnd/>
                    </a:ln>
                  </p:spPr>
                  <p:txBody>
                    <a:bodyPr/>
                    <a:lstStyle/>
                    <a:p>
                      <a:endParaRPr lang="en-US"/>
                    </a:p>
                  </p:txBody>
                </p:sp>
                <p:sp>
                  <p:nvSpPr>
                    <p:cNvPr id="4499" name="Line 591"/>
                    <p:cNvSpPr>
                      <a:spLocks noChangeShapeType="1"/>
                    </p:cNvSpPr>
                    <p:nvPr/>
                  </p:nvSpPr>
                  <p:spPr bwMode="auto">
                    <a:xfrm flipH="1">
                      <a:off x="2340" y="1855"/>
                      <a:ext cx="93" cy="1"/>
                    </a:xfrm>
                    <a:prstGeom prst="line">
                      <a:avLst/>
                    </a:prstGeom>
                    <a:grpFill/>
                    <a:ln w="9525">
                      <a:solidFill>
                        <a:schemeClr val="tx1"/>
                      </a:solidFill>
                      <a:round/>
                      <a:headEnd/>
                      <a:tailEnd/>
                    </a:ln>
                    <a:extLst/>
                  </p:spPr>
                  <p:txBody>
                    <a:bodyPr/>
                    <a:lstStyle/>
                    <a:p>
                      <a:endParaRPr lang="en-US"/>
                    </a:p>
                  </p:txBody>
                </p:sp>
                <p:sp>
                  <p:nvSpPr>
                    <p:cNvPr id="4500" name="Line 592"/>
                    <p:cNvSpPr>
                      <a:spLocks noChangeShapeType="1"/>
                    </p:cNvSpPr>
                    <p:nvPr/>
                  </p:nvSpPr>
                  <p:spPr bwMode="auto">
                    <a:xfrm flipV="1">
                      <a:off x="2433" y="1820"/>
                      <a:ext cx="30" cy="35"/>
                    </a:xfrm>
                    <a:prstGeom prst="line">
                      <a:avLst/>
                    </a:prstGeom>
                    <a:grpFill/>
                    <a:ln w="9525">
                      <a:solidFill>
                        <a:schemeClr val="tx1"/>
                      </a:solidFill>
                      <a:round/>
                      <a:headEnd/>
                      <a:tailEnd/>
                    </a:ln>
                    <a:extLst/>
                  </p:spPr>
                  <p:txBody>
                    <a:bodyPr/>
                    <a:lstStyle/>
                    <a:p>
                      <a:endParaRPr lang="en-US"/>
                    </a:p>
                  </p:txBody>
                </p:sp>
                <p:sp>
                  <p:nvSpPr>
                    <p:cNvPr id="4501" name="Line 593"/>
                    <p:cNvSpPr>
                      <a:spLocks noChangeShapeType="1"/>
                    </p:cNvSpPr>
                    <p:nvPr/>
                  </p:nvSpPr>
                  <p:spPr bwMode="auto">
                    <a:xfrm>
                      <a:off x="2433" y="1855"/>
                      <a:ext cx="1" cy="102"/>
                    </a:xfrm>
                    <a:prstGeom prst="line">
                      <a:avLst/>
                    </a:prstGeom>
                    <a:grpFill/>
                    <a:ln w="9525">
                      <a:solidFill>
                        <a:schemeClr val="tx1"/>
                      </a:solidFill>
                      <a:round/>
                      <a:headEnd/>
                      <a:tailEnd/>
                    </a:ln>
                    <a:extLst/>
                  </p:spPr>
                  <p:txBody>
                    <a:bodyPr/>
                    <a:lstStyle/>
                    <a:p>
                      <a:endParaRPr lang="en-US"/>
                    </a:p>
                  </p:txBody>
                </p:sp>
              </p:grpSp>
              <p:grpSp>
                <p:nvGrpSpPr>
                  <p:cNvPr id="4478" name="Group 599"/>
                  <p:cNvGrpSpPr>
                    <a:grpSpLocks/>
                  </p:cNvGrpSpPr>
                  <p:nvPr/>
                </p:nvGrpSpPr>
                <p:grpSpPr bwMode="auto">
                  <a:xfrm>
                    <a:off x="2244" y="1719"/>
                    <a:ext cx="124" cy="137"/>
                    <a:chOff x="2244" y="1719"/>
                    <a:chExt cx="124" cy="137"/>
                  </a:xfrm>
                  <a:grpFill/>
                </p:grpSpPr>
                <p:sp>
                  <p:nvSpPr>
                    <p:cNvPr id="4494" name="Freeform 595"/>
                    <p:cNvSpPr>
                      <a:spLocks/>
                    </p:cNvSpPr>
                    <p:nvPr/>
                  </p:nvSpPr>
                  <p:spPr bwMode="auto">
                    <a:xfrm>
                      <a:off x="2244" y="1719"/>
                      <a:ext cx="124" cy="137"/>
                    </a:xfrm>
                    <a:custGeom>
                      <a:avLst/>
                      <a:gdLst>
                        <a:gd name="T0" fmla="*/ 62 w 246"/>
                        <a:gd name="T1" fmla="*/ 0 h 273"/>
                        <a:gd name="T2" fmla="*/ 0 w 246"/>
                        <a:gd name="T3" fmla="*/ 69 h 273"/>
                        <a:gd name="T4" fmla="*/ 0 w 246"/>
                        <a:gd name="T5" fmla="*/ 273 h 273"/>
                        <a:gd name="T6" fmla="*/ 186 w 246"/>
                        <a:gd name="T7" fmla="*/ 273 h 273"/>
                        <a:gd name="T8" fmla="*/ 246 w 246"/>
                        <a:gd name="T9" fmla="*/ 206 h 273"/>
                        <a:gd name="T10" fmla="*/ 246 w 246"/>
                        <a:gd name="T11" fmla="*/ 0 h 273"/>
                        <a:gd name="T12" fmla="*/ 62 w 246"/>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6" h="273">
                          <a:moveTo>
                            <a:pt x="62" y="0"/>
                          </a:moveTo>
                          <a:lnTo>
                            <a:pt x="0" y="69"/>
                          </a:lnTo>
                          <a:lnTo>
                            <a:pt x="0" y="273"/>
                          </a:lnTo>
                          <a:lnTo>
                            <a:pt x="186" y="273"/>
                          </a:lnTo>
                          <a:lnTo>
                            <a:pt x="246" y="206"/>
                          </a:lnTo>
                          <a:lnTo>
                            <a:pt x="246" y="0"/>
                          </a:lnTo>
                          <a:lnTo>
                            <a:pt x="62" y="0"/>
                          </a:lnTo>
                          <a:close/>
                        </a:path>
                      </a:pathLst>
                    </a:custGeom>
                    <a:grpFill/>
                    <a:ln w="9525">
                      <a:solidFill>
                        <a:schemeClr val="tx1"/>
                      </a:solidFill>
                      <a:prstDash val="solid"/>
                      <a:round/>
                      <a:headEnd/>
                      <a:tailEnd/>
                    </a:ln>
                  </p:spPr>
                  <p:txBody>
                    <a:bodyPr/>
                    <a:lstStyle/>
                    <a:p>
                      <a:endParaRPr lang="en-US"/>
                    </a:p>
                  </p:txBody>
                </p:sp>
                <p:sp>
                  <p:nvSpPr>
                    <p:cNvPr id="4495" name="Line 596"/>
                    <p:cNvSpPr>
                      <a:spLocks noChangeShapeType="1"/>
                    </p:cNvSpPr>
                    <p:nvPr/>
                  </p:nvSpPr>
                  <p:spPr bwMode="auto">
                    <a:xfrm flipH="1">
                      <a:off x="2244" y="1754"/>
                      <a:ext cx="93" cy="1"/>
                    </a:xfrm>
                    <a:prstGeom prst="line">
                      <a:avLst/>
                    </a:prstGeom>
                    <a:grpFill/>
                    <a:ln w="9525">
                      <a:solidFill>
                        <a:schemeClr val="tx1"/>
                      </a:solidFill>
                      <a:round/>
                      <a:headEnd/>
                      <a:tailEnd/>
                    </a:ln>
                    <a:extLst/>
                  </p:spPr>
                  <p:txBody>
                    <a:bodyPr/>
                    <a:lstStyle/>
                    <a:p>
                      <a:endParaRPr lang="en-US"/>
                    </a:p>
                  </p:txBody>
                </p:sp>
                <p:sp>
                  <p:nvSpPr>
                    <p:cNvPr id="4496" name="Line 597"/>
                    <p:cNvSpPr>
                      <a:spLocks noChangeShapeType="1"/>
                    </p:cNvSpPr>
                    <p:nvPr/>
                  </p:nvSpPr>
                  <p:spPr bwMode="auto">
                    <a:xfrm flipV="1">
                      <a:off x="2337" y="1719"/>
                      <a:ext cx="31" cy="35"/>
                    </a:xfrm>
                    <a:prstGeom prst="line">
                      <a:avLst/>
                    </a:prstGeom>
                    <a:grpFill/>
                    <a:ln w="9525">
                      <a:solidFill>
                        <a:schemeClr val="tx1"/>
                      </a:solidFill>
                      <a:round/>
                      <a:headEnd/>
                      <a:tailEnd/>
                    </a:ln>
                    <a:extLst/>
                  </p:spPr>
                  <p:txBody>
                    <a:bodyPr/>
                    <a:lstStyle/>
                    <a:p>
                      <a:endParaRPr lang="en-US"/>
                    </a:p>
                  </p:txBody>
                </p:sp>
                <p:sp>
                  <p:nvSpPr>
                    <p:cNvPr id="4497" name="Line 598"/>
                    <p:cNvSpPr>
                      <a:spLocks noChangeShapeType="1"/>
                    </p:cNvSpPr>
                    <p:nvPr/>
                  </p:nvSpPr>
                  <p:spPr bwMode="auto">
                    <a:xfrm>
                      <a:off x="2337" y="1754"/>
                      <a:ext cx="1" cy="102"/>
                    </a:xfrm>
                    <a:prstGeom prst="line">
                      <a:avLst/>
                    </a:prstGeom>
                    <a:grpFill/>
                    <a:ln w="9525">
                      <a:solidFill>
                        <a:schemeClr val="tx1"/>
                      </a:solidFill>
                      <a:round/>
                      <a:headEnd/>
                      <a:tailEnd/>
                    </a:ln>
                    <a:extLst/>
                  </p:spPr>
                  <p:txBody>
                    <a:bodyPr/>
                    <a:lstStyle/>
                    <a:p>
                      <a:endParaRPr lang="en-US"/>
                    </a:p>
                  </p:txBody>
                </p:sp>
              </p:grpSp>
              <p:grpSp>
                <p:nvGrpSpPr>
                  <p:cNvPr id="4479" name="Group 604"/>
                  <p:cNvGrpSpPr>
                    <a:grpSpLocks/>
                  </p:cNvGrpSpPr>
                  <p:nvPr/>
                </p:nvGrpSpPr>
                <p:grpSpPr bwMode="auto">
                  <a:xfrm>
                    <a:off x="2340" y="1719"/>
                    <a:ext cx="123" cy="137"/>
                    <a:chOff x="2340" y="1719"/>
                    <a:chExt cx="123" cy="137"/>
                  </a:xfrm>
                  <a:grpFill/>
                </p:grpSpPr>
                <p:sp>
                  <p:nvSpPr>
                    <p:cNvPr id="4490" name="Freeform 600"/>
                    <p:cNvSpPr>
                      <a:spLocks/>
                    </p:cNvSpPr>
                    <p:nvPr/>
                  </p:nvSpPr>
                  <p:spPr bwMode="auto">
                    <a:xfrm>
                      <a:off x="2340" y="1719"/>
                      <a:ext cx="123" cy="137"/>
                    </a:xfrm>
                    <a:custGeom>
                      <a:avLst/>
                      <a:gdLst>
                        <a:gd name="T0" fmla="*/ 62 w 246"/>
                        <a:gd name="T1" fmla="*/ 0 h 273"/>
                        <a:gd name="T2" fmla="*/ 0 w 246"/>
                        <a:gd name="T3" fmla="*/ 69 h 273"/>
                        <a:gd name="T4" fmla="*/ 0 w 246"/>
                        <a:gd name="T5" fmla="*/ 273 h 273"/>
                        <a:gd name="T6" fmla="*/ 185 w 246"/>
                        <a:gd name="T7" fmla="*/ 273 h 273"/>
                        <a:gd name="T8" fmla="*/ 246 w 246"/>
                        <a:gd name="T9" fmla="*/ 206 h 273"/>
                        <a:gd name="T10" fmla="*/ 246 w 246"/>
                        <a:gd name="T11" fmla="*/ 0 h 273"/>
                        <a:gd name="T12" fmla="*/ 62 w 246"/>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6" h="273">
                          <a:moveTo>
                            <a:pt x="62" y="0"/>
                          </a:moveTo>
                          <a:lnTo>
                            <a:pt x="0" y="69"/>
                          </a:lnTo>
                          <a:lnTo>
                            <a:pt x="0" y="273"/>
                          </a:lnTo>
                          <a:lnTo>
                            <a:pt x="185" y="273"/>
                          </a:lnTo>
                          <a:lnTo>
                            <a:pt x="246" y="206"/>
                          </a:lnTo>
                          <a:lnTo>
                            <a:pt x="246" y="0"/>
                          </a:lnTo>
                          <a:lnTo>
                            <a:pt x="62" y="0"/>
                          </a:lnTo>
                          <a:close/>
                        </a:path>
                      </a:pathLst>
                    </a:custGeom>
                    <a:grpFill/>
                    <a:ln w="9525">
                      <a:solidFill>
                        <a:schemeClr val="tx1"/>
                      </a:solidFill>
                      <a:prstDash val="solid"/>
                      <a:round/>
                      <a:headEnd/>
                      <a:tailEnd/>
                    </a:ln>
                  </p:spPr>
                  <p:txBody>
                    <a:bodyPr/>
                    <a:lstStyle/>
                    <a:p>
                      <a:endParaRPr lang="en-US"/>
                    </a:p>
                  </p:txBody>
                </p:sp>
                <p:sp>
                  <p:nvSpPr>
                    <p:cNvPr id="4491" name="Line 601"/>
                    <p:cNvSpPr>
                      <a:spLocks noChangeShapeType="1"/>
                    </p:cNvSpPr>
                    <p:nvPr/>
                  </p:nvSpPr>
                  <p:spPr bwMode="auto">
                    <a:xfrm flipH="1">
                      <a:off x="2340" y="1754"/>
                      <a:ext cx="93" cy="1"/>
                    </a:xfrm>
                    <a:prstGeom prst="line">
                      <a:avLst/>
                    </a:prstGeom>
                    <a:grpFill/>
                    <a:ln w="9525">
                      <a:solidFill>
                        <a:schemeClr val="tx1"/>
                      </a:solidFill>
                      <a:round/>
                      <a:headEnd/>
                      <a:tailEnd/>
                    </a:ln>
                    <a:extLst/>
                  </p:spPr>
                  <p:txBody>
                    <a:bodyPr/>
                    <a:lstStyle/>
                    <a:p>
                      <a:endParaRPr lang="en-US"/>
                    </a:p>
                  </p:txBody>
                </p:sp>
                <p:sp>
                  <p:nvSpPr>
                    <p:cNvPr id="4492" name="Line 602"/>
                    <p:cNvSpPr>
                      <a:spLocks noChangeShapeType="1"/>
                    </p:cNvSpPr>
                    <p:nvPr/>
                  </p:nvSpPr>
                  <p:spPr bwMode="auto">
                    <a:xfrm flipV="1">
                      <a:off x="2433" y="1719"/>
                      <a:ext cx="30" cy="35"/>
                    </a:xfrm>
                    <a:prstGeom prst="line">
                      <a:avLst/>
                    </a:prstGeom>
                    <a:grpFill/>
                    <a:ln w="9525">
                      <a:solidFill>
                        <a:schemeClr val="tx1"/>
                      </a:solidFill>
                      <a:round/>
                      <a:headEnd/>
                      <a:tailEnd/>
                    </a:ln>
                    <a:extLst/>
                  </p:spPr>
                  <p:txBody>
                    <a:bodyPr/>
                    <a:lstStyle/>
                    <a:p>
                      <a:endParaRPr lang="en-US"/>
                    </a:p>
                  </p:txBody>
                </p:sp>
                <p:sp>
                  <p:nvSpPr>
                    <p:cNvPr id="4493" name="Line 603"/>
                    <p:cNvSpPr>
                      <a:spLocks noChangeShapeType="1"/>
                    </p:cNvSpPr>
                    <p:nvPr/>
                  </p:nvSpPr>
                  <p:spPr bwMode="auto">
                    <a:xfrm>
                      <a:off x="2433" y="1754"/>
                      <a:ext cx="1" cy="102"/>
                    </a:xfrm>
                    <a:prstGeom prst="line">
                      <a:avLst/>
                    </a:prstGeom>
                    <a:grpFill/>
                    <a:ln w="9525">
                      <a:solidFill>
                        <a:schemeClr val="tx1"/>
                      </a:solidFill>
                      <a:round/>
                      <a:headEnd/>
                      <a:tailEnd/>
                    </a:ln>
                    <a:extLst/>
                  </p:spPr>
                  <p:txBody>
                    <a:bodyPr/>
                    <a:lstStyle/>
                    <a:p>
                      <a:endParaRPr lang="en-US"/>
                    </a:p>
                  </p:txBody>
                </p:sp>
              </p:grpSp>
              <p:grpSp>
                <p:nvGrpSpPr>
                  <p:cNvPr id="4480" name="Group 609"/>
                  <p:cNvGrpSpPr>
                    <a:grpSpLocks/>
                  </p:cNvGrpSpPr>
                  <p:nvPr/>
                </p:nvGrpSpPr>
                <p:grpSpPr bwMode="auto">
                  <a:xfrm>
                    <a:off x="2244" y="1618"/>
                    <a:ext cx="124" cy="137"/>
                    <a:chOff x="2244" y="1618"/>
                    <a:chExt cx="124" cy="137"/>
                  </a:xfrm>
                  <a:grpFill/>
                </p:grpSpPr>
                <p:sp>
                  <p:nvSpPr>
                    <p:cNvPr id="4486" name="Freeform 605"/>
                    <p:cNvSpPr>
                      <a:spLocks/>
                    </p:cNvSpPr>
                    <p:nvPr/>
                  </p:nvSpPr>
                  <p:spPr bwMode="auto">
                    <a:xfrm>
                      <a:off x="2244" y="1618"/>
                      <a:ext cx="124" cy="137"/>
                    </a:xfrm>
                    <a:custGeom>
                      <a:avLst/>
                      <a:gdLst>
                        <a:gd name="T0" fmla="*/ 62 w 246"/>
                        <a:gd name="T1" fmla="*/ 0 h 273"/>
                        <a:gd name="T2" fmla="*/ 0 w 246"/>
                        <a:gd name="T3" fmla="*/ 69 h 273"/>
                        <a:gd name="T4" fmla="*/ 0 w 246"/>
                        <a:gd name="T5" fmla="*/ 273 h 273"/>
                        <a:gd name="T6" fmla="*/ 186 w 246"/>
                        <a:gd name="T7" fmla="*/ 273 h 273"/>
                        <a:gd name="T8" fmla="*/ 246 w 246"/>
                        <a:gd name="T9" fmla="*/ 206 h 273"/>
                        <a:gd name="T10" fmla="*/ 246 w 246"/>
                        <a:gd name="T11" fmla="*/ 0 h 273"/>
                        <a:gd name="T12" fmla="*/ 62 w 246"/>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6" h="273">
                          <a:moveTo>
                            <a:pt x="62" y="0"/>
                          </a:moveTo>
                          <a:lnTo>
                            <a:pt x="0" y="69"/>
                          </a:lnTo>
                          <a:lnTo>
                            <a:pt x="0" y="273"/>
                          </a:lnTo>
                          <a:lnTo>
                            <a:pt x="186" y="273"/>
                          </a:lnTo>
                          <a:lnTo>
                            <a:pt x="246" y="206"/>
                          </a:lnTo>
                          <a:lnTo>
                            <a:pt x="246" y="0"/>
                          </a:lnTo>
                          <a:lnTo>
                            <a:pt x="62" y="0"/>
                          </a:lnTo>
                          <a:close/>
                        </a:path>
                      </a:pathLst>
                    </a:custGeom>
                    <a:grpFill/>
                    <a:ln w="9525">
                      <a:solidFill>
                        <a:schemeClr val="tx1"/>
                      </a:solidFill>
                      <a:prstDash val="solid"/>
                      <a:round/>
                      <a:headEnd/>
                      <a:tailEnd/>
                    </a:ln>
                  </p:spPr>
                  <p:txBody>
                    <a:bodyPr/>
                    <a:lstStyle/>
                    <a:p>
                      <a:endParaRPr lang="en-US"/>
                    </a:p>
                  </p:txBody>
                </p:sp>
                <p:sp>
                  <p:nvSpPr>
                    <p:cNvPr id="4487" name="Line 606"/>
                    <p:cNvSpPr>
                      <a:spLocks noChangeShapeType="1"/>
                    </p:cNvSpPr>
                    <p:nvPr/>
                  </p:nvSpPr>
                  <p:spPr bwMode="auto">
                    <a:xfrm flipH="1">
                      <a:off x="2244" y="1653"/>
                      <a:ext cx="93" cy="1"/>
                    </a:xfrm>
                    <a:prstGeom prst="line">
                      <a:avLst/>
                    </a:prstGeom>
                    <a:grpFill/>
                    <a:ln w="9525">
                      <a:solidFill>
                        <a:schemeClr val="tx1"/>
                      </a:solidFill>
                      <a:round/>
                      <a:headEnd/>
                      <a:tailEnd/>
                    </a:ln>
                    <a:extLst/>
                  </p:spPr>
                  <p:txBody>
                    <a:bodyPr/>
                    <a:lstStyle/>
                    <a:p>
                      <a:endParaRPr lang="en-US"/>
                    </a:p>
                  </p:txBody>
                </p:sp>
                <p:sp>
                  <p:nvSpPr>
                    <p:cNvPr id="4488" name="Line 607"/>
                    <p:cNvSpPr>
                      <a:spLocks noChangeShapeType="1"/>
                    </p:cNvSpPr>
                    <p:nvPr/>
                  </p:nvSpPr>
                  <p:spPr bwMode="auto">
                    <a:xfrm flipV="1">
                      <a:off x="2337" y="1618"/>
                      <a:ext cx="31" cy="35"/>
                    </a:xfrm>
                    <a:prstGeom prst="line">
                      <a:avLst/>
                    </a:prstGeom>
                    <a:grpFill/>
                    <a:ln w="9525">
                      <a:solidFill>
                        <a:schemeClr val="tx1"/>
                      </a:solidFill>
                      <a:round/>
                      <a:headEnd/>
                      <a:tailEnd/>
                    </a:ln>
                    <a:extLst/>
                  </p:spPr>
                  <p:txBody>
                    <a:bodyPr/>
                    <a:lstStyle/>
                    <a:p>
                      <a:endParaRPr lang="en-US"/>
                    </a:p>
                  </p:txBody>
                </p:sp>
                <p:sp>
                  <p:nvSpPr>
                    <p:cNvPr id="4489" name="Line 608"/>
                    <p:cNvSpPr>
                      <a:spLocks noChangeShapeType="1"/>
                    </p:cNvSpPr>
                    <p:nvPr/>
                  </p:nvSpPr>
                  <p:spPr bwMode="auto">
                    <a:xfrm>
                      <a:off x="2337" y="1653"/>
                      <a:ext cx="1" cy="102"/>
                    </a:xfrm>
                    <a:prstGeom prst="line">
                      <a:avLst/>
                    </a:prstGeom>
                    <a:grpFill/>
                    <a:ln w="9525">
                      <a:solidFill>
                        <a:schemeClr val="tx1"/>
                      </a:solidFill>
                      <a:round/>
                      <a:headEnd/>
                      <a:tailEnd/>
                    </a:ln>
                    <a:extLst/>
                  </p:spPr>
                  <p:txBody>
                    <a:bodyPr/>
                    <a:lstStyle/>
                    <a:p>
                      <a:endParaRPr lang="en-US"/>
                    </a:p>
                  </p:txBody>
                </p:sp>
              </p:grpSp>
              <p:grpSp>
                <p:nvGrpSpPr>
                  <p:cNvPr id="4481" name="Group 614"/>
                  <p:cNvGrpSpPr>
                    <a:grpSpLocks/>
                  </p:cNvGrpSpPr>
                  <p:nvPr/>
                </p:nvGrpSpPr>
                <p:grpSpPr bwMode="auto">
                  <a:xfrm>
                    <a:off x="2340" y="1618"/>
                    <a:ext cx="123" cy="137"/>
                    <a:chOff x="2340" y="1618"/>
                    <a:chExt cx="123" cy="137"/>
                  </a:xfrm>
                  <a:grpFill/>
                </p:grpSpPr>
                <p:sp>
                  <p:nvSpPr>
                    <p:cNvPr id="4482" name="Freeform 610"/>
                    <p:cNvSpPr>
                      <a:spLocks/>
                    </p:cNvSpPr>
                    <p:nvPr/>
                  </p:nvSpPr>
                  <p:spPr bwMode="auto">
                    <a:xfrm>
                      <a:off x="2340" y="1618"/>
                      <a:ext cx="123" cy="137"/>
                    </a:xfrm>
                    <a:custGeom>
                      <a:avLst/>
                      <a:gdLst>
                        <a:gd name="T0" fmla="*/ 62 w 246"/>
                        <a:gd name="T1" fmla="*/ 0 h 273"/>
                        <a:gd name="T2" fmla="*/ 0 w 246"/>
                        <a:gd name="T3" fmla="*/ 69 h 273"/>
                        <a:gd name="T4" fmla="*/ 0 w 246"/>
                        <a:gd name="T5" fmla="*/ 273 h 273"/>
                        <a:gd name="T6" fmla="*/ 185 w 246"/>
                        <a:gd name="T7" fmla="*/ 273 h 273"/>
                        <a:gd name="T8" fmla="*/ 246 w 246"/>
                        <a:gd name="T9" fmla="*/ 206 h 273"/>
                        <a:gd name="T10" fmla="*/ 246 w 246"/>
                        <a:gd name="T11" fmla="*/ 0 h 273"/>
                        <a:gd name="T12" fmla="*/ 62 w 246"/>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6" h="273">
                          <a:moveTo>
                            <a:pt x="62" y="0"/>
                          </a:moveTo>
                          <a:lnTo>
                            <a:pt x="0" y="69"/>
                          </a:lnTo>
                          <a:lnTo>
                            <a:pt x="0" y="273"/>
                          </a:lnTo>
                          <a:lnTo>
                            <a:pt x="185" y="273"/>
                          </a:lnTo>
                          <a:lnTo>
                            <a:pt x="246" y="206"/>
                          </a:lnTo>
                          <a:lnTo>
                            <a:pt x="246" y="0"/>
                          </a:lnTo>
                          <a:lnTo>
                            <a:pt x="62" y="0"/>
                          </a:lnTo>
                          <a:close/>
                        </a:path>
                      </a:pathLst>
                    </a:custGeom>
                    <a:grpFill/>
                    <a:ln w="9525">
                      <a:solidFill>
                        <a:schemeClr val="tx1"/>
                      </a:solidFill>
                      <a:prstDash val="solid"/>
                      <a:round/>
                      <a:headEnd/>
                      <a:tailEnd/>
                    </a:ln>
                  </p:spPr>
                  <p:txBody>
                    <a:bodyPr/>
                    <a:lstStyle/>
                    <a:p>
                      <a:endParaRPr lang="en-US"/>
                    </a:p>
                  </p:txBody>
                </p:sp>
                <p:sp>
                  <p:nvSpPr>
                    <p:cNvPr id="4483" name="Line 611"/>
                    <p:cNvSpPr>
                      <a:spLocks noChangeShapeType="1"/>
                    </p:cNvSpPr>
                    <p:nvPr/>
                  </p:nvSpPr>
                  <p:spPr bwMode="auto">
                    <a:xfrm flipH="1">
                      <a:off x="2340" y="1653"/>
                      <a:ext cx="93" cy="1"/>
                    </a:xfrm>
                    <a:prstGeom prst="line">
                      <a:avLst/>
                    </a:prstGeom>
                    <a:grpFill/>
                    <a:ln w="9525">
                      <a:solidFill>
                        <a:schemeClr val="tx1"/>
                      </a:solidFill>
                      <a:round/>
                      <a:headEnd/>
                      <a:tailEnd/>
                    </a:ln>
                    <a:extLst/>
                  </p:spPr>
                  <p:txBody>
                    <a:bodyPr/>
                    <a:lstStyle/>
                    <a:p>
                      <a:endParaRPr lang="en-US"/>
                    </a:p>
                  </p:txBody>
                </p:sp>
                <p:sp>
                  <p:nvSpPr>
                    <p:cNvPr id="4484" name="Line 612"/>
                    <p:cNvSpPr>
                      <a:spLocks noChangeShapeType="1"/>
                    </p:cNvSpPr>
                    <p:nvPr/>
                  </p:nvSpPr>
                  <p:spPr bwMode="auto">
                    <a:xfrm flipV="1">
                      <a:off x="2433" y="1618"/>
                      <a:ext cx="30" cy="35"/>
                    </a:xfrm>
                    <a:prstGeom prst="line">
                      <a:avLst/>
                    </a:prstGeom>
                    <a:grpFill/>
                    <a:ln w="9525">
                      <a:solidFill>
                        <a:schemeClr val="tx1"/>
                      </a:solidFill>
                      <a:round/>
                      <a:headEnd/>
                      <a:tailEnd/>
                    </a:ln>
                    <a:extLst/>
                  </p:spPr>
                  <p:txBody>
                    <a:bodyPr/>
                    <a:lstStyle/>
                    <a:p>
                      <a:endParaRPr lang="en-US"/>
                    </a:p>
                  </p:txBody>
                </p:sp>
                <p:sp>
                  <p:nvSpPr>
                    <p:cNvPr id="4485" name="Line 613"/>
                    <p:cNvSpPr>
                      <a:spLocks noChangeShapeType="1"/>
                    </p:cNvSpPr>
                    <p:nvPr/>
                  </p:nvSpPr>
                  <p:spPr bwMode="auto">
                    <a:xfrm>
                      <a:off x="2433" y="1653"/>
                      <a:ext cx="1" cy="102"/>
                    </a:xfrm>
                    <a:prstGeom prst="line">
                      <a:avLst/>
                    </a:prstGeom>
                    <a:grpFill/>
                    <a:ln w="9525">
                      <a:solidFill>
                        <a:schemeClr val="tx1"/>
                      </a:solidFill>
                      <a:round/>
                      <a:headEnd/>
                      <a:tailEnd/>
                    </a:ln>
                    <a:extLst/>
                  </p:spPr>
                  <p:txBody>
                    <a:bodyPr/>
                    <a:lstStyle/>
                    <a:p>
                      <a:endParaRPr lang="en-US"/>
                    </a:p>
                  </p:txBody>
                </p:sp>
              </p:grpSp>
            </p:grpSp>
            <p:grpSp>
              <p:nvGrpSpPr>
                <p:cNvPr id="4058" name="Group 716"/>
                <p:cNvGrpSpPr>
                  <a:grpSpLocks/>
                </p:cNvGrpSpPr>
                <p:nvPr/>
              </p:nvGrpSpPr>
              <p:grpSpPr bwMode="auto">
                <a:xfrm>
                  <a:off x="2434" y="1618"/>
                  <a:ext cx="219" cy="1046"/>
                  <a:chOff x="2434" y="1618"/>
                  <a:chExt cx="219" cy="1046"/>
                </a:xfrm>
                <a:grpFill/>
              </p:grpSpPr>
              <p:grpSp>
                <p:nvGrpSpPr>
                  <p:cNvPr id="4362" name="Group 620"/>
                  <p:cNvGrpSpPr>
                    <a:grpSpLocks/>
                  </p:cNvGrpSpPr>
                  <p:nvPr/>
                </p:nvGrpSpPr>
                <p:grpSpPr bwMode="auto">
                  <a:xfrm>
                    <a:off x="2434" y="2527"/>
                    <a:ext cx="124" cy="137"/>
                    <a:chOff x="2434" y="2527"/>
                    <a:chExt cx="124" cy="137"/>
                  </a:xfrm>
                  <a:grpFill/>
                </p:grpSpPr>
                <p:sp>
                  <p:nvSpPr>
                    <p:cNvPr id="4458" name="Freeform 616"/>
                    <p:cNvSpPr>
                      <a:spLocks/>
                    </p:cNvSpPr>
                    <p:nvPr/>
                  </p:nvSpPr>
                  <p:spPr bwMode="auto">
                    <a:xfrm>
                      <a:off x="2434" y="2527"/>
                      <a:ext cx="124" cy="137"/>
                    </a:xfrm>
                    <a:custGeom>
                      <a:avLst/>
                      <a:gdLst>
                        <a:gd name="T0" fmla="*/ 62 w 246"/>
                        <a:gd name="T1" fmla="*/ 0 h 273"/>
                        <a:gd name="T2" fmla="*/ 0 w 246"/>
                        <a:gd name="T3" fmla="*/ 69 h 273"/>
                        <a:gd name="T4" fmla="*/ 0 w 246"/>
                        <a:gd name="T5" fmla="*/ 273 h 273"/>
                        <a:gd name="T6" fmla="*/ 186 w 246"/>
                        <a:gd name="T7" fmla="*/ 273 h 273"/>
                        <a:gd name="T8" fmla="*/ 246 w 246"/>
                        <a:gd name="T9" fmla="*/ 206 h 273"/>
                        <a:gd name="T10" fmla="*/ 246 w 246"/>
                        <a:gd name="T11" fmla="*/ 0 h 273"/>
                        <a:gd name="T12" fmla="*/ 62 w 246"/>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6" h="273">
                          <a:moveTo>
                            <a:pt x="62" y="0"/>
                          </a:moveTo>
                          <a:lnTo>
                            <a:pt x="0" y="69"/>
                          </a:lnTo>
                          <a:lnTo>
                            <a:pt x="0" y="273"/>
                          </a:lnTo>
                          <a:lnTo>
                            <a:pt x="186" y="273"/>
                          </a:lnTo>
                          <a:lnTo>
                            <a:pt x="246" y="206"/>
                          </a:lnTo>
                          <a:lnTo>
                            <a:pt x="246" y="0"/>
                          </a:lnTo>
                          <a:lnTo>
                            <a:pt x="62" y="0"/>
                          </a:lnTo>
                          <a:close/>
                        </a:path>
                      </a:pathLst>
                    </a:custGeom>
                    <a:grpFill/>
                    <a:ln w="9525">
                      <a:solidFill>
                        <a:schemeClr val="tx1"/>
                      </a:solidFill>
                      <a:prstDash val="solid"/>
                      <a:round/>
                      <a:headEnd/>
                      <a:tailEnd/>
                    </a:ln>
                  </p:spPr>
                  <p:txBody>
                    <a:bodyPr/>
                    <a:lstStyle/>
                    <a:p>
                      <a:endParaRPr lang="en-US"/>
                    </a:p>
                  </p:txBody>
                </p:sp>
                <p:sp>
                  <p:nvSpPr>
                    <p:cNvPr id="4459" name="Line 617"/>
                    <p:cNvSpPr>
                      <a:spLocks noChangeShapeType="1"/>
                    </p:cNvSpPr>
                    <p:nvPr/>
                  </p:nvSpPr>
                  <p:spPr bwMode="auto">
                    <a:xfrm flipH="1">
                      <a:off x="2434" y="2562"/>
                      <a:ext cx="93" cy="1"/>
                    </a:xfrm>
                    <a:prstGeom prst="line">
                      <a:avLst/>
                    </a:prstGeom>
                    <a:grpFill/>
                    <a:ln w="9525">
                      <a:solidFill>
                        <a:schemeClr val="tx1"/>
                      </a:solidFill>
                      <a:round/>
                      <a:headEnd/>
                      <a:tailEnd/>
                    </a:ln>
                    <a:extLst/>
                  </p:spPr>
                  <p:txBody>
                    <a:bodyPr/>
                    <a:lstStyle/>
                    <a:p>
                      <a:endParaRPr lang="en-US"/>
                    </a:p>
                  </p:txBody>
                </p:sp>
                <p:sp>
                  <p:nvSpPr>
                    <p:cNvPr id="4460" name="Line 618"/>
                    <p:cNvSpPr>
                      <a:spLocks noChangeShapeType="1"/>
                    </p:cNvSpPr>
                    <p:nvPr/>
                  </p:nvSpPr>
                  <p:spPr bwMode="auto">
                    <a:xfrm flipV="1">
                      <a:off x="2527" y="2527"/>
                      <a:ext cx="31" cy="35"/>
                    </a:xfrm>
                    <a:prstGeom prst="line">
                      <a:avLst/>
                    </a:prstGeom>
                    <a:grpFill/>
                    <a:ln w="9525">
                      <a:solidFill>
                        <a:schemeClr val="tx1"/>
                      </a:solidFill>
                      <a:round/>
                      <a:headEnd/>
                      <a:tailEnd/>
                    </a:ln>
                    <a:extLst/>
                  </p:spPr>
                  <p:txBody>
                    <a:bodyPr/>
                    <a:lstStyle/>
                    <a:p>
                      <a:endParaRPr lang="en-US"/>
                    </a:p>
                  </p:txBody>
                </p:sp>
                <p:sp>
                  <p:nvSpPr>
                    <p:cNvPr id="4461" name="Line 619"/>
                    <p:cNvSpPr>
                      <a:spLocks noChangeShapeType="1"/>
                    </p:cNvSpPr>
                    <p:nvPr/>
                  </p:nvSpPr>
                  <p:spPr bwMode="auto">
                    <a:xfrm>
                      <a:off x="2527" y="2562"/>
                      <a:ext cx="1" cy="102"/>
                    </a:xfrm>
                    <a:prstGeom prst="line">
                      <a:avLst/>
                    </a:prstGeom>
                    <a:grpFill/>
                    <a:ln w="9525">
                      <a:solidFill>
                        <a:schemeClr val="tx1"/>
                      </a:solidFill>
                      <a:round/>
                      <a:headEnd/>
                      <a:tailEnd/>
                    </a:ln>
                    <a:extLst/>
                  </p:spPr>
                  <p:txBody>
                    <a:bodyPr/>
                    <a:lstStyle/>
                    <a:p>
                      <a:endParaRPr lang="en-US"/>
                    </a:p>
                  </p:txBody>
                </p:sp>
              </p:grpSp>
              <p:grpSp>
                <p:nvGrpSpPr>
                  <p:cNvPr id="4363" name="Group 625"/>
                  <p:cNvGrpSpPr>
                    <a:grpSpLocks/>
                  </p:cNvGrpSpPr>
                  <p:nvPr/>
                </p:nvGrpSpPr>
                <p:grpSpPr bwMode="auto">
                  <a:xfrm>
                    <a:off x="2434" y="2426"/>
                    <a:ext cx="124" cy="137"/>
                    <a:chOff x="2434" y="2426"/>
                    <a:chExt cx="124" cy="137"/>
                  </a:xfrm>
                  <a:grpFill/>
                </p:grpSpPr>
                <p:sp>
                  <p:nvSpPr>
                    <p:cNvPr id="4454" name="Freeform 621"/>
                    <p:cNvSpPr>
                      <a:spLocks/>
                    </p:cNvSpPr>
                    <p:nvPr/>
                  </p:nvSpPr>
                  <p:spPr bwMode="auto">
                    <a:xfrm>
                      <a:off x="2434" y="2426"/>
                      <a:ext cx="124" cy="137"/>
                    </a:xfrm>
                    <a:custGeom>
                      <a:avLst/>
                      <a:gdLst>
                        <a:gd name="T0" fmla="*/ 62 w 246"/>
                        <a:gd name="T1" fmla="*/ 0 h 273"/>
                        <a:gd name="T2" fmla="*/ 0 w 246"/>
                        <a:gd name="T3" fmla="*/ 69 h 273"/>
                        <a:gd name="T4" fmla="*/ 0 w 246"/>
                        <a:gd name="T5" fmla="*/ 273 h 273"/>
                        <a:gd name="T6" fmla="*/ 186 w 246"/>
                        <a:gd name="T7" fmla="*/ 273 h 273"/>
                        <a:gd name="T8" fmla="*/ 246 w 246"/>
                        <a:gd name="T9" fmla="*/ 206 h 273"/>
                        <a:gd name="T10" fmla="*/ 246 w 246"/>
                        <a:gd name="T11" fmla="*/ 0 h 273"/>
                        <a:gd name="T12" fmla="*/ 62 w 246"/>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6" h="273">
                          <a:moveTo>
                            <a:pt x="62" y="0"/>
                          </a:moveTo>
                          <a:lnTo>
                            <a:pt x="0" y="69"/>
                          </a:lnTo>
                          <a:lnTo>
                            <a:pt x="0" y="273"/>
                          </a:lnTo>
                          <a:lnTo>
                            <a:pt x="186" y="273"/>
                          </a:lnTo>
                          <a:lnTo>
                            <a:pt x="246" y="206"/>
                          </a:lnTo>
                          <a:lnTo>
                            <a:pt x="246" y="0"/>
                          </a:lnTo>
                          <a:lnTo>
                            <a:pt x="62" y="0"/>
                          </a:lnTo>
                          <a:close/>
                        </a:path>
                      </a:pathLst>
                    </a:custGeom>
                    <a:grpFill/>
                    <a:ln w="9525">
                      <a:solidFill>
                        <a:schemeClr val="tx1"/>
                      </a:solidFill>
                      <a:prstDash val="solid"/>
                      <a:round/>
                      <a:headEnd/>
                      <a:tailEnd/>
                    </a:ln>
                  </p:spPr>
                  <p:txBody>
                    <a:bodyPr/>
                    <a:lstStyle/>
                    <a:p>
                      <a:endParaRPr lang="en-US"/>
                    </a:p>
                  </p:txBody>
                </p:sp>
                <p:sp>
                  <p:nvSpPr>
                    <p:cNvPr id="4455" name="Line 622"/>
                    <p:cNvSpPr>
                      <a:spLocks noChangeShapeType="1"/>
                    </p:cNvSpPr>
                    <p:nvPr/>
                  </p:nvSpPr>
                  <p:spPr bwMode="auto">
                    <a:xfrm flipH="1">
                      <a:off x="2434" y="2461"/>
                      <a:ext cx="93" cy="1"/>
                    </a:xfrm>
                    <a:prstGeom prst="line">
                      <a:avLst/>
                    </a:prstGeom>
                    <a:grpFill/>
                    <a:ln w="9525">
                      <a:solidFill>
                        <a:schemeClr val="tx1"/>
                      </a:solidFill>
                      <a:round/>
                      <a:headEnd/>
                      <a:tailEnd/>
                    </a:ln>
                    <a:extLst/>
                  </p:spPr>
                  <p:txBody>
                    <a:bodyPr/>
                    <a:lstStyle/>
                    <a:p>
                      <a:endParaRPr lang="en-US"/>
                    </a:p>
                  </p:txBody>
                </p:sp>
                <p:sp>
                  <p:nvSpPr>
                    <p:cNvPr id="4456" name="Line 623"/>
                    <p:cNvSpPr>
                      <a:spLocks noChangeShapeType="1"/>
                    </p:cNvSpPr>
                    <p:nvPr/>
                  </p:nvSpPr>
                  <p:spPr bwMode="auto">
                    <a:xfrm flipV="1">
                      <a:off x="2527" y="2426"/>
                      <a:ext cx="31" cy="35"/>
                    </a:xfrm>
                    <a:prstGeom prst="line">
                      <a:avLst/>
                    </a:prstGeom>
                    <a:grpFill/>
                    <a:ln w="9525">
                      <a:solidFill>
                        <a:schemeClr val="tx1"/>
                      </a:solidFill>
                      <a:round/>
                      <a:headEnd/>
                      <a:tailEnd/>
                    </a:ln>
                    <a:extLst/>
                  </p:spPr>
                  <p:txBody>
                    <a:bodyPr/>
                    <a:lstStyle/>
                    <a:p>
                      <a:endParaRPr lang="en-US"/>
                    </a:p>
                  </p:txBody>
                </p:sp>
                <p:sp>
                  <p:nvSpPr>
                    <p:cNvPr id="4457" name="Line 624"/>
                    <p:cNvSpPr>
                      <a:spLocks noChangeShapeType="1"/>
                    </p:cNvSpPr>
                    <p:nvPr/>
                  </p:nvSpPr>
                  <p:spPr bwMode="auto">
                    <a:xfrm>
                      <a:off x="2527" y="2461"/>
                      <a:ext cx="1" cy="102"/>
                    </a:xfrm>
                    <a:prstGeom prst="line">
                      <a:avLst/>
                    </a:prstGeom>
                    <a:grpFill/>
                    <a:ln w="9525">
                      <a:solidFill>
                        <a:schemeClr val="tx1"/>
                      </a:solidFill>
                      <a:round/>
                      <a:headEnd/>
                      <a:tailEnd/>
                    </a:ln>
                    <a:extLst/>
                  </p:spPr>
                  <p:txBody>
                    <a:bodyPr/>
                    <a:lstStyle/>
                    <a:p>
                      <a:endParaRPr lang="en-US"/>
                    </a:p>
                  </p:txBody>
                </p:sp>
              </p:grpSp>
              <p:grpSp>
                <p:nvGrpSpPr>
                  <p:cNvPr id="4364" name="Group 630"/>
                  <p:cNvGrpSpPr>
                    <a:grpSpLocks/>
                  </p:cNvGrpSpPr>
                  <p:nvPr/>
                </p:nvGrpSpPr>
                <p:grpSpPr bwMode="auto">
                  <a:xfrm>
                    <a:off x="2434" y="2325"/>
                    <a:ext cx="124" cy="137"/>
                    <a:chOff x="2434" y="2325"/>
                    <a:chExt cx="124" cy="137"/>
                  </a:xfrm>
                  <a:grpFill/>
                </p:grpSpPr>
                <p:sp>
                  <p:nvSpPr>
                    <p:cNvPr id="4450" name="Freeform 626"/>
                    <p:cNvSpPr>
                      <a:spLocks/>
                    </p:cNvSpPr>
                    <p:nvPr/>
                  </p:nvSpPr>
                  <p:spPr bwMode="auto">
                    <a:xfrm>
                      <a:off x="2434" y="2325"/>
                      <a:ext cx="124" cy="137"/>
                    </a:xfrm>
                    <a:custGeom>
                      <a:avLst/>
                      <a:gdLst>
                        <a:gd name="T0" fmla="*/ 62 w 246"/>
                        <a:gd name="T1" fmla="*/ 0 h 273"/>
                        <a:gd name="T2" fmla="*/ 0 w 246"/>
                        <a:gd name="T3" fmla="*/ 70 h 273"/>
                        <a:gd name="T4" fmla="*/ 0 w 246"/>
                        <a:gd name="T5" fmla="*/ 273 h 273"/>
                        <a:gd name="T6" fmla="*/ 186 w 246"/>
                        <a:gd name="T7" fmla="*/ 273 h 273"/>
                        <a:gd name="T8" fmla="*/ 246 w 246"/>
                        <a:gd name="T9" fmla="*/ 206 h 273"/>
                        <a:gd name="T10" fmla="*/ 246 w 246"/>
                        <a:gd name="T11" fmla="*/ 0 h 273"/>
                        <a:gd name="T12" fmla="*/ 62 w 246"/>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6" h="273">
                          <a:moveTo>
                            <a:pt x="62" y="0"/>
                          </a:moveTo>
                          <a:lnTo>
                            <a:pt x="0" y="70"/>
                          </a:lnTo>
                          <a:lnTo>
                            <a:pt x="0" y="273"/>
                          </a:lnTo>
                          <a:lnTo>
                            <a:pt x="186" y="273"/>
                          </a:lnTo>
                          <a:lnTo>
                            <a:pt x="246" y="206"/>
                          </a:lnTo>
                          <a:lnTo>
                            <a:pt x="246" y="0"/>
                          </a:lnTo>
                          <a:lnTo>
                            <a:pt x="62" y="0"/>
                          </a:lnTo>
                          <a:close/>
                        </a:path>
                      </a:pathLst>
                    </a:custGeom>
                    <a:grpFill/>
                    <a:ln w="9525">
                      <a:solidFill>
                        <a:schemeClr val="tx1"/>
                      </a:solidFill>
                      <a:prstDash val="solid"/>
                      <a:round/>
                      <a:headEnd/>
                      <a:tailEnd/>
                    </a:ln>
                  </p:spPr>
                  <p:txBody>
                    <a:bodyPr/>
                    <a:lstStyle/>
                    <a:p>
                      <a:endParaRPr lang="en-US"/>
                    </a:p>
                  </p:txBody>
                </p:sp>
                <p:sp>
                  <p:nvSpPr>
                    <p:cNvPr id="4451" name="Line 627"/>
                    <p:cNvSpPr>
                      <a:spLocks noChangeShapeType="1"/>
                    </p:cNvSpPr>
                    <p:nvPr/>
                  </p:nvSpPr>
                  <p:spPr bwMode="auto">
                    <a:xfrm flipH="1">
                      <a:off x="2434" y="2360"/>
                      <a:ext cx="93" cy="1"/>
                    </a:xfrm>
                    <a:prstGeom prst="line">
                      <a:avLst/>
                    </a:prstGeom>
                    <a:grpFill/>
                    <a:ln w="9525">
                      <a:solidFill>
                        <a:schemeClr val="tx1"/>
                      </a:solidFill>
                      <a:round/>
                      <a:headEnd/>
                      <a:tailEnd/>
                    </a:ln>
                    <a:extLst/>
                  </p:spPr>
                  <p:txBody>
                    <a:bodyPr/>
                    <a:lstStyle/>
                    <a:p>
                      <a:endParaRPr lang="en-US"/>
                    </a:p>
                  </p:txBody>
                </p:sp>
                <p:sp>
                  <p:nvSpPr>
                    <p:cNvPr id="4452" name="Line 628"/>
                    <p:cNvSpPr>
                      <a:spLocks noChangeShapeType="1"/>
                    </p:cNvSpPr>
                    <p:nvPr/>
                  </p:nvSpPr>
                  <p:spPr bwMode="auto">
                    <a:xfrm flipV="1">
                      <a:off x="2527" y="2325"/>
                      <a:ext cx="31" cy="35"/>
                    </a:xfrm>
                    <a:prstGeom prst="line">
                      <a:avLst/>
                    </a:prstGeom>
                    <a:grpFill/>
                    <a:ln w="9525">
                      <a:solidFill>
                        <a:schemeClr val="tx1"/>
                      </a:solidFill>
                      <a:round/>
                      <a:headEnd/>
                      <a:tailEnd/>
                    </a:ln>
                    <a:extLst/>
                  </p:spPr>
                  <p:txBody>
                    <a:bodyPr/>
                    <a:lstStyle/>
                    <a:p>
                      <a:endParaRPr lang="en-US"/>
                    </a:p>
                  </p:txBody>
                </p:sp>
                <p:sp>
                  <p:nvSpPr>
                    <p:cNvPr id="4453" name="Line 629"/>
                    <p:cNvSpPr>
                      <a:spLocks noChangeShapeType="1"/>
                    </p:cNvSpPr>
                    <p:nvPr/>
                  </p:nvSpPr>
                  <p:spPr bwMode="auto">
                    <a:xfrm>
                      <a:off x="2527" y="2360"/>
                      <a:ext cx="1" cy="102"/>
                    </a:xfrm>
                    <a:prstGeom prst="line">
                      <a:avLst/>
                    </a:prstGeom>
                    <a:grpFill/>
                    <a:ln w="9525">
                      <a:solidFill>
                        <a:schemeClr val="tx1"/>
                      </a:solidFill>
                      <a:round/>
                      <a:headEnd/>
                      <a:tailEnd/>
                    </a:ln>
                    <a:extLst/>
                  </p:spPr>
                  <p:txBody>
                    <a:bodyPr/>
                    <a:lstStyle/>
                    <a:p>
                      <a:endParaRPr lang="en-US"/>
                    </a:p>
                  </p:txBody>
                </p:sp>
              </p:grpSp>
              <p:grpSp>
                <p:nvGrpSpPr>
                  <p:cNvPr id="4365" name="Group 635"/>
                  <p:cNvGrpSpPr>
                    <a:grpSpLocks/>
                  </p:cNvGrpSpPr>
                  <p:nvPr/>
                </p:nvGrpSpPr>
                <p:grpSpPr bwMode="auto">
                  <a:xfrm>
                    <a:off x="2434" y="2224"/>
                    <a:ext cx="124" cy="137"/>
                    <a:chOff x="2434" y="2224"/>
                    <a:chExt cx="124" cy="137"/>
                  </a:xfrm>
                  <a:grpFill/>
                </p:grpSpPr>
                <p:sp>
                  <p:nvSpPr>
                    <p:cNvPr id="4446" name="Freeform 631"/>
                    <p:cNvSpPr>
                      <a:spLocks/>
                    </p:cNvSpPr>
                    <p:nvPr/>
                  </p:nvSpPr>
                  <p:spPr bwMode="auto">
                    <a:xfrm>
                      <a:off x="2434" y="2224"/>
                      <a:ext cx="124" cy="137"/>
                    </a:xfrm>
                    <a:custGeom>
                      <a:avLst/>
                      <a:gdLst>
                        <a:gd name="T0" fmla="*/ 62 w 246"/>
                        <a:gd name="T1" fmla="*/ 0 h 273"/>
                        <a:gd name="T2" fmla="*/ 0 w 246"/>
                        <a:gd name="T3" fmla="*/ 70 h 273"/>
                        <a:gd name="T4" fmla="*/ 0 w 246"/>
                        <a:gd name="T5" fmla="*/ 273 h 273"/>
                        <a:gd name="T6" fmla="*/ 186 w 246"/>
                        <a:gd name="T7" fmla="*/ 273 h 273"/>
                        <a:gd name="T8" fmla="*/ 246 w 246"/>
                        <a:gd name="T9" fmla="*/ 206 h 273"/>
                        <a:gd name="T10" fmla="*/ 246 w 246"/>
                        <a:gd name="T11" fmla="*/ 0 h 273"/>
                        <a:gd name="T12" fmla="*/ 62 w 246"/>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6" h="273">
                          <a:moveTo>
                            <a:pt x="62" y="0"/>
                          </a:moveTo>
                          <a:lnTo>
                            <a:pt x="0" y="70"/>
                          </a:lnTo>
                          <a:lnTo>
                            <a:pt x="0" y="273"/>
                          </a:lnTo>
                          <a:lnTo>
                            <a:pt x="186" y="273"/>
                          </a:lnTo>
                          <a:lnTo>
                            <a:pt x="246" y="206"/>
                          </a:lnTo>
                          <a:lnTo>
                            <a:pt x="246" y="0"/>
                          </a:lnTo>
                          <a:lnTo>
                            <a:pt x="62" y="0"/>
                          </a:lnTo>
                          <a:close/>
                        </a:path>
                      </a:pathLst>
                    </a:custGeom>
                    <a:grpFill/>
                    <a:ln w="9525">
                      <a:solidFill>
                        <a:schemeClr val="tx1"/>
                      </a:solidFill>
                      <a:prstDash val="solid"/>
                      <a:round/>
                      <a:headEnd/>
                      <a:tailEnd/>
                    </a:ln>
                  </p:spPr>
                  <p:txBody>
                    <a:bodyPr/>
                    <a:lstStyle/>
                    <a:p>
                      <a:endParaRPr lang="en-US"/>
                    </a:p>
                  </p:txBody>
                </p:sp>
                <p:sp>
                  <p:nvSpPr>
                    <p:cNvPr id="4447" name="Line 632"/>
                    <p:cNvSpPr>
                      <a:spLocks noChangeShapeType="1"/>
                    </p:cNvSpPr>
                    <p:nvPr/>
                  </p:nvSpPr>
                  <p:spPr bwMode="auto">
                    <a:xfrm flipH="1">
                      <a:off x="2434" y="2259"/>
                      <a:ext cx="93" cy="1"/>
                    </a:xfrm>
                    <a:prstGeom prst="line">
                      <a:avLst/>
                    </a:prstGeom>
                    <a:grpFill/>
                    <a:ln w="9525">
                      <a:solidFill>
                        <a:schemeClr val="tx1"/>
                      </a:solidFill>
                      <a:round/>
                      <a:headEnd/>
                      <a:tailEnd/>
                    </a:ln>
                    <a:extLst/>
                  </p:spPr>
                  <p:txBody>
                    <a:bodyPr/>
                    <a:lstStyle/>
                    <a:p>
                      <a:endParaRPr lang="en-US"/>
                    </a:p>
                  </p:txBody>
                </p:sp>
                <p:sp>
                  <p:nvSpPr>
                    <p:cNvPr id="4448" name="Line 633"/>
                    <p:cNvSpPr>
                      <a:spLocks noChangeShapeType="1"/>
                    </p:cNvSpPr>
                    <p:nvPr/>
                  </p:nvSpPr>
                  <p:spPr bwMode="auto">
                    <a:xfrm flipV="1">
                      <a:off x="2527" y="2224"/>
                      <a:ext cx="31" cy="35"/>
                    </a:xfrm>
                    <a:prstGeom prst="line">
                      <a:avLst/>
                    </a:prstGeom>
                    <a:grpFill/>
                    <a:ln w="9525">
                      <a:solidFill>
                        <a:schemeClr val="tx1"/>
                      </a:solidFill>
                      <a:round/>
                      <a:headEnd/>
                      <a:tailEnd/>
                    </a:ln>
                    <a:extLst/>
                  </p:spPr>
                  <p:txBody>
                    <a:bodyPr/>
                    <a:lstStyle/>
                    <a:p>
                      <a:endParaRPr lang="en-US"/>
                    </a:p>
                  </p:txBody>
                </p:sp>
                <p:sp>
                  <p:nvSpPr>
                    <p:cNvPr id="4449" name="Line 634"/>
                    <p:cNvSpPr>
                      <a:spLocks noChangeShapeType="1"/>
                    </p:cNvSpPr>
                    <p:nvPr/>
                  </p:nvSpPr>
                  <p:spPr bwMode="auto">
                    <a:xfrm>
                      <a:off x="2527" y="2259"/>
                      <a:ext cx="1" cy="102"/>
                    </a:xfrm>
                    <a:prstGeom prst="line">
                      <a:avLst/>
                    </a:prstGeom>
                    <a:grpFill/>
                    <a:ln w="9525">
                      <a:solidFill>
                        <a:schemeClr val="tx1"/>
                      </a:solidFill>
                      <a:round/>
                      <a:headEnd/>
                      <a:tailEnd/>
                    </a:ln>
                    <a:extLst/>
                  </p:spPr>
                  <p:txBody>
                    <a:bodyPr/>
                    <a:lstStyle/>
                    <a:p>
                      <a:endParaRPr lang="en-US"/>
                    </a:p>
                  </p:txBody>
                </p:sp>
              </p:grpSp>
              <p:grpSp>
                <p:nvGrpSpPr>
                  <p:cNvPr id="4366" name="Group 640"/>
                  <p:cNvGrpSpPr>
                    <a:grpSpLocks/>
                  </p:cNvGrpSpPr>
                  <p:nvPr/>
                </p:nvGrpSpPr>
                <p:grpSpPr bwMode="auto">
                  <a:xfrm>
                    <a:off x="2434" y="2123"/>
                    <a:ext cx="124" cy="137"/>
                    <a:chOff x="2434" y="2123"/>
                    <a:chExt cx="124" cy="137"/>
                  </a:xfrm>
                  <a:grpFill/>
                </p:grpSpPr>
                <p:sp>
                  <p:nvSpPr>
                    <p:cNvPr id="4442" name="Freeform 636"/>
                    <p:cNvSpPr>
                      <a:spLocks/>
                    </p:cNvSpPr>
                    <p:nvPr/>
                  </p:nvSpPr>
                  <p:spPr bwMode="auto">
                    <a:xfrm>
                      <a:off x="2434" y="2123"/>
                      <a:ext cx="124" cy="137"/>
                    </a:xfrm>
                    <a:custGeom>
                      <a:avLst/>
                      <a:gdLst>
                        <a:gd name="T0" fmla="*/ 62 w 246"/>
                        <a:gd name="T1" fmla="*/ 0 h 272"/>
                        <a:gd name="T2" fmla="*/ 0 w 246"/>
                        <a:gd name="T3" fmla="*/ 69 h 272"/>
                        <a:gd name="T4" fmla="*/ 0 w 246"/>
                        <a:gd name="T5" fmla="*/ 272 h 272"/>
                        <a:gd name="T6" fmla="*/ 186 w 246"/>
                        <a:gd name="T7" fmla="*/ 272 h 272"/>
                        <a:gd name="T8" fmla="*/ 246 w 246"/>
                        <a:gd name="T9" fmla="*/ 205 h 272"/>
                        <a:gd name="T10" fmla="*/ 246 w 246"/>
                        <a:gd name="T11" fmla="*/ 0 h 272"/>
                        <a:gd name="T12" fmla="*/ 62 w 246"/>
                        <a:gd name="T13" fmla="*/ 0 h 272"/>
                      </a:gdLst>
                      <a:ahLst/>
                      <a:cxnLst>
                        <a:cxn ang="0">
                          <a:pos x="T0" y="T1"/>
                        </a:cxn>
                        <a:cxn ang="0">
                          <a:pos x="T2" y="T3"/>
                        </a:cxn>
                        <a:cxn ang="0">
                          <a:pos x="T4" y="T5"/>
                        </a:cxn>
                        <a:cxn ang="0">
                          <a:pos x="T6" y="T7"/>
                        </a:cxn>
                        <a:cxn ang="0">
                          <a:pos x="T8" y="T9"/>
                        </a:cxn>
                        <a:cxn ang="0">
                          <a:pos x="T10" y="T11"/>
                        </a:cxn>
                        <a:cxn ang="0">
                          <a:pos x="T12" y="T13"/>
                        </a:cxn>
                      </a:cxnLst>
                      <a:rect l="0" t="0" r="r" b="b"/>
                      <a:pathLst>
                        <a:path w="246" h="272">
                          <a:moveTo>
                            <a:pt x="62" y="0"/>
                          </a:moveTo>
                          <a:lnTo>
                            <a:pt x="0" y="69"/>
                          </a:lnTo>
                          <a:lnTo>
                            <a:pt x="0" y="272"/>
                          </a:lnTo>
                          <a:lnTo>
                            <a:pt x="186" y="272"/>
                          </a:lnTo>
                          <a:lnTo>
                            <a:pt x="246" y="205"/>
                          </a:lnTo>
                          <a:lnTo>
                            <a:pt x="246" y="0"/>
                          </a:lnTo>
                          <a:lnTo>
                            <a:pt x="62" y="0"/>
                          </a:lnTo>
                          <a:close/>
                        </a:path>
                      </a:pathLst>
                    </a:custGeom>
                    <a:grpFill/>
                    <a:ln w="9525">
                      <a:solidFill>
                        <a:schemeClr val="tx1"/>
                      </a:solidFill>
                      <a:prstDash val="solid"/>
                      <a:round/>
                      <a:headEnd/>
                      <a:tailEnd/>
                    </a:ln>
                  </p:spPr>
                  <p:txBody>
                    <a:bodyPr/>
                    <a:lstStyle/>
                    <a:p>
                      <a:endParaRPr lang="en-US"/>
                    </a:p>
                  </p:txBody>
                </p:sp>
                <p:sp>
                  <p:nvSpPr>
                    <p:cNvPr id="4443" name="Line 637"/>
                    <p:cNvSpPr>
                      <a:spLocks noChangeShapeType="1"/>
                    </p:cNvSpPr>
                    <p:nvPr/>
                  </p:nvSpPr>
                  <p:spPr bwMode="auto">
                    <a:xfrm flipH="1">
                      <a:off x="2434" y="2158"/>
                      <a:ext cx="93" cy="1"/>
                    </a:xfrm>
                    <a:prstGeom prst="line">
                      <a:avLst/>
                    </a:prstGeom>
                    <a:grpFill/>
                    <a:ln w="9525">
                      <a:solidFill>
                        <a:schemeClr val="tx1"/>
                      </a:solidFill>
                      <a:round/>
                      <a:headEnd/>
                      <a:tailEnd/>
                    </a:ln>
                    <a:extLst/>
                  </p:spPr>
                  <p:txBody>
                    <a:bodyPr/>
                    <a:lstStyle/>
                    <a:p>
                      <a:endParaRPr lang="en-US"/>
                    </a:p>
                  </p:txBody>
                </p:sp>
                <p:sp>
                  <p:nvSpPr>
                    <p:cNvPr id="4444" name="Line 638"/>
                    <p:cNvSpPr>
                      <a:spLocks noChangeShapeType="1"/>
                    </p:cNvSpPr>
                    <p:nvPr/>
                  </p:nvSpPr>
                  <p:spPr bwMode="auto">
                    <a:xfrm flipV="1">
                      <a:off x="2527" y="2123"/>
                      <a:ext cx="31" cy="35"/>
                    </a:xfrm>
                    <a:prstGeom prst="line">
                      <a:avLst/>
                    </a:prstGeom>
                    <a:grpFill/>
                    <a:ln w="9525">
                      <a:solidFill>
                        <a:schemeClr val="tx1"/>
                      </a:solidFill>
                      <a:round/>
                      <a:headEnd/>
                      <a:tailEnd/>
                    </a:ln>
                    <a:extLst/>
                  </p:spPr>
                  <p:txBody>
                    <a:bodyPr/>
                    <a:lstStyle/>
                    <a:p>
                      <a:endParaRPr lang="en-US"/>
                    </a:p>
                  </p:txBody>
                </p:sp>
                <p:sp>
                  <p:nvSpPr>
                    <p:cNvPr id="4445" name="Line 639"/>
                    <p:cNvSpPr>
                      <a:spLocks noChangeShapeType="1"/>
                    </p:cNvSpPr>
                    <p:nvPr/>
                  </p:nvSpPr>
                  <p:spPr bwMode="auto">
                    <a:xfrm>
                      <a:off x="2527" y="2158"/>
                      <a:ext cx="1" cy="102"/>
                    </a:xfrm>
                    <a:prstGeom prst="line">
                      <a:avLst/>
                    </a:prstGeom>
                    <a:grpFill/>
                    <a:ln w="9525">
                      <a:solidFill>
                        <a:schemeClr val="tx1"/>
                      </a:solidFill>
                      <a:round/>
                      <a:headEnd/>
                      <a:tailEnd/>
                    </a:ln>
                    <a:extLst/>
                  </p:spPr>
                  <p:txBody>
                    <a:bodyPr/>
                    <a:lstStyle/>
                    <a:p>
                      <a:endParaRPr lang="en-US"/>
                    </a:p>
                  </p:txBody>
                </p:sp>
              </p:grpSp>
              <p:grpSp>
                <p:nvGrpSpPr>
                  <p:cNvPr id="4367" name="Group 645"/>
                  <p:cNvGrpSpPr>
                    <a:grpSpLocks/>
                  </p:cNvGrpSpPr>
                  <p:nvPr/>
                </p:nvGrpSpPr>
                <p:grpSpPr bwMode="auto">
                  <a:xfrm>
                    <a:off x="2434" y="2022"/>
                    <a:ext cx="124" cy="137"/>
                    <a:chOff x="2434" y="2022"/>
                    <a:chExt cx="124" cy="137"/>
                  </a:xfrm>
                  <a:grpFill/>
                </p:grpSpPr>
                <p:sp>
                  <p:nvSpPr>
                    <p:cNvPr id="4438" name="Freeform 641"/>
                    <p:cNvSpPr>
                      <a:spLocks/>
                    </p:cNvSpPr>
                    <p:nvPr/>
                  </p:nvSpPr>
                  <p:spPr bwMode="auto">
                    <a:xfrm>
                      <a:off x="2434" y="2022"/>
                      <a:ext cx="124" cy="137"/>
                    </a:xfrm>
                    <a:custGeom>
                      <a:avLst/>
                      <a:gdLst>
                        <a:gd name="T0" fmla="*/ 62 w 246"/>
                        <a:gd name="T1" fmla="*/ 0 h 273"/>
                        <a:gd name="T2" fmla="*/ 0 w 246"/>
                        <a:gd name="T3" fmla="*/ 69 h 273"/>
                        <a:gd name="T4" fmla="*/ 0 w 246"/>
                        <a:gd name="T5" fmla="*/ 273 h 273"/>
                        <a:gd name="T6" fmla="*/ 186 w 246"/>
                        <a:gd name="T7" fmla="*/ 273 h 273"/>
                        <a:gd name="T8" fmla="*/ 246 w 246"/>
                        <a:gd name="T9" fmla="*/ 205 h 273"/>
                        <a:gd name="T10" fmla="*/ 246 w 246"/>
                        <a:gd name="T11" fmla="*/ 0 h 273"/>
                        <a:gd name="T12" fmla="*/ 62 w 246"/>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6" h="273">
                          <a:moveTo>
                            <a:pt x="62" y="0"/>
                          </a:moveTo>
                          <a:lnTo>
                            <a:pt x="0" y="69"/>
                          </a:lnTo>
                          <a:lnTo>
                            <a:pt x="0" y="273"/>
                          </a:lnTo>
                          <a:lnTo>
                            <a:pt x="186" y="273"/>
                          </a:lnTo>
                          <a:lnTo>
                            <a:pt x="246" y="205"/>
                          </a:lnTo>
                          <a:lnTo>
                            <a:pt x="246" y="0"/>
                          </a:lnTo>
                          <a:lnTo>
                            <a:pt x="62" y="0"/>
                          </a:lnTo>
                          <a:close/>
                        </a:path>
                      </a:pathLst>
                    </a:custGeom>
                    <a:grpFill/>
                    <a:ln w="9525">
                      <a:solidFill>
                        <a:schemeClr val="tx1"/>
                      </a:solidFill>
                      <a:prstDash val="solid"/>
                      <a:round/>
                      <a:headEnd/>
                      <a:tailEnd/>
                    </a:ln>
                  </p:spPr>
                  <p:txBody>
                    <a:bodyPr/>
                    <a:lstStyle/>
                    <a:p>
                      <a:endParaRPr lang="en-US"/>
                    </a:p>
                  </p:txBody>
                </p:sp>
                <p:sp>
                  <p:nvSpPr>
                    <p:cNvPr id="4439" name="Line 642"/>
                    <p:cNvSpPr>
                      <a:spLocks noChangeShapeType="1"/>
                    </p:cNvSpPr>
                    <p:nvPr/>
                  </p:nvSpPr>
                  <p:spPr bwMode="auto">
                    <a:xfrm flipH="1">
                      <a:off x="2434" y="2057"/>
                      <a:ext cx="93" cy="1"/>
                    </a:xfrm>
                    <a:prstGeom prst="line">
                      <a:avLst/>
                    </a:prstGeom>
                    <a:grpFill/>
                    <a:ln w="9525">
                      <a:solidFill>
                        <a:schemeClr val="tx1"/>
                      </a:solidFill>
                      <a:round/>
                      <a:headEnd/>
                      <a:tailEnd/>
                    </a:ln>
                    <a:extLst/>
                  </p:spPr>
                  <p:txBody>
                    <a:bodyPr/>
                    <a:lstStyle/>
                    <a:p>
                      <a:endParaRPr lang="en-US"/>
                    </a:p>
                  </p:txBody>
                </p:sp>
                <p:sp>
                  <p:nvSpPr>
                    <p:cNvPr id="4440" name="Line 643"/>
                    <p:cNvSpPr>
                      <a:spLocks noChangeShapeType="1"/>
                    </p:cNvSpPr>
                    <p:nvPr/>
                  </p:nvSpPr>
                  <p:spPr bwMode="auto">
                    <a:xfrm flipV="1">
                      <a:off x="2527" y="2022"/>
                      <a:ext cx="31" cy="35"/>
                    </a:xfrm>
                    <a:prstGeom prst="line">
                      <a:avLst/>
                    </a:prstGeom>
                    <a:grpFill/>
                    <a:ln w="9525">
                      <a:solidFill>
                        <a:schemeClr val="tx1"/>
                      </a:solidFill>
                      <a:round/>
                      <a:headEnd/>
                      <a:tailEnd/>
                    </a:ln>
                    <a:extLst/>
                  </p:spPr>
                  <p:txBody>
                    <a:bodyPr/>
                    <a:lstStyle/>
                    <a:p>
                      <a:endParaRPr lang="en-US"/>
                    </a:p>
                  </p:txBody>
                </p:sp>
                <p:sp>
                  <p:nvSpPr>
                    <p:cNvPr id="4441" name="Line 644"/>
                    <p:cNvSpPr>
                      <a:spLocks noChangeShapeType="1"/>
                    </p:cNvSpPr>
                    <p:nvPr/>
                  </p:nvSpPr>
                  <p:spPr bwMode="auto">
                    <a:xfrm>
                      <a:off x="2527" y="2057"/>
                      <a:ext cx="1" cy="102"/>
                    </a:xfrm>
                    <a:prstGeom prst="line">
                      <a:avLst/>
                    </a:prstGeom>
                    <a:grpFill/>
                    <a:ln w="9525">
                      <a:solidFill>
                        <a:schemeClr val="tx1"/>
                      </a:solidFill>
                      <a:round/>
                      <a:headEnd/>
                      <a:tailEnd/>
                    </a:ln>
                    <a:extLst/>
                  </p:spPr>
                  <p:txBody>
                    <a:bodyPr/>
                    <a:lstStyle/>
                    <a:p>
                      <a:endParaRPr lang="en-US"/>
                    </a:p>
                  </p:txBody>
                </p:sp>
              </p:grpSp>
              <p:grpSp>
                <p:nvGrpSpPr>
                  <p:cNvPr id="4368" name="Group 650"/>
                  <p:cNvGrpSpPr>
                    <a:grpSpLocks/>
                  </p:cNvGrpSpPr>
                  <p:nvPr/>
                </p:nvGrpSpPr>
                <p:grpSpPr bwMode="auto">
                  <a:xfrm>
                    <a:off x="2434" y="1921"/>
                    <a:ext cx="124" cy="137"/>
                    <a:chOff x="2434" y="1921"/>
                    <a:chExt cx="124" cy="137"/>
                  </a:xfrm>
                  <a:grpFill/>
                </p:grpSpPr>
                <p:sp>
                  <p:nvSpPr>
                    <p:cNvPr id="4434" name="Freeform 646"/>
                    <p:cNvSpPr>
                      <a:spLocks/>
                    </p:cNvSpPr>
                    <p:nvPr/>
                  </p:nvSpPr>
                  <p:spPr bwMode="auto">
                    <a:xfrm>
                      <a:off x="2434" y="1921"/>
                      <a:ext cx="124" cy="137"/>
                    </a:xfrm>
                    <a:custGeom>
                      <a:avLst/>
                      <a:gdLst>
                        <a:gd name="T0" fmla="*/ 62 w 246"/>
                        <a:gd name="T1" fmla="*/ 0 h 273"/>
                        <a:gd name="T2" fmla="*/ 0 w 246"/>
                        <a:gd name="T3" fmla="*/ 69 h 273"/>
                        <a:gd name="T4" fmla="*/ 0 w 246"/>
                        <a:gd name="T5" fmla="*/ 273 h 273"/>
                        <a:gd name="T6" fmla="*/ 186 w 246"/>
                        <a:gd name="T7" fmla="*/ 273 h 273"/>
                        <a:gd name="T8" fmla="*/ 246 w 246"/>
                        <a:gd name="T9" fmla="*/ 205 h 273"/>
                        <a:gd name="T10" fmla="*/ 246 w 246"/>
                        <a:gd name="T11" fmla="*/ 0 h 273"/>
                        <a:gd name="T12" fmla="*/ 62 w 246"/>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6" h="273">
                          <a:moveTo>
                            <a:pt x="62" y="0"/>
                          </a:moveTo>
                          <a:lnTo>
                            <a:pt x="0" y="69"/>
                          </a:lnTo>
                          <a:lnTo>
                            <a:pt x="0" y="273"/>
                          </a:lnTo>
                          <a:lnTo>
                            <a:pt x="186" y="273"/>
                          </a:lnTo>
                          <a:lnTo>
                            <a:pt x="246" y="205"/>
                          </a:lnTo>
                          <a:lnTo>
                            <a:pt x="246" y="0"/>
                          </a:lnTo>
                          <a:lnTo>
                            <a:pt x="62" y="0"/>
                          </a:lnTo>
                          <a:close/>
                        </a:path>
                      </a:pathLst>
                    </a:custGeom>
                    <a:grpFill/>
                    <a:ln w="9525">
                      <a:solidFill>
                        <a:schemeClr val="tx1"/>
                      </a:solidFill>
                      <a:prstDash val="solid"/>
                      <a:round/>
                      <a:headEnd/>
                      <a:tailEnd/>
                    </a:ln>
                  </p:spPr>
                  <p:txBody>
                    <a:bodyPr/>
                    <a:lstStyle/>
                    <a:p>
                      <a:endParaRPr lang="en-US"/>
                    </a:p>
                  </p:txBody>
                </p:sp>
                <p:sp>
                  <p:nvSpPr>
                    <p:cNvPr id="4435" name="Line 647"/>
                    <p:cNvSpPr>
                      <a:spLocks noChangeShapeType="1"/>
                    </p:cNvSpPr>
                    <p:nvPr/>
                  </p:nvSpPr>
                  <p:spPr bwMode="auto">
                    <a:xfrm flipH="1">
                      <a:off x="2434" y="1956"/>
                      <a:ext cx="93" cy="1"/>
                    </a:xfrm>
                    <a:prstGeom prst="line">
                      <a:avLst/>
                    </a:prstGeom>
                    <a:grpFill/>
                    <a:ln w="9525">
                      <a:solidFill>
                        <a:schemeClr val="tx1"/>
                      </a:solidFill>
                      <a:round/>
                      <a:headEnd/>
                      <a:tailEnd/>
                    </a:ln>
                    <a:extLst/>
                  </p:spPr>
                  <p:txBody>
                    <a:bodyPr/>
                    <a:lstStyle/>
                    <a:p>
                      <a:endParaRPr lang="en-US"/>
                    </a:p>
                  </p:txBody>
                </p:sp>
                <p:sp>
                  <p:nvSpPr>
                    <p:cNvPr id="4436" name="Line 648"/>
                    <p:cNvSpPr>
                      <a:spLocks noChangeShapeType="1"/>
                    </p:cNvSpPr>
                    <p:nvPr/>
                  </p:nvSpPr>
                  <p:spPr bwMode="auto">
                    <a:xfrm flipV="1">
                      <a:off x="2527" y="1921"/>
                      <a:ext cx="31" cy="35"/>
                    </a:xfrm>
                    <a:prstGeom prst="line">
                      <a:avLst/>
                    </a:prstGeom>
                    <a:grpFill/>
                    <a:ln w="9525">
                      <a:solidFill>
                        <a:schemeClr val="tx1"/>
                      </a:solidFill>
                      <a:round/>
                      <a:headEnd/>
                      <a:tailEnd/>
                    </a:ln>
                    <a:extLst/>
                  </p:spPr>
                  <p:txBody>
                    <a:bodyPr/>
                    <a:lstStyle/>
                    <a:p>
                      <a:endParaRPr lang="en-US"/>
                    </a:p>
                  </p:txBody>
                </p:sp>
                <p:sp>
                  <p:nvSpPr>
                    <p:cNvPr id="4437" name="Line 649"/>
                    <p:cNvSpPr>
                      <a:spLocks noChangeShapeType="1"/>
                    </p:cNvSpPr>
                    <p:nvPr/>
                  </p:nvSpPr>
                  <p:spPr bwMode="auto">
                    <a:xfrm>
                      <a:off x="2527" y="1956"/>
                      <a:ext cx="1" cy="102"/>
                    </a:xfrm>
                    <a:prstGeom prst="line">
                      <a:avLst/>
                    </a:prstGeom>
                    <a:grpFill/>
                    <a:ln w="9525">
                      <a:solidFill>
                        <a:schemeClr val="tx1"/>
                      </a:solidFill>
                      <a:round/>
                      <a:headEnd/>
                      <a:tailEnd/>
                    </a:ln>
                    <a:extLst/>
                  </p:spPr>
                  <p:txBody>
                    <a:bodyPr/>
                    <a:lstStyle/>
                    <a:p>
                      <a:endParaRPr lang="en-US"/>
                    </a:p>
                  </p:txBody>
                </p:sp>
              </p:grpSp>
              <p:grpSp>
                <p:nvGrpSpPr>
                  <p:cNvPr id="4369" name="Group 655"/>
                  <p:cNvGrpSpPr>
                    <a:grpSpLocks/>
                  </p:cNvGrpSpPr>
                  <p:nvPr/>
                </p:nvGrpSpPr>
                <p:grpSpPr bwMode="auto">
                  <a:xfrm>
                    <a:off x="2434" y="1820"/>
                    <a:ext cx="124" cy="137"/>
                    <a:chOff x="2434" y="1820"/>
                    <a:chExt cx="124" cy="137"/>
                  </a:xfrm>
                  <a:grpFill/>
                </p:grpSpPr>
                <p:sp>
                  <p:nvSpPr>
                    <p:cNvPr id="4430" name="Freeform 651"/>
                    <p:cNvSpPr>
                      <a:spLocks/>
                    </p:cNvSpPr>
                    <p:nvPr/>
                  </p:nvSpPr>
                  <p:spPr bwMode="auto">
                    <a:xfrm>
                      <a:off x="2434" y="1820"/>
                      <a:ext cx="124" cy="137"/>
                    </a:xfrm>
                    <a:custGeom>
                      <a:avLst/>
                      <a:gdLst>
                        <a:gd name="T0" fmla="*/ 62 w 246"/>
                        <a:gd name="T1" fmla="*/ 0 h 273"/>
                        <a:gd name="T2" fmla="*/ 0 w 246"/>
                        <a:gd name="T3" fmla="*/ 69 h 273"/>
                        <a:gd name="T4" fmla="*/ 0 w 246"/>
                        <a:gd name="T5" fmla="*/ 273 h 273"/>
                        <a:gd name="T6" fmla="*/ 186 w 246"/>
                        <a:gd name="T7" fmla="*/ 273 h 273"/>
                        <a:gd name="T8" fmla="*/ 246 w 246"/>
                        <a:gd name="T9" fmla="*/ 205 h 273"/>
                        <a:gd name="T10" fmla="*/ 246 w 246"/>
                        <a:gd name="T11" fmla="*/ 0 h 273"/>
                        <a:gd name="T12" fmla="*/ 62 w 246"/>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6" h="273">
                          <a:moveTo>
                            <a:pt x="62" y="0"/>
                          </a:moveTo>
                          <a:lnTo>
                            <a:pt x="0" y="69"/>
                          </a:lnTo>
                          <a:lnTo>
                            <a:pt x="0" y="273"/>
                          </a:lnTo>
                          <a:lnTo>
                            <a:pt x="186" y="273"/>
                          </a:lnTo>
                          <a:lnTo>
                            <a:pt x="246" y="205"/>
                          </a:lnTo>
                          <a:lnTo>
                            <a:pt x="246" y="0"/>
                          </a:lnTo>
                          <a:lnTo>
                            <a:pt x="62" y="0"/>
                          </a:lnTo>
                          <a:close/>
                        </a:path>
                      </a:pathLst>
                    </a:custGeom>
                    <a:grpFill/>
                    <a:ln w="9525">
                      <a:solidFill>
                        <a:schemeClr val="tx1"/>
                      </a:solidFill>
                      <a:prstDash val="solid"/>
                      <a:round/>
                      <a:headEnd/>
                      <a:tailEnd/>
                    </a:ln>
                  </p:spPr>
                  <p:txBody>
                    <a:bodyPr/>
                    <a:lstStyle/>
                    <a:p>
                      <a:endParaRPr lang="en-US"/>
                    </a:p>
                  </p:txBody>
                </p:sp>
                <p:sp>
                  <p:nvSpPr>
                    <p:cNvPr id="4431" name="Line 652"/>
                    <p:cNvSpPr>
                      <a:spLocks noChangeShapeType="1"/>
                    </p:cNvSpPr>
                    <p:nvPr/>
                  </p:nvSpPr>
                  <p:spPr bwMode="auto">
                    <a:xfrm flipH="1">
                      <a:off x="2434" y="1855"/>
                      <a:ext cx="93" cy="1"/>
                    </a:xfrm>
                    <a:prstGeom prst="line">
                      <a:avLst/>
                    </a:prstGeom>
                    <a:grpFill/>
                    <a:ln w="9525">
                      <a:solidFill>
                        <a:schemeClr val="tx1"/>
                      </a:solidFill>
                      <a:round/>
                      <a:headEnd/>
                      <a:tailEnd/>
                    </a:ln>
                    <a:extLst/>
                  </p:spPr>
                  <p:txBody>
                    <a:bodyPr/>
                    <a:lstStyle/>
                    <a:p>
                      <a:endParaRPr lang="en-US"/>
                    </a:p>
                  </p:txBody>
                </p:sp>
                <p:sp>
                  <p:nvSpPr>
                    <p:cNvPr id="4432" name="Line 653"/>
                    <p:cNvSpPr>
                      <a:spLocks noChangeShapeType="1"/>
                    </p:cNvSpPr>
                    <p:nvPr/>
                  </p:nvSpPr>
                  <p:spPr bwMode="auto">
                    <a:xfrm flipV="1">
                      <a:off x="2527" y="1820"/>
                      <a:ext cx="31" cy="35"/>
                    </a:xfrm>
                    <a:prstGeom prst="line">
                      <a:avLst/>
                    </a:prstGeom>
                    <a:grpFill/>
                    <a:ln w="9525">
                      <a:solidFill>
                        <a:schemeClr val="tx1"/>
                      </a:solidFill>
                      <a:round/>
                      <a:headEnd/>
                      <a:tailEnd/>
                    </a:ln>
                    <a:extLst/>
                  </p:spPr>
                  <p:txBody>
                    <a:bodyPr/>
                    <a:lstStyle/>
                    <a:p>
                      <a:endParaRPr lang="en-US"/>
                    </a:p>
                  </p:txBody>
                </p:sp>
                <p:sp>
                  <p:nvSpPr>
                    <p:cNvPr id="4433" name="Line 654"/>
                    <p:cNvSpPr>
                      <a:spLocks noChangeShapeType="1"/>
                    </p:cNvSpPr>
                    <p:nvPr/>
                  </p:nvSpPr>
                  <p:spPr bwMode="auto">
                    <a:xfrm>
                      <a:off x="2527" y="1855"/>
                      <a:ext cx="1" cy="102"/>
                    </a:xfrm>
                    <a:prstGeom prst="line">
                      <a:avLst/>
                    </a:prstGeom>
                    <a:grpFill/>
                    <a:ln w="9525">
                      <a:solidFill>
                        <a:schemeClr val="tx1"/>
                      </a:solidFill>
                      <a:round/>
                      <a:headEnd/>
                      <a:tailEnd/>
                    </a:ln>
                    <a:extLst/>
                  </p:spPr>
                  <p:txBody>
                    <a:bodyPr/>
                    <a:lstStyle/>
                    <a:p>
                      <a:endParaRPr lang="en-US"/>
                    </a:p>
                  </p:txBody>
                </p:sp>
              </p:grpSp>
              <p:grpSp>
                <p:nvGrpSpPr>
                  <p:cNvPr id="4370" name="Group 660"/>
                  <p:cNvGrpSpPr>
                    <a:grpSpLocks/>
                  </p:cNvGrpSpPr>
                  <p:nvPr/>
                </p:nvGrpSpPr>
                <p:grpSpPr bwMode="auto">
                  <a:xfrm>
                    <a:off x="2530" y="2527"/>
                    <a:ext cx="123" cy="137"/>
                    <a:chOff x="2530" y="2527"/>
                    <a:chExt cx="123" cy="137"/>
                  </a:xfrm>
                  <a:grpFill/>
                </p:grpSpPr>
                <p:sp>
                  <p:nvSpPr>
                    <p:cNvPr id="4426" name="Freeform 656"/>
                    <p:cNvSpPr>
                      <a:spLocks/>
                    </p:cNvSpPr>
                    <p:nvPr/>
                  </p:nvSpPr>
                  <p:spPr bwMode="auto">
                    <a:xfrm>
                      <a:off x="2530" y="2527"/>
                      <a:ext cx="123" cy="137"/>
                    </a:xfrm>
                    <a:custGeom>
                      <a:avLst/>
                      <a:gdLst>
                        <a:gd name="T0" fmla="*/ 62 w 246"/>
                        <a:gd name="T1" fmla="*/ 0 h 273"/>
                        <a:gd name="T2" fmla="*/ 0 w 246"/>
                        <a:gd name="T3" fmla="*/ 69 h 273"/>
                        <a:gd name="T4" fmla="*/ 0 w 246"/>
                        <a:gd name="T5" fmla="*/ 273 h 273"/>
                        <a:gd name="T6" fmla="*/ 185 w 246"/>
                        <a:gd name="T7" fmla="*/ 273 h 273"/>
                        <a:gd name="T8" fmla="*/ 246 w 246"/>
                        <a:gd name="T9" fmla="*/ 206 h 273"/>
                        <a:gd name="T10" fmla="*/ 246 w 246"/>
                        <a:gd name="T11" fmla="*/ 0 h 273"/>
                        <a:gd name="T12" fmla="*/ 62 w 246"/>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6" h="273">
                          <a:moveTo>
                            <a:pt x="62" y="0"/>
                          </a:moveTo>
                          <a:lnTo>
                            <a:pt x="0" y="69"/>
                          </a:lnTo>
                          <a:lnTo>
                            <a:pt x="0" y="273"/>
                          </a:lnTo>
                          <a:lnTo>
                            <a:pt x="185" y="273"/>
                          </a:lnTo>
                          <a:lnTo>
                            <a:pt x="246" y="206"/>
                          </a:lnTo>
                          <a:lnTo>
                            <a:pt x="246" y="0"/>
                          </a:lnTo>
                          <a:lnTo>
                            <a:pt x="62" y="0"/>
                          </a:lnTo>
                          <a:close/>
                        </a:path>
                      </a:pathLst>
                    </a:custGeom>
                    <a:grpFill/>
                    <a:ln w="9525">
                      <a:solidFill>
                        <a:schemeClr val="tx1"/>
                      </a:solidFill>
                      <a:prstDash val="solid"/>
                      <a:round/>
                      <a:headEnd/>
                      <a:tailEnd/>
                    </a:ln>
                  </p:spPr>
                  <p:txBody>
                    <a:bodyPr/>
                    <a:lstStyle/>
                    <a:p>
                      <a:endParaRPr lang="en-US"/>
                    </a:p>
                  </p:txBody>
                </p:sp>
                <p:sp>
                  <p:nvSpPr>
                    <p:cNvPr id="4427" name="Line 657"/>
                    <p:cNvSpPr>
                      <a:spLocks noChangeShapeType="1"/>
                    </p:cNvSpPr>
                    <p:nvPr/>
                  </p:nvSpPr>
                  <p:spPr bwMode="auto">
                    <a:xfrm flipH="1">
                      <a:off x="2530" y="2562"/>
                      <a:ext cx="93" cy="1"/>
                    </a:xfrm>
                    <a:prstGeom prst="line">
                      <a:avLst/>
                    </a:prstGeom>
                    <a:grpFill/>
                    <a:ln w="9525">
                      <a:solidFill>
                        <a:schemeClr val="tx1"/>
                      </a:solidFill>
                      <a:round/>
                      <a:headEnd/>
                      <a:tailEnd/>
                    </a:ln>
                    <a:extLst/>
                  </p:spPr>
                  <p:txBody>
                    <a:bodyPr/>
                    <a:lstStyle/>
                    <a:p>
                      <a:endParaRPr lang="en-US"/>
                    </a:p>
                  </p:txBody>
                </p:sp>
                <p:sp>
                  <p:nvSpPr>
                    <p:cNvPr id="4428" name="Line 658"/>
                    <p:cNvSpPr>
                      <a:spLocks noChangeShapeType="1"/>
                    </p:cNvSpPr>
                    <p:nvPr/>
                  </p:nvSpPr>
                  <p:spPr bwMode="auto">
                    <a:xfrm flipV="1">
                      <a:off x="2623" y="2527"/>
                      <a:ext cx="30" cy="35"/>
                    </a:xfrm>
                    <a:prstGeom prst="line">
                      <a:avLst/>
                    </a:prstGeom>
                    <a:grpFill/>
                    <a:ln w="9525">
                      <a:solidFill>
                        <a:schemeClr val="tx1"/>
                      </a:solidFill>
                      <a:round/>
                      <a:headEnd/>
                      <a:tailEnd/>
                    </a:ln>
                    <a:extLst/>
                  </p:spPr>
                  <p:txBody>
                    <a:bodyPr/>
                    <a:lstStyle/>
                    <a:p>
                      <a:endParaRPr lang="en-US"/>
                    </a:p>
                  </p:txBody>
                </p:sp>
                <p:sp>
                  <p:nvSpPr>
                    <p:cNvPr id="4429" name="Line 659"/>
                    <p:cNvSpPr>
                      <a:spLocks noChangeShapeType="1"/>
                    </p:cNvSpPr>
                    <p:nvPr/>
                  </p:nvSpPr>
                  <p:spPr bwMode="auto">
                    <a:xfrm>
                      <a:off x="2623" y="2562"/>
                      <a:ext cx="1" cy="102"/>
                    </a:xfrm>
                    <a:prstGeom prst="line">
                      <a:avLst/>
                    </a:prstGeom>
                    <a:grpFill/>
                    <a:ln w="9525">
                      <a:solidFill>
                        <a:schemeClr val="tx1"/>
                      </a:solidFill>
                      <a:round/>
                      <a:headEnd/>
                      <a:tailEnd/>
                    </a:ln>
                    <a:extLst/>
                  </p:spPr>
                  <p:txBody>
                    <a:bodyPr/>
                    <a:lstStyle/>
                    <a:p>
                      <a:endParaRPr lang="en-US"/>
                    </a:p>
                  </p:txBody>
                </p:sp>
              </p:grpSp>
              <p:grpSp>
                <p:nvGrpSpPr>
                  <p:cNvPr id="4371" name="Group 665"/>
                  <p:cNvGrpSpPr>
                    <a:grpSpLocks/>
                  </p:cNvGrpSpPr>
                  <p:nvPr/>
                </p:nvGrpSpPr>
                <p:grpSpPr bwMode="auto">
                  <a:xfrm>
                    <a:off x="2530" y="2426"/>
                    <a:ext cx="123" cy="137"/>
                    <a:chOff x="2530" y="2426"/>
                    <a:chExt cx="123" cy="137"/>
                  </a:xfrm>
                  <a:grpFill/>
                </p:grpSpPr>
                <p:sp>
                  <p:nvSpPr>
                    <p:cNvPr id="4422" name="Freeform 661"/>
                    <p:cNvSpPr>
                      <a:spLocks/>
                    </p:cNvSpPr>
                    <p:nvPr/>
                  </p:nvSpPr>
                  <p:spPr bwMode="auto">
                    <a:xfrm>
                      <a:off x="2530" y="2426"/>
                      <a:ext cx="123" cy="137"/>
                    </a:xfrm>
                    <a:custGeom>
                      <a:avLst/>
                      <a:gdLst>
                        <a:gd name="T0" fmla="*/ 62 w 246"/>
                        <a:gd name="T1" fmla="*/ 0 h 273"/>
                        <a:gd name="T2" fmla="*/ 0 w 246"/>
                        <a:gd name="T3" fmla="*/ 69 h 273"/>
                        <a:gd name="T4" fmla="*/ 0 w 246"/>
                        <a:gd name="T5" fmla="*/ 273 h 273"/>
                        <a:gd name="T6" fmla="*/ 185 w 246"/>
                        <a:gd name="T7" fmla="*/ 273 h 273"/>
                        <a:gd name="T8" fmla="*/ 246 w 246"/>
                        <a:gd name="T9" fmla="*/ 206 h 273"/>
                        <a:gd name="T10" fmla="*/ 246 w 246"/>
                        <a:gd name="T11" fmla="*/ 0 h 273"/>
                        <a:gd name="T12" fmla="*/ 62 w 246"/>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6" h="273">
                          <a:moveTo>
                            <a:pt x="62" y="0"/>
                          </a:moveTo>
                          <a:lnTo>
                            <a:pt x="0" y="69"/>
                          </a:lnTo>
                          <a:lnTo>
                            <a:pt x="0" y="273"/>
                          </a:lnTo>
                          <a:lnTo>
                            <a:pt x="185" y="273"/>
                          </a:lnTo>
                          <a:lnTo>
                            <a:pt x="246" y="206"/>
                          </a:lnTo>
                          <a:lnTo>
                            <a:pt x="246" y="0"/>
                          </a:lnTo>
                          <a:lnTo>
                            <a:pt x="62" y="0"/>
                          </a:lnTo>
                          <a:close/>
                        </a:path>
                      </a:pathLst>
                    </a:custGeom>
                    <a:grpFill/>
                    <a:ln w="9525">
                      <a:solidFill>
                        <a:schemeClr val="tx1"/>
                      </a:solidFill>
                      <a:prstDash val="solid"/>
                      <a:round/>
                      <a:headEnd/>
                      <a:tailEnd/>
                    </a:ln>
                  </p:spPr>
                  <p:txBody>
                    <a:bodyPr/>
                    <a:lstStyle/>
                    <a:p>
                      <a:endParaRPr lang="en-US"/>
                    </a:p>
                  </p:txBody>
                </p:sp>
                <p:sp>
                  <p:nvSpPr>
                    <p:cNvPr id="4423" name="Line 662"/>
                    <p:cNvSpPr>
                      <a:spLocks noChangeShapeType="1"/>
                    </p:cNvSpPr>
                    <p:nvPr/>
                  </p:nvSpPr>
                  <p:spPr bwMode="auto">
                    <a:xfrm flipH="1">
                      <a:off x="2530" y="2461"/>
                      <a:ext cx="93" cy="1"/>
                    </a:xfrm>
                    <a:prstGeom prst="line">
                      <a:avLst/>
                    </a:prstGeom>
                    <a:grpFill/>
                    <a:ln w="9525">
                      <a:solidFill>
                        <a:schemeClr val="tx1"/>
                      </a:solidFill>
                      <a:round/>
                      <a:headEnd/>
                      <a:tailEnd/>
                    </a:ln>
                    <a:extLst/>
                  </p:spPr>
                  <p:txBody>
                    <a:bodyPr/>
                    <a:lstStyle/>
                    <a:p>
                      <a:endParaRPr lang="en-US"/>
                    </a:p>
                  </p:txBody>
                </p:sp>
                <p:sp>
                  <p:nvSpPr>
                    <p:cNvPr id="4424" name="Line 663"/>
                    <p:cNvSpPr>
                      <a:spLocks noChangeShapeType="1"/>
                    </p:cNvSpPr>
                    <p:nvPr/>
                  </p:nvSpPr>
                  <p:spPr bwMode="auto">
                    <a:xfrm flipV="1">
                      <a:off x="2623" y="2426"/>
                      <a:ext cx="30" cy="35"/>
                    </a:xfrm>
                    <a:prstGeom prst="line">
                      <a:avLst/>
                    </a:prstGeom>
                    <a:grpFill/>
                    <a:ln w="9525">
                      <a:solidFill>
                        <a:schemeClr val="tx1"/>
                      </a:solidFill>
                      <a:round/>
                      <a:headEnd/>
                      <a:tailEnd/>
                    </a:ln>
                    <a:extLst/>
                  </p:spPr>
                  <p:txBody>
                    <a:bodyPr/>
                    <a:lstStyle/>
                    <a:p>
                      <a:endParaRPr lang="en-US"/>
                    </a:p>
                  </p:txBody>
                </p:sp>
                <p:sp>
                  <p:nvSpPr>
                    <p:cNvPr id="4425" name="Line 664"/>
                    <p:cNvSpPr>
                      <a:spLocks noChangeShapeType="1"/>
                    </p:cNvSpPr>
                    <p:nvPr/>
                  </p:nvSpPr>
                  <p:spPr bwMode="auto">
                    <a:xfrm>
                      <a:off x="2623" y="2461"/>
                      <a:ext cx="1" cy="102"/>
                    </a:xfrm>
                    <a:prstGeom prst="line">
                      <a:avLst/>
                    </a:prstGeom>
                    <a:grpFill/>
                    <a:ln w="9525">
                      <a:solidFill>
                        <a:schemeClr val="tx1"/>
                      </a:solidFill>
                      <a:round/>
                      <a:headEnd/>
                      <a:tailEnd/>
                    </a:ln>
                    <a:extLst/>
                  </p:spPr>
                  <p:txBody>
                    <a:bodyPr/>
                    <a:lstStyle/>
                    <a:p>
                      <a:endParaRPr lang="en-US"/>
                    </a:p>
                  </p:txBody>
                </p:sp>
              </p:grpSp>
              <p:grpSp>
                <p:nvGrpSpPr>
                  <p:cNvPr id="4372" name="Group 670"/>
                  <p:cNvGrpSpPr>
                    <a:grpSpLocks/>
                  </p:cNvGrpSpPr>
                  <p:nvPr/>
                </p:nvGrpSpPr>
                <p:grpSpPr bwMode="auto">
                  <a:xfrm>
                    <a:off x="2530" y="2325"/>
                    <a:ext cx="123" cy="137"/>
                    <a:chOff x="2530" y="2325"/>
                    <a:chExt cx="123" cy="137"/>
                  </a:xfrm>
                  <a:grpFill/>
                </p:grpSpPr>
                <p:sp>
                  <p:nvSpPr>
                    <p:cNvPr id="4418" name="Freeform 666"/>
                    <p:cNvSpPr>
                      <a:spLocks/>
                    </p:cNvSpPr>
                    <p:nvPr/>
                  </p:nvSpPr>
                  <p:spPr bwMode="auto">
                    <a:xfrm>
                      <a:off x="2530" y="2325"/>
                      <a:ext cx="123" cy="137"/>
                    </a:xfrm>
                    <a:custGeom>
                      <a:avLst/>
                      <a:gdLst>
                        <a:gd name="T0" fmla="*/ 62 w 246"/>
                        <a:gd name="T1" fmla="*/ 0 h 273"/>
                        <a:gd name="T2" fmla="*/ 0 w 246"/>
                        <a:gd name="T3" fmla="*/ 70 h 273"/>
                        <a:gd name="T4" fmla="*/ 0 w 246"/>
                        <a:gd name="T5" fmla="*/ 273 h 273"/>
                        <a:gd name="T6" fmla="*/ 185 w 246"/>
                        <a:gd name="T7" fmla="*/ 273 h 273"/>
                        <a:gd name="T8" fmla="*/ 246 w 246"/>
                        <a:gd name="T9" fmla="*/ 206 h 273"/>
                        <a:gd name="T10" fmla="*/ 246 w 246"/>
                        <a:gd name="T11" fmla="*/ 0 h 273"/>
                        <a:gd name="T12" fmla="*/ 62 w 246"/>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6" h="273">
                          <a:moveTo>
                            <a:pt x="62" y="0"/>
                          </a:moveTo>
                          <a:lnTo>
                            <a:pt x="0" y="70"/>
                          </a:lnTo>
                          <a:lnTo>
                            <a:pt x="0" y="273"/>
                          </a:lnTo>
                          <a:lnTo>
                            <a:pt x="185" y="273"/>
                          </a:lnTo>
                          <a:lnTo>
                            <a:pt x="246" y="206"/>
                          </a:lnTo>
                          <a:lnTo>
                            <a:pt x="246" y="0"/>
                          </a:lnTo>
                          <a:lnTo>
                            <a:pt x="62" y="0"/>
                          </a:lnTo>
                          <a:close/>
                        </a:path>
                      </a:pathLst>
                    </a:custGeom>
                    <a:grpFill/>
                    <a:ln w="9525">
                      <a:solidFill>
                        <a:schemeClr val="tx1"/>
                      </a:solidFill>
                      <a:prstDash val="solid"/>
                      <a:round/>
                      <a:headEnd/>
                      <a:tailEnd/>
                    </a:ln>
                  </p:spPr>
                  <p:txBody>
                    <a:bodyPr/>
                    <a:lstStyle/>
                    <a:p>
                      <a:endParaRPr lang="en-US"/>
                    </a:p>
                  </p:txBody>
                </p:sp>
                <p:sp>
                  <p:nvSpPr>
                    <p:cNvPr id="4419" name="Line 667"/>
                    <p:cNvSpPr>
                      <a:spLocks noChangeShapeType="1"/>
                    </p:cNvSpPr>
                    <p:nvPr/>
                  </p:nvSpPr>
                  <p:spPr bwMode="auto">
                    <a:xfrm flipH="1">
                      <a:off x="2530" y="2360"/>
                      <a:ext cx="93" cy="1"/>
                    </a:xfrm>
                    <a:prstGeom prst="line">
                      <a:avLst/>
                    </a:prstGeom>
                    <a:grpFill/>
                    <a:ln w="9525">
                      <a:solidFill>
                        <a:schemeClr val="tx1"/>
                      </a:solidFill>
                      <a:round/>
                      <a:headEnd/>
                      <a:tailEnd/>
                    </a:ln>
                    <a:extLst/>
                  </p:spPr>
                  <p:txBody>
                    <a:bodyPr/>
                    <a:lstStyle/>
                    <a:p>
                      <a:endParaRPr lang="en-US"/>
                    </a:p>
                  </p:txBody>
                </p:sp>
                <p:sp>
                  <p:nvSpPr>
                    <p:cNvPr id="4420" name="Line 668"/>
                    <p:cNvSpPr>
                      <a:spLocks noChangeShapeType="1"/>
                    </p:cNvSpPr>
                    <p:nvPr/>
                  </p:nvSpPr>
                  <p:spPr bwMode="auto">
                    <a:xfrm flipV="1">
                      <a:off x="2623" y="2325"/>
                      <a:ext cx="30" cy="35"/>
                    </a:xfrm>
                    <a:prstGeom prst="line">
                      <a:avLst/>
                    </a:prstGeom>
                    <a:grpFill/>
                    <a:ln w="9525">
                      <a:solidFill>
                        <a:schemeClr val="tx1"/>
                      </a:solidFill>
                      <a:round/>
                      <a:headEnd/>
                      <a:tailEnd/>
                    </a:ln>
                    <a:extLst/>
                  </p:spPr>
                  <p:txBody>
                    <a:bodyPr/>
                    <a:lstStyle/>
                    <a:p>
                      <a:endParaRPr lang="en-US"/>
                    </a:p>
                  </p:txBody>
                </p:sp>
                <p:sp>
                  <p:nvSpPr>
                    <p:cNvPr id="4421" name="Line 669"/>
                    <p:cNvSpPr>
                      <a:spLocks noChangeShapeType="1"/>
                    </p:cNvSpPr>
                    <p:nvPr/>
                  </p:nvSpPr>
                  <p:spPr bwMode="auto">
                    <a:xfrm>
                      <a:off x="2623" y="2360"/>
                      <a:ext cx="1" cy="102"/>
                    </a:xfrm>
                    <a:prstGeom prst="line">
                      <a:avLst/>
                    </a:prstGeom>
                    <a:grpFill/>
                    <a:ln w="9525">
                      <a:solidFill>
                        <a:schemeClr val="tx1"/>
                      </a:solidFill>
                      <a:round/>
                      <a:headEnd/>
                      <a:tailEnd/>
                    </a:ln>
                    <a:extLst/>
                  </p:spPr>
                  <p:txBody>
                    <a:bodyPr/>
                    <a:lstStyle/>
                    <a:p>
                      <a:endParaRPr lang="en-US"/>
                    </a:p>
                  </p:txBody>
                </p:sp>
              </p:grpSp>
              <p:grpSp>
                <p:nvGrpSpPr>
                  <p:cNvPr id="4373" name="Group 675"/>
                  <p:cNvGrpSpPr>
                    <a:grpSpLocks/>
                  </p:cNvGrpSpPr>
                  <p:nvPr/>
                </p:nvGrpSpPr>
                <p:grpSpPr bwMode="auto">
                  <a:xfrm>
                    <a:off x="2530" y="2224"/>
                    <a:ext cx="123" cy="137"/>
                    <a:chOff x="2530" y="2224"/>
                    <a:chExt cx="123" cy="137"/>
                  </a:xfrm>
                  <a:grpFill/>
                </p:grpSpPr>
                <p:sp>
                  <p:nvSpPr>
                    <p:cNvPr id="4414" name="Freeform 671"/>
                    <p:cNvSpPr>
                      <a:spLocks/>
                    </p:cNvSpPr>
                    <p:nvPr/>
                  </p:nvSpPr>
                  <p:spPr bwMode="auto">
                    <a:xfrm>
                      <a:off x="2530" y="2224"/>
                      <a:ext cx="123" cy="137"/>
                    </a:xfrm>
                    <a:custGeom>
                      <a:avLst/>
                      <a:gdLst>
                        <a:gd name="T0" fmla="*/ 62 w 246"/>
                        <a:gd name="T1" fmla="*/ 0 h 273"/>
                        <a:gd name="T2" fmla="*/ 0 w 246"/>
                        <a:gd name="T3" fmla="*/ 70 h 273"/>
                        <a:gd name="T4" fmla="*/ 0 w 246"/>
                        <a:gd name="T5" fmla="*/ 273 h 273"/>
                        <a:gd name="T6" fmla="*/ 185 w 246"/>
                        <a:gd name="T7" fmla="*/ 273 h 273"/>
                        <a:gd name="T8" fmla="*/ 246 w 246"/>
                        <a:gd name="T9" fmla="*/ 206 h 273"/>
                        <a:gd name="T10" fmla="*/ 246 w 246"/>
                        <a:gd name="T11" fmla="*/ 0 h 273"/>
                        <a:gd name="T12" fmla="*/ 62 w 246"/>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6" h="273">
                          <a:moveTo>
                            <a:pt x="62" y="0"/>
                          </a:moveTo>
                          <a:lnTo>
                            <a:pt x="0" y="70"/>
                          </a:lnTo>
                          <a:lnTo>
                            <a:pt x="0" y="273"/>
                          </a:lnTo>
                          <a:lnTo>
                            <a:pt x="185" y="273"/>
                          </a:lnTo>
                          <a:lnTo>
                            <a:pt x="246" y="206"/>
                          </a:lnTo>
                          <a:lnTo>
                            <a:pt x="246" y="0"/>
                          </a:lnTo>
                          <a:lnTo>
                            <a:pt x="62" y="0"/>
                          </a:lnTo>
                          <a:close/>
                        </a:path>
                      </a:pathLst>
                    </a:custGeom>
                    <a:grpFill/>
                    <a:ln w="9525">
                      <a:solidFill>
                        <a:schemeClr val="tx1"/>
                      </a:solidFill>
                      <a:prstDash val="solid"/>
                      <a:round/>
                      <a:headEnd/>
                      <a:tailEnd/>
                    </a:ln>
                  </p:spPr>
                  <p:txBody>
                    <a:bodyPr/>
                    <a:lstStyle/>
                    <a:p>
                      <a:endParaRPr lang="en-US"/>
                    </a:p>
                  </p:txBody>
                </p:sp>
                <p:sp>
                  <p:nvSpPr>
                    <p:cNvPr id="4415" name="Line 672"/>
                    <p:cNvSpPr>
                      <a:spLocks noChangeShapeType="1"/>
                    </p:cNvSpPr>
                    <p:nvPr/>
                  </p:nvSpPr>
                  <p:spPr bwMode="auto">
                    <a:xfrm flipH="1">
                      <a:off x="2530" y="2259"/>
                      <a:ext cx="93" cy="1"/>
                    </a:xfrm>
                    <a:prstGeom prst="line">
                      <a:avLst/>
                    </a:prstGeom>
                    <a:grpFill/>
                    <a:ln w="9525">
                      <a:solidFill>
                        <a:schemeClr val="tx1"/>
                      </a:solidFill>
                      <a:round/>
                      <a:headEnd/>
                      <a:tailEnd/>
                    </a:ln>
                    <a:extLst/>
                  </p:spPr>
                  <p:txBody>
                    <a:bodyPr/>
                    <a:lstStyle/>
                    <a:p>
                      <a:endParaRPr lang="en-US"/>
                    </a:p>
                  </p:txBody>
                </p:sp>
                <p:sp>
                  <p:nvSpPr>
                    <p:cNvPr id="4416" name="Line 673"/>
                    <p:cNvSpPr>
                      <a:spLocks noChangeShapeType="1"/>
                    </p:cNvSpPr>
                    <p:nvPr/>
                  </p:nvSpPr>
                  <p:spPr bwMode="auto">
                    <a:xfrm flipV="1">
                      <a:off x="2623" y="2224"/>
                      <a:ext cx="30" cy="35"/>
                    </a:xfrm>
                    <a:prstGeom prst="line">
                      <a:avLst/>
                    </a:prstGeom>
                    <a:grpFill/>
                    <a:ln w="9525">
                      <a:solidFill>
                        <a:schemeClr val="tx1"/>
                      </a:solidFill>
                      <a:round/>
                      <a:headEnd/>
                      <a:tailEnd/>
                    </a:ln>
                    <a:extLst/>
                  </p:spPr>
                  <p:txBody>
                    <a:bodyPr/>
                    <a:lstStyle/>
                    <a:p>
                      <a:endParaRPr lang="en-US"/>
                    </a:p>
                  </p:txBody>
                </p:sp>
                <p:sp>
                  <p:nvSpPr>
                    <p:cNvPr id="4417" name="Line 674"/>
                    <p:cNvSpPr>
                      <a:spLocks noChangeShapeType="1"/>
                    </p:cNvSpPr>
                    <p:nvPr/>
                  </p:nvSpPr>
                  <p:spPr bwMode="auto">
                    <a:xfrm>
                      <a:off x="2623" y="2259"/>
                      <a:ext cx="1" cy="102"/>
                    </a:xfrm>
                    <a:prstGeom prst="line">
                      <a:avLst/>
                    </a:prstGeom>
                    <a:grpFill/>
                    <a:ln w="9525">
                      <a:solidFill>
                        <a:schemeClr val="tx1"/>
                      </a:solidFill>
                      <a:round/>
                      <a:headEnd/>
                      <a:tailEnd/>
                    </a:ln>
                    <a:extLst/>
                  </p:spPr>
                  <p:txBody>
                    <a:bodyPr/>
                    <a:lstStyle/>
                    <a:p>
                      <a:endParaRPr lang="en-US"/>
                    </a:p>
                  </p:txBody>
                </p:sp>
              </p:grpSp>
              <p:grpSp>
                <p:nvGrpSpPr>
                  <p:cNvPr id="4374" name="Group 680"/>
                  <p:cNvGrpSpPr>
                    <a:grpSpLocks/>
                  </p:cNvGrpSpPr>
                  <p:nvPr/>
                </p:nvGrpSpPr>
                <p:grpSpPr bwMode="auto">
                  <a:xfrm>
                    <a:off x="2530" y="2123"/>
                    <a:ext cx="123" cy="137"/>
                    <a:chOff x="2530" y="2123"/>
                    <a:chExt cx="123" cy="137"/>
                  </a:xfrm>
                  <a:grpFill/>
                </p:grpSpPr>
                <p:sp>
                  <p:nvSpPr>
                    <p:cNvPr id="4410" name="Freeform 676"/>
                    <p:cNvSpPr>
                      <a:spLocks/>
                    </p:cNvSpPr>
                    <p:nvPr/>
                  </p:nvSpPr>
                  <p:spPr bwMode="auto">
                    <a:xfrm>
                      <a:off x="2530" y="2123"/>
                      <a:ext cx="123" cy="137"/>
                    </a:xfrm>
                    <a:custGeom>
                      <a:avLst/>
                      <a:gdLst>
                        <a:gd name="T0" fmla="*/ 62 w 246"/>
                        <a:gd name="T1" fmla="*/ 0 h 272"/>
                        <a:gd name="T2" fmla="*/ 0 w 246"/>
                        <a:gd name="T3" fmla="*/ 69 h 272"/>
                        <a:gd name="T4" fmla="*/ 0 w 246"/>
                        <a:gd name="T5" fmla="*/ 272 h 272"/>
                        <a:gd name="T6" fmla="*/ 185 w 246"/>
                        <a:gd name="T7" fmla="*/ 272 h 272"/>
                        <a:gd name="T8" fmla="*/ 246 w 246"/>
                        <a:gd name="T9" fmla="*/ 205 h 272"/>
                        <a:gd name="T10" fmla="*/ 246 w 246"/>
                        <a:gd name="T11" fmla="*/ 0 h 272"/>
                        <a:gd name="T12" fmla="*/ 62 w 246"/>
                        <a:gd name="T13" fmla="*/ 0 h 272"/>
                      </a:gdLst>
                      <a:ahLst/>
                      <a:cxnLst>
                        <a:cxn ang="0">
                          <a:pos x="T0" y="T1"/>
                        </a:cxn>
                        <a:cxn ang="0">
                          <a:pos x="T2" y="T3"/>
                        </a:cxn>
                        <a:cxn ang="0">
                          <a:pos x="T4" y="T5"/>
                        </a:cxn>
                        <a:cxn ang="0">
                          <a:pos x="T6" y="T7"/>
                        </a:cxn>
                        <a:cxn ang="0">
                          <a:pos x="T8" y="T9"/>
                        </a:cxn>
                        <a:cxn ang="0">
                          <a:pos x="T10" y="T11"/>
                        </a:cxn>
                        <a:cxn ang="0">
                          <a:pos x="T12" y="T13"/>
                        </a:cxn>
                      </a:cxnLst>
                      <a:rect l="0" t="0" r="r" b="b"/>
                      <a:pathLst>
                        <a:path w="246" h="272">
                          <a:moveTo>
                            <a:pt x="62" y="0"/>
                          </a:moveTo>
                          <a:lnTo>
                            <a:pt x="0" y="69"/>
                          </a:lnTo>
                          <a:lnTo>
                            <a:pt x="0" y="272"/>
                          </a:lnTo>
                          <a:lnTo>
                            <a:pt x="185" y="272"/>
                          </a:lnTo>
                          <a:lnTo>
                            <a:pt x="246" y="205"/>
                          </a:lnTo>
                          <a:lnTo>
                            <a:pt x="246" y="0"/>
                          </a:lnTo>
                          <a:lnTo>
                            <a:pt x="62" y="0"/>
                          </a:lnTo>
                          <a:close/>
                        </a:path>
                      </a:pathLst>
                    </a:custGeom>
                    <a:grpFill/>
                    <a:ln w="9525">
                      <a:solidFill>
                        <a:schemeClr val="tx1"/>
                      </a:solidFill>
                      <a:prstDash val="solid"/>
                      <a:round/>
                      <a:headEnd/>
                      <a:tailEnd/>
                    </a:ln>
                  </p:spPr>
                  <p:txBody>
                    <a:bodyPr/>
                    <a:lstStyle/>
                    <a:p>
                      <a:endParaRPr lang="en-US"/>
                    </a:p>
                  </p:txBody>
                </p:sp>
                <p:sp>
                  <p:nvSpPr>
                    <p:cNvPr id="4411" name="Line 677"/>
                    <p:cNvSpPr>
                      <a:spLocks noChangeShapeType="1"/>
                    </p:cNvSpPr>
                    <p:nvPr/>
                  </p:nvSpPr>
                  <p:spPr bwMode="auto">
                    <a:xfrm flipH="1">
                      <a:off x="2530" y="2158"/>
                      <a:ext cx="93" cy="1"/>
                    </a:xfrm>
                    <a:prstGeom prst="line">
                      <a:avLst/>
                    </a:prstGeom>
                    <a:grpFill/>
                    <a:ln w="9525">
                      <a:solidFill>
                        <a:schemeClr val="tx1"/>
                      </a:solidFill>
                      <a:round/>
                      <a:headEnd/>
                      <a:tailEnd/>
                    </a:ln>
                    <a:extLst/>
                  </p:spPr>
                  <p:txBody>
                    <a:bodyPr/>
                    <a:lstStyle/>
                    <a:p>
                      <a:endParaRPr lang="en-US"/>
                    </a:p>
                  </p:txBody>
                </p:sp>
                <p:sp>
                  <p:nvSpPr>
                    <p:cNvPr id="4412" name="Line 678"/>
                    <p:cNvSpPr>
                      <a:spLocks noChangeShapeType="1"/>
                    </p:cNvSpPr>
                    <p:nvPr/>
                  </p:nvSpPr>
                  <p:spPr bwMode="auto">
                    <a:xfrm flipV="1">
                      <a:off x="2623" y="2123"/>
                      <a:ext cx="30" cy="35"/>
                    </a:xfrm>
                    <a:prstGeom prst="line">
                      <a:avLst/>
                    </a:prstGeom>
                    <a:grpFill/>
                    <a:ln w="9525">
                      <a:solidFill>
                        <a:schemeClr val="tx1"/>
                      </a:solidFill>
                      <a:round/>
                      <a:headEnd/>
                      <a:tailEnd/>
                    </a:ln>
                    <a:extLst/>
                  </p:spPr>
                  <p:txBody>
                    <a:bodyPr/>
                    <a:lstStyle/>
                    <a:p>
                      <a:endParaRPr lang="en-US"/>
                    </a:p>
                  </p:txBody>
                </p:sp>
                <p:sp>
                  <p:nvSpPr>
                    <p:cNvPr id="4413" name="Line 679"/>
                    <p:cNvSpPr>
                      <a:spLocks noChangeShapeType="1"/>
                    </p:cNvSpPr>
                    <p:nvPr/>
                  </p:nvSpPr>
                  <p:spPr bwMode="auto">
                    <a:xfrm>
                      <a:off x="2623" y="2158"/>
                      <a:ext cx="1" cy="102"/>
                    </a:xfrm>
                    <a:prstGeom prst="line">
                      <a:avLst/>
                    </a:prstGeom>
                    <a:grpFill/>
                    <a:ln w="9525">
                      <a:solidFill>
                        <a:schemeClr val="tx1"/>
                      </a:solidFill>
                      <a:round/>
                      <a:headEnd/>
                      <a:tailEnd/>
                    </a:ln>
                    <a:extLst/>
                  </p:spPr>
                  <p:txBody>
                    <a:bodyPr/>
                    <a:lstStyle/>
                    <a:p>
                      <a:endParaRPr lang="en-US"/>
                    </a:p>
                  </p:txBody>
                </p:sp>
              </p:grpSp>
              <p:grpSp>
                <p:nvGrpSpPr>
                  <p:cNvPr id="4375" name="Group 685"/>
                  <p:cNvGrpSpPr>
                    <a:grpSpLocks/>
                  </p:cNvGrpSpPr>
                  <p:nvPr/>
                </p:nvGrpSpPr>
                <p:grpSpPr bwMode="auto">
                  <a:xfrm>
                    <a:off x="2530" y="2022"/>
                    <a:ext cx="123" cy="137"/>
                    <a:chOff x="2530" y="2022"/>
                    <a:chExt cx="123" cy="137"/>
                  </a:xfrm>
                  <a:grpFill/>
                </p:grpSpPr>
                <p:sp>
                  <p:nvSpPr>
                    <p:cNvPr id="4406" name="Freeform 681"/>
                    <p:cNvSpPr>
                      <a:spLocks/>
                    </p:cNvSpPr>
                    <p:nvPr/>
                  </p:nvSpPr>
                  <p:spPr bwMode="auto">
                    <a:xfrm>
                      <a:off x="2530" y="2022"/>
                      <a:ext cx="123" cy="137"/>
                    </a:xfrm>
                    <a:custGeom>
                      <a:avLst/>
                      <a:gdLst>
                        <a:gd name="T0" fmla="*/ 62 w 246"/>
                        <a:gd name="T1" fmla="*/ 0 h 273"/>
                        <a:gd name="T2" fmla="*/ 0 w 246"/>
                        <a:gd name="T3" fmla="*/ 69 h 273"/>
                        <a:gd name="T4" fmla="*/ 0 w 246"/>
                        <a:gd name="T5" fmla="*/ 273 h 273"/>
                        <a:gd name="T6" fmla="*/ 185 w 246"/>
                        <a:gd name="T7" fmla="*/ 273 h 273"/>
                        <a:gd name="T8" fmla="*/ 246 w 246"/>
                        <a:gd name="T9" fmla="*/ 205 h 273"/>
                        <a:gd name="T10" fmla="*/ 246 w 246"/>
                        <a:gd name="T11" fmla="*/ 0 h 273"/>
                        <a:gd name="T12" fmla="*/ 62 w 246"/>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6" h="273">
                          <a:moveTo>
                            <a:pt x="62" y="0"/>
                          </a:moveTo>
                          <a:lnTo>
                            <a:pt x="0" y="69"/>
                          </a:lnTo>
                          <a:lnTo>
                            <a:pt x="0" y="273"/>
                          </a:lnTo>
                          <a:lnTo>
                            <a:pt x="185" y="273"/>
                          </a:lnTo>
                          <a:lnTo>
                            <a:pt x="246" y="205"/>
                          </a:lnTo>
                          <a:lnTo>
                            <a:pt x="246" y="0"/>
                          </a:lnTo>
                          <a:lnTo>
                            <a:pt x="62" y="0"/>
                          </a:lnTo>
                          <a:close/>
                        </a:path>
                      </a:pathLst>
                    </a:custGeom>
                    <a:grpFill/>
                    <a:ln w="9525">
                      <a:solidFill>
                        <a:schemeClr val="tx1"/>
                      </a:solidFill>
                      <a:prstDash val="solid"/>
                      <a:round/>
                      <a:headEnd/>
                      <a:tailEnd/>
                    </a:ln>
                  </p:spPr>
                  <p:txBody>
                    <a:bodyPr/>
                    <a:lstStyle/>
                    <a:p>
                      <a:endParaRPr lang="en-US"/>
                    </a:p>
                  </p:txBody>
                </p:sp>
                <p:sp>
                  <p:nvSpPr>
                    <p:cNvPr id="4407" name="Line 682"/>
                    <p:cNvSpPr>
                      <a:spLocks noChangeShapeType="1"/>
                    </p:cNvSpPr>
                    <p:nvPr/>
                  </p:nvSpPr>
                  <p:spPr bwMode="auto">
                    <a:xfrm flipH="1">
                      <a:off x="2530" y="2057"/>
                      <a:ext cx="93" cy="1"/>
                    </a:xfrm>
                    <a:prstGeom prst="line">
                      <a:avLst/>
                    </a:prstGeom>
                    <a:grpFill/>
                    <a:ln w="9525">
                      <a:solidFill>
                        <a:schemeClr val="tx1"/>
                      </a:solidFill>
                      <a:round/>
                      <a:headEnd/>
                      <a:tailEnd/>
                    </a:ln>
                    <a:extLst/>
                  </p:spPr>
                  <p:txBody>
                    <a:bodyPr/>
                    <a:lstStyle/>
                    <a:p>
                      <a:endParaRPr lang="en-US"/>
                    </a:p>
                  </p:txBody>
                </p:sp>
                <p:sp>
                  <p:nvSpPr>
                    <p:cNvPr id="4408" name="Line 683"/>
                    <p:cNvSpPr>
                      <a:spLocks noChangeShapeType="1"/>
                    </p:cNvSpPr>
                    <p:nvPr/>
                  </p:nvSpPr>
                  <p:spPr bwMode="auto">
                    <a:xfrm flipV="1">
                      <a:off x="2623" y="2022"/>
                      <a:ext cx="30" cy="35"/>
                    </a:xfrm>
                    <a:prstGeom prst="line">
                      <a:avLst/>
                    </a:prstGeom>
                    <a:grpFill/>
                    <a:ln w="9525">
                      <a:solidFill>
                        <a:schemeClr val="tx1"/>
                      </a:solidFill>
                      <a:round/>
                      <a:headEnd/>
                      <a:tailEnd/>
                    </a:ln>
                    <a:extLst/>
                  </p:spPr>
                  <p:txBody>
                    <a:bodyPr/>
                    <a:lstStyle/>
                    <a:p>
                      <a:endParaRPr lang="en-US"/>
                    </a:p>
                  </p:txBody>
                </p:sp>
                <p:sp>
                  <p:nvSpPr>
                    <p:cNvPr id="4409" name="Line 684"/>
                    <p:cNvSpPr>
                      <a:spLocks noChangeShapeType="1"/>
                    </p:cNvSpPr>
                    <p:nvPr/>
                  </p:nvSpPr>
                  <p:spPr bwMode="auto">
                    <a:xfrm>
                      <a:off x="2623" y="2057"/>
                      <a:ext cx="1" cy="102"/>
                    </a:xfrm>
                    <a:prstGeom prst="line">
                      <a:avLst/>
                    </a:prstGeom>
                    <a:grpFill/>
                    <a:ln w="9525">
                      <a:solidFill>
                        <a:schemeClr val="tx1"/>
                      </a:solidFill>
                      <a:round/>
                      <a:headEnd/>
                      <a:tailEnd/>
                    </a:ln>
                    <a:extLst/>
                  </p:spPr>
                  <p:txBody>
                    <a:bodyPr/>
                    <a:lstStyle/>
                    <a:p>
                      <a:endParaRPr lang="en-US"/>
                    </a:p>
                  </p:txBody>
                </p:sp>
              </p:grpSp>
              <p:grpSp>
                <p:nvGrpSpPr>
                  <p:cNvPr id="4376" name="Group 690"/>
                  <p:cNvGrpSpPr>
                    <a:grpSpLocks/>
                  </p:cNvGrpSpPr>
                  <p:nvPr/>
                </p:nvGrpSpPr>
                <p:grpSpPr bwMode="auto">
                  <a:xfrm>
                    <a:off x="2530" y="1921"/>
                    <a:ext cx="123" cy="137"/>
                    <a:chOff x="2530" y="1921"/>
                    <a:chExt cx="123" cy="137"/>
                  </a:xfrm>
                  <a:grpFill/>
                </p:grpSpPr>
                <p:sp>
                  <p:nvSpPr>
                    <p:cNvPr id="4402" name="Freeform 686"/>
                    <p:cNvSpPr>
                      <a:spLocks/>
                    </p:cNvSpPr>
                    <p:nvPr/>
                  </p:nvSpPr>
                  <p:spPr bwMode="auto">
                    <a:xfrm>
                      <a:off x="2530" y="1921"/>
                      <a:ext cx="123" cy="137"/>
                    </a:xfrm>
                    <a:custGeom>
                      <a:avLst/>
                      <a:gdLst>
                        <a:gd name="T0" fmla="*/ 62 w 246"/>
                        <a:gd name="T1" fmla="*/ 0 h 273"/>
                        <a:gd name="T2" fmla="*/ 0 w 246"/>
                        <a:gd name="T3" fmla="*/ 69 h 273"/>
                        <a:gd name="T4" fmla="*/ 0 w 246"/>
                        <a:gd name="T5" fmla="*/ 273 h 273"/>
                        <a:gd name="T6" fmla="*/ 185 w 246"/>
                        <a:gd name="T7" fmla="*/ 273 h 273"/>
                        <a:gd name="T8" fmla="*/ 246 w 246"/>
                        <a:gd name="T9" fmla="*/ 205 h 273"/>
                        <a:gd name="T10" fmla="*/ 246 w 246"/>
                        <a:gd name="T11" fmla="*/ 0 h 273"/>
                        <a:gd name="T12" fmla="*/ 62 w 246"/>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6" h="273">
                          <a:moveTo>
                            <a:pt x="62" y="0"/>
                          </a:moveTo>
                          <a:lnTo>
                            <a:pt x="0" y="69"/>
                          </a:lnTo>
                          <a:lnTo>
                            <a:pt x="0" y="273"/>
                          </a:lnTo>
                          <a:lnTo>
                            <a:pt x="185" y="273"/>
                          </a:lnTo>
                          <a:lnTo>
                            <a:pt x="246" y="205"/>
                          </a:lnTo>
                          <a:lnTo>
                            <a:pt x="246" y="0"/>
                          </a:lnTo>
                          <a:lnTo>
                            <a:pt x="62" y="0"/>
                          </a:lnTo>
                          <a:close/>
                        </a:path>
                      </a:pathLst>
                    </a:custGeom>
                    <a:grpFill/>
                    <a:ln w="9525">
                      <a:solidFill>
                        <a:schemeClr val="tx1"/>
                      </a:solidFill>
                      <a:prstDash val="solid"/>
                      <a:round/>
                      <a:headEnd/>
                      <a:tailEnd/>
                    </a:ln>
                  </p:spPr>
                  <p:txBody>
                    <a:bodyPr/>
                    <a:lstStyle/>
                    <a:p>
                      <a:endParaRPr lang="en-US"/>
                    </a:p>
                  </p:txBody>
                </p:sp>
                <p:sp>
                  <p:nvSpPr>
                    <p:cNvPr id="4403" name="Line 687"/>
                    <p:cNvSpPr>
                      <a:spLocks noChangeShapeType="1"/>
                    </p:cNvSpPr>
                    <p:nvPr/>
                  </p:nvSpPr>
                  <p:spPr bwMode="auto">
                    <a:xfrm flipH="1">
                      <a:off x="2530" y="1956"/>
                      <a:ext cx="93" cy="1"/>
                    </a:xfrm>
                    <a:prstGeom prst="line">
                      <a:avLst/>
                    </a:prstGeom>
                    <a:grpFill/>
                    <a:ln w="9525">
                      <a:solidFill>
                        <a:schemeClr val="tx1"/>
                      </a:solidFill>
                      <a:round/>
                      <a:headEnd/>
                      <a:tailEnd/>
                    </a:ln>
                    <a:extLst/>
                  </p:spPr>
                  <p:txBody>
                    <a:bodyPr/>
                    <a:lstStyle/>
                    <a:p>
                      <a:endParaRPr lang="en-US"/>
                    </a:p>
                  </p:txBody>
                </p:sp>
                <p:sp>
                  <p:nvSpPr>
                    <p:cNvPr id="4404" name="Line 688"/>
                    <p:cNvSpPr>
                      <a:spLocks noChangeShapeType="1"/>
                    </p:cNvSpPr>
                    <p:nvPr/>
                  </p:nvSpPr>
                  <p:spPr bwMode="auto">
                    <a:xfrm flipV="1">
                      <a:off x="2623" y="1921"/>
                      <a:ext cx="30" cy="35"/>
                    </a:xfrm>
                    <a:prstGeom prst="line">
                      <a:avLst/>
                    </a:prstGeom>
                    <a:grpFill/>
                    <a:ln w="9525">
                      <a:solidFill>
                        <a:schemeClr val="tx1"/>
                      </a:solidFill>
                      <a:round/>
                      <a:headEnd/>
                      <a:tailEnd/>
                    </a:ln>
                    <a:extLst/>
                  </p:spPr>
                  <p:txBody>
                    <a:bodyPr/>
                    <a:lstStyle/>
                    <a:p>
                      <a:endParaRPr lang="en-US"/>
                    </a:p>
                  </p:txBody>
                </p:sp>
                <p:sp>
                  <p:nvSpPr>
                    <p:cNvPr id="4405" name="Line 689"/>
                    <p:cNvSpPr>
                      <a:spLocks noChangeShapeType="1"/>
                    </p:cNvSpPr>
                    <p:nvPr/>
                  </p:nvSpPr>
                  <p:spPr bwMode="auto">
                    <a:xfrm>
                      <a:off x="2623" y="1956"/>
                      <a:ext cx="1" cy="102"/>
                    </a:xfrm>
                    <a:prstGeom prst="line">
                      <a:avLst/>
                    </a:prstGeom>
                    <a:grpFill/>
                    <a:ln w="9525">
                      <a:solidFill>
                        <a:schemeClr val="tx1"/>
                      </a:solidFill>
                      <a:round/>
                      <a:headEnd/>
                      <a:tailEnd/>
                    </a:ln>
                    <a:extLst/>
                  </p:spPr>
                  <p:txBody>
                    <a:bodyPr/>
                    <a:lstStyle/>
                    <a:p>
                      <a:endParaRPr lang="en-US"/>
                    </a:p>
                  </p:txBody>
                </p:sp>
              </p:grpSp>
              <p:grpSp>
                <p:nvGrpSpPr>
                  <p:cNvPr id="4377" name="Group 695"/>
                  <p:cNvGrpSpPr>
                    <a:grpSpLocks/>
                  </p:cNvGrpSpPr>
                  <p:nvPr/>
                </p:nvGrpSpPr>
                <p:grpSpPr bwMode="auto">
                  <a:xfrm>
                    <a:off x="2530" y="1820"/>
                    <a:ext cx="123" cy="137"/>
                    <a:chOff x="2530" y="1820"/>
                    <a:chExt cx="123" cy="137"/>
                  </a:xfrm>
                  <a:grpFill/>
                </p:grpSpPr>
                <p:sp>
                  <p:nvSpPr>
                    <p:cNvPr id="4398" name="Freeform 691"/>
                    <p:cNvSpPr>
                      <a:spLocks/>
                    </p:cNvSpPr>
                    <p:nvPr/>
                  </p:nvSpPr>
                  <p:spPr bwMode="auto">
                    <a:xfrm>
                      <a:off x="2530" y="1820"/>
                      <a:ext cx="123" cy="137"/>
                    </a:xfrm>
                    <a:custGeom>
                      <a:avLst/>
                      <a:gdLst>
                        <a:gd name="T0" fmla="*/ 62 w 246"/>
                        <a:gd name="T1" fmla="*/ 0 h 273"/>
                        <a:gd name="T2" fmla="*/ 0 w 246"/>
                        <a:gd name="T3" fmla="*/ 69 h 273"/>
                        <a:gd name="T4" fmla="*/ 0 w 246"/>
                        <a:gd name="T5" fmla="*/ 273 h 273"/>
                        <a:gd name="T6" fmla="*/ 185 w 246"/>
                        <a:gd name="T7" fmla="*/ 273 h 273"/>
                        <a:gd name="T8" fmla="*/ 246 w 246"/>
                        <a:gd name="T9" fmla="*/ 205 h 273"/>
                        <a:gd name="T10" fmla="*/ 246 w 246"/>
                        <a:gd name="T11" fmla="*/ 0 h 273"/>
                        <a:gd name="T12" fmla="*/ 62 w 246"/>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6" h="273">
                          <a:moveTo>
                            <a:pt x="62" y="0"/>
                          </a:moveTo>
                          <a:lnTo>
                            <a:pt x="0" y="69"/>
                          </a:lnTo>
                          <a:lnTo>
                            <a:pt x="0" y="273"/>
                          </a:lnTo>
                          <a:lnTo>
                            <a:pt x="185" y="273"/>
                          </a:lnTo>
                          <a:lnTo>
                            <a:pt x="246" y="205"/>
                          </a:lnTo>
                          <a:lnTo>
                            <a:pt x="246" y="0"/>
                          </a:lnTo>
                          <a:lnTo>
                            <a:pt x="62" y="0"/>
                          </a:lnTo>
                          <a:close/>
                        </a:path>
                      </a:pathLst>
                    </a:custGeom>
                    <a:grpFill/>
                    <a:ln w="9525">
                      <a:solidFill>
                        <a:schemeClr val="tx1"/>
                      </a:solidFill>
                      <a:prstDash val="solid"/>
                      <a:round/>
                      <a:headEnd/>
                      <a:tailEnd/>
                    </a:ln>
                  </p:spPr>
                  <p:txBody>
                    <a:bodyPr/>
                    <a:lstStyle/>
                    <a:p>
                      <a:endParaRPr lang="en-US"/>
                    </a:p>
                  </p:txBody>
                </p:sp>
                <p:sp>
                  <p:nvSpPr>
                    <p:cNvPr id="4399" name="Line 692"/>
                    <p:cNvSpPr>
                      <a:spLocks noChangeShapeType="1"/>
                    </p:cNvSpPr>
                    <p:nvPr/>
                  </p:nvSpPr>
                  <p:spPr bwMode="auto">
                    <a:xfrm flipH="1">
                      <a:off x="2530" y="1855"/>
                      <a:ext cx="93" cy="1"/>
                    </a:xfrm>
                    <a:prstGeom prst="line">
                      <a:avLst/>
                    </a:prstGeom>
                    <a:grpFill/>
                    <a:ln w="9525">
                      <a:solidFill>
                        <a:schemeClr val="tx1"/>
                      </a:solidFill>
                      <a:round/>
                      <a:headEnd/>
                      <a:tailEnd/>
                    </a:ln>
                    <a:extLst/>
                  </p:spPr>
                  <p:txBody>
                    <a:bodyPr/>
                    <a:lstStyle/>
                    <a:p>
                      <a:endParaRPr lang="en-US"/>
                    </a:p>
                  </p:txBody>
                </p:sp>
                <p:sp>
                  <p:nvSpPr>
                    <p:cNvPr id="4400" name="Line 693"/>
                    <p:cNvSpPr>
                      <a:spLocks noChangeShapeType="1"/>
                    </p:cNvSpPr>
                    <p:nvPr/>
                  </p:nvSpPr>
                  <p:spPr bwMode="auto">
                    <a:xfrm flipV="1">
                      <a:off x="2623" y="1820"/>
                      <a:ext cx="30" cy="35"/>
                    </a:xfrm>
                    <a:prstGeom prst="line">
                      <a:avLst/>
                    </a:prstGeom>
                    <a:grpFill/>
                    <a:ln w="9525">
                      <a:solidFill>
                        <a:schemeClr val="tx1"/>
                      </a:solidFill>
                      <a:round/>
                      <a:headEnd/>
                      <a:tailEnd/>
                    </a:ln>
                    <a:extLst/>
                  </p:spPr>
                  <p:txBody>
                    <a:bodyPr/>
                    <a:lstStyle/>
                    <a:p>
                      <a:endParaRPr lang="en-US"/>
                    </a:p>
                  </p:txBody>
                </p:sp>
                <p:sp>
                  <p:nvSpPr>
                    <p:cNvPr id="4401" name="Line 694"/>
                    <p:cNvSpPr>
                      <a:spLocks noChangeShapeType="1"/>
                    </p:cNvSpPr>
                    <p:nvPr/>
                  </p:nvSpPr>
                  <p:spPr bwMode="auto">
                    <a:xfrm>
                      <a:off x="2623" y="1855"/>
                      <a:ext cx="1" cy="102"/>
                    </a:xfrm>
                    <a:prstGeom prst="line">
                      <a:avLst/>
                    </a:prstGeom>
                    <a:grpFill/>
                    <a:ln w="9525">
                      <a:solidFill>
                        <a:schemeClr val="tx1"/>
                      </a:solidFill>
                      <a:round/>
                      <a:headEnd/>
                      <a:tailEnd/>
                    </a:ln>
                    <a:extLst/>
                  </p:spPr>
                  <p:txBody>
                    <a:bodyPr/>
                    <a:lstStyle/>
                    <a:p>
                      <a:endParaRPr lang="en-US"/>
                    </a:p>
                  </p:txBody>
                </p:sp>
              </p:grpSp>
              <p:grpSp>
                <p:nvGrpSpPr>
                  <p:cNvPr id="4378" name="Group 700"/>
                  <p:cNvGrpSpPr>
                    <a:grpSpLocks/>
                  </p:cNvGrpSpPr>
                  <p:nvPr/>
                </p:nvGrpSpPr>
                <p:grpSpPr bwMode="auto">
                  <a:xfrm>
                    <a:off x="2434" y="1719"/>
                    <a:ext cx="124" cy="137"/>
                    <a:chOff x="2434" y="1719"/>
                    <a:chExt cx="124" cy="137"/>
                  </a:xfrm>
                  <a:grpFill/>
                </p:grpSpPr>
                <p:sp>
                  <p:nvSpPr>
                    <p:cNvPr id="4394" name="Freeform 696"/>
                    <p:cNvSpPr>
                      <a:spLocks/>
                    </p:cNvSpPr>
                    <p:nvPr/>
                  </p:nvSpPr>
                  <p:spPr bwMode="auto">
                    <a:xfrm>
                      <a:off x="2434" y="1719"/>
                      <a:ext cx="124" cy="137"/>
                    </a:xfrm>
                    <a:custGeom>
                      <a:avLst/>
                      <a:gdLst>
                        <a:gd name="T0" fmla="*/ 62 w 246"/>
                        <a:gd name="T1" fmla="*/ 0 h 273"/>
                        <a:gd name="T2" fmla="*/ 0 w 246"/>
                        <a:gd name="T3" fmla="*/ 69 h 273"/>
                        <a:gd name="T4" fmla="*/ 0 w 246"/>
                        <a:gd name="T5" fmla="*/ 273 h 273"/>
                        <a:gd name="T6" fmla="*/ 186 w 246"/>
                        <a:gd name="T7" fmla="*/ 273 h 273"/>
                        <a:gd name="T8" fmla="*/ 246 w 246"/>
                        <a:gd name="T9" fmla="*/ 206 h 273"/>
                        <a:gd name="T10" fmla="*/ 246 w 246"/>
                        <a:gd name="T11" fmla="*/ 0 h 273"/>
                        <a:gd name="T12" fmla="*/ 62 w 246"/>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6" h="273">
                          <a:moveTo>
                            <a:pt x="62" y="0"/>
                          </a:moveTo>
                          <a:lnTo>
                            <a:pt x="0" y="69"/>
                          </a:lnTo>
                          <a:lnTo>
                            <a:pt x="0" y="273"/>
                          </a:lnTo>
                          <a:lnTo>
                            <a:pt x="186" y="273"/>
                          </a:lnTo>
                          <a:lnTo>
                            <a:pt x="246" y="206"/>
                          </a:lnTo>
                          <a:lnTo>
                            <a:pt x="246" y="0"/>
                          </a:lnTo>
                          <a:lnTo>
                            <a:pt x="62" y="0"/>
                          </a:lnTo>
                          <a:close/>
                        </a:path>
                      </a:pathLst>
                    </a:custGeom>
                    <a:grpFill/>
                    <a:ln w="9525">
                      <a:solidFill>
                        <a:schemeClr val="tx1"/>
                      </a:solidFill>
                      <a:prstDash val="solid"/>
                      <a:round/>
                      <a:headEnd/>
                      <a:tailEnd/>
                    </a:ln>
                  </p:spPr>
                  <p:txBody>
                    <a:bodyPr/>
                    <a:lstStyle/>
                    <a:p>
                      <a:endParaRPr lang="en-US"/>
                    </a:p>
                  </p:txBody>
                </p:sp>
                <p:sp>
                  <p:nvSpPr>
                    <p:cNvPr id="4395" name="Line 697"/>
                    <p:cNvSpPr>
                      <a:spLocks noChangeShapeType="1"/>
                    </p:cNvSpPr>
                    <p:nvPr/>
                  </p:nvSpPr>
                  <p:spPr bwMode="auto">
                    <a:xfrm flipH="1">
                      <a:off x="2434" y="1754"/>
                      <a:ext cx="93" cy="1"/>
                    </a:xfrm>
                    <a:prstGeom prst="line">
                      <a:avLst/>
                    </a:prstGeom>
                    <a:grpFill/>
                    <a:ln w="9525">
                      <a:solidFill>
                        <a:schemeClr val="tx1"/>
                      </a:solidFill>
                      <a:round/>
                      <a:headEnd/>
                      <a:tailEnd/>
                    </a:ln>
                    <a:extLst/>
                  </p:spPr>
                  <p:txBody>
                    <a:bodyPr/>
                    <a:lstStyle/>
                    <a:p>
                      <a:endParaRPr lang="en-US"/>
                    </a:p>
                  </p:txBody>
                </p:sp>
                <p:sp>
                  <p:nvSpPr>
                    <p:cNvPr id="4396" name="Line 698"/>
                    <p:cNvSpPr>
                      <a:spLocks noChangeShapeType="1"/>
                    </p:cNvSpPr>
                    <p:nvPr/>
                  </p:nvSpPr>
                  <p:spPr bwMode="auto">
                    <a:xfrm flipV="1">
                      <a:off x="2527" y="1719"/>
                      <a:ext cx="31" cy="35"/>
                    </a:xfrm>
                    <a:prstGeom prst="line">
                      <a:avLst/>
                    </a:prstGeom>
                    <a:grpFill/>
                    <a:ln w="9525">
                      <a:solidFill>
                        <a:schemeClr val="tx1"/>
                      </a:solidFill>
                      <a:round/>
                      <a:headEnd/>
                      <a:tailEnd/>
                    </a:ln>
                    <a:extLst/>
                  </p:spPr>
                  <p:txBody>
                    <a:bodyPr/>
                    <a:lstStyle/>
                    <a:p>
                      <a:endParaRPr lang="en-US"/>
                    </a:p>
                  </p:txBody>
                </p:sp>
                <p:sp>
                  <p:nvSpPr>
                    <p:cNvPr id="4397" name="Line 699"/>
                    <p:cNvSpPr>
                      <a:spLocks noChangeShapeType="1"/>
                    </p:cNvSpPr>
                    <p:nvPr/>
                  </p:nvSpPr>
                  <p:spPr bwMode="auto">
                    <a:xfrm>
                      <a:off x="2527" y="1754"/>
                      <a:ext cx="1" cy="102"/>
                    </a:xfrm>
                    <a:prstGeom prst="line">
                      <a:avLst/>
                    </a:prstGeom>
                    <a:grpFill/>
                    <a:ln w="9525">
                      <a:solidFill>
                        <a:schemeClr val="tx1"/>
                      </a:solidFill>
                      <a:round/>
                      <a:headEnd/>
                      <a:tailEnd/>
                    </a:ln>
                    <a:extLst/>
                  </p:spPr>
                  <p:txBody>
                    <a:bodyPr/>
                    <a:lstStyle/>
                    <a:p>
                      <a:endParaRPr lang="en-US"/>
                    </a:p>
                  </p:txBody>
                </p:sp>
              </p:grpSp>
              <p:grpSp>
                <p:nvGrpSpPr>
                  <p:cNvPr id="4379" name="Group 705"/>
                  <p:cNvGrpSpPr>
                    <a:grpSpLocks/>
                  </p:cNvGrpSpPr>
                  <p:nvPr/>
                </p:nvGrpSpPr>
                <p:grpSpPr bwMode="auto">
                  <a:xfrm>
                    <a:off x="2530" y="1719"/>
                    <a:ext cx="123" cy="137"/>
                    <a:chOff x="2530" y="1719"/>
                    <a:chExt cx="123" cy="137"/>
                  </a:xfrm>
                  <a:grpFill/>
                </p:grpSpPr>
                <p:sp>
                  <p:nvSpPr>
                    <p:cNvPr id="4390" name="Freeform 701"/>
                    <p:cNvSpPr>
                      <a:spLocks/>
                    </p:cNvSpPr>
                    <p:nvPr/>
                  </p:nvSpPr>
                  <p:spPr bwMode="auto">
                    <a:xfrm>
                      <a:off x="2530" y="1719"/>
                      <a:ext cx="123" cy="137"/>
                    </a:xfrm>
                    <a:custGeom>
                      <a:avLst/>
                      <a:gdLst>
                        <a:gd name="T0" fmla="*/ 62 w 246"/>
                        <a:gd name="T1" fmla="*/ 0 h 273"/>
                        <a:gd name="T2" fmla="*/ 0 w 246"/>
                        <a:gd name="T3" fmla="*/ 69 h 273"/>
                        <a:gd name="T4" fmla="*/ 0 w 246"/>
                        <a:gd name="T5" fmla="*/ 273 h 273"/>
                        <a:gd name="T6" fmla="*/ 185 w 246"/>
                        <a:gd name="T7" fmla="*/ 273 h 273"/>
                        <a:gd name="T8" fmla="*/ 246 w 246"/>
                        <a:gd name="T9" fmla="*/ 206 h 273"/>
                        <a:gd name="T10" fmla="*/ 246 w 246"/>
                        <a:gd name="T11" fmla="*/ 0 h 273"/>
                        <a:gd name="T12" fmla="*/ 62 w 246"/>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6" h="273">
                          <a:moveTo>
                            <a:pt x="62" y="0"/>
                          </a:moveTo>
                          <a:lnTo>
                            <a:pt x="0" y="69"/>
                          </a:lnTo>
                          <a:lnTo>
                            <a:pt x="0" y="273"/>
                          </a:lnTo>
                          <a:lnTo>
                            <a:pt x="185" y="273"/>
                          </a:lnTo>
                          <a:lnTo>
                            <a:pt x="246" y="206"/>
                          </a:lnTo>
                          <a:lnTo>
                            <a:pt x="246" y="0"/>
                          </a:lnTo>
                          <a:lnTo>
                            <a:pt x="62" y="0"/>
                          </a:lnTo>
                          <a:close/>
                        </a:path>
                      </a:pathLst>
                    </a:custGeom>
                    <a:grpFill/>
                    <a:ln w="9525">
                      <a:solidFill>
                        <a:schemeClr val="tx1"/>
                      </a:solidFill>
                      <a:prstDash val="solid"/>
                      <a:round/>
                      <a:headEnd/>
                      <a:tailEnd/>
                    </a:ln>
                  </p:spPr>
                  <p:txBody>
                    <a:bodyPr/>
                    <a:lstStyle/>
                    <a:p>
                      <a:endParaRPr lang="en-US"/>
                    </a:p>
                  </p:txBody>
                </p:sp>
                <p:sp>
                  <p:nvSpPr>
                    <p:cNvPr id="4391" name="Line 702"/>
                    <p:cNvSpPr>
                      <a:spLocks noChangeShapeType="1"/>
                    </p:cNvSpPr>
                    <p:nvPr/>
                  </p:nvSpPr>
                  <p:spPr bwMode="auto">
                    <a:xfrm flipH="1">
                      <a:off x="2530" y="1754"/>
                      <a:ext cx="93" cy="1"/>
                    </a:xfrm>
                    <a:prstGeom prst="line">
                      <a:avLst/>
                    </a:prstGeom>
                    <a:grpFill/>
                    <a:ln w="9525">
                      <a:solidFill>
                        <a:schemeClr val="tx1"/>
                      </a:solidFill>
                      <a:round/>
                      <a:headEnd/>
                      <a:tailEnd/>
                    </a:ln>
                    <a:extLst/>
                  </p:spPr>
                  <p:txBody>
                    <a:bodyPr/>
                    <a:lstStyle/>
                    <a:p>
                      <a:endParaRPr lang="en-US"/>
                    </a:p>
                  </p:txBody>
                </p:sp>
                <p:sp>
                  <p:nvSpPr>
                    <p:cNvPr id="4392" name="Line 703"/>
                    <p:cNvSpPr>
                      <a:spLocks noChangeShapeType="1"/>
                    </p:cNvSpPr>
                    <p:nvPr/>
                  </p:nvSpPr>
                  <p:spPr bwMode="auto">
                    <a:xfrm flipV="1">
                      <a:off x="2623" y="1719"/>
                      <a:ext cx="30" cy="35"/>
                    </a:xfrm>
                    <a:prstGeom prst="line">
                      <a:avLst/>
                    </a:prstGeom>
                    <a:grpFill/>
                    <a:ln w="9525">
                      <a:solidFill>
                        <a:schemeClr val="tx1"/>
                      </a:solidFill>
                      <a:round/>
                      <a:headEnd/>
                      <a:tailEnd/>
                    </a:ln>
                    <a:extLst/>
                  </p:spPr>
                  <p:txBody>
                    <a:bodyPr/>
                    <a:lstStyle/>
                    <a:p>
                      <a:endParaRPr lang="en-US"/>
                    </a:p>
                  </p:txBody>
                </p:sp>
                <p:sp>
                  <p:nvSpPr>
                    <p:cNvPr id="4393" name="Line 704"/>
                    <p:cNvSpPr>
                      <a:spLocks noChangeShapeType="1"/>
                    </p:cNvSpPr>
                    <p:nvPr/>
                  </p:nvSpPr>
                  <p:spPr bwMode="auto">
                    <a:xfrm>
                      <a:off x="2623" y="1754"/>
                      <a:ext cx="1" cy="102"/>
                    </a:xfrm>
                    <a:prstGeom prst="line">
                      <a:avLst/>
                    </a:prstGeom>
                    <a:grpFill/>
                    <a:ln w="9525">
                      <a:solidFill>
                        <a:schemeClr val="tx1"/>
                      </a:solidFill>
                      <a:round/>
                      <a:headEnd/>
                      <a:tailEnd/>
                    </a:ln>
                    <a:extLst/>
                  </p:spPr>
                  <p:txBody>
                    <a:bodyPr/>
                    <a:lstStyle/>
                    <a:p>
                      <a:endParaRPr lang="en-US"/>
                    </a:p>
                  </p:txBody>
                </p:sp>
              </p:grpSp>
              <p:grpSp>
                <p:nvGrpSpPr>
                  <p:cNvPr id="4380" name="Group 710"/>
                  <p:cNvGrpSpPr>
                    <a:grpSpLocks/>
                  </p:cNvGrpSpPr>
                  <p:nvPr/>
                </p:nvGrpSpPr>
                <p:grpSpPr bwMode="auto">
                  <a:xfrm>
                    <a:off x="2434" y="1618"/>
                    <a:ext cx="124" cy="137"/>
                    <a:chOff x="2434" y="1618"/>
                    <a:chExt cx="124" cy="137"/>
                  </a:xfrm>
                  <a:grpFill/>
                </p:grpSpPr>
                <p:sp>
                  <p:nvSpPr>
                    <p:cNvPr id="4386" name="Freeform 706"/>
                    <p:cNvSpPr>
                      <a:spLocks/>
                    </p:cNvSpPr>
                    <p:nvPr/>
                  </p:nvSpPr>
                  <p:spPr bwMode="auto">
                    <a:xfrm>
                      <a:off x="2434" y="1618"/>
                      <a:ext cx="124" cy="137"/>
                    </a:xfrm>
                    <a:custGeom>
                      <a:avLst/>
                      <a:gdLst>
                        <a:gd name="T0" fmla="*/ 62 w 246"/>
                        <a:gd name="T1" fmla="*/ 0 h 273"/>
                        <a:gd name="T2" fmla="*/ 0 w 246"/>
                        <a:gd name="T3" fmla="*/ 69 h 273"/>
                        <a:gd name="T4" fmla="*/ 0 w 246"/>
                        <a:gd name="T5" fmla="*/ 273 h 273"/>
                        <a:gd name="T6" fmla="*/ 186 w 246"/>
                        <a:gd name="T7" fmla="*/ 273 h 273"/>
                        <a:gd name="T8" fmla="*/ 246 w 246"/>
                        <a:gd name="T9" fmla="*/ 206 h 273"/>
                        <a:gd name="T10" fmla="*/ 246 w 246"/>
                        <a:gd name="T11" fmla="*/ 0 h 273"/>
                        <a:gd name="T12" fmla="*/ 62 w 246"/>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6" h="273">
                          <a:moveTo>
                            <a:pt x="62" y="0"/>
                          </a:moveTo>
                          <a:lnTo>
                            <a:pt x="0" y="69"/>
                          </a:lnTo>
                          <a:lnTo>
                            <a:pt x="0" y="273"/>
                          </a:lnTo>
                          <a:lnTo>
                            <a:pt x="186" y="273"/>
                          </a:lnTo>
                          <a:lnTo>
                            <a:pt x="246" y="206"/>
                          </a:lnTo>
                          <a:lnTo>
                            <a:pt x="246" y="0"/>
                          </a:lnTo>
                          <a:lnTo>
                            <a:pt x="62" y="0"/>
                          </a:lnTo>
                          <a:close/>
                        </a:path>
                      </a:pathLst>
                    </a:custGeom>
                    <a:grpFill/>
                    <a:ln w="9525">
                      <a:solidFill>
                        <a:schemeClr val="tx1"/>
                      </a:solidFill>
                      <a:prstDash val="solid"/>
                      <a:round/>
                      <a:headEnd/>
                      <a:tailEnd/>
                    </a:ln>
                  </p:spPr>
                  <p:txBody>
                    <a:bodyPr/>
                    <a:lstStyle/>
                    <a:p>
                      <a:endParaRPr lang="en-US"/>
                    </a:p>
                  </p:txBody>
                </p:sp>
                <p:sp>
                  <p:nvSpPr>
                    <p:cNvPr id="4387" name="Line 707"/>
                    <p:cNvSpPr>
                      <a:spLocks noChangeShapeType="1"/>
                    </p:cNvSpPr>
                    <p:nvPr/>
                  </p:nvSpPr>
                  <p:spPr bwMode="auto">
                    <a:xfrm flipH="1">
                      <a:off x="2434" y="1653"/>
                      <a:ext cx="93" cy="1"/>
                    </a:xfrm>
                    <a:prstGeom prst="line">
                      <a:avLst/>
                    </a:prstGeom>
                    <a:grpFill/>
                    <a:ln w="9525">
                      <a:solidFill>
                        <a:schemeClr val="tx1"/>
                      </a:solidFill>
                      <a:round/>
                      <a:headEnd/>
                      <a:tailEnd/>
                    </a:ln>
                    <a:extLst/>
                  </p:spPr>
                  <p:txBody>
                    <a:bodyPr/>
                    <a:lstStyle/>
                    <a:p>
                      <a:endParaRPr lang="en-US"/>
                    </a:p>
                  </p:txBody>
                </p:sp>
                <p:sp>
                  <p:nvSpPr>
                    <p:cNvPr id="4388" name="Line 708"/>
                    <p:cNvSpPr>
                      <a:spLocks noChangeShapeType="1"/>
                    </p:cNvSpPr>
                    <p:nvPr/>
                  </p:nvSpPr>
                  <p:spPr bwMode="auto">
                    <a:xfrm flipV="1">
                      <a:off x="2527" y="1618"/>
                      <a:ext cx="31" cy="35"/>
                    </a:xfrm>
                    <a:prstGeom prst="line">
                      <a:avLst/>
                    </a:prstGeom>
                    <a:grpFill/>
                    <a:ln w="9525">
                      <a:solidFill>
                        <a:schemeClr val="tx1"/>
                      </a:solidFill>
                      <a:round/>
                      <a:headEnd/>
                      <a:tailEnd/>
                    </a:ln>
                    <a:extLst/>
                  </p:spPr>
                  <p:txBody>
                    <a:bodyPr/>
                    <a:lstStyle/>
                    <a:p>
                      <a:endParaRPr lang="en-US"/>
                    </a:p>
                  </p:txBody>
                </p:sp>
                <p:sp>
                  <p:nvSpPr>
                    <p:cNvPr id="4389" name="Line 709"/>
                    <p:cNvSpPr>
                      <a:spLocks noChangeShapeType="1"/>
                    </p:cNvSpPr>
                    <p:nvPr/>
                  </p:nvSpPr>
                  <p:spPr bwMode="auto">
                    <a:xfrm>
                      <a:off x="2527" y="1653"/>
                      <a:ext cx="1" cy="102"/>
                    </a:xfrm>
                    <a:prstGeom prst="line">
                      <a:avLst/>
                    </a:prstGeom>
                    <a:grpFill/>
                    <a:ln w="9525">
                      <a:solidFill>
                        <a:schemeClr val="tx1"/>
                      </a:solidFill>
                      <a:round/>
                      <a:headEnd/>
                      <a:tailEnd/>
                    </a:ln>
                    <a:extLst/>
                  </p:spPr>
                  <p:txBody>
                    <a:bodyPr/>
                    <a:lstStyle/>
                    <a:p>
                      <a:endParaRPr lang="en-US"/>
                    </a:p>
                  </p:txBody>
                </p:sp>
              </p:grpSp>
              <p:grpSp>
                <p:nvGrpSpPr>
                  <p:cNvPr id="4381" name="Group 715"/>
                  <p:cNvGrpSpPr>
                    <a:grpSpLocks/>
                  </p:cNvGrpSpPr>
                  <p:nvPr/>
                </p:nvGrpSpPr>
                <p:grpSpPr bwMode="auto">
                  <a:xfrm>
                    <a:off x="2530" y="1618"/>
                    <a:ext cx="123" cy="137"/>
                    <a:chOff x="2530" y="1618"/>
                    <a:chExt cx="123" cy="137"/>
                  </a:xfrm>
                  <a:grpFill/>
                </p:grpSpPr>
                <p:sp>
                  <p:nvSpPr>
                    <p:cNvPr id="4382" name="Freeform 711"/>
                    <p:cNvSpPr>
                      <a:spLocks/>
                    </p:cNvSpPr>
                    <p:nvPr/>
                  </p:nvSpPr>
                  <p:spPr bwMode="auto">
                    <a:xfrm>
                      <a:off x="2530" y="1618"/>
                      <a:ext cx="123" cy="137"/>
                    </a:xfrm>
                    <a:custGeom>
                      <a:avLst/>
                      <a:gdLst>
                        <a:gd name="T0" fmla="*/ 62 w 246"/>
                        <a:gd name="T1" fmla="*/ 0 h 273"/>
                        <a:gd name="T2" fmla="*/ 0 w 246"/>
                        <a:gd name="T3" fmla="*/ 69 h 273"/>
                        <a:gd name="T4" fmla="*/ 0 w 246"/>
                        <a:gd name="T5" fmla="*/ 273 h 273"/>
                        <a:gd name="T6" fmla="*/ 185 w 246"/>
                        <a:gd name="T7" fmla="*/ 273 h 273"/>
                        <a:gd name="T8" fmla="*/ 246 w 246"/>
                        <a:gd name="T9" fmla="*/ 206 h 273"/>
                        <a:gd name="T10" fmla="*/ 246 w 246"/>
                        <a:gd name="T11" fmla="*/ 0 h 273"/>
                        <a:gd name="T12" fmla="*/ 62 w 246"/>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6" h="273">
                          <a:moveTo>
                            <a:pt x="62" y="0"/>
                          </a:moveTo>
                          <a:lnTo>
                            <a:pt x="0" y="69"/>
                          </a:lnTo>
                          <a:lnTo>
                            <a:pt x="0" y="273"/>
                          </a:lnTo>
                          <a:lnTo>
                            <a:pt x="185" y="273"/>
                          </a:lnTo>
                          <a:lnTo>
                            <a:pt x="246" y="206"/>
                          </a:lnTo>
                          <a:lnTo>
                            <a:pt x="246" y="0"/>
                          </a:lnTo>
                          <a:lnTo>
                            <a:pt x="62" y="0"/>
                          </a:lnTo>
                          <a:close/>
                        </a:path>
                      </a:pathLst>
                    </a:custGeom>
                    <a:grpFill/>
                    <a:ln w="9525">
                      <a:solidFill>
                        <a:schemeClr val="tx1"/>
                      </a:solidFill>
                      <a:prstDash val="solid"/>
                      <a:round/>
                      <a:headEnd/>
                      <a:tailEnd/>
                    </a:ln>
                  </p:spPr>
                  <p:txBody>
                    <a:bodyPr/>
                    <a:lstStyle/>
                    <a:p>
                      <a:endParaRPr lang="en-US"/>
                    </a:p>
                  </p:txBody>
                </p:sp>
                <p:sp>
                  <p:nvSpPr>
                    <p:cNvPr id="4383" name="Line 712"/>
                    <p:cNvSpPr>
                      <a:spLocks noChangeShapeType="1"/>
                    </p:cNvSpPr>
                    <p:nvPr/>
                  </p:nvSpPr>
                  <p:spPr bwMode="auto">
                    <a:xfrm flipH="1">
                      <a:off x="2530" y="1653"/>
                      <a:ext cx="93" cy="1"/>
                    </a:xfrm>
                    <a:prstGeom prst="line">
                      <a:avLst/>
                    </a:prstGeom>
                    <a:grpFill/>
                    <a:ln w="9525">
                      <a:solidFill>
                        <a:schemeClr val="tx1"/>
                      </a:solidFill>
                      <a:round/>
                      <a:headEnd/>
                      <a:tailEnd/>
                    </a:ln>
                    <a:extLst/>
                  </p:spPr>
                  <p:txBody>
                    <a:bodyPr/>
                    <a:lstStyle/>
                    <a:p>
                      <a:endParaRPr lang="en-US"/>
                    </a:p>
                  </p:txBody>
                </p:sp>
                <p:sp>
                  <p:nvSpPr>
                    <p:cNvPr id="4384" name="Line 713"/>
                    <p:cNvSpPr>
                      <a:spLocks noChangeShapeType="1"/>
                    </p:cNvSpPr>
                    <p:nvPr/>
                  </p:nvSpPr>
                  <p:spPr bwMode="auto">
                    <a:xfrm flipV="1">
                      <a:off x="2623" y="1618"/>
                      <a:ext cx="30" cy="35"/>
                    </a:xfrm>
                    <a:prstGeom prst="line">
                      <a:avLst/>
                    </a:prstGeom>
                    <a:grpFill/>
                    <a:ln w="9525">
                      <a:solidFill>
                        <a:schemeClr val="tx1"/>
                      </a:solidFill>
                      <a:round/>
                      <a:headEnd/>
                      <a:tailEnd/>
                    </a:ln>
                    <a:extLst/>
                  </p:spPr>
                  <p:txBody>
                    <a:bodyPr/>
                    <a:lstStyle/>
                    <a:p>
                      <a:endParaRPr lang="en-US"/>
                    </a:p>
                  </p:txBody>
                </p:sp>
                <p:sp>
                  <p:nvSpPr>
                    <p:cNvPr id="4385" name="Line 714"/>
                    <p:cNvSpPr>
                      <a:spLocks noChangeShapeType="1"/>
                    </p:cNvSpPr>
                    <p:nvPr/>
                  </p:nvSpPr>
                  <p:spPr bwMode="auto">
                    <a:xfrm>
                      <a:off x="2623" y="1653"/>
                      <a:ext cx="1" cy="102"/>
                    </a:xfrm>
                    <a:prstGeom prst="line">
                      <a:avLst/>
                    </a:prstGeom>
                    <a:grpFill/>
                    <a:ln w="9525">
                      <a:solidFill>
                        <a:schemeClr val="tx1"/>
                      </a:solidFill>
                      <a:round/>
                      <a:headEnd/>
                      <a:tailEnd/>
                    </a:ln>
                    <a:extLst/>
                  </p:spPr>
                  <p:txBody>
                    <a:bodyPr/>
                    <a:lstStyle/>
                    <a:p>
                      <a:endParaRPr lang="en-US"/>
                    </a:p>
                  </p:txBody>
                </p:sp>
              </p:grpSp>
            </p:grpSp>
            <p:grpSp>
              <p:nvGrpSpPr>
                <p:cNvPr id="4059" name="Group 817"/>
                <p:cNvGrpSpPr>
                  <a:grpSpLocks/>
                </p:cNvGrpSpPr>
                <p:nvPr/>
              </p:nvGrpSpPr>
              <p:grpSpPr bwMode="auto">
                <a:xfrm>
                  <a:off x="2624" y="1618"/>
                  <a:ext cx="219" cy="1046"/>
                  <a:chOff x="2624" y="1618"/>
                  <a:chExt cx="219" cy="1046"/>
                </a:xfrm>
                <a:grpFill/>
              </p:grpSpPr>
              <p:grpSp>
                <p:nvGrpSpPr>
                  <p:cNvPr id="4262" name="Group 721"/>
                  <p:cNvGrpSpPr>
                    <a:grpSpLocks/>
                  </p:cNvGrpSpPr>
                  <p:nvPr/>
                </p:nvGrpSpPr>
                <p:grpSpPr bwMode="auto">
                  <a:xfrm>
                    <a:off x="2624" y="2527"/>
                    <a:ext cx="124" cy="137"/>
                    <a:chOff x="2624" y="2527"/>
                    <a:chExt cx="124" cy="137"/>
                  </a:xfrm>
                  <a:grpFill/>
                </p:grpSpPr>
                <p:sp>
                  <p:nvSpPr>
                    <p:cNvPr id="4358" name="Freeform 717"/>
                    <p:cNvSpPr>
                      <a:spLocks/>
                    </p:cNvSpPr>
                    <p:nvPr/>
                  </p:nvSpPr>
                  <p:spPr bwMode="auto">
                    <a:xfrm>
                      <a:off x="2624" y="2527"/>
                      <a:ext cx="124" cy="137"/>
                    </a:xfrm>
                    <a:custGeom>
                      <a:avLst/>
                      <a:gdLst>
                        <a:gd name="T0" fmla="*/ 62 w 246"/>
                        <a:gd name="T1" fmla="*/ 0 h 273"/>
                        <a:gd name="T2" fmla="*/ 0 w 246"/>
                        <a:gd name="T3" fmla="*/ 69 h 273"/>
                        <a:gd name="T4" fmla="*/ 0 w 246"/>
                        <a:gd name="T5" fmla="*/ 273 h 273"/>
                        <a:gd name="T6" fmla="*/ 186 w 246"/>
                        <a:gd name="T7" fmla="*/ 273 h 273"/>
                        <a:gd name="T8" fmla="*/ 246 w 246"/>
                        <a:gd name="T9" fmla="*/ 206 h 273"/>
                        <a:gd name="T10" fmla="*/ 246 w 246"/>
                        <a:gd name="T11" fmla="*/ 0 h 273"/>
                        <a:gd name="T12" fmla="*/ 62 w 246"/>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6" h="273">
                          <a:moveTo>
                            <a:pt x="62" y="0"/>
                          </a:moveTo>
                          <a:lnTo>
                            <a:pt x="0" y="69"/>
                          </a:lnTo>
                          <a:lnTo>
                            <a:pt x="0" y="273"/>
                          </a:lnTo>
                          <a:lnTo>
                            <a:pt x="186" y="273"/>
                          </a:lnTo>
                          <a:lnTo>
                            <a:pt x="246" y="206"/>
                          </a:lnTo>
                          <a:lnTo>
                            <a:pt x="246" y="0"/>
                          </a:lnTo>
                          <a:lnTo>
                            <a:pt x="62" y="0"/>
                          </a:lnTo>
                          <a:close/>
                        </a:path>
                      </a:pathLst>
                    </a:custGeom>
                    <a:grpFill/>
                    <a:ln w="9525">
                      <a:solidFill>
                        <a:schemeClr val="tx1"/>
                      </a:solidFill>
                      <a:prstDash val="solid"/>
                      <a:round/>
                      <a:headEnd/>
                      <a:tailEnd/>
                    </a:ln>
                  </p:spPr>
                  <p:txBody>
                    <a:bodyPr/>
                    <a:lstStyle/>
                    <a:p>
                      <a:endParaRPr lang="en-US"/>
                    </a:p>
                  </p:txBody>
                </p:sp>
                <p:sp>
                  <p:nvSpPr>
                    <p:cNvPr id="4359" name="Line 718"/>
                    <p:cNvSpPr>
                      <a:spLocks noChangeShapeType="1"/>
                    </p:cNvSpPr>
                    <p:nvPr/>
                  </p:nvSpPr>
                  <p:spPr bwMode="auto">
                    <a:xfrm flipH="1">
                      <a:off x="2624" y="2562"/>
                      <a:ext cx="93" cy="1"/>
                    </a:xfrm>
                    <a:prstGeom prst="line">
                      <a:avLst/>
                    </a:prstGeom>
                    <a:grpFill/>
                    <a:ln w="9525">
                      <a:solidFill>
                        <a:schemeClr val="tx1"/>
                      </a:solidFill>
                      <a:round/>
                      <a:headEnd/>
                      <a:tailEnd/>
                    </a:ln>
                    <a:extLst/>
                  </p:spPr>
                  <p:txBody>
                    <a:bodyPr/>
                    <a:lstStyle/>
                    <a:p>
                      <a:endParaRPr lang="en-US"/>
                    </a:p>
                  </p:txBody>
                </p:sp>
                <p:sp>
                  <p:nvSpPr>
                    <p:cNvPr id="4360" name="Line 719"/>
                    <p:cNvSpPr>
                      <a:spLocks noChangeShapeType="1"/>
                    </p:cNvSpPr>
                    <p:nvPr/>
                  </p:nvSpPr>
                  <p:spPr bwMode="auto">
                    <a:xfrm flipV="1">
                      <a:off x="2717" y="2527"/>
                      <a:ext cx="31" cy="35"/>
                    </a:xfrm>
                    <a:prstGeom prst="line">
                      <a:avLst/>
                    </a:prstGeom>
                    <a:grpFill/>
                    <a:ln w="9525">
                      <a:solidFill>
                        <a:schemeClr val="tx1"/>
                      </a:solidFill>
                      <a:round/>
                      <a:headEnd/>
                      <a:tailEnd/>
                    </a:ln>
                    <a:extLst/>
                  </p:spPr>
                  <p:txBody>
                    <a:bodyPr/>
                    <a:lstStyle/>
                    <a:p>
                      <a:endParaRPr lang="en-US"/>
                    </a:p>
                  </p:txBody>
                </p:sp>
                <p:sp>
                  <p:nvSpPr>
                    <p:cNvPr id="4361" name="Line 720"/>
                    <p:cNvSpPr>
                      <a:spLocks noChangeShapeType="1"/>
                    </p:cNvSpPr>
                    <p:nvPr/>
                  </p:nvSpPr>
                  <p:spPr bwMode="auto">
                    <a:xfrm>
                      <a:off x="2717" y="2562"/>
                      <a:ext cx="1" cy="102"/>
                    </a:xfrm>
                    <a:prstGeom prst="line">
                      <a:avLst/>
                    </a:prstGeom>
                    <a:grpFill/>
                    <a:ln w="9525">
                      <a:solidFill>
                        <a:schemeClr val="tx1"/>
                      </a:solidFill>
                      <a:round/>
                      <a:headEnd/>
                      <a:tailEnd/>
                    </a:ln>
                    <a:extLst/>
                  </p:spPr>
                  <p:txBody>
                    <a:bodyPr/>
                    <a:lstStyle/>
                    <a:p>
                      <a:endParaRPr lang="en-US"/>
                    </a:p>
                  </p:txBody>
                </p:sp>
              </p:grpSp>
              <p:grpSp>
                <p:nvGrpSpPr>
                  <p:cNvPr id="4263" name="Group 726"/>
                  <p:cNvGrpSpPr>
                    <a:grpSpLocks/>
                  </p:cNvGrpSpPr>
                  <p:nvPr/>
                </p:nvGrpSpPr>
                <p:grpSpPr bwMode="auto">
                  <a:xfrm>
                    <a:off x="2624" y="2426"/>
                    <a:ext cx="124" cy="137"/>
                    <a:chOff x="2624" y="2426"/>
                    <a:chExt cx="124" cy="137"/>
                  </a:xfrm>
                  <a:grpFill/>
                </p:grpSpPr>
                <p:sp>
                  <p:nvSpPr>
                    <p:cNvPr id="4354" name="Freeform 722"/>
                    <p:cNvSpPr>
                      <a:spLocks/>
                    </p:cNvSpPr>
                    <p:nvPr/>
                  </p:nvSpPr>
                  <p:spPr bwMode="auto">
                    <a:xfrm>
                      <a:off x="2624" y="2426"/>
                      <a:ext cx="124" cy="137"/>
                    </a:xfrm>
                    <a:custGeom>
                      <a:avLst/>
                      <a:gdLst>
                        <a:gd name="T0" fmla="*/ 62 w 246"/>
                        <a:gd name="T1" fmla="*/ 0 h 273"/>
                        <a:gd name="T2" fmla="*/ 0 w 246"/>
                        <a:gd name="T3" fmla="*/ 69 h 273"/>
                        <a:gd name="T4" fmla="*/ 0 w 246"/>
                        <a:gd name="T5" fmla="*/ 273 h 273"/>
                        <a:gd name="T6" fmla="*/ 186 w 246"/>
                        <a:gd name="T7" fmla="*/ 273 h 273"/>
                        <a:gd name="T8" fmla="*/ 246 w 246"/>
                        <a:gd name="T9" fmla="*/ 206 h 273"/>
                        <a:gd name="T10" fmla="*/ 246 w 246"/>
                        <a:gd name="T11" fmla="*/ 0 h 273"/>
                        <a:gd name="T12" fmla="*/ 62 w 246"/>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6" h="273">
                          <a:moveTo>
                            <a:pt x="62" y="0"/>
                          </a:moveTo>
                          <a:lnTo>
                            <a:pt x="0" y="69"/>
                          </a:lnTo>
                          <a:lnTo>
                            <a:pt x="0" y="273"/>
                          </a:lnTo>
                          <a:lnTo>
                            <a:pt x="186" y="273"/>
                          </a:lnTo>
                          <a:lnTo>
                            <a:pt x="246" y="206"/>
                          </a:lnTo>
                          <a:lnTo>
                            <a:pt x="246" y="0"/>
                          </a:lnTo>
                          <a:lnTo>
                            <a:pt x="62" y="0"/>
                          </a:lnTo>
                          <a:close/>
                        </a:path>
                      </a:pathLst>
                    </a:custGeom>
                    <a:grpFill/>
                    <a:ln w="9525">
                      <a:solidFill>
                        <a:schemeClr val="tx1"/>
                      </a:solidFill>
                      <a:prstDash val="solid"/>
                      <a:round/>
                      <a:headEnd/>
                      <a:tailEnd/>
                    </a:ln>
                  </p:spPr>
                  <p:txBody>
                    <a:bodyPr/>
                    <a:lstStyle/>
                    <a:p>
                      <a:endParaRPr lang="en-US"/>
                    </a:p>
                  </p:txBody>
                </p:sp>
                <p:sp>
                  <p:nvSpPr>
                    <p:cNvPr id="4355" name="Line 723"/>
                    <p:cNvSpPr>
                      <a:spLocks noChangeShapeType="1"/>
                    </p:cNvSpPr>
                    <p:nvPr/>
                  </p:nvSpPr>
                  <p:spPr bwMode="auto">
                    <a:xfrm flipH="1">
                      <a:off x="2624" y="2461"/>
                      <a:ext cx="93" cy="1"/>
                    </a:xfrm>
                    <a:prstGeom prst="line">
                      <a:avLst/>
                    </a:prstGeom>
                    <a:grpFill/>
                    <a:ln w="9525">
                      <a:solidFill>
                        <a:schemeClr val="tx1"/>
                      </a:solidFill>
                      <a:round/>
                      <a:headEnd/>
                      <a:tailEnd/>
                    </a:ln>
                    <a:extLst/>
                  </p:spPr>
                  <p:txBody>
                    <a:bodyPr/>
                    <a:lstStyle/>
                    <a:p>
                      <a:endParaRPr lang="en-US"/>
                    </a:p>
                  </p:txBody>
                </p:sp>
                <p:sp>
                  <p:nvSpPr>
                    <p:cNvPr id="4356" name="Line 724"/>
                    <p:cNvSpPr>
                      <a:spLocks noChangeShapeType="1"/>
                    </p:cNvSpPr>
                    <p:nvPr/>
                  </p:nvSpPr>
                  <p:spPr bwMode="auto">
                    <a:xfrm flipV="1">
                      <a:off x="2717" y="2426"/>
                      <a:ext cx="31" cy="35"/>
                    </a:xfrm>
                    <a:prstGeom prst="line">
                      <a:avLst/>
                    </a:prstGeom>
                    <a:grpFill/>
                    <a:ln w="9525">
                      <a:solidFill>
                        <a:schemeClr val="tx1"/>
                      </a:solidFill>
                      <a:round/>
                      <a:headEnd/>
                      <a:tailEnd/>
                    </a:ln>
                    <a:extLst/>
                  </p:spPr>
                  <p:txBody>
                    <a:bodyPr/>
                    <a:lstStyle/>
                    <a:p>
                      <a:endParaRPr lang="en-US"/>
                    </a:p>
                  </p:txBody>
                </p:sp>
                <p:sp>
                  <p:nvSpPr>
                    <p:cNvPr id="4357" name="Line 725"/>
                    <p:cNvSpPr>
                      <a:spLocks noChangeShapeType="1"/>
                    </p:cNvSpPr>
                    <p:nvPr/>
                  </p:nvSpPr>
                  <p:spPr bwMode="auto">
                    <a:xfrm>
                      <a:off x="2717" y="2461"/>
                      <a:ext cx="1" cy="102"/>
                    </a:xfrm>
                    <a:prstGeom prst="line">
                      <a:avLst/>
                    </a:prstGeom>
                    <a:grpFill/>
                    <a:ln w="9525">
                      <a:solidFill>
                        <a:schemeClr val="tx1"/>
                      </a:solidFill>
                      <a:round/>
                      <a:headEnd/>
                      <a:tailEnd/>
                    </a:ln>
                    <a:extLst/>
                  </p:spPr>
                  <p:txBody>
                    <a:bodyPr/>
                    <a:lstStyle/>
                    <a:p>
                      <a:endParaRPr lang="en-US"/>
                    </a:p>
                  </p:txBody>
                </p:sp>
              </p:grpSp>
              <p:grpSp>
                <p:nvGrpSpPr>
                  <p:cNvPr id="4264" name="Group 731"/>
                  <p:cNvGrpSpPr>
                    <a:grpSpLocks/>
                  </p:cNvGrpSpPr>
                  <p:nvPr/>
                </p:nvGrpSpPr>
                <p:grpSpPr bwMode="auto">
                  <a:xfrm>
                    <a:off x="2624" y="2325"/>
                    <a:ext cx="124" cy="137"/>
                    <a:chOff x="2624" y="2325"/>
                    <a:chExt cx="124" cy="137"/>
                  </a:xfrm>
                  <a:grpFill/>
                </p:grpSpPr>
                <p:sp>
                  <p:nvSpPr>
                    <p:cNvPr id="4350" name="Freeform 727"/>
                    <p:cNvSpPr>
                      <a:spLocks/>
                    </p:cNvSpPr>
                    <p:nvPr/>
                  </p:nvSpPr>
                  <p:spPr bwMode="auto">
                    <a:xfrm>
                      <a:off x="2624" y="2325"/>
                      <a:ext cx="124" cy="137"/>
                    </a:xfrm>
                    <a:custGeom>
                      <a:avLst/>
                      <a:gdLst>
                        <a:gd name="T0" fmla="*/ 62 w 246"/>
                        <a:gd name="T1" fmla="*/ 0 h 273"/>
                        <a:gd name="T2" fmla="*/ 0 w 246"/>
                        <a:gd name="T3" fmla="*/ 70 h 273"/>
                        <a:gd name="T4" fmla="*/ 0 w 246"/>
                        <a:gd name="T5" fmla="*/ 273 h 273"/>
                        <a:gd name="T6" fmla="*/ 186 w 246"/>
                        <a:gd name="T7" fmla="*/ 273 h 273"/>
                        <a:gd name="T8" fmla="*/ 246 w 246"/>
                        <a:gd name="T9" fmla="*/ 206 h 273"/>
                        <a:gd name="T10" fmla="*/ 246 w 246"/>
                        <a:gd name="T11" fmla="*/ 0 h 273"/>
                        <a:gd name="T12" fmla="*/ 62 w 246"/>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6" h="273">
                          <a:moveTo>
                            <a:pt x="62" y="0"/>
                          </a:moveTo>
                          <a:lnTo>
                            <a:pt x="0" y="70"/>
                          </a:lnTo>
                          <a:lnTo>
                            <a:pt x="0" y="273"/>
                          </a:lnTo>
                          <a:lnTo>
                            <a:pt x="186" y="273"/>
                          </a:lnTo>
                          <a:lnTo>
                            <a:pt x="246" y="206"/>
                          </a:lnTo>
                          <a:lnTo>
                            <a:pt x="246" y="0"/>
                          </a:lnTo>
                          <a:lnTo>
                            <a:pt x="62" y="0"/>
                          </a:lnTo>
                          <a:close/>
                        </a:path>
                      </a:pathLst>
                    </a:custGeom>
                    <a:grpFill/>
                    <a:ln w="9525">
                      <a:solidFill>
                        <a:schemeClr val="tx1"/>
                      </a:solidFill>
                      <a:prstDash val="solid"/>
                      <a:round/>
                      <a:headEnd/>
                      <a:tailEnd/>
                    </a:ln>
                  </p:spPr>
                  <p:txBody>
                    <a:bodyPr/>
                    <a:lstStyle/>
                    <a:p>
                      <a:endParaRPr lang="en-US"/>
                    </a:p>
                  </p:txBody>
                </p:sp>
                <p:sp>
                  <p:nvSpPr>
                    <p:cNvPr id="4351" name="Line 728"/>
                    <p:cNvSpPr>
                      <a:spLocks noChangeShapeType="1"/>
                    </p:cNvSpPr>
                    <p:nvPr/>
                  </p:nvSpPr>
                  <p:spPr bwMode="auto">
                    <a:xfrm flipH="1">
                      <a:off x="2624" y="2360"/>
                      <a:ext cx="93" cy="1"/>
                    </a:xfrm>
                    <a:prstGeom prst="line">
                      <a:avLst/>
                    </a:prstGeom>
                    <a:grpFill/>
                    <a:ln w="9525">
                      <a:solidFill>
                        <a:schemeClr val="tx1"/>
                      </a:solidFill>
                      <a:round/>
                      <a:headEnd/>
                      <a:tailEnd/>
                    </a:ln>
                    <a:extLst/>
                  </p:spPr>
                  <p:txBody>
                    <a:bodyPr/>
                    <a:lstStyle/>
                    <a:p>
                      <a:endParaRPr lang="en-US"/>
                    </a:p>
                  </p:txBody>
                </p:sp>
                <p:sp>
                  <p:nvSpPr>
                    <p:cNvPr id="4352" name="Line 729"/>
                    <p:cNvSpPr>
                      <a:spLocks noChangeShapeType="1"/>
                    </p:cNvSpPr>
                    <p:nvPr/>
                  </p:nvSpPr>
                  <p:spPr bwMode="auto">
                    <a:xfrm flipV="1">
                      <a:off x="2717" y="2325"/>
                      <a:ext cx="31" cy="35"/>
                    </a:xfrm>
                    <a:prstGeom prst="line">
                      <a:avLst/>
                    </a:prstGeom>
                    <a:grpFill/>
                    <a:ln w="9525">
                      <a:solidFill>
                        <a:schemeClr val="tx1"/>
                      </a:solidFill>
                      <a:round/>
                      <a:headEnd/>
                      <a:tailEnd/>
                    </a:ln>
                    <a:extLst/>
                  </p:spPr>
                  <p:txBody>
                    <a:bodyPr/>
                    <a:lstStyle/>
                    <a:p>
                      <a:endParaRPr lang="en-US"/>
                    </a:p>
                  </p:txBody>
                </p:sp>
                <p:sp>
                  <p:nvSpPr>
                    <p:cNvPr id="4353" name="Line 730"/>
                    <p:cNvSpPr>
                      <a:spLocks noChangeShapeType="1"/>
                    </p:cNvSpPr>
                    <p:nvPr/>
                  </p:nvSpPr>
                  <p:spPr bwMode="auto">
                    <a:xfrm>
                      <a:off x="2717" y="2360"/>
                      <a:ext cx="1" cy="102"/>
                    </a:xfrm>
                    <a:prstGeom prst="line">
                      <a:avLst/>
                    </a:prstGeom>
                    <a:grpFill/>
                    <a:ln w="9525">
                      <a:solidFill>
                        <a:schemeClr val="tx1"/>
                      </a:solidFill>
                      <a:round/>
                      <a:headEnd/>
                      <a:tailEnd/>
                    </a:ln>
                    <a:extLst/>
                  </p:spPr>
                  <p:txBody>
                    <a:bodyPr/>
                    <a:lstStyle/>
                    <a:p>
                      <a:endParaRPr lang="en-US"/>
                    </a:p>
                  </p:txBody>
                </p:sp>
              </p:grpSp>
              <p:grpSp>
                <p:nvGrpSpPr>
                  <p:cNvPr id="4265" name="Group 736"/>
                  <p:cNvGrpSpPr>
                    <a:grpSpLocks/>
                  </p:cNvGrpSpPr>
                  <p:nvPr/>
                </p:nvGrpSpPr>
                <p:grpSpPr bwMode="auto">
                  <a:xfrm>
                    <a:off x="2624" y="2224"/>
                    <a:ext cx="124" cy="137"/>
                    <a:chOff x="2624" y="2224"/>
                    <a:chExt cx="124" cy="137"/>
                  </a:xfrm>
                  <a:grpFill/>
                </p:grpSpPr>
                <p:sp>
                  <p:nvSpPr>
                    <p:cNvPr id="4346" name="Freeform 732"/>
                    <p:cNvSpPr>
                      <a:spLocks/>
                    </p:cNvSpPr>
                    <p:nvPr/>
                  </p:nvSpPr>
                  <p:spPr bwMode="auto">
                    <a:xfrm>
                      <a:off x="2624" y="2224"/>
                      <a:ext cx="124" cy="137"/>
                    </a:xfrm>
                    <a:custGeom>
                      <a:avLst/>
                      <a:gdLst>
                        <a:gd name="T0" fmla="*/ 62 w 246"/>
                        <a:gd name="T1" fmla="*/ 0 h 273"/>
                        <a:gd name="T2" fmla="*/ 0 w 246"/>
                        <a:gd name="T3" fmla="*/ 70 h 273"/>
                        <a:gd name="T4" fmla="*/ 0 w 246"/>
                        <a:gd name="T5" fmla="*/ 273 h 273"/>
                        <a:gd name="T6" fmla="*/ 186 w 246"/>
                        <a:gd name="T7" fmla="*/ 273 h 273"/>
                        <a:gd name="T8" fmla="*/ 246 w 246"/>
                        <a:gd name="T9" fmla="*/ 206 h 273"/>
                        <a:gd name="T10" fmla="*/ 246 w 246"/>
                        <a:gd name="T11" fmla="*/ 0 h 273"/>
                        <a:gd name="T12" fmla="*/ 62 w 246"/>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6" h="273">
                          <a:moveTo>
                            <a:pt x="62" y="0"/>
                          </a:moveTo>
                          <a:lnTo>
                            <a:pt x="0" y="70"/>
                          </a:lnTo>
                          <a:lnTo>
                            <a:pt x="0" y="273"/>
                          </a:lnTo>
                          <a:lnTo>
                            <a:pt x="186" y="273"/>
                          </a:lnTo>
                          <a:lnTo>
                            <a:pt x="246" y="206"/>
                          </a:lnTo>
                          <a:lnTo>
                            <a:pt x="246" y="0"/>
                          </a:lnTo>
                          <a:lnTo>
                            <a:pt x="62" y="0"/>
                          </a:lnTo>
                          <a:close/>
                        </a:path>
                      </a:pathLst>
                    </a:custGeom>
                    <a:grpFill/>
                    <a:ln w="9525">
                      <a:solidFill>
                        <a:schemeClr val="tx1"/>
                      </a:solidFill>
                      <a:prstDash val="solid"/>
                      <a:round/>
                      <a:headEnd/>
                      <a:tailEnd/>
                    </a:ln>
                  </p:spPr>
                  <p:txBody>
                    <a:bodyPr/>
                    <a:lstStyle/>
                    <a:p>
                      <a:endParaRPr lang="en-US"/>
                    </a:p>
                  </p:txBody>
                </p:sp>
                <p:sp>
                  <p:nvSpPr>
                    <p:cNvPr id="4347" name="Line 733"/>
                    <p:cNvSpPr>
                      <a:spLocks noChangeShapeType="1"/>
                    </p:cNvSpPr>
                    <p:nvPr/>
                  </p:nvSpPr>
                  <p:spPr bwMode="auto">
                    <a:xfrm flipH="1">
                      <a:off x="2624" y="2259"/>
                      <a:ext cx="93" cy="1"/>
                    </a:xfrm>
                    <a:prstGeom prst="line">
                      <a:avLst/>
                    </a:prstGeom>
                    <a:grpFill/>
                    <a:ln w="9525">
                      <a:solidFill>
                        <a:schemeClr val="tx1"/>
                      </a:solidFill>
                      <a:round/>
                      <a:headEnd/>
                      <a:tailEnd/>
                    </a:ln>
                    <a:extLst/>
                  </p:spPr>
                  <p:txBody>
                    <a:bodyPr/>
                    <a:lstStyle/>
                    <a:p>
                      <a:endParaRPr lang="en-US"/>
                    </a:p>
                  </p:txBody>
                </p:sp>
                <p:sp>
                  <p:nvSpPr>
                    <p:cNvPr id="4348" name="Line 734"/>
                    <p:cNvSpPr>
                      <a:spLocks noChangeShapeType="1"/>
                    </p:cNvSpPr>
                    <p:nvPr/>
                  </p:nvSpPr>
                  <p:spPr bwMode="auto">
                    <a:xfrm flipV="1">
                      <a:off x="2717" y="2224"/>
                      <a:ext cx="31" cy="35"/>
                    </a:xfrm>
                    <a:prstGeom prst="line">
                      <a:avLst/>
                    </a:prstGeom>
                    <a:grpFill/>
                    <a:ln w="9525">
                      <a:solidFill>
                        <a:schemeClr val="tx1"/>
                      </a:solidFill>
                      <a:round/>
                      <a:headEnd/>
                      <a:tailEnd/>
                    </a:ln>
                    <a:extLst/>
                  </p:spPr>
                  <p:txBody>
                    <a:bodyPr/>
                    <a:lstStyle/>
                    <a:p>
                      <a:endParaRPr lang="en-US"/>
                    </a:p>
                  </p:txBody>
                </p:sp>
                <p:sp>
                  <p:nvSpPr>
                    <p:cNvPr id="4349" name="Line 735"/>
                    <p:cNvSpPr>
                      <a:spLocks noChangeShapeType="1"/>
                    </p:cNvSpPr>
                    <p:nvPr/>
                  </p:nvSpPr>
                  <p:spPr bwMode="auto">
                    <a:xfrm>
                      <a:off x="2717" y="2259"/>
                      <a:ext cx="1" cy="102"/>
                    </a:xfrm>
                    <a:prstGeom prst="line">
                      <a:avLst/>
                    </a:prstGeom>
                    <a:grpFill/>
                    <a:ln w="9525">
                      <a:solidFill>
                        <a:schemeClr val="tx1"/>
                      </a:solidFill>
                      <a:round/>
                      <a:headEnd/>
                      <a:tailEnd/>
                    </a:ln>
                    <a:extLst/>
                  </p:spPr>
                  <p:txBody>
                    <a:bodyPr/>
                    <a:lstStyle/>
                    <a:p>
                      <a:endParaRPr lang="en-US"/>
                    </a:p>
                  </p:txBody>
                </p:sp>
              </p:grpSp>
              <p:grpSp>
                <p:nvGrpSpPr>
                  <p:cNvPr id="4266" name="Group 741"/>
                  <p:cNvGrpSpPr>
                    <a:grpSpLocks/>
                  </p:cNvGrpSpPr>
                  <p:nvPr/>
                </p:nvGrpSpPr>
                <p:grpSpPr bwMode="auto">
                  <a:xfrm>
                    <a:off x="2624" y="2123"/>
                    <a:ext cx="124" cy="137"/>
                    <a:chOff x="2624" y="2123"/>
                    <a:chExt cx="124" cy="137"/>
                  </a:xfrm>
                  <a:grpFill/>
                </p:grpSpPr>
                <p:sp>
                  <p:nvSpPr>
                    <p:cNvPr id="4342" name="Freeform 737"/>
                    <p:cNvSpPr>
                      <a:spLocks/>
                    </p:cNvSpPr>
                    <p:nvPr/>
                  </p:nvSpPr>
                  <p:spPr bwMode="auto">
                    <a:xfrm>
                      <a:off x="2624" y="2123"/>
                      <a:ext cx="124" cy="137"/>
                    </a:xfrm>
                    <a:custGeom>
                      <a:avLst/>
                      <a:gdLst>
                        <a:gd name="T0" fmla="*/ 62 w 246"/>
                        <a:gd name="T1" fmla="*/ 0 h 272"/>
                        <a:gd name="T2" fmla="*/ 0 w 246"/>
                        <a:gd name="T3" fmla="*/ 69 h 272"/>
                        <a:gd name="T4" fmla="*/ 0 w 246"/>
                        <a:gd name="T5" fmla="*/ 272 h 272"/>
                        <a:gd name="T6" fmla="*/ 186 w 246"/>
                        <a:gd name="T7" fmla="*/ 272 h 272"/>
                        <a:gd name="T8" fmla="*/ 246 w 246"/>
                        <a:gd name="T9" fmla="*/ 205 h 272"/>
                        <a:gd name="T10" fmla="*/ 246 w 246"/>
                        <a:gd name="T11" fmla="*/ 0 h 272"/>
                        <a:gd name="T12" fmla="*/ 62 w 246"/>
                        <a:gd name="T13" fmla="*/ 0 h 272"/>
                      </a:gdLst>
                      <a:ahLst/>
                      <a:cxnLst>
                        <a:cxn ang="0">
                          <a:pos x="T0" y="T1"/>
                        </a:cxn>
                        <a:cxn ang="0">
                          <a:pos x="T2" y="T3"/>
                        </a:cxn>
                        <a:cxn ang="0">
                          <a:pos x="T4" y="T5"/>
                        </a:cxn>
                        <a:cxn ang="0">
                          <a:pos x="T6" y="T7"/>
                        </a:cxn>
                        <a:cxn ang="0">
                          <a:pos x="T8" y="T9"/>
                        </a:cxn>
                        <a:cxn ang="0">
                          <a:pos x="T10" y="T11"/>
                        </a:cxn>
                        <a:cxn ang="0">
                          <a:pos x="T12" y="T13"/>
                        </a:cxn>
                      </a:cxnLst>
                      <a:rect l="0" t="0" r="r" b="b"/>
                      <a:pathLst>
                        <a:path w="246" h="272">
                          <a:moveTo>
                            <a:pt x="62" y="0"/>
                          </a:moveTo>
                          <a:lnTo>
                            <a:pt x="0" y="69"/>
                          </a:lnTo>
                          <a:lnTo>
                            <a:pt x="0" y="272"/>
                          </a:lnTo>
                          <a:lnTo>
                            <a:pt x="186" y="272"/>
                          </a:lnTo>
                          <a:lnTo>
                            <a:pt x="246" y="205"/>
                          </a:lnTo>
                          <a:lnTo>
                            <a:pt x="246" y="0"/>
                          </a:lnTo>
                          <a:lnTo>
                            <a:pt x="62" y="0"/>
                          </a:lnTo>
                          <a:close/>
                        </a:path>
                      </a:pathLst>
                    </a:custGeom>
                    <a:grpFill/>
                    <a:ln w="9525">
                      <a:solidFill>
                        <a:schemeClr val="tx1"/>
                      </a:solidFill>
                      <a:prstDash val="solid"/>
                      <a:round/>
                      <a:headEnd/>
                      <a:tailEnd/>
                    </a:ln>
                  </p:spPr>
                  <p:txBody>
                    <a:bodyPr/>
                    <a:lstStyle/>
                    <a:p>
                      <a:endParaRPr lang="en-US"/>
                    </a:p>
                  </p:txBody>
                </p:sp>
                <p:sp>
                  <p:nvSpPr>
                    <p:cNvPr id="4343" name="Line 738"/>
                    <p:cNvSpPr>
                      <a:spLocks noChangeShapeType="1"/>
                    </p:cNvSpPr>
                    <p:nvPr/>
                  </p:nvSpPr>
                  <p:spPr bwMode="auto">
                    <a:xfrm flipH="1">
                      <a:off x="2624" y="2158"/>
                      <a:ext cx="93" cy="1"/>
                    </a:xfrm>
                    <a:prstGeom prst="line">
                      <a:avLst/>
                    </a:prstGeom>
                    <a:grpFill/>
                    <a:ln w="9525">
                      <a:solidFill>
                        <a:schemeClr val="tx1"/>
                      </a:solidFill>
                      <a:round/>
                      <a:headEnd/>
                      <a:tailEnd/>
                    </a:ln>
                    <a:extLst/>
                  </p:spPr>
                  <p:txBody>
                    <a:bodyPr/>
                    <a:lstStyle/>
                    <a:p>
                      <a:endParaRPr lang="en-US"/>
                    </a:p>
                  </p:txBody>
                </p:sp>
                <p:sp>
                  <p:nvSpPr>
                    <p:cNvPr id="4344" name="Line 739"/>
                    <p:cNvSpPr>
                      <a:spLocks noChangeShapeType="1"/>
                    </p:cNvSpPr>
                    <p:nvPr/>
                  </p:nvSpPr>
                  <p:spPr bwMode="auto">
                    <a:xfrm flipV="1">
                      <a:off x="2717" y="2123"/>
                      <a:ext cx="31" cy="35"/>
                    </a:xfrm>
                    <a:prstGeom prst="line">
                      <a:avLst/>
                    </a:prstGeom>
                    <a:grpFill/>
                    <a:ln w="9525">
                      <a:solidFill>
                        <a:schemeClr val="tx1"/>
                      </a:solidFill>
                      <a:round/>
                      <a:headEnd/>
                      <a:tailEnd/>
                    </a:ln>
                    <a:extLst/>
                  </p:spPr>
                  <p:txBody>
                    <a:bodyPr/>
                    <a:lstStyle/>
                    <a:p>
                      <a:endParaRPr lang="en-US"/>
                    </a:p>
                  </p:txBody>
                </p:sp>
                <p:sp>
                  <p:nvSpPr>
                    <p:cNvPr id="4345" name="Line 740"/>
                    <p:cNvSpPr>
                      <a:spLocks noChangeShapeType="1"/>
                    </p:cNvSpPr>
                    <p:nvPr/>
                  </p:nvSpPr>
                  <p:spPr bwMode="auto">
                    <a:xfrm>
                      <a:off x="2717" y="2158"/>
                      <a:ext cx="1" cy="102"/>
                    </a:xfrm>
                    <a:prstGeom prst="line">
                      <a:avLst/>
                    </a:prstGeom>
                    <a:grpFill/>
                    <a:ln w="9525">
                      <a:solidFill>
                        <a:schemeClr val="tx1"/>
                      </a:solidFill>
                      <a:round/>
                      <a:headEnd/>
                      <a:tailEnd/>
                    </a:ln>
                    <a:extLst/>
                  </p:spPr>
                  <p:txBody>
                    <a:bodyPr/>
                    <a:lstStyle/>
                    <a:p>
                      <a:endParaRPr lang="en-US"/>
                    </a:p>
                  </p:txBody>
                </p:sp>
              </p:grpSp>
              <p:grpSp>
                <p:nvGrpSpPr>
                  <p:cNvPr id="4267" name="Group 746"/>
                  <p:cNvGrpSpPr>
                    <a:grpSpLocks/>
                  </p:cNvGrpSpPr>
                  <p:nvPr/>
                </p:nvGrpSpPr>
                <p:grpSpPr bwMode="auto">
                  <a:xfrm>
                    <a:off x="2624" y="2022"/>
                    <a:ext cx="124" cy="137"/>
                    <a:chOff x="2624" y="2022"/>
                    <a:chExt cx="124" cy="137"/>
                  </a:xfrm>
                  <a:grpFill/>
                </p:grpSpPr>
                <p:sp>
                  <p:nvSpPr>
                    <p:cNvPr id="4338" name="Freeform 742"/>
                    <p:cNvSpPr>
                      <a:spLocks/>
                    </p:cNvSpPr>
                    <p:nvPr/>
                  </p:nvSpPr>
                  <p:spPr bwMode="auto">
                    <a:xfrm>
                      <a:off x="2624" y="2022"/>
                      <a:ext cx="124" cy="137"/>
                    </a:xfrm>
                    <a:custGeom>
                      <a:avLst/>
                      <a:gdLst>
                        <a:gd name="T0" fmla="*/ 62 w 246"/>
                        <a:gd name="T1" fmla="*/ 0 h 273"/>
                        <a:gd name="T2" fmla="*/ 0 w 246"/>
                        <a:gd name="T3" fmla="*/ 69 h 273"/>
                        <a:gd name="T4" fmla="*/ 0 w 246"/>
                        <a:gd name="T5" fmla="*/ 273 h 273"/>
                        <a:gd name="T6" fmla="*/ 186 w 246"/>
                        <a:gd name="T7" fmla="*/ 273 h 273"/>
                        <a:gd name="T8" fmla="*/ 246 w 246"/>
                        <a:gd name="T9" fmla="*/ 205 h 273"/>
                        <a:gd name="T10" fmla="*/ 246 w 246"/>
                        <a:gd name="T11" fmla="*/ 0 h 273"/>
                        <a:gd name="T12" fmla="*/ 62 w 246"/>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6" h="273">
                          <a:moveTo>
                            <a:pt x="62" y="0"/>
                          </a:moveTo>
                          <a:lnTo>
                            <a:pt x="0" y="69"/>
                          </a:lnTo>
                          <a:lnTo>
                            <a:pt x="0" y="273"/>
                          </a:lnTo>
                          <a:lnTo>
                            <a:pt x="186" y="273"/>
                          </a:lnTo>
                          <a:lnTo>
                            <a:pt x="246" y="205"/>
                          </a:lnTo>
                          <a:lnTo>
                            <a:pt x="246" y="0"/>
                          </a:lnTo>
                          <a:lnTo>
                            <a:pt x="62" y="0"/>
                          </a:lnTo>
                          <a:close/>
                        </a:path>
                      </a:pathLst>
                    </a:custGeom>
                    <a:grpFill/>
                    <a:ln w="9525">
                      <a:solidFill>
                        <a:schemeClr val="tx1"/>
                      </a:solidFill>
                      <a:prstDash val="solid"/>
                      <a:round/>
                      <a:headEnd/>
                      <a:tailEnd/>
                    </a:ln>
                  </p:spPr>
                  <p:txBody>
                    <a:bodyPr/>
                    <a:lstStyle/>
                    <a:p>
                      <a:endParaRPr lang="en-US"/>
                    </a:p>
                  </p:txBody>
                </p:sp>
                <p:sp>
                  <p:nvSpPr>
                    <p:cNvPr id="4339" name="Line 743"/>
                    <p:cNvSpPr>
                      <a:spLocks noChangeShapeType="1"/>
                    </p:cNvSpPr>
                    <p:nvPr/>
                  </p:nvSpPr>
                  <p:spPr bwMode="auto">
                    <a:xfrm flipH="1">
                      <a:off x="2624" y="2057"/>
                      <a:ext cx="93" cy="1"/>
                    </a:xfrm>
                    <a:prstGeom prst="line">
                      <a:avLst/>
                    </a:prstGeom>
                    <a:grpFill/>
                    <a:ln w="9525">
                      <a:solidFill>
                        <a:schemeClr val="tx1"/>
                      </a:solidFill>
                      <a:round/>
                      <a:headEnd/>
                      <a:tailEnd/>
                    </a:ln>
                    <a:extLst/>
                  </p:spPr>
                  <p:txBody>
                    <a:bodyPr/>
                    <a:lstStyle/>
                    <a:p>
                      <a:endParaRPr lang="en-US"/>
                    </a:p>
                  </p:txBody>
                </p:sp>
                <p:sp>
                  <p:nvSpPr>
                    <p:cNvPr id="4340" name="Line 744"/>
                    <p:cNvSpPr>
                      <a:spLocks noChangeShapeType="1"/>
                    </p:cNvSpPr>
                    <p:nvPr/>
                  </p:nvSpPr>
                  <p:spPr bwMode="auto">
                    <a:xfrm flipV="1">
                      <a:off x="2717" y="2022"/>
                      <a:ext cx="31" cy="35"/>
                    </a:xfrm>
                    <a:prstGeom prst="line">
                      <a:avLst/>
                    </a:prstGeom>
                    <a:grpFill/>
                    <a:ln w="9525">
                      <a:solidFill>
                        <a:schemeClr val="tx1"/>
                      </a:solidFill>
                      <a:round/>
                      <a:headEnd/>
                      <a:tailEnd/>
                    </a:ln>
                    <a:extLst/>
                  </p:spPr>
                  <p:txBody>
                    <a:bodyPr/>
                    <a:lstStyle/>
                    <a:p>
                      <a:endParaRPr lang="en-US"/>
                    </a:p>
                  </p:txBody>
                </p:sp>
                <p:sp>
                  <p:nvSpPr>
                    <p:cNvPr id="4341" name="Line 745"/>
                    <p:cNvSpPr>
                      <a:spLocks noChangeShapeType="1"/>
                    </p:cNvSpPr>
                    <p:nvPr/>
                  </p:nvSpPr>
                  <p:spPr bwMode="auto">
                    <a:xfrm>
                      <a:off x="2717" y="2057"/>
                      <a:ext cx="1" cy="102"/>
                    </a:xfrm>
                    <a:prstGeom prst="line">
                      <a:avLst/>
                    </a:prstGeom>
                    <a:grpFill/>
                    <a:ln w="9525">
                      <a:solidFill>
                        <a:schemeClr val="tx1"/>
                      </a:solidFill>
                      <a:round/>
                      <a:headEnd/>
                      <a:tailEnd/>
                    </a:ln>
                    <a:extLst/>
                  </p:spPr>
                  <p:txBody>
                    <a:bodyPr/>
                    <a:lstStyle/>
                    <a:p>
                      <a:endParaRPr lang="en-US"/>
                    </a:p>
                  </p:txBody>
                </p:sp>
              </p:grpSp>
              <p:grpSp>
                <p:nvGrpSpPr>
                  <p:cNvPr id="4268" name="Group 751"/>
                  <p:cNvGrpSpPr>
                    <a:grpSpLocks/>
                  </p:cNvGrpSpPr>
                  <p:nvPr/>
                </p:nvGrpSpPr>
                <p:grpSpPr bwMode="auto">
                  <a:xfrm>
                    <a:off x="2624" y="1921"/>
                    <a:ext cx="124" cy="137"/>
                    <a:chOff x="2624" y="1921"/>
                    <a:chExt cx="124" cy="137"/>
                  </a:xfrm>
                  <a:grpFill/>
                </p:grpSpPr>
                <p:sp>
                  <p:nvSpPr>
                    <p:cNvPr id="4334" name="Freeform 747"/>
                    <p:cNvSpPr>
                      <a:spLocks/>
                    </p:cNvSpPr>
                    <p:nvPr/>
                  </p:nvSpPr>
                  <p:spPr bwMode="auto">
                    <a:xfrm>
                      <a:off x="2624" y="1921"/>
                      <a:ext cx="124" cy="137"/>
                    </a:xfrm>
                    <a:custGeom>
                      <a:avLst/>
                      <a:gdLst>
                        <a:gd name="T0" fmla="*/ 62 w 246"/>
                        <a:gd name="T1" fmla="*/ 0 h 273"/>
                        <a:gd name="T2" fmla="*/ 0 w 246"/>
                        <a:gd name="T3" fmla="*/ 69 h 273"/>
                        <a:gd name="T4" fmla="*/ 0 w 246"/>
                        <a:gd name="T5" fmla="*/ 273 h 273"/>
                        <a:gd name="T6" fmla="*/ 186 w 246"/>
                        <a:gd name="T7" fmla="*/ 273 h 273"/>
                        <a:gd name="T8" fmla="*/ 246 w 246"/>
                        <a:gd name="T9" fmla="*/ 205 h 273"/>
                        <a:gd name="T10" fmla="*/ 246 w 246"/>
                        <a:gd name="T11" fmla="*/ 0 h 273"/>
                        <a:gd name="T12" fmla="*/ 62 w 246"/>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6" h="273">
                          <a:moveTo>
                            <a:pt x="62" y="0"/>
                          </a:moveTo>
                          <a:lnTo>
                            <a:pt x="0" y="69"/>
                          </a:lnTo>
                          <a:lnTo>
                            <a:pt x="0" y="273"/>
                          </a:lnTo>
                          <a:lnTo>
                            <a:pt x="186" y="273"/>
                          </a:lnTo>
                          <a:lnTo>
                            <a:pt x="246" y="205"/>
                          </a:lnTo>
                          <a:lnTo>
                            <a:pt x="246" y="0"/>
                          </a:lnTo>
                          <a:lnTo>
                            <a:pt x="62" y="0"/>
                          </a:lnTo>
                          <a:close/>
                        </a:path>
                      </a:pathLst>
                    </a:custGeom>
                    <a:grpFill/>
                    <a:ln w="9525">
                      <a:solidFill>
                        <a:schemeClr val="tx1"/>
                      </a:solidFill>
                      <a:prstDash val="solid"/>
                      <a:round/>
                      <a:headEnd/>
                      <a:tailEnd/>
                    </a:ln>
                  </p:spPr>
                  <p:txBody>
                    <a:bodyPr/>
                    <a:lstStyle/>
                    <a:p>
                      <a:endParaRPr lang="en-US"/>
                    </a:p>
                  </p:txBody>
                </p:sp>
                <p:sp>
                  <p:nvSpPr>
                    <p:cNvPr id="4335" name="Line 748"/>
                    <p:cNvSpPr>
                      <a:spLocks noChangeShapeType="1"/>
                    </p:cNvSpPr>
                    <p:nvPr/>
                  </p:nvSpPr>
                  <p:spPr bwMode="auto">
                    <a:xfrm flipH="1">
                      <a:off x="2624" y="1956"/>
                      <a:ext cx="93" cy="1"/>
                    </a:xfrm>
                    <a:prstGeom prst="line">
                      <a:avLst/>
                    </a:prstGeom>
                    <a:grpFill/>
                    <a:ln w="9525">
                      <a:solidFill>
                        <a:schemeClr val="tx1"/>
                      </a:solidFill>
                      <a:round/>
                      <a:headEnd/>
                      <a:tailEnd/>
                    </a:ln>
                    <a:extLst/>
                  </p:spPr>
                  <p:txBody>
                    <a:bodyPr/>
                    <a:lstStyle/>
                    <a:p>
                      <a:endParaRPr lang="en-US"/>
                    </a:p>
                  </p:txBody>
                </p:sp>
                <p:sp>
                  <p:nvSpPr>
                    <p:cNvPr id="4336" name="Line 749"/>
                    <p:cNvSpPr>
                      <a:spLocks noChangeShapeType="1"/>
                    </p:cNvSpPr>
                    <p:nvPr/>
                  </p:nvSpPr>
                  <p:spPr bwMode="auto">
                    <a:xfrm flipV="1">
                      <a:off x="2717" y="1921"/>
                      <a:ext cx="31" cy="35"/>
                    </a:xfrm>
                    <a:prstGeom prst="line">
                      <a:avLst/>
                    </a:prstGeom>
                    <a:grpFill/>
                    <a:ln w="9525">
                      <a:solidFill>
                        <a:schemeClr val="tx1"/>
                      </a:solidFill>
                      <a:round/>
                      <a:headEnd/>
                      <a:tailEnd/>
                    </a:ln>
                    <a:extLst/>
                  </p:spPr>
                  <p:txBody>
                    <a:bodyPr/>
                    <a:lstStyle/>
                    <a:p>
                      <a:endParaRPr lang="en-US"/>
                    </a:p>
                  </p:txBody>
                </p:sp>
                <p:sp>
                  <p:nvSpPr>
                    <p:cNvPr id="4337" name="Line 750"/>
                    <p:cNvSpPr>
                      <a:spLocks noChangeShapeType="1"/>
                    </p:cNvSpPr>
                    <p:nvPr/>
                  </p:nvSpPr>
                  <p:spPr bwMode="auto">
                    <a:xfrm>
                      <a:off x="2717" y="1956"/>
                      <a:ext cx="1" cy="102"/>
                    </a:xfrm>
                    <a:prstGeom prst="line">
                      <a:avLst/>
                    </a:prstGeom>
                    <a:grpFill/>
                    <a:ln w="9525">
                      <a:solidFill>
                        <a:schemeClr val="tx1"/>
                      </a:solidFill>
                      <a:round/>
                      <a:headEnd/>
                      <a:tailEnd/>
                    </a:ln>
                    <a:extLst/>
                  </p:spPr>
                  <p:txBody>
                    <a:bodyPr/>
                    <a:lstStyle/>
                    <a:p>
                      <a:endParaRPr lang="en-US"/>
                    </a:p>
                  </p:txBody>
                </p:sp>
              </p:grpSp>
              <p:grpSp>
                <p:nvGrpSpPr>
                  <p:cNvPr id="4269" name="Group 756"/>
                  <p:cNvGrpSpPr>
                    <a:grpSpLocks/>
                  </p:cNvGrpSpPr>
                  <p:nvPr/>
                </p:nvGrpSpPr>
                <p:grpSpPr bwMode="auto">
                  <a:xfrm>
                    <a:off x="2624" y="1820"/>
                    <a:ext cx="124" cy="137"/>
                    <a:chOff x="2624" y="1820"/>
                    <a:chExt cx="124" cy="137"/>
                  </a:xfrm>
                  <a:grpFill/>
                </p:grpSpPr>
                <p:sp>
                  <p:nvSpPr>
                    <p:cNvPr id="4330" name="Freeform 752"/>
                    <p:cNvSpPr>
                      <a:spLocks/>
                    </p:cNvSpPr>
                    <p:nvPr/>
                  </p:nvSpPr>
                  <p:spPr bwMode="auto">
                    <a:xfrm>
                      <a:off x="2624" y="1820"/>
                      <a:ext cx="124" cy="137"/>
                    </a:xfrm>
                    <a:custGeom>
                      <a:avLst/>
                      <a:gdLst>
                        <a:gd name="T0" fmla="*/ 62 w 246"/>
                        <a:gd name="T1" fmla="*/ 0 h 273"/>
                        <a:gd name="T2" fmla="*/ 0 w 246"/>
                        <a:gd name="T3" fmla="*/ 69 h 273"/>
                        <a:gd name="T4" fmla="*/ 0 w 246"/>
                        <a:gd name="T5" fmla="*/ 273 h 273"/>
                        <a:gd name="T6" fmla="*/ 186 w 246"/>
                        <a:gd name="T7" fmla="*/ 273 h 273"/>
                        <a:gd name="T8" fmla="*/ 246 w 246"/>
                        <a:gd name="T9" fmla="*/ 205 h 273"/>
                        <a:gd name="T10" fmla="*/ 246 w 246"/>
                        <a:gd name="T11" fmla="*/ 0 h 273"/>
                        <a:gd name="T12" fmla="*/ 62 w 246"/>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6" h="273">
                          <a:moveTo>
                            <a:pt x="62" y="0"/>
                          </a:moveTo>
                          <a:lnTo>
                            <a:pt x="0" y="69"/>
                          </a:lnTo>
                          <a:lnTo>
                            <a:pt x="0" y="273"/>
                          </a:lnTo>
                          <a:lnTo>
                            <a:pt x="186" y="273"/>
                          </a:lnTo>
                          <a:lnTo>
                            <a:pt x="246" y="205"/>
                          </a:lnTo>
                          <a:lnTo>
                            <a:pt x="246" y="0"/>
                          </a:lnTo>
                          <a:lnTo>
                            <a:pt x="62" y="0"/>
                          </a:lnTo>
                          <a:close/>
                        </a:path>
                      </a:pathLst>
                    </a:custGeom>
                    <a:grpFill/>
                    <a:ln w="9525">
                      <a:solidFill>
                        <a:schemeClr val="tx1"/>
                      </a:solidFill>
                      <a:prstDash val="solid"/>
                      <a:round/>
                      <a:headEnd/>
                      <a:tailEnd/>
                    </a:ln>
                  </p:spPr>
                  <p:txBody>
                    <a:bodyPr/>
                    <a:lstStyle/>
                    <a:p>
                      <a:endParaRPr lang="en-US"/>
                    </a:p>
                  </p:txBody>
                </p:sp>
                <p:sp>
                  <p:nvSpPr>
                    <p:cNvPr id="4331" name="Line 753"/>
                    <p:cNvSpPr>
                      <a:spLocks noChangeShapeType="1"/>
                    </p:cNvSpPr>
                    <p:nvPr/>
                  </p:nvSpPr>
                  <p:spPr bwMode="auto">
                    <a:xfrm flipH="1">
                      <a:off x="2624" y="1855"/>
                      <a:ext cx="93" cy="1"/>
                    </a:xfrm>
                    <a:prstGeom prst="line">
                      <a:avLst/>
                    </a:prstGeom>
                    <a:grpFill/>
                    <a:ln w="9525">
                      <a:solidFill>
                        <a:schemeClr val="tx1"/>
                      </a:solidFill>
                      <a:round/>
                      <a:headEnd/>
                      <a:tailEnd/>
                    </a:ln>
                    <a:extLst/>
                  </p:spPr>
                  <p:txBody>
                    <a:bodyPr/>
                    <a:lstStyle/>
                    <a:p>
                      <a:endParaRPr lang="en-US"/>
                    </a:p>
                  </p:txBody>
                </p:sp>
                <p:sp>
                  <p:nvSpPr>
                    <p:cNvPr id="4332" name="Line 754"/>
                    <p:cNvSpPr>
                      <a:spLocks noChangeShapeType="1"/>
                    </p:cNvSpPr>
                    <p:nvPr/>
                  </p:nvSpPr>
                  <p:spPr bwMode="auto">
                    <a:xfrm flipV="1">
                      <a:off x="2717" y="1820"/>
                      <a:ext cx="31" cy="35"/>
                    </a:xfrm>
                    <a:prstGeom prst="line">
                      <a:avLst/>
                    </a:prstGeom>
                    <a:grpFill/>
                    <a:ln w="9525">
                      <a:solidFill>
                        <a:schemeClr val="tx1"/>
                      </a:solidFill>
                      <a:round/>
                      <a:headEnd/>
                      <a:tailEnd/>
                    </a:ln>
                    <a:extLst/>
                  </p:spPr>
                  <p:txBody>
                    <a:bodyPr/>
                    <a:lstStyle/>
                    <a:p>
                      <a:endParaRPr lang="en-US"/>
                    </a:p>
                  </p:txBody>
                </p:sp>
                <p:sp>
                  <p:nvSpPr>
                    <p:cNvPr id="4333" name="Line 755"/>
                    <p:cNvSpPr>
                      <a:spLocks noChangeShapeType="1"/>
                    </p:cNvSpPr>
                    <p:nvPr/>
                  </p:nvSpPr>
                  <p:spPr bwMode="auto">
                    <a:xfrm>
                      <a:off x="2717" y="1855"/>
                      <a:ext cx="1" cy="102"/>
                    </a:xfrm>
                    <a:prstGeom prst="line">
                      <a:avLst/>
                    </a:prstGeom>
                    <a:grpFill/>
                    <a:ln w="9525">
                      <a:solidFill>
                        <a:schemeClr val="tx1"/>
                      </a:solidFill>
                      <a:round/>
                      <a:headEnd/>
                      <a:tailEnd/>
                    </a:ln>
                    <a:extLst/>
                  </p:spPr>
                  <p:txBody>
                    <a:bodyPr/>
                    <a:lstStyle/>
                    <a:p>
                      <a:endParaRPr lang="en-US"/>
                    </a:p>
                  </p:txBody>
                </p:sp>
              </p:grpSp>
              <p:grpSp>
                <p:nvGrpSpPr>
                  <p:cNvPr id="4270" name="Group 761"/>
                  <p:cNvGrpSpPr>
                    <a:grpSpLocks/>
                  </p:cNvGrpSpPr>
                  <p:nvPr/>
                </p:nvGrpSpPr>
                <p:grpSpPr bwMode="auto">
                  <a:xfrm>
                    <a:off x="2720" y="2527"/>
                    <a:ext cx="123" cy="137"/>
                    <a:chOff x="2720" y="2527"/>
                    <a:chExt cx="123" cy="137"/>
                  </a:xfrm>
                  <a:grpFill/>
                </p:grpSpPr>
                <p:sp>
                  <p:nvSpPr>
                    <p:cNvPr id="4326" name="Freeform 757"/>
                    <p:cNvSpPr>
                      <a:spLocks/>
                    </p:cNvSpPr>
                    <p:nvPr/>
                  </p:nvSpPr>
                  <p:spPr bwMode="auto">
                    <a:xfrm>
                      <a:off x="2720" y="2527"/>
                      <a:ext cx="123" cy="137"/>
                    </a:xfrm>
                    <a:custGeom>
                      <a:avLst/>
                      <a:gdLst>
                        <a:gd name="T0" fmla="*/ 62 w 246"/>
                        <a:gd name="T1" fmla="*/ 0 h 273"/>
                        <a:gd name="T2" fmla="*/ 0 w 246"/>
                        <a:gd name="T3" fmla="*/ 69 h 273"/>
                        <a:gd name="T4" fmla="*/ 0 w 246"/>
                        <a:gd name="T5" fmla="*/ 273 h 273"/>
                        <a:gd name="T6" fmla="*/ 185 w 246"/>
                        <a:gd name="T7" fmla="*/ 273 h 273"/>
                        <a:gd name="T8" fmla="*/ 246 w 246"/>
                        <a:gd name="T9" fmla="*/ 206 h 273"/>
                        <a:gd name="T10" fmla="*/ 246 w 246"/>
                        <a:gd name="T11" fmla="*/ 0 h 273"/>
                        <a:gd name="T12" fmla="*/ 62 w 246"/>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6" h="273">
                          <a:moveTo>
                            <a:pt x="62" y="0"/>
                          </a:moveTo>
                          <a:lnTo>
                            <a:pt x="0" y="69"/>
                          </a:lnTo>
                          <a:lnTo>
                            <a:pt x="0" y="273"/>
                          </a:lnTo>
                          <a:lnTo>
                            <a:pt x="185" y="273"/>
                          </a:lnTo>
                          <a:lnTo>
                            <a:pt x="246" y="206"/>
                          </a:lnTo>
                          <a:lnTo>
                            <a:pt x="246" y="0"/>
                          </a:lnTo>
                          <a:lnTo>
                            <a:pt x="62" y="0"/>
                          </a:lnTo>
                          <a:close/>
                        </a:path>
                      </a:pathLst>
                    </a:custGeom>
                    <a:grpFill/>
                    <a:ln w="9525">
                      <a:solidFill>
                        <a:schemeClr val="tx1"/>
                      </a:solidFill>
                      <a:prstDash val="solid"/>
                      <a:round/>
                      <a:headEnd/>
                      <a:tailEnd/>
                    </a:ln>
                  </p:spPr>
                  <p:txBody>
                    <a:bodyPr/>
                    <a:lstStyle/>
                    <a:p>
                      <a:endParaRPr lang="en-US"/>
                    </a:p>
                  </p:txBody>
                </p:sp>
                <p:sp>
                  <p:nvSpPr>
                    <p:cNvPr id="4327" name="Line 758"/>
                    <p:cNvSpPr>
                      <a:spLocks noChangeShapeType="1"/>
                    </p:cNvSpPr>
                    <p:nvPr/>
                  </p:nvSpPr>
                  <p:spPr bwMode="auto">
                    <a:xfrm flipH="1">
                      <a:off x="2720" y="2562"/>
                      <a:ext cx="93" cy="1"/>
                    </a:xfrm>
                    <a:prstGeom prst="line">
                      <a:avLst/>
                    </a:prstGeom>
                    <a:grpFill/>
                    <a:ln w="9525">
                      <a:solidFill>
                        <a:schemeClr val="tx1"/>
                      </a:solidFill>
                      <a:round/>
                      <a:headEnd/>
                      <a:tailEnd/>
                    </a:ln>
                    <a:extLst/>
                  </p:spPr>
                  <p:txBody>
                    <a:bodyPr/>
                    <a:lstStyle/>
                    <a:p>
                      <a:endParaRPr lang="en-US"/>
                    </a:p>
                  </p:txBody>
                </p:sp>
                <p:sp>
                  <p:nvSpPr>
                    <p:cNvPr id="4328" name="Line 759"/>
                    <p:cNvSpPr>
                      <a:spLocks noChangeShapeType="1"/>
                    </p:cNvSpPr>
                    <p:nvPr/>
                  </p:nvSpPr>
                  <p:spPr bwMode="auto">
                    <a:xfrm flipV="1">
                      <a:off x="2813" y="2527"/>
                      <a:ext cx="30" cy="35"/>
                    </a:xfrm>
                    <a:prstGeom prst="line">
                      <a:avLst/>
                    </a:prstGeom>
                    <a:grpFill/>
                    <a:ln w="9525">
                      <a:solidFill>
                        <a:schemeClr val="tx1"/>
                      </a:solidFill>
                      <a:round/>
                      <a:headEnd/>
                      <a:tailEnd/>
                    </a:ln>
                    <a:extLst/>
                  </p:spPr>
                  <p:txBody>
                    <a:bodyPr/>
                    <a:lstStyle/>
                    <a:p>
                      <a:endParaRPr lang="en-US"/>
                    </a:p>
                  </p:txBody>
                </p:sp>
                <p:sp>
                  <p:nvSpPr>
                    <p:cNvPr id="4329" name="Line 760"/>
                    <p:cNvSpPr>
                      <a:spLocks noChangeShapeType="1"/>
                    </p:cNvSpPr>
                    <p:nvPr/>
                  </p:nvSpPr>
                  <p:spPr bwMode="auto">
                    <a:xfrm>
                      <a:off x="2813" y="2562"/>
                      <a:ext cx="1" cy="102"/>
                    </a:xfrm>
                    <a:prstGeom prst="line">
                      <a:avLst/>
                    </a:prstGeom>
                    <a:grpFill/>
                    <a:ln w="9525">
                      <a:solidFill>
                        <a:schemeClr val="tx1"/>
                      </a:solidFill>
                      <a:round/>
                      <a:headEnd/>
                      <a:tailEnd/>
                    </a:ln>
                    <a:extLst/>
                  </p:spPr>
                  <p:txBody>
                    <a:bodyPr/>
                    <a:lstStyle/>
                    <a:p>
                      <a:endParaRPr lang="en-US"/>
                    </a:p>
                  </p:txBody>
                </p:sp>
              </p:grpSp>
              <p:grpSp>
                <p:nvGrpSpPr>
                  <p:cNvPr id="4271" name="Group 766"/>
                  <p:cNvGrpSpPr>
                    <a:grpSpLocks/>
                  </p:cNvGrpSpPr>
                  <p:nvPr/>
                </p:nvGrpSpPr>
                <p:grpSpPr bwMode="auto">
                  <a:xfrm>
                    <a:off x="2720" y="2426"/>
                    <a:ext cx="123" cy="137"/>
                    <a:chOff x="2720" y="2426"/>
                    <a:chExt cx="123" cy="137"/>
                  </a:xfrm>
                  <a:grpFill/>
                </p:grpSpPr>
                <p:sp>
                  <p:nvSpPr>
                    <p:cNvPr id="4322" name="Freeform 762"/>
                    <p:cNvSpPr>
                      <a:spLocks/>
                    </p:cNvSpPr>
                    <p:nvPr/>
                  </p:nvSpPr>
                  <p:spPr bwMode="auto">
                    <a:xfrm>
                      <a:off x="2720" y="2426"/>
                      <a:ext cx="123" cy="137"/>
                    </a:xfrm>
                    <a:custGeom>
                      <a:avLst/>
                      <a:gdLst>
                        <a:gd name="T0" fmla="*/ 62 w 246"/>
                        <a:gd name="T1" fmla="*/ 0 h 273"/>
                        <a:gd name="T2" fmla="*/ 0 w 246"/>
                        <a:gd name="T3" fmla="*/ 69 h 273"/>
                        <a:gd name="T4" fmla="*/ 0 w 246"/>
                        <a:gd name="T5" fmla="*/ 273 h 273"/>
                        <a:gd name="T6" fmla="*/ 185 w 246"/>
                        <a:gd name="T7" fmla="*/ 273 h 273"/>
                        <a:gd name="T8" fmla="*/ 246 w 246"/>
                        <a:gd name="T9" fmla="*/ 206 h 273"/>
                        <a:gd name="T10" fmla="*/ 246 w 246"/>
                        <a:gd name="T11" fmla="*/ 0 h 273"/>
                        <a:gd name="T12" fmla="*/ 62 w 246"/>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6" h="273">
                          <a:moveTo>
                            <a:pt x="62" y="0"/>
                          </a:moveTo>
                          <a:lnTo>
                            <a:pt x="0" y="69"/>
                          </a:lnTo>
                          <a:lnTo>
                            <a:pt x="0" y="273"/>
                          </a:lnTo>
                          <a:lnTo>
                            <a:pt x="185" y="273"/>
                          </a:lnTo>
                          <a:lnTo>
                            <a:pt x="246" y="206"/>
                          </a:lnTo>
                          <a:lnTo>
                            <a:pt x="246" y="0"/>
                          </a:lnTo>
                          <a:lnTo>
                            <a:pt x="62" y="0"/>
                          </a:lnTo>
                          <a:close/>
                        </a:path>
                      </a:pathLst>
                    </a:custGeom>
                    <a:grpFill/>
                    <a:ln w="9525">
                      <a:solidFill>
                        <a:schemeClr val="tx1"/>
                      </a:solidFill>
                      <a:prstDash val="solid"/>
                      <a:round/>
                      <a:headEnd/>
                      <a:tailEnd/>
                    </a:ln>
                  </p:spPr>
                  <p:txBody>
                    <a:bodyPr/>
                    <a:lstStyle/>
                    <a:p>
                      <a:endParaRPr lang="en-US"/>
                    </a:p>
                  </p:txBody>
                </p:sp>
                <p:sp>
                  <p:nvSpPr>
                    <p:cNvPr id="4323" name="Line 763"/>
                    <p:cNvSpPr>
                      <a:spLocks noChangeShapeType="1"/>
                    </p:cNvSpPr>
                    <p:nvPr/>
                  </p:nvSpPr>
                  <p:spPr bwMode="auto">
                    <a:xfrm flipH="1">
                      <a:off x="2720" y="2461"/>
                      <a:ext cx="93" cy="1"/>
                    </a:xfrm>
                    <a:prstGeom prst="line">
                      <a:avLst/>
                    </a:prstGeom>
                    <a:grpFill/>
                    <a:ln w="9525">
                      <a:solidFill>
                        <a:schemeClr val="tx1"/>
                      </a:solidFill>
                      <a:round/>
                      <a:headEnd/>
                      <a:tailEnd/>
                    </a:ln>
                    <a:extLst/>
                  </p:spPr>
                  <p:txBody>
                    <a:bodyPr/>
                    <a:lstStyle/>
                    <a:p>
                      <a:endParaRPr lang="en-US"/>
                    </a:p>
                  </p:txBody>
                </p:sp>
                <p:sp>
                  <p:nvSpPr>
                    <p:cNvPr id="4324" name="Line 764"/>
                    <p:cNvSpPr>
                      <a:spLocks noChangeShapeType="1"/>
                    </p:cNvSpPr>
                    <p:nvPr/>
                  </p:nvSpPr>
                  <p:spPr bwMode="auto">
                    <a:xfrm flipV="1">
                      <a:off x="2813" y="2426"/>
                      <a:ext cx="30" cy="35"/>
                    </a:xfrm>
                    <a:prstGeom prst="line">
                      <a:avLst/>
                    </a:prstGeom>
                    <a:grpFill/>
                    <a:ln w="9525">
                      <a:solidFill>
                        <a:schemeClr val="tx1"/>
                      </a:solidFill>
                      <a:round/>
                      <a:headEnd/>
                      <a:tailEnd/>
                    </a:ln>
                    <a:extLst/>
                  </p:spPr>
                  <p:txBody>
                    <a:bodyPr/>
                    <a:lstStyle/>
                    <a:p>
                      <a:endParaRPr lang="en-US"/>
                    </a:p>
                  </p:txBody>
                </p:sp>
                <p:sp>
                  <p:nvSpPr>
                    <p:cNvPr id="4325" name="Line 765"/>
                    <p:cNvSpPr>
                      <a:spLocks noChangeShapeType="1"/>
                    </p:cNvSpPr>
                    <p:nvPr/>
                  </p:nvSpPr>
                  <p:spPr bwMode="auto">
                    <a:xfrm>
                      <a:off x="2813" y="2461"/>
                      <a:ext cx="1" cy="102"/>
                    </a:xfrm>
                    <a:prstGeom prst="line">
                      <a:avLst/>
                    </a:prstGeom>
                    <a:grpFill/>
                    <a:ln w="9525">
                      <a:solidFill>
                        <a:schemeClr val="tx1"/>
                      </a:solidFill>
                      <a:round/>
                      <a:headEnd/>
                      <a:tailEnd/>
                    </a:ln>
                    <a:extLst/>
                  </p:spPr>
                  <p:txBody>
                    <a:bodyPr/>
                    <a:lstStyle/>
                    <a:p>
                      <a:endParaRPr lang="en-US"/>
                    </a:p>
                  </p:txBody>
                </p:sp>
              </p:grpSp>
              <p:grpSp>
                <p:nvGrpSpPr>
                  <p:cNvPr id="4272" name="Group 771"/>
                  <p:cNvGrpSpPr>
                    <a:grpSpLocks/>
                  </p:cNvGrpSpPr>
                  <p:nvPr/>
                </p:nvGrpSpPr>
                <p:grpSpPr bwMode="auto">
                  <a:xfrm>
                    <a:off x="2720" y="2325"/>
                    <a:ext cx="123" cy="137"/>
                    <a:chOff x="2720" y="2325"/>
                    <a:chExt cx="123" cy="137"/>
                  </a:xfrm>
                  <a:grpFill/>
                </p:grpSpPr>
                <p:sp>
                  <p:nvSpPr>
                    <p:cNvPr id="4318" name="Freeform 767"/>
                    <p:cNvSpPr>
                      <a:spLocks/>
                    </p:cNvSpPr>
                    <p:nvPr/>
                  </p:nvSpPr>
                  <p:spPr bwMode="auto">
                    <a:xfrm>
                      <a:off x="2720" y="2325"/>
                      <a:ext cx="123" cy="137"/>
                    </a:xfrm>
                    <a:custGeom>
                      <a:avLst/>
                      <a:gdLst>
                        <a:gd name="T0" fmla="*/ 62 w 246"/>
                        <a:gd name="T1" fmla="*/ 0 h 273"/>
                        <a:gd name="T2" fmla="*/ 0 w 246"/>
                        <a:gd name="T3" fmla="*/ 70 h 273"/>
                        <a:gd name="T4" fmla="*/ 0 w 246"/>
                        <a:gd name="T5" fmla="*/ 273 h 273"/>
                        <a:gd name="T6" fmla="*/ 185 w 246"/>
                        <a:gd name="T7" fmla="*/ 273 h 273"/>
                        <a:gd name="T8" fmla="*/ 246 w 246"/>
                        <a:gd name="T9" fmla="*/ 206 h 273"/>
                        <a:gd name="T10" fmla="*/ 246 w 246"/>
                        <a:gd name="T11" fmla="*/ 0 h 273"/>
                        <a:gd name="T12" fmla="*/ 62 w 246"/>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6" h="273">
                          <a:moveTo>
                            <a:pt x="62" y="0"/>
                          </a:moveTo>
                          <a:lnTo>
                            <a:pt x="0" y="70"/>
                          </a:lnTo>
                          <a:lnTo>
                            <a:pt x="0" y="273"/>
                          </a:lnTo>
                          <a:lnTo>
                            <a:pt x="185" y="273"/>
                          </a:lnTo>
                          <a:lnTo>
                            <a:pt x="246" y="206"/>
                          </a:lnTo>
                          <a:lnTo>
                            <a:pt x="246" y="0"/>
                          </a:lnTo>
                          <a:lnTo>
                            <a:pt x="62" y="0"/>
                          </a:lnTo>
                          <a:close/>
                        </a:path>
                      </a:pathLst>
                    </a:custGeom>
                    <a:grpFill/>
                    <a:ln w="9525">
                      <a:solidFill>
                        <a:schemeClr val="tx1"/>
                      </a:solidFill>
                      <a:prstDash val="solid"/>
                      <a:round/>
                      <a:headEnd/>
                      <a:tailEnd/>
                    </a:ln>
                  </p:spPr>
                  <p:txBody>
                    <a:bodyPr/>
                    <a:lstStyle/>
                    <a:p>
                      <a:endParaRPr lang="en-US"/>
                    </a:p>
                  </p:txBody>
                </p:sp>
                <p:sp>
                  <p:nvSpPr>
                    <p:cNvPr id="4319" name="Line 768"/>
                    <p:cNvSpPr>
                      <a:spLocks noChangeShapeType="1"/>
                    </p:cNvSpPr>
                    <p:nvPr/>
                  </p:nvSpPr>
                  <p:spPr bwMode="auto">
                    <a:xfrm flipH="1">
                      <a:off x="2720" y="2360"/>
                      <a:ext cx="93" cy="1"/>
                    </a:xfrm>
                    <a:prstGeom prst="line">
                      <a:avLst/>
                    </a:prstGeom>
                    <a:grpFill/>
                    <a:ln w="9525">
                      <a:solidFill>
                        <a:schemeClr val="tx1"/>
                      </a:solidFill>
                      <a:round/>
                      <a:headEnd/>
                      <a:tailEnd/>
                    </a:ln>
                    <a:extLst/>
                  </p:spPr>
                  <p:txBody>
                    <a:bodyPr/>
                    <a:lstStyle/>
                    <a:p>
                      <a:endParaRPr lang="en-US"/>
                    </a:p>
                  </p:txBody>
                </p:sp>
                <p:sp>
                  <p:nvSpPr>
                    <p:cNvPr id="4320" name="Line 769"/>
                    <p:cNvSpPr>
                      <a:spLocks noChangeShapeType="1"/>
                    </p:cNvSpPr>
                    <p:nvPr/>
                  </p:nvSpPr>
                  <p:spPr bwMode="auto">
                    <a:xfrm flipV="1">
                      <a:off x="2813" y="2325"/>
                      <a:ext cx="30" cy="35"/>
                    </a:xfrm>
                    <a:prstGeom prst="line">
                      <a:avLst/>
                    </a:prstGeom>
                    <a:grpFill/>
                    <a:ln w="9525">
                      <a:solidFill>
                        <a:schemeClr val="tx1"/>
                      </a:solidFill>
                      <a:round/>
                      <a:headEnd/>
                      <a:tailEnd/>
                    </a:ln>
                    <a:extLst/>
                  </p:spPr>
                  <p:txBody>
                    <a:bodyPr/>
                    <a:lstStyle/>
                    <a:p>
                      <a:endParaRPr lang="en-US"/>
                    </a:p>
                  </p:txBody>
                </p:sp>
                <p:sp>
                  <p:nvSpPr>
                    <p:cNvPr id="4321" name="Line 770"/>
                    <p:cNvSpPr>
                      <a:spLocks noChangeShapeType="1"/>
                    </p:cNvSpPr>
                    <p:nvPr/>
                  </p:nvSpPr>
                  <p:spPr bwMode="auto">
                    <a:xfrm>
                      <a:off x="2813" y="2360"/>
                      <a:ext cx="1" cy="102"/>
                    </a:xfrm>
                    <a:prstGeom prst="line">
                      <a:avLst/>
                    </a:prstGeom>
                    <a:grpFill/>
                    <a:ln w="9525">
                      <a:solidFill>
                        <a:schemeClr val="tx1"/>
                      </a:solidFill>
                      <a:round/>
                      <a:headEnd/>
                      <a:tailEnd/>
                    </a:ln>
                    <a:extLst/>
                  </p:spPr>
                  <p:txBody>
                    <a:bodyPr/>
                    <a:lstStyle/>
                    <a:p>
                      <a:endParaRPr lang="en-US"/>
                    </a:p>
                  </p:txBody>
                </p:sp>
              </p:grpSp>
              <p:grpSp>
                <p:nvGrpSpPr>
                  <p:cNvPr id="4273" name="Group 776"/>
                  <p:cNvGrpSpPr>
                    <a:grpSpLocks/>
                  </p:cNvGrpSpPr>
                  <p:nvPr/>
                </p:nvGrpSpPr>
                <p:grpSpPr bwMode="auto">
                  <a:xfrm>
                    <a:off x="2720" y="2224"/>
                    <a:ext cx="123" cy="137"/>
                    <a:chOff x="2720" y="2224"/>
                    <a:chExt cx="123" cy="137"/>
                  </a:xfrm>
                  <a:grpFill/>
                </p:grpSpPr>
                <p:sp>
                  <p:nvSpPr>
                    <p:cNvPr id="4314" name="Freeform 772"/>
                    <p:cNvSpPr>
                      <a:spLocks/>
                    </p:cNvSpPr>
                    <p:nvPr/>
                  </p:nvSpPr>
                  <p:spPr bwMode="auto">
                    <a:xfrm>
                      <a:off x="2720" y="2224"/>
                      <a:ext cx="123" cy="137"/>
                    </a:xfrm>
                    <a:custGeom>
                      <a:avLst/>
                      <a:gdLst>
                        <a:gd name="T0" fmla="*/ 62 w 246"/>
                        <a:gd name="T1" fmla="*/ 0 h 273"/>
                        <a:gd name="T2" fmla="*/ 0 w 246"/>
                        <a:gd name="T3" fmla="*/ 70 h 273"/>
                        <a:gd name="T4" fmla="*/ 0 w 246"/>
                        <a:gd name="T5" fmla="*/ 273 h 273"/>
                        <a:gd name="T6" fmla="*/ 185 w 246"/>
                        <a:gd name="T7" fmla="*/ 273 h 273"/>
                        <a:gd name="T8" fmla="*/ 246 w 246"/>
                        <a:gd name="T9" fmla="*/ 206 h 273"/>
                        <a:gd name="T10" fmla="*/ 246 w 246"/>
                        <a:gd name="T11" fmla="*/ 0 h 273"/>
                        <a:gd name="T12" fmla="*/ 62 w 246"/>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6" h="273">
                          <a:moveTo>
                            <a:pt x="62" y="0"/>
                          </a:moveTo>
                          <a:lnTo>
                            <a:pt x="0" y="70"/>
                          </a:lnTo>
                          <a:lnTo>
                            <a:pt x="0" y="273"/>
                          </a:lnTo>
                          <a:lnTo>
                            <a:pt x="185" y="273"/>
                          </a:lnTo>
                          <a:lnTo>
                            <a:pt x="246" y="206"/>
                          </a:lnTo>
                          <a:lnTo>
                            <a:pt x="246" y="0"/>
                          </a:lnTo>
                          <a:lnTo>
                            <a:pt x="62" y="0"/>
                          </a:lnTo>
                          <a:close/>
                        </a:path>
                      </a:pathLst>
                    </a:custGeom>
                    <a:grpFill/>
                    <a:ln w="9525">
                      <a:solidFill>
                        <a:schemeClr val="tx1"/>
                      </a:solidFill>
                      <a:prstDash val="solid"/>
                      <a:round/>
                      <a:headEnd/>
                      <a:tailEnd/>
                    </a:ln>
                  </p:spPr>
                  <p:txBody>
                    <a:bodyPr/>
                    <a:lstStyle/>
                    <a:p>
                      <a:endParaRPr lang="en-US"/>
                    </a:p>
                  </p:txBody>
                </p:sp>
                <p:sp>
                  <p:nvSpPr>
                    <p:cNvPr id="4315" name="Line 773"/>
                    <p:cNvSpPr>
                      <a:spLocks noChangeShapeType="1"/>
                    </p:cNvSpPr>
                    <p:nvPr/>
                  </p:nvSpPr>
                  <p:spPr bwMode="auto">
                    <a:xfrm flipH="1">
                      <a:off x="2720" y="2259"/>
                      <a:ext cx="93" cy="1"/>
                    </a:xfrm>
                    <a:prstGeom prst="line">
                      <a:avLst/>
                    </a:prstGeom>
                    <a:grpFill/>
                    <a:ln w="9525">
                      <a:solidFill>
                        <a:schemeClr val="tx1"/>
                      </a:solidFill>
                      <a:round/>
                      <a:headEnd/>
                      <a:tailEnd/>
                    </a:ln>
                    <a:extLst/>
                  </p:spPr>
                  <p:txBody>
                    <a:bodyPr/>
                    <a:lstStyle/>
                    <a:p>
                      <a:endParaRPr lang="en-US"/>
                    </a:p>
                  </p:txBody>
                </p:sp>
                <p:sp>
                  <p:nvSpPr>
                    <p:cNvPr id="4316" name="Line 774"/>
                    <p:cNvSpPr>
                      <a:spLocks noChangeShapeType="1"/>
                    </p:cNvSpPr>
                    <p:nvPr/>
                  </p:nvSpPr>
                  <p:spPr bwMode="auto">
                    <a:xfrm flipV="1">
                      <a:off x="2813" y="2224"/>
                      <a:ext cx="30" cy="35"/>
                    </a:xfrm>
                    <a:prstGeom prst="line">
                      <a:avLst/>
                    </a:prstGeom>
                    <a:grpFill/>
                    <a:ln w="9525">
                      <a:solidFill>
                        <a:schemeClr val="tx1"/>
                      </a:solidFill>
                      <a:round/>
                      <a:headEnd/>
                      <a:tailEnd/>
                    </a:ln>
                    <a:extLst/>
                  </p:spPr>
                  <p:txBody>
                    <a:bodyPr/>
                    <a:lstStyle/>
                    <a:p>
                      <a:endParaRPr lang="en-US"/>
                    </a:p>
                  </p:txBody>
                </p:sp>
                <p:sp>
                  <p:nvSpPr>
                    <p:cNvPr id="4317" name="Line 775"/>
                    <p:cNvSpPr>
                      <a:spLocks noChangeShapeType="1"/>
                    </p:cNvSpPr>
                    <p:nvPr/>
                  </p:nvSpPr>
                  <p:spPr bwMode="auto">
                    <a:xfrm>
                      <a:off x="2813" y="2259"/>
                      <a:ext cx="1" cy="102"/>
                    </a:xfrm>
                    <a:prstGeom prst="line">
                      <a:avLst/>
                    </a:prstGeom>
                    <a:grpFill/>
                    <a:ln w="9525">
                      <a:solidFill>
                        <a:schemeClr val="tx1"/>
                      </a:solidFill>
                      <a:round/>
                      <a:headEnd/>
                      <a:tailEnd/>
                    </a:ln>
                    <a:extLst/>
                  </p:spPr>
                  <p:txBody>
                    <a:bodyPr/>
                    <a:lstStyle/>
                    <a:p>
                      <a:endParaRPr lang="en-US"/>
                    </a:p>
                  </p:txBody>
                </p:sp>
              </p:grpSp>
              <p:grpSp>
                <p:nvGrpSpPr>
                  <p:cNvPr id="4274" name="Group 781"/>
                  <p:cNvGrpSpPr>
                    <a:grpSpLocks/>
                  </p:cNvGrpSpPr>
                  <p:nvPr/>
                </p:nvGrpSpPr>
                <p:grpSpPr bwMode="auto">
                  <a:xfrm>
                    <a:off x="2720" y="2123"/>
                    <a:ext cx="123" cy="137"/>
                    <a:chOff x="2720" y="2123"/>
                    <a:chExt cx="123" cy="137"/>
                  </a:xfrm>
                  <a:grpFill/>
                </p:grpSpPr>
                <p:sp>
                  <p:nvSpPr>
                    <p:cNvPr id="4310" name="Freeform 777"/>
                    <p:cNvSpPr>
                      <a:spLocks/>
                    </p:cNvSpPr>
                    <p:nvPr/>
                  </p:nvSpPr>
                  <p:spPr bwMode="auto">
                    <a:xfrm>
                      <a:off x="2720" y="2123"/>
                      <a:ext cx="123" cy="137"/>
                    </a:xfrm>
                    <a:custGeom>
                      <a:avLst/>
                      <a:gdLst>
                        <a:gd name="T0" fmla="*/ 62 w 246"/>
                        <a:gd name="T1" fmla="*/ 0 h 272"/>
                        <a:gd name="T2" fmla="*/ 0 w 246"/>
                        <a:gd name="T3" fmla="*/ 69 h 272"/>
                        <a:gd name="T4" fmla="*/ 0 w 246"/>
                        <a:gd name="T5" fmla="*/ 272 h 272"/>
                        <a:gd name="T6" fmla="*/ 185 w 246"/>
                        <a:gd name="T7" fmla="*/ 272 h 272"/>
                        <a:gd name="T8" fmla="*/ 246 w 246"/>
                        <a:gd name="T9" fmla="*/ 205 h 272"/>
                        <a:gd name="T10" fmla="*/ 246 w 246"/>
                        <a:gd name="T11" fmla="*/ 0 h 272"/>
                        <a:gd name="T12" fmla="*/ 62 w 246"/>
                        <a:gd name="T13" fmla="*/ 0 h 272"/>
                      </a:gdLst>
                      <a:ahLst/>
                      <a:cxnLst>
                        <a:cxn ang="0">
                          <a:pos x="T0" y="T1"/>
                        </a:cxn>
                        <a:cxn ang="0">
                          <a:pos x="T2" y="T3"/>
                        </a:cxn>
                        <a:cxn ang="0">
                          <a:pos x="T4" y="T5"/>
                        </a:cxn>
                        <a:cxn ang="0">
                          <a:pos x="T6" y="T7"/>
                        </a:cxn>
                        <a:cxn ang="0">
                          <a:pos x="T8" y="T9"/>
                        </a:cxn>
                        <a:cxn ang="0">
                          <a:pos x="T10" y="T11"/>
                        </a:cxn>
                        <a:cxn ang="0">
                          <a:pos x="T12" y="T13"/>
                        </a:cxn>
                      </a:cxnLst>
                      <a:rect l="0" t="0" r="r" b="b"/>
                      <a:pathLst>
                        <a:path w="246" h="272">
                          <a:moveTo>
                            <a:pt x="62" y="0"/>
                          </a:moveTo>
                          <a:lnTo>
                            <a:pt x="0" y="69"/>
                          </a:lnTo>
                          <a:lnTo>
                            <a:pt x="0" y="272"/>
                          </a:lnTo>
                          <a:lnTo>
                            <a:pt x="185" y="272"/>
                          </a:lnTo>
                          <a:lnTo>
                            <a:pt x="246" y="205"/>
                          </a:lnTo>
                          <a:lnTo>
                            <a:pt x="246" y="0"/>
                          </a:lnTo>
                          <a:lnTo>
                            <a:pt x="62" y="0"/>
                          </a:lnTo>
                          <a:close/>
                        </a:path>
                      </a:pathLst>
                    </a:custGeom>
                    <a:grpFill/>
                    <a:ln w="9525">
                      <a:solidFill>
                        <a:schemeClr val="tx1"/>
                      </a:solidFill>
                      <a:prstDash val="solid"/>
                      <a:round/>
                      <a:headEnd/>
                      <a:tailEnd/>
                    </a:ln>
                  </p:spPr>
                  <p:txBody>
                    <a:bodyPr/>
                    <a:lstStyle/>
                    <a:p>
                      <a:endParaRPr lang="en-US"/>
                    </a:p>
                  </p:txBody>
                </p:sp>
                <p:sp>
                  <p:nvSpPr>
                    <p:cNvPr id="4311" name="Line 778"/>
                    <p:cNvSpPr>
                      <a:spLocks noChangeShapeType="1"/>
                    </p:cNvSpPr>
                    <p:nvPr/>
                  </p:nvSpPr>
                  <p:spPr bwMode="auto">
                    <a:xfrm flipH="1">
                      <a:off x="2720" y="2158"/>
                      <a:ext cx="93" cy="1"/>
                    </a:xfrm>
                    <a:prstGeom prst="line">
                      <a:avLst/>
                    </a:prstGeom>
                    <a:grpFill/>
                    <a:ln w="9525">
                      <a:solidFill>
                        <a:schemeClr val="tx1"/>
                      </a:solidFill>
                      <a:round/>
                      <a:headEnd/>
                      <a:tailEnd/>
                    </a:ln>
                    <a:extLst/>
                  </p:spPr>
                  <p:txBody>
                    <a:bodyPr/>
                    <a:lstStyle/>
                    <a:p>
                      <a:endParaRPr lang="en-US"/>
                    </a:p>
                  </p:txBody>
                </p:sp>
                <p:sp>
                  <p:nvSpPr>
                    <p:cNvPr id="4312" name="Line 779"/>
                    <p:cNvSpPr>
                      <a:spLocks noChangeShapeType="1"/>
                    </p:cNvSpPr>
                    <p:nvPr/>
                  </p:nvSpPr>
                  <p:spPr bwMode="auto">
                    <a:xfrm flipV="1">
                      <a:off x="2813" y="2123"/>
                      <a:ext cx="30" cy="35"/>
                    </a:xfrm>
                    <a:prstGeom prst="line">
                      <a:avLst/>
                    </a:prstGeom>
                    <a:grpFill/>
                    <a:ln w="9525">
                      <a:solidFill>
                        <a:schemeClr val="tx1"/>
                      </a:solidFill>
                      <a:round/>
                      <a:headEnd/>
                      <a:tailEnd/>
                    </a:ln>
                    <a:extLst/>
                  </p:spPr>
                  <p:txBody>
                    <a:bodyPr/>
                    <a:lstStyle/>
                    <a:p>
                      <a:endParaRPr lang="en-US"/>
                    </a:p>
                  </p:txBody>
                </p:sp>
                <p:sp>
                  <p:nvSpPr>
                    <p:cNvPr id="4313" name="Line 780"/>
                    <p:cNvSpPr>
                      <a:spLocks noChangeShapeType="1"/>
                    </p:cNvSpPr>
                    <p:nvPr/>
                  </p:nvSpPr>
                  <p:spPr bwMode="auto">
                    <a:xfrm>
                      <a:off x="2813" y="2158"/>
                      <a:ext cx="1" cy="102"/>
                    </a:xfrm>
                    <a:prstGeom prst="line">
                      <a:avLst/>
                    </a:prstGeom>
                    <a:grpFill/>
                    <a:ln w="9525">
                      <a:solidFill>
                        <a:schemeClr val="tx1"/>
                      </a:solidFill>
                      <a:round/>
                      <a:headEnd/>
                      <a:tailEnd/>
                    </a:ln>
                    <a:extLst/>
                  </p:spPr>
                  <p:txBody>
                    <a:bodyPr/>
                    <a:lstStyle/>
                    <a:p>
                      <a:endParaRPr lang="en-US"/>
                    </a:p>
                  </p:txBody>
                </p:sp>
              </p:grpSp>
              <p:grpSp>
                <p:nvGrpSpPr>
                  <p:cNvPr id="4275" name="Group 786"/>
                  <p:cNvGrpSpPr>
                    <a:grpSpLocks/>
                  </p:cNvGrpSpPr>
                  <p:nvPr/>
                </p:nvGrpSpPr>
                <p:grpSpPr bwMode="auto">
                  <a:xfrm>
                    <a:off x="2720" y="2022"/>
                    <a:ext cx="123" cy="137"/>
                    <a:chOff x="2720" y="2022"/>
                    <a:chExt cx="123" cy="137"/>
                  </a:xfrm>
                  <a:grpFill/>
                </p:grpSpPr>
                <p:sp>
                  <p:nvSpPr>
                    <p:cNvPr id="4306" name="Freeform 782"/>
                    <p:cNvSpPr>
                      <a:spLocks/>
                    </p:cNvSpPr>
                    <p:nvPr/>
                  </p:nvSpPr>
                  <p:spPr bwMode="auto">
                    <a:xfrm>
                      <a:off x="2720" y="2022"/>
                      <a:ext cx="123" cy="137"/>
                    </a:xfrm>
                    <a:custGeom>
                      <a:avLst/>
                      <a:gdLst>
                        <a:gd name="T0" fmla="*/ 62 w 246"/>
                        <a:gd name="T1" fmla="*/ 0 h 273"/>
                        <a:gd name="T2" fmla="*/ 0 w 246"/>
                        <a:gd name="T3" fmla="*/ 69 h 273"/>
                        <a:gd name="T4" fmla="*/ 0 w 246"/>
                        <a:gd name="T5" fmla="*/ 273 h 273"/>
                        <a:gd name="T6" fmla="*/ 185 w 246"/>
                        <a:gd name="T7" fmla="*/ 273 h 273"/>
                        <a:gd name="T8" fmla="*/ 246 w 246"/>
                        <a:gd name="T9" fmla="*/ 205 h 273"/>
                        <a:gd name="T10" fmla="*/ 246 w 246"/>
                        <a:gd name="T11" fmla="*/ 0 h 273"/>
                        <a:gd name="T12" fmla="*/ 62 w 246"/>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6" h="273">
                          <a:moveTo>
                            <a:pt x="62" y="0"/>
                          </a:moveTo>
                          <a:lnTo>
                            <a:pt x="0" y="69"/>
                          </a:lnTo>
                          <a:lnTo>
                            <a:pt x="0" y="273"/>
                          </a:lnTo>
                          <a:lnTo>
                            <a:pt x="185" y="273"/>
                          </a:lnTo>
                          <a:lnTo>
                            <a:pt x="246" y="205"/>
                          </a:lnTo>
                          <a:lnTo>
                            <a:pt x="246" y="0"/>
                          </a:lnTo>
                          <a:lnTo>
                            <a:pt x="62" y="0"/>
                          </a:lnTo>
                          <a:close/>
                        </a:path>
                      </a:pathLst>
                    </a:custGeom>
                    <a:grpFill/>
                    <a:ln w="9525">
                      <a:solidFill>
                        <a:schemeClr val="tx1"/>
                      </a:solidFill>
                      <a:prstDash val="solid"/>
                      <a:round/>
                      <a:headEnd/>
                      <a:tailEnd/>
                    </a:ln>
                  </p:spPr>
                  <p:txBody>
                    <a:bodyPr/>
                    <a:lstStyle/>
                    <a:p>
                      <a:endParaRPr lang="en-US"/>
                    </a:p>
                  </p:txBody>
                </p:sp>
                <p:sp>
                  <p:nvSpPr>
                    <p:cNvPr id="4307" name="Line 783"/>
                    <p:cNvSpPr>
                      <a:spLocks noChangeShapeType="1"/>
                    </p:cNvSpPr>
                    <p:nvPr/>
                  </p:nvSpPr>
                  <p:spPr bwMode="auto">
                    <a:xfrm flipH="1">
                      <a:off x="2720" y="2057"/>
                      <a:ext cx="93" cy="1"/>
                    </a:xfrm>
                    <a:prstGeom prst="line">
                      <a:avLst/>
                    </a:prstGeom>
                    <a:grpFill/>
                    <a:ln w="9525">
                      <a:solidFill>
                        <a:schemeClr val="tx1"/>
                      </a:solidFill>
                      <a:round/>
                      <a:headEnd/>
                      <a:tailEnd/>
                    </a:ln>
                    <a:extLst/>
                  </p:spPr>
                  <p:txBody>
                    <a:bodyPr/>
                    <a:lstStyle/>
                    <a:p>
                      <a:endParaRPr lang="en-US"/>
                    </a:p>
                  </p:txBody>
                </p:sp>
                <p:sp>
                  <p:nvSpPr>
                    <p:cNvPr id="4308" name="Line 784"/>
                    <p:cNvSpPr>
                      <a:spLocks noChangeShapeType="1"/>
                    </p:cNvSpPr>
                    <p:nvPr/>
                  </p:nvSpPr>
                  <p:spPr bwMode="auto">
                    <a:xfrm flipV="1">
                      <a:off x="2813" y="2022"/>
                      <a:ext cx="30" cy="35"/>
                    </a:xfrm>
                    <a:prstGeom prst="line">
                      <a:avLst/>
                    </a:prstGeom>
                    <a:grpFill/>
                    <a:ln w="9525">
                      <a:solidFill>
                        <a:schemeClr val="tx1"/>
                      </a:solidFill>
                      <a:round/>
                      <a:headEnd/>
                      <a:tailEnd/>
                    </a:ln>
                    <a:extLst/>
                  </p:spPr>
                  <p:txBody>
                    <a:bodyPr/>
                    <a:lstStyle/>
                    <a:p>
                      <a:endParaRPr lang="en-US"/>
                    </a:p>
                  </p:txBody>
                </p:sp>
                <p:sp>
                  <p:nvSpPr>
                    <p:cNvPr id="4309" name="Line 785"/>
                    <p:cNvSpPr>
                      <a:spLocks noChangeShapeType="1"/>
                    </p:cNvSpPr>
                    <p:nvPr/>
                  </p:nvSpPr>
                  <p:spPr bwMode="auto">
                    <a:xfrm>
                      <a:off x="2813" y="2057"/>
                      <a:ext cx="1" cy="102"/>
                    </a:xfrm>
                    <a:prstGeom prst="line">
                      <a:avLst/>
                    </a:prstGeom>
                    <a:grpFill/>
                    <a:ln w="9525">
                      <a:solidFill>
                        <a:schemeClr val="tx1"/>
                      </a:solidFill>
                      <a:round/>
                      <a:headEnd/>
                      <a:tailEnd/>
                    </a:ln>
                    <a:extLst/>
                  </p:spPr>
                  <p:txBody>
                    <a:bodyPr/>
                    <a:lstStyle/>
                    <a:p>
                      <a:endParaRPr lang="en-US"/>
                    </a:p>
                  </p:txBody>
                </p:sp>
              </p:grpSp>
              <p:grpSp>
                <p:nvGrpSpPr>
                  <p:cNvPr id="4276" name="Group 791"/>
                  <p:cNvGrpSpPr>
                    <a:grpSpLocks/>
                  </p:cNvGrpSpPr>
                  <p:nvPr/>
                </p:nvGrpSpPr>
                <p:grpSpPr bwMode="auto">
                  <a:xfrm>
                    <a:off x="2720" y="1921"/>
                    <a:ext cx="123" cy="137"/>
                    <a:chOff x="2720" y="1921"/>
                    <a:chExt cx="123" cy="137"/>
                  </a:xfrm>
                  <a:grpFill/>
                </p:grpSpPr>
                <p:sp>
                  <p:nvSpPr>
                    <p:cNvPr id="4302" name="Freeform 787"/>
                    <p:cNvSpPr>
                      <a:spLocks/>
                    </p:cNvSpPr>
                    <p:nvPr/>
                  </p:nvSpPr>
                  <p:spPr bwMode="auto">
                    <a:xfrm>
                      <a:off x="2720" y="1921"/>
                      <a:ext cx="123" cy="137"/>
                    </a:xfrm>
                    <a:custGeom>
                      <a:avLst/>
                      <a:gdLst>
                        <a:gd name="T0" fmla="*/ 62 w 246"/>
                        <a:gd name="T1" fmla="*/ 0 h 273"/>
                        <a:gd name="T2" fmla="*/ 0 w 246"/>
                        <a:gd name="T3" fmla="*/ 69 h 273"/>
                        <a:gd name="T4" fmla="*/ 0 w 246"/>
                        <a:gd name="T5" fmla="*/ 273 h 273"/>
                        <a:gd name="T6" fmla="*/ 185 w 246"/>
                        <a:gd name="T7" fmla="*/ 273 h 273"/>
                        <a:gd name="T8" fmla="*/ 246 w 246"/>
                        <a:gd name="T9" fmla="*/ 205 h 273"/>
                        <a:gd name="T10" fmla="*/ 246 w 246"/>
                        <a:gd name="T11" fmla="*/ 0 h 273"/>
                        <a:gd name="T12" fmla="*/ 62 w 246"/>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6" h="273">
                          <a:moveTo>
                            <a:pt x="62" y="0"/>
                          </a:moveTo>
                          <a:lnTo>
                            <a:pt x="0" y="69"/>
                          </a:lnTo>
                          <a:lnTo>
                            <a:pt x="0" y="273"/>
                          </a:lnTo>
                          <a:lnTo>
                            <a:pt x="185" y="273"/>
                          </a:lnTo>
                          <a:lnTo>
                            <a:pt x="246" y="205"/>
                          </a:lnTo>
                          <a:lnTo>
                            <a:pt x="246" y="0"/>
                          </a:lnTo>
                          <a:lnTo>
                            <a:pt x="62" y="0"/>
                          </a:lnTo>
                          <a:close/>
                        </a:path>
                      </a:pathLst>
                    </a:custGeom>
                    <a:grpFill/>
                    <a:ln w="9525">
                      <a:solidFill>
                        <a:schemeClr val="tx1"/>
                      </a:solidFill>
                      <a:prstDash val="solid"/>
                      <a:round/>
                      <a:headEnd/>
                      <a:tailEnd/>
                    </a:ln>
                  </p:spPr>
                  <p:txBody>
                    <a:bodyPr/>
                    <a:lstStyle/>
                    <a:p>
                      <a:endParaRPr lang="en-US"/>
                    </a:p>
                  </p:txBody>
                </p:sp>
                <p:sp>
                  <p:nvSpPr>
                    <p:cNvPr id="4303" name="Line 788"/>
                    <p:cNvSpPr>
                      <a:spLocks noChangeShapeType="1"/>
                    </p:cNvSpPr>
                    <p:nvPr/>
                  </p:nvSpPr>
                  <p:spPr bwMode="auto">
                    <a:xfrm flipH="1">
                      <a:off x="2720" y="1956"/>
                      <a:ext cx="93" cy="1"/>
                    </a:xfrm>
                    <a:prstGeom prst="line">
                      <a:avLst/>
                    </a:prstGeom>
                    <a:grpFill/>
                    <a:ln w="9525">
                      <a:solidFill>
                        <a:schemeClr val="tx1"/>
                      </a:solidFill>
                      <a:round/>
                      <a:headEnd/>
                      <a:tailEnd/>
                    </a:ln>
                    <a:extLst/>
                  </p:spPr>
                  <p:txBody>
                    <a:bodyPr/>
                    <a:lstStyle/>
                    <a:p>
                      <a:endParaRPr lang="en-US"/>
                    </a:p>
                  </p:txBody>
                </p:sp>
                <p:sp>
                  <p:nvSpPr>
                    <p:cNvPr id="4304" name="Line 789"/>
                    <p:cNvSpPr>
                      <a:spLocks noChangeShapeType="1"/>
                    </p:cNvSpPr>
                    <p:nvPr/>
                  </p:nvSpPr>
                  <p:spPr bwMode="auto">
                    <a:xfrm flipV="1">
                      <a:off x="2813" y="1921"/>
                      <a:ext cx="30" cy="35"/>
                    </a:xfrm>
                    <a:prstGeom prst="line">
                      <a:avLst/>
                    </a:prstGeom>
                    <a:grpFill/>
                    <a:ln w="9525">
                      <a:solidFill>
                        <a:schemeClr val="tx1"/>
                      </a:solidFill>
                      <a:round/>
                      <a:headEnd/>
                      <a:tailEnd/>
                    </a:ln>
                    <a:extLst/>
                  </p:spPr>
                  <p:txBody>
                    <a:bodyPr/>
                    <a:lstStyle/>
                    <a:p>
                      <a:endParaRPr lang="en-US"/>
                    </a:p>
                  </p:txBody>
                </p:sp>
                <p:sp>
                  <p:nvSpPr>
                    <p:cNvPr id="4305" name="Line 790"/>
                    <p:cNvSpPr>
                      <a:spLocks noChangeShapeType="1"/>
                    </p:cNvSpPr>
                    <p:nvPr/>
                  </p:nvSpPr>
                  <p:spPr bwMode="auto">
                    <a:xfrm>
                      <a:off x="2813" y="1956"/>
                      <a:ext cx="1" cy="102"/>
                    </a:xfrm>
                    <a:prstGeom prst="line">
                      <a:avLst/>
                    </a:prstGeom>
                    <a:grpFill/>
                    <a:ln w="9525">
                      <a:solidFill>
                        <a:schemeClr val="tx1"/>
                      </a:solidFill>
                      <a:round/>
                      <a:headEnd/>
                      <a:tailEnd/>
                    </a:ln>
                    <a:extLst/>
                  </p:spPr>
                  <p:txBody>
                    <a:bodyPr/>
                    <a:lstStyle/>
                    <a:p>
                      <a:endParaRPr lang="en-US"/>
                    </a:p>
                  </p:txBody>
                </p:sp>
              </p:grpSp>
              <p:grpSp>
                <p:nvGrpSpPr>
                  <p:cNvPr id="4277" name="Group 796"/>
                  <p:cNvGrpSpPr>
                    <a:grpSpLocks/>
                  </p:cNvGrpSpPr>
                  <p:nvPr/>
                </p:nvGrpSpPr>
                <p:grpSpPr bwMode="auto">
                  <a:xfrm>
                    <a:off x="2720" y="1820"/>
                    <a:ext cx="123" cy="137"/>
                    <a:chOff x="2720" y="1820"/>
                    <a:chExt cx="123" cy="137"/>
                  </a:xfrm>
                  <a:grpFill/>
                </p:grpSpPr>
                <p:sp>
                  <p:nvSpPr>
                    <p:cNvPr id="4298" name="Freeform 792"/>
                    <p:cNvSpPr>
                      <a:spLocks/>
                    </p:cNvSpPr>
                    <p:nvPr/>
                  </p:nvSpPr>
                  <p:spPr bwMode="auto">
                    <a:xfrm>
                      <a:off x="2720" y="1820"/>
                      <a:ext cx="123" cy="137"/>
                    </a:xfrm>
                    <a:custGeom>
                      <a:avLst/>
                      <a:gdLst>
                        <a:gd name="T0" fmla="*/ 62 w 246"/>
                        <a:gd name="T1" fmla="*/ 0 h 273"/>
                        <a:gd name="T2" fmla="*/ 0 w 246"/>
                        <a:gd name="T3" fmla="*/ 69 h 273"/>
                        <a:gd name="T4" fmla="*/ 0 w 246"/>
                        <a:gd name="T5" fmla="*/ 273 h 273"/>
                        <a:gd name="T6" fmla="*/ 185 w 246"/>
                        <a:gd name="T7" fmla="*/ 273 h 273"/>
                        <a:gd name="T8" fmla="*/ 246 w 246"/>
                        <a:gd name="T9" fmla="*/ 205 h 273"/>
                        <a:gd name="T10" fmla="*/ 246 w 246"/>
                        <a:gd name="T11" fmla="*/ 0 h 273"/>
                        <a:gd name="T12" fmla="*/ 62 w 246"/>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6" h="273">
                          <a:moveTo>
                            <a:pt x="62" y="0"/>
                          </a:moveTo>
                          <a:lnTo>
                            <a:pt x="0" y="69"/>
                          </a:lnTo>
                          <a:lnTo>
                            <a:pt x="0" y="273"/>
                          </a:lnTo>
                          <a:lnTo>
                            <a:pt x="185" y="273"/>
                          </a:lnTo>
                          <a:lnTo>
                            <a:pt x="246" y="205"/>
                          </a:lnTo>
                          <a:lnTo>
                            <a:pt x="246" y="0"/>
                          </a:lnTo>
                          <a:lnTo>
                            <a:pt x="62" y="0"/>
                          </a:lnTo>
                          <a:close/>
                        </a:path>
                      </a:pathLst>
                    </a:custGeom>
                    <a:grpFill/>
                    <a:ln w="9525">
                      <a:solidFill>
                        <a:schemeClr val="tx1"/>
                      </a:solidFill>
                      <a:prstDash val="solid"/>
                      <a:round/>
                      <a:headEnd/>
                      <a:tailEnd/>
                    </a:ln>
                  </p:spPr>
                  <p:txBody>
                    <a:bodyPr/>
                    <a:lstStyle/>
                    <a:p>
                      <a:endParaRPr lang="en-US"/>
                    </a:p>
                  </p:txBody>
                </p:sp>
                <p:sp>
                  <p:nvSpPr>
                    <p:cNvPr id="4299" name="Line 793"/>
                    <p:cNvSpPr>
                      <a:spLocks noChangeShapeType="1"/>
                    </p:cNvSpPr>
                    <p:nvPr/>
                  </p:nvSpPr>
                  <p:spPr bwMode="auto">
                    <a:xfrm flipH="1">
                      <a:off x="2720" y="1855"/>
                      <a:ext cx="93" cy="1"/>
                    </a:xfrm>
                    <a:prstGeom prst="line">
                      <a:avLst/>
                    </a:prstGeom>
                    <a:grpFill/>
                    <a:ln w="9525">
                      <a:solidFill>
                        <a:schemeClr val="tx1"/>
                      </a:solidFill>
                      <a:round/>
                      <a:headEnd/>
                      <a:tailEnd/>
                    </a:ln>
                    <a:extLst/>
                  </p:spPr>
                  <p:txBody>
                    <a:bodyPr/>
                    <a:lstStyle/>
                    <a:p>
                      <a:endParaRPr lang="en-US"/>
                    </a:p>
                  </p:txBody>
                </p:sp>
                <p:sp>
                  <p:nvSpPr>
                    <p:cNvPr id="4300" name="Line 794"/>
                    <p:cNvSpPr>
                      <a:spLocks noChangeShapeType="1"/>
                    </p:cNvSpPr>
                    <p:nvPr/>
                  </p:nvSpPr>
                  <p:spPr bwMode="auto">
                    <a:xfrm flipV="1">
                      <a:off x="2813" y="1820"/>
                      <a:ext cx="30" cy="35"/>
                    </a:xfrm>
                    <a:prstGeom prst="line">
                      <a:avLst/>
                    </a:prstGeom>
                    <a:grpFill/>
                    <a:ln w="9525">
                      <a:solidFill>
                        <a:schemeClr val="tx1"/>
                      </a:solidFill>
                      <a:round/>
                      <a:headEnd/>
                      <a:tailEnd/>
                    </a:ln>
                    <a:extLst/>
                  </p:spPr>
                  <p:txBody>
                    <a:bodyPr/>
                    <a:lstStyle/>
                    <a:p>
                      <a:endParaRPr lang="en-US"/>
                    </a:p>
                  </p:txBody>
                </p:sp>
                <p:sp>
                  <p:nvSpPr>
                    <p:cNvPr id="4301" name="Line 795"/>
                    <p:cNvSpPr>
                      <a:spLocks noChangeShapeType="1"/>
                    </p:cNvSpPr>
                    <p:nvPr/>
                  </p:nvSpPr>
                  <p:spPr bwMode="auto">
                    <a:xfrm>
                      <a:off x="2813" y="1855"/>
                      <a:ext cx="1" cy="102"/>
                    </a:xfrm>
                    <a:prstGeom prst="line">
                      <a:avLst/>
                    </a:prstGeom>
                    <a:grpFill/>
                    <a:ln w="9525">
                      <a:solidFill>
                        <a:schemeClr val="tx1"/>
                      </a:solidFill>
                      <a:round/>
                      <a:headEnd/>
                      <a:tailEnd/>
                    </a:ln>
                    <a:extLst/>
                  </p:spPr>
                  <p:txBody>
                    <a:bodyPr/>
                    <a:lstStyle/>
                    <a:p>
                      <a:endParaRPr lang="en-US"/>
                    </a:p>
                  </p:txBody>
                </p:sp>
              </p:grpSp>
              <p:grpSp>
                <p:nvGrpSpPr>
                  <p:cNvPr id="4278" name="Group 801"/>
                  <p:cNvGrpSpPr>
                    <a:grpSpLocks/>
                  </p:cNvGrpSpPr>
                  <p:nvPr/>
                </p:nvGrpSpPr>
                <p:grpSpPr bwMode="auto">
                  <a:xfrm>
                    <a:off x="2624" y="1719"/>
                    <a:ext cx="124" cy="137"/>
                    <a:chOff x="2624" y="1719"/>
                    <a:chExt cx="124" cy="137"/>
                  </a:xfrm>
                  <a:grpFill/>
                </p:grpSpPr>
                <p:sp>
                  <p:nvSpPr>
                    <p:cNvPr id="4294" name="Freeform 797"/>
                    <p:cNvSpPr>
                      <a:spLocks/>
                    </p:cNvSpPr>
                    <p:nvPr/>
                  </p:nvSpPr>
                  <p:spPr bwMode="auto">
                    <a:xfrm>
                      <a:off x="2624" y="1719"/>
                      <a:ext cx="124" cy="137"/>
                    </a:xfrm>
                    <a:custGeom>
                      <a:avLst/>
                      <a:gdLst>
                        <a:gd name="T0" fmla="*/ 62 w 246"/>
                        <a:gd name="T1" fmla="*/ 0 h 273"/>
                        <a:gd name="T2" fmla="*/ 0 w 246"/>
                        <a:gd name="T3" fmla="*/ 69 h 273"/>
                        <a:gd name="T4" fmla="*/ 0 w 246"/>
                        <a:gd name="T5" fmla="*/ 273 h 273"/>
                        <a:gd name="T6" fmla="*/ 186 w 246"/>
                        <a:gd name="T7" fmla="*/ 273 h 273"/>
                        <a:gd name="T8" fmla="*/ 246 w 246"/>
                        <a:gd name="T9" fmla="*/ 206 h 273"/>
                        <a:gd name="T10" fmla="*/ 246 w 246"/>
                        <a:gd name="T11" fmla="*/ 0 h 273"/>
                        <a:gd name="T12" fmla="*/ 62 w 246"/>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6" h="273">
                          <a:moveTo>
                            <a:pt x="62" y="0"/>
                          </a:moveTo>
                          <a:lnTo>
                            <a:pt x="0" y="69"/>
                          </a:lnTo>
                          <a:lnTo>
                            <a:pt x="0" y="273"/>
                          </a:lnTo>
                          <a:lnTo>
                            <a:pt x="186" y="273"/>
                          </a:lnTo>
                          <a:lnTo>
                            <a:pt x="246" y="206"/>
                          </a:lnTo>
                          <a:lnTo>
                            <a:pt x="246" y="0"/>
                          </a:lnTo>
                          <a:lnTo>
                            <a:pt x="62" y="0"/>
                          </a:lnTo>
                          <a:close/>
                        </a:path>
                      </a:pathLst>
                    </a:custGeom>
                    <a:grpFill/>
                    <a:ln w="9525">
                      <a:solidFill>
                        <a:schemeClr val="tx1"/>
                      </a:solidFill>
                      <a:prstDash val="solid"/>
                      <a:round/>
                      <a:headEnd/>
                      <a:tailEnd/>
                    </a:ln>
                  </p:spPr>
                  <p:txBody>
                    <a:bodyPr/>
                    <a:lstStyle/>
                    <a:p>
                      <a:endParaRPr lang="en-US"/>
                    </a:p>
                  </p:txBody>
                </p:sp>
                <p:sp>
                  <p:nvSpPr>
                    <p:cNvPr id="4295" name="Line 798"/>
                    <p:cNvSpPr>
                      <a:spLocks noChangeShapeType="1"/>
                    </p:cNvSpPr>
                    <p:nvPr/>
                  </p:nvSpPr>
                  <p:spPr bwMode="auto">
                    <a:xfrm flipH="1">
                      <a:off x="2624" y="1754"/>
                      <a:ext cx="93" cy="1"/>
                    </a:xfrm>
                    <a:prstGeom prst="line">
                      <a:avLst/>
                    </a:prstGeom>
                    <a:grpFill/>
                    <a:ln w="9525">
                      <a:solidFill>
                        <a:schemeClr val="tx1"/>
                      </a:solidFill>
                      <a:round/>
                      <a:headEnd/>
                      <a:tailEnd/>
                    </a:ln>
                    <a:extLst/>
                  </p:spPr>
                  <p:txBody>
                    <a:bodyPr/>
                    <a:lstStyle/>
                    <a:p>
                      <a:endParaRPr lang="en-US"/>
                    </a:p>
                  </p:txBody>
                </p:sp>
                <p:sp>
                  <p:nvSpPr>
                    <p:cNvPr id="4296" name="Line 799"/>
                    <p:cNvSpPr>
                      <a:spLocks noChangeShapeType="1"/>
                    </p:cNvSpPr>
                    <p:nvPr/>
                  </p:nvSpPr>
                  <p:spPr bwMode="auto">
                    <a:xfrm flipV="1">
                      <a:off x="2717" y="1719"/>
                      <a:ext cx="31" cy="35"/>
                    </a:xfrm>
                    <a:prstGeom prst="line">
                      <a:avLst/>
                    </a:prstGeom>
                    <a:grpFill/>
                    <a:ln w="9525">
                      <a:solidFill>
                        <a:schemeClr val="tx1"/>
                      </a:solidFill>
                      <a:round/>
                      <a:headEnd/>
                      <a:tailEnd/>
                    </a:ln>
                    <a:extLst/>
                  </p:spPr>
                  <p:txBody>
                    <a:bodyPr/>
                    <a:lstStyle/>
                    <a:p>
                      <a:endParaRPr lang="en-US"/>
                    </a:p>
                  </p:txBody>
                </p:sp>
                <p:sp>
                  <p:nvSpPr>
                    <p:cNvPr id="4297" name="Line 800"/>
                    <p:cNvSpPr>
                      <a:spLocks noChangeShapeType="1"/>
                    </p:cNvSpPr>
                    <p:nvPr/>
                  </p:nvSpPr>
                  <p:spPr bwMode="auto">
                    <a:xfrm>
                      <a:off x="2717" y="1754"/>
                      <a:ext cx="1" cy="102"/>
                    </a:xfrm>
                    <a:prstGeom prst="line">
                      <a:avLst/>
                    </a:prstGeom>
                    <a:grpFill/>
                    <a:ln w="9525">
                      <a:solidFill>
                        <a:schemeClr val="tx1"/>
                      </a:solidFill>
                      <a:round/>
                      <a:headEnd/>
                      <a:tailEnd/>
                    </a:ln>
                    <a:extLst/>
                  </p:spPr>
                  <p:txBody>
                    <a:bodyPr/>
                    <a:lstStyle/>
                    <a:p>
                      <a:endParaRPr lang="en-US"/>
                    </a:p>
                  </p:txBody>
                </p:sp>
              </p:grpSp>
              <p:grpSp>
                <p:nvGrpSpPr>
                  <p:cNvPr id="4279" name="Group 806"/>
                  <p:cNvGrpSpPr>
                    <a:grpSpLocks/>
                  </p:cNvGrpSpPr>
                  <p:nvPr/>
                </p:nvGrpSpPr>
                <p:grpSpPr bwMode="auto">
                  <a:xfrm>
                    <a:off x="2720" y="1719"/>
                    <a:ext cx="123" cy="137"/>
                    <a:chOff x="2720" y="1719"/>
                    <a:chExt cx="123" cy="137"/>
                  </a:xfrm>
                  <a:grpFill/>
                </p:grpSpPr>
                <p:sp>
                  <p:nvSpPr>
                    <p:cNvPr id="4290" name="Freeform 802"/>
                    <p:cNvSpPr>
                      <a:spLocks/>
                    </p:cNvSpPr>
                    <p:nvPr/>
                  </p:nvSpPr>
                  <p:spPr bwMode="auto">
                    <a:xfrm>
                      <a:off x="2720" y="1719"/>
                      <a:ext cx="123" cy="137"/>
                    </a:xfrm>
                    <a:custGeom>
                      <a:avLst/>
                      <a:gdLst>
                        <a:gd name="T0" fmla="*/ 62 w 246"/>
                        <a:gd name="T1" fmla="*/ 0 h 273"/>
                        <a:gd name="T2" fmla="*/ 0 w 246"/>
                        <a:gd name="T3" fmla="*/ 69 h 273"/>
                        <a:gd name="T4" fmla="*/ 0 w 246"/>
                        <a:gd name="T5" fmla="*/ 273 h 273"/>
                        <a:gd name="T6" fmla="*/ 185 w 246"/>
                        <a:gd name="T7" fmla="*/ 273 h 273"/>
                        <a:gd name="T8" fmla="*/ 246 w 246"/>
                        <a:gd name="T9" fmla="*/ 206 h 273"/>
                        <a:gd name="T10" fmla="*/ 246 w 246"/>
                        <a:gd name="T11" fmla="*/ 0 h 273"/>
                        <a:gd name="T12" fmla="*/ 62 w 246"/>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6" h="273">
                          <a:moveTo>
                            <a:pt x="62" y="0"/>
                          </a:moveTo>
                          <a:lnTo>
                            <a:pt x="0" y="69"/>
                          </a:lnTo>
                          <a:lnTo>
                            <a:pt x="0" y="273"/>
                          </a:lnTo>
                          <a:lnTo>
                            <a:pt x="185" y="273"/>
                          </a:lnTo>
                          <a:lnTo>
                            <a:pt x="246" y="206"/>
                          </a:lnTo>
                          <a:lnTo>
                            <a:pt x="246" y="0"/>
                          </a:lnTo>
                          <a:lnTo>
                            <a:pt x="62" y="0"/>
                          </a:lnTo>
                          <a:close/>
                        </a:path>
                      </a:pathLst>
                    </a:custGeom>
                    <a:grpFill/>
                    <a:ln w="9525">
                      <a:solidFill>
                        <a:schemeClr val="tx1"/>
                      </a:solidFill>
                      <a:prstDash val="solid"/>
                      <a:round/>
                      <a:headEnd/>
                      <a:tailEnd/>
                    </a:ln>
                  </p:spPr>
                  <p:txBody>
                    <a:bodyPr/>
                    <a:lstStyle/>
                    <a:p>
                      <a:endParaRPr lang="en-US"/>
                    </a:p>
                  </p:txBody>
                </p:sp>
                <p:sp>
                  <p:nvSpPr>
                    <p:cNvPr id="4291" name="Line 803"/>
                    <p:cNvSpPr>
                      <a:spLocks noChangeShapeType="1"/>
                    </p:cNvSpPr>
                    <p:nvPr/>
                  </p:nvSpPr>
                  <p:spPr bwMode="auto">
                    <a:xfrm flipH="1">
                      <a:off x="2720" y="1754"/>
                      <a:ext cx="93" cy="1"/>
                    </a:xfrm>
                    <a:prstGeom prst="line">
                      <a:avLst/>
                    </a:prstGeom>
                    <a:grpFill/>
                    <a:ln w="9525">
                      <a:solidFill>
                        <a:schemeClr val="tx1"/>
                      </a:solidFill>
                      <a:round/>
                      <a:headEnd/>
                      <a:tailEnd/>
                    </a:ln>
                    <a:extLst/>
                  </p:spPr>
                  <p:txBody>
                    <a:bodyPr/>
                    <a:lstStyle/>
                    <a:p>
                      <a:endParaRPr lang="en-US"/>
                    </a:p>
                  </p:txBody>
                </p:sp>
                <p:sp>
                  <p:nvSpPr>
                    <p:cNvPr id="4292" name="Line 804"/>
                    <p:cNvSpPr>
                      <a:spLocks noChangeShapeType="1"/>
                    </p:cNvSpPr>
                    <p:nvPr/>
                  </p:nvSpPr>
                  <p:spPr bwMode="auto">
                    <a:xfrm flipV="1">
                      <a:off x="2813" y="1719"/>
                      <a:ext cx="30" cy="35"/>
                    </a:xfrm>
                    <a:prstGeom prst="line">
                      <a:avLst/>
                    </a:prstGeom>
                    <a:grpFill/>
                    <a:ln w="9525">
                      <a:solidFill>
                        <a:schemeClr val="tx1"/>
                      </a:solidFill>
                      <a:round/>
                      <a:headEnd/>
                      <a:tailEnd/>
                    </a:ln>
                    <a:extLst/>
                  </p:spPr>
                  <p:txBody>
                    <a:bodyPr/>
                    <a:lstStyle/>
                    <a:p>
                      <a:endParaRPr lang="en-US"/>
                    </a:p>
                  </p:txBody>
                </p:sp>
                <p:sp>
                  <p:nvSpPr>
                    <p:cNvPr id="4293" name="Line 805"/>
                    <p:cNvSpPr>
                      <a:spLocks noChangeShapeType="1"/>
                    </p:cNvSpPr>
                    <p:nvPr/>
                  </p:nvSpPr>
                  <p:spPr bwMode="auto">
                    <a:xfrm>
                      <a:off x="2813" y="1754"/>
                      <a:ext cx="1" cy="102"/>
                    </a:xfrm>
                    <a:prstGeom prst="line">
                      <a:avLst/>
                    </a:prstGeom>
                    <a:grpFill/>
                    <a:ln w="9525">
                      <a:solidFill>
                        <a:schemeClr val="tx1"/>
                      </a:solidFill>
                      <a:round/>
                      <a:headEnd/>
                      <a:tailEnd/>
                    </a:ln>
                    <a:extLst/>
                  </p:spPr>
                  <p:txBody>
                    <a:bodyPr/>
                    <a:lstStyle/>
                    <a:p>
                      <a:endParaRPr lang="en-US"/>
                    </a:p>
                  </p:txBody>
                </p:sp>
              </p:grpSp>
              <p:grpSp>
                <p:nvGrpSpPr>
                  <p:cNvPr id="4280" name="Group 811"/>
                  <p:cNvGrpSpPr>
                    <a:grpSpLocks/>
                  </p:cNvGrpSpPr>
                  <p:nvPr/>
                </p:nvGrpSpPr>
                <p:grpSpPr bwMode="auto">
                  <a:xfrm>
                    <a:off x="2624" y="1618"/>
                    <a:ext cx="124" cy="137"/>
                    <a:chOff x="2624" y="1618"/>
                    <a:chExt cx="124" cy="137"/>
                  </a:xfrm>
                  <a:grpFill/>
                </p:grpSpPr>
                <p:sp>
                  <p:nvSpPr>
                    <p:cNvPr id="4286" name="Freeform 807"/>
                    <p:cNvSpPr>
                      <a:spLocks/>
                    </p:cNvSpPr>
                    <p:nvPr/>
                  </p:nvSpPr>
                  <p:spPr bwMode="auto">
                    <a:xfrm>
                      <a:off x="2624" y="1618"/>
                      <a:ext cx="124" cy="137"/>
                    </a:xfrm>
                    <a:custGeom>
                      <a:avLst/>
                      <a:gdLst>
                        <a:gd name="T0" fmla="*/ 62 w 246"/>
                        <a:gd name="T1" fmla="*/ 0 h 273"/>
                        <a:gd name="T2" fmla="*/ 0 w 246"/>
                        <a:gd name="T3" fmla="*/ 69 h 273"/>
                        <a:gd name="T4" fmla="*/ 0 w 246"/>
                        <a:gd name="T5" fmla="*/ 273 h 273"/>
                        <a:gd name="T6" fmla="*/ 186 w 246"/>
                        <a:gd name="T7" fmla="*/ 273 h 273"/>
                        <a:gd name="T8" fmla="*/ 246 w 246"/>
                        <a:gd name="T9" fmla="*/ 206 h 273"/>
                        <a:gd name="T10" fmla="*/ 246 w 246"/>
                        <a:gd name="T11" fmla="*/ 0 h 273"/>
                        <a:gd name="T12" fmla="*/ 62 w 246"/>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6" h="273">
                          <a:moveTo>
                            <a:pt x="62" y="0"/>
                          </a:moveTo>
                          <a:lnTo>
                            <a:pt x="0" y="69"/>
                          </a:lnTo>
                          <a:lnTo>
                            <a:pt x="0" y="273"/>
                          </a:lnTo>
                          <a:lnTo>
                            <a:pt x="186" y="273"/>
                          </a:lnTo>
                          <a:lnTo>
                            <a:pt x="246" y="206"/>
                          </a:lnTo>
                          <a:lnTo>
                            <a:pt x="246" y="0"/>
                          </a:lnTo>
                          <a:lnTo>
                            <a:pt x="62" y="0"/>
                          </a:lnTo>
                          <a:close/>
                        </a:path>
                      </a:pathLst>
                    </a:custGeom>
                    <a:grpFill/>
                    <a:ln w="9525">
                      <a:solidFill>
                        <a:schemeClr val="tx1"/>
                      </a:solidFill>
                      <a:prstDash val="solid"/>
                      <a:round/>
                      <a:headEnd/>
                      <a:tailEnd/>
                    </a:ln>
                  </p:spPr>
                  <p:txBody>
                    <a:bodyPr/>
                    <a:lstStyle/>
                    <a:p>
                      <a:endParaRPr lang="en-US"/>
                    </a:p>
                  </p:txBody>
                </p:sp>
                <p:sp>
                  <p:nvSpPr>
                    <p:cNvPr id="4287" name="Line 808"/>
                    <p:cNvSpPr>
                      <a:spLocks noChangeShapeType="1"/>
                    </p:cNvSpPr>
                    <p:nvPr/>
                  </p:nvSpPr>
                  <p:spPr bwMode="auto">
                    <a:xfrm flipH="1">
                      <a:off x="2624" y="1653"/>
                      <a:ext cx="93" cy="1"/>
                    </a:xfrm>
                    <a:prstGeom prst="line">
                      <a:avLst/>
                    </a:prstGeom>
                    <a:grpFill/>
                    <a:ln w="9525">
                      <a:solidFill>
                        <a:schemeClr val="tx1"/>
                      </a:solidFill>
                      <a:round/>
                      <a:headEnd/>
                      <a:tailEnd/>
                    </a:ln>
                    <a:extLst/>
                  </p:spPr>
                  <p:txBody>
                    <a:bodyPr/>
                    <a:lstStyle/>
                    <a:p>
                      <a:endParaRPr lang="en-US"/>
                    </a:p>
                  </p:txBody>
                </p:sp>
                <p:sp>
                  <p:nvSpPr>
                    <p:cNvPr id="4288" name="Line 809"/>
                    <p:cNvSpPr>
                      <a:spLocks noChangeShapeType="1"/>
                    </p:cNvSpPr>
                    <p:nvPr/>
                  </p:nvSpPr>
                  <p:spPr bwMode="auto">
                    <a:xfrm flipV="1">
                      <a:off x="2717" y="1618"/>
                      <a:ext cx="31" cy="35"/>
                    </a:xfrm>
                    <a:prstGeom prst="line">
                      <a:avLst/>
                    </a:prstGeom>
                    <a:grpFill/>
                    <a:ln w="9525">
                      <a:solidFill>
                        <a:schemeClr val="tx1"/>
                      </a:solidFill>
                      <a:round/>
                      <a:headEnd/>
                      <a:tailEnd/>
                    </a:ln>
                    <a:extLst/>
                  </p:spPr>
                  <p:txBody>
                    <a:bodyPr/>
                    <a:lstStyle/>
                    <a:p>
                      <a:endParaRPr lang="en-US"/>
                    </a:p>
                  </p:txBody>
                </p:sp>
                <p:sp>
                  <p:nvSpPr>
                    <p:cNvPr id="4289" name="Line 810"/>
                    <p:cNvSpPr>
                      <a:spLocks noChangeShapeType="1"/>
                    </p:cNvSpPr>
                    <p:nvPr/>
                  </p:nvSpPr>
                  <p:spPr bwMode="auto">
                    <a:xfrm>
                      <a:off x="2717" y="1653"/>
                      <a:ext cx="1" cy="102"/>
                    </a:xfrm>
                    <a:prstGeom prst="line">
                      <a:avLst/>
                    </a:prstGeom>
                    <a:grpFill/>
                    <a:ln w="9525">
                      <a:solidFill>
                        <a:schemeClr val="tx1"/>
                      </a:solidFill>
                      <a:round/>
                      <a:headEnd/>
                      <a:tailEnd/>
                    </a:ln>
                    <a:extLst/>
                  </p:spPr>
                  <p:txBody>
                    <a:bodyPr/>
                    <a:lstStyle/>
                    <a:p>
                      <a:endParaRPr lang="en-US"/>
                    </a:p>
                  </p:txBody>
                </p:sp>
              </p:grpSp>
              <p:grpSp>
                <p:nvGrpSpPr>
                  <p:cNvPr id="4281" name="Group 816"/>
                  <p:cNvGrpSpPr>
                    <a:grpSpLocks/>
                  </p:cNvGrpSpPr>
                  <p:nvPr/>
                </p:nvGrpSpPr>
                <p:grpSpPr bwMode="auto">
                  <a:xfrm>
                    <a:off x="2720" y="1618"/>
                    <a:ext cx="123" cy="137"/>
                    <a:chOff x="2720" y="1618"/>
                    <a:chExt cx="123" cy="137"/>
                  </a:xfrm>
                  <a:grpFill/>
                </p:grpSpPr>
                <p:sp>
                  <p:nvSpPr>
                    <p:cNvPr id="4282" name="Freeform 812"/>
                    <p:cNvSpPr>
                      <a:spLocks/>
                    </p:cNvSpPr>
                    <p:nvPr/>
                  </p:nvSpPr>
                  <p:spPr bwMode="auto">
                    <a:xfrm>
                      <a:off x="2720" y="1618"/>
                      <a:ext cx="123" cy="137"/>
                    </a:xfrm>
                    <a:custGeom>
                      <a:avLst/>
                      <a:gdLst>
                        <a:gd name="T0" fmla="*/ 62 w 246"/>
                        <a:gd name="T1" fmla="*/ 0 h 273"/>
                        <a:gd name="T2" fmla="*/ 0 w 246"/>
                        <a:gd name="T3" fmla="*/ 69 h 273"/>
                        <a:gd name="T4" fmla="*/ 0 w 246"/>
                        <a:gd name="T5" fmla="*/ 273 h 273"/>
                        <a:gd name="T6" fmla="*/ 185 w 246"/>
                        <a:gd name="T7" fmla="*/ 273 h 273"/>
                        <a:gd name="T8" fmla="*/ 246 w 246"/>
                        <a:gd name="T9" fmla="*/ 206 h 273"/>
                        <a:gd name="T10" fmla="*/ 246 w 246"/>
                        <a:gd name="T11" fmla="*/ 0 h 273"/>
                        <a:gd name="T12" fmla="*/ 62 w 246"/>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6" h="273">
                          <a:moveTo>
                            <a:pt x="62" y="0"/>
                          </a:moveTo>
                          <a:lnTo>
                            <a:pt x="0" y="69"/>
                          </a:lnTo>
                          <a:lnTo>
                            <a:pt x="0" y="273"/>
                          </a:lnTo>
                          <a:lnTo>
                            <a:pt x="185" y="273"/>
                          </a:lnTo>
                          <a:lnTo>
                            <a:pt x="246" y="206"/>
                          </a:lnTo>
                          <a:lnTo>
                            <a:pt x="246" y="0"/>
                          </a:lnTo>
                          <a:lnTo>
                            <a:pt x="62" y="0"/>
                          </a:lnTo>
                          <a:close/>
                        </a:path>
                      </a:pathLst>
                    </a:custGeom>
                    <a:grpFill/>
                    <a:ln w="9525">
                      <a:solidFill>
                        <a:schemeClr val="tx1"/>
                      </a:solidFill>
                      <a:prstDash val="solid"/>
                      <a:round/>
                      <a:headEnd/>
                      <a:tailEnd/>
                    </a:ln>
                  </p:spPr>
                  <p:txBody>
                    <a:bodyPr/>
                    <a:lstStyle/>
                    <a:p>
                      <a:endParaRPr lang="en-US"/>
                    </a:p>
                  </p:txBody>
                </p:sp>
                <p:sp>
                  <p:nvSpPr>
                    <p:cNvPr id="4283" name="Line 813"/>
                    <p:cNvSpPr>
                      <a:spLocks noChangeShapeType="1"/>
                    </p:cNvSpPr>
                    <p:nvPr/>
                  </p:nvSpPr>
                  <p:spPr bwMode="auto">
                    <a:xfrm flipH="1">
                      <a:off x="2720" y="1653"/>
                      <a:ext cx="93" cy="1"/>
                    </a:xfrm>
                    <a:prstGeom prst="line">
                      <a:avLst/>
                    </a:prstGeom>
                    <a:grpFill/>
                    <a:ln w="9525">
                      <a:solidFill>
                        <a:schemeClr val="tx1"/>
                      </a:solidFill>
                      <a:round/>
                      <a:headEnd/>
                      <a:tailEnd/>
                    </a:ln>
                    <a:extLst/>
                  </p:spPr>
                  <p:txBody>
                    <a:bodyPr/>
                    <a:lstStyle/>
                    <a:p>
                      <a:endParaRPr lang="en-US"/>
                    </a:p>
                  </p:txBody>
                </p:sp>
                <p:sp>
                  <p:nvSpPr>
                    <p:cNvPr id="4284" name="Line 814"/>
                    <p:cNvSpPr>
                      <a:spLocks noChangeShapeType="1"/>
                    </p:cNvSpPr>
                    <p:nvPr/>
                  </p:nvSpPr>
                  <p:spPr bwMode="auto">
                    <a:xfrm flipV="1">
                      <a:off x="2813" y="1618"/>
                      <a:ext cx="30" cy="35"/>
                    </a:xfrm>
                    <a:prstGeom prst="line">
                      <a:avLst/>
                    </a:prstGeom>
                    <a:grpFill/>
                    <a:ln w="9525">
                      <a:solidFill>
                        <a:schemeClr val="tx1"/>
                      </a:solidFill>
                      <a:round/>
                      <a:headEnd/>
                      <a:tailEnd/>
                    </a:ln>
                    <a:extLst/>
                  </p:spPr>
                  <p:txBody>
                    <a:bodyPr/>
                    <a:lstStyle/>
                    <a:p>
                      <a:endParaRPr lang="en-US"/>
                    </a:p>
                  </p:txBody>
                </p:sp>
                <p:sp>
                  <p:nvSpPr>
                    <p:cNvPr id="4285" name="Line 815"/>
                    <p:cNvSpPr>
                      <a:spLocks noChangeShapeType="1"/>
                    </p:cNvSpPr>
                    <p:nvPr/>
                  </p:nvSpPr>
                  <p:spPr bwMode="auto">
                    <a:xfrm>
                      <a:off x="2813" y="1653"/>
                      <a:ext cx="1" cy="102"/>
                    </a:xfrm>
                    <a:prstGeom prst="line">
                      <a:avLst/>
                    </a:prstGeom>
                    <a:grpFill/>
                    <a:ln w="9525">
                      <a:solidFill>
                        <a:schemeClr val="tx1"/>
                      </a:solidFill>
                      <a:round/>
                      <a:headEnd/>
                      <a:tailEnd/>
                    </a:ln>
                    <a:extLst/>
                  </p:spPr>
                  <p:txBody>
                    <a:bodyPr/>
                    <a:lstStyle/>
                    <a:p>
                      <a:endParaRPr lang="en-US"/>
                    </a:p>
                  </p:txBody>
                </p:sp>
              </p:grpSp>
            </p:grpSp>
            <p:grpSp>
              <p:nvGrpSpPr>
                <p:cNvPr id="4060" name="Group 918"/>
                <p:cNvGrpSpPr>
                  <a:grpSpLocks/>
                </p:cNvGrpSpPr>
                <p:nvPr/>
              </p:nvGrpSpPr>
              <p:grpSpPr bwMode="auto">
                <a:xfrm>
                  <a:off x="2814" y="1618"/>
                  <a:ext cx="219" cy="1046"/>
                  <a:chOff x="2814" y="1618"/>
                  <a:chExt cx="219" cy="1046"/>
                </a:xfrm>
                <a:grpFill/>
              </p:grpSpPr>
              <p:grpSp>
                <p:nvGrpSpPr>
                  <p:cNvPr id="4162" name="Group 822"/>
                  <p:cNvGrpSpPr>
                    <a:grpSpLocks/>
                  </p:cNvGrpSpPr>
                  <p:nvPr/>
                </p:nvGrpSpPr>
                <p:grpSpPr bwMode="auto">
                  <a:xfrm>
                    <a:off x="2814" y="2527"/>
                    <a:ext cx="124" cy="137"/>
                    <a:chOff x="2814" y="2527"/>
                    <a:chExt cx="124" cy="137"/>
                  </a:xfrm>
                  <a:grpFill/>
                </p:grpSpPr>
                <p:sp>
                  <p:nvSpPr>
                    <p:cNvPr id="4258" name="Freeform 818"/>
                    <p:cNvSpPr>
                      <a:spLocks/>
                    </p:cNvSpPr>
                    <p:nvPr/>
                  </p:nvSpPr>
                  <p:spPr bwMode="auto">
                    <a:xfrm>
                      <a:off x="2814" y="2527"/>
                      <a:ext cx="124" cy="137"/>
                    </a:xfrm>
                    <a:custGeom>
                      <a:avLst/>
                      <a:gdLst>
                        <a:gd name="T0" fmla="*/ 62 w 246"/>
                        <a:gd name="T1" fmla="*/ 0 h 273"/>
                        <a:gd name="T2" fmla="*/ 0 w 246"/>
                        <a:gd name="T3" fmla="*/ 69 h 273"/>
                        <a:gd name="T4" fmla="*/ 0 w 246"/>
                        <a:gd name="T5" fmla="*/ 273 h 273"/>
                        <a:gd name="T6" fmla="*/ 186 w 246"/>
                        <a:gd name="T7" fmla="*/ 273 h 273"/>
                        <a:gd name="T8" fmla="*/ 246 w 246"/>
                        <a:gd name="T9" fmla="*/ 206 h 273"/>
                        <a:gd name="T10" fmla="*/ 246 w 246"/>
                        <a:gd name="T11" fmla="*/ 0 h 273"/>
                        <a:gd name="T12" fmla="*/ 62 w 246"/>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6" h="273">
                          <a:moveTo>
                            <a:pt x="62" y="0"/>
                          </a:moveTo>
                          <a:lnTo>
                            <a:pt x="0" y="69"/>
                          </a:lnTo>
                          <a:lnTo>
                            <a:pt x="0" y="273"/>
                          </a:lnTo>
                          <a:lnTo>
                            <a:pt x="186" y="273"/>
                          </a:lnTo>
                          <a:lnTo>
                            <a:pt x="246" y="206"/>
                          </a:lnTo>
                          <a:lnTo>
                            <a:pt x="246" y="0"/>
                          </a:lnTo>
                          <a:lnTo>
                            <a:pt x="62" y="0"/>
                          </a:lnTo>
                          <a:close/>
                        </a:path>
                      </a:pathLst>
                    </a:custGeom>
                    <a:grpFill/>
                    <a:ln w="9525">
                      <a:solidFill>
                        <a:schemeClr val="tx1"/>
                      </a:solidFill>
                      <a:prstDash val="solid"/>
                      <a:round/>
                      <a:headEnd/>
                      <a:tailEnd/>
                    </a:ln>
                  </p:spPr>
                  <p:txBody>
                    <a:bodyPr/>
                    <a:lstStyle/>
                    <a:p>
                      <a:endParaRPr lang="en-US"/>
                    </a:p>
                  </p:txBody>
                </p:sp>
                <p:sp>
                  <p:nvSpPr>
                    <p:cNvPr id="4259" name="Line 819"/>
                    <p:cNvSpPr>
                      <a:spLocks noChangeShapeType="1"/>
                    </p:cNvSpPr>
                    <p:nvPr/>
                  </p:nvSpPr>
                  <p:spPr bwMode="auto">
                    <a:xfrm flipH="1">
                      <a:off x="2814" y="2562"/>
                      <a:ext cx="93" cy="1"/>
                    </a:xfrm>
                    <a:prstGeom prst="line">
                      <a:avLst/>
                    </a:prstGeom>
                    <a:grpFill/>
                    <a:ln w="9525">
                      <a:solidFill>
                        <a:schemeClr val="tx1"/>
                      </a:solidFill>
                      <a:round/>
                      <a:headEnd/>
                      <a:tailEnd/>
                    </a:ln>
                    <a:extLst/>
                  </p:spPr>
                  <p:txBody>
                    <a:bodyPr/>
                    <a:lstStyle/>
                    <a:p>
                      <a:endParaRPr lang="en-US"/>
                    </a:p>
                  </p:txBody>
                </p:sp>
                <p:sp>
                  <p:nvSpPr>
                    <p:cNvPr id="4260" name="Line 820"/>
                    <p:cNvSpPr>
                      <a:spLocks noChangeShapeType="1"/>
                    </p:cNvSpPr>
                    <p:nvPr/>
                  </p:nvSpPr>
                  <p:spPr bwMode="auto">
                    <a:xfrm flipV="1">
                      <a:off x="2907" y="2527"/>
                      <a:ext cx="31" cy="35"/>
                    </a:xfrm>
                    <a:prstGeom prst="line">
                      <a:avLst/>
                    </a:prstGeom>
                    <a:grpFill/>
                    <a:ln w="9525">
                      <a:solidFill>
                        <a:schemeClr val="tx1"/>
                      </a:solidFill>
                      <a:round/>
                      <a:headEnd/>
                      <a:tailEnd/>
                    </a:ln>
                    <a:extLst/>
                  </p:spPr>
                  <p:txBody>
                    <a:bodyPr/>
                    <a:lstStyle/>
                    <a:p>
                      <a:endParaRPr lang="en-US"/>
                    </a:p>
                  </p:txBody>
                </p:sp>
                <p:sp>
                  <p:nvSpPr>
                    <p:cNvPr id="4261" name="Line 821"/>
                    <p:cNvSpPr>
                      <a:spLocks noChangeShapeType="1"/>
                    </p:cNvSpPr>
                    <p:nvPr/>
                  </p:nvSpPr>
                  <p:spPr bwMode="auto">
                    <a:xfrm>
                      <a:off x="2907" y="2562"/>
                      <a:ext cx="1" cy="102"/>
                    </a:xfrm>
                    <a:prstGeom prst="line">
                      <a:avLst/>
                    </a:prstGeom>
                    <a:grpFill/>
                    <a:ln w="9525">
                      <a:solidFill>
                        <a:schemeClr val="tx1"/>
                      </a:solidFill>
                      <a:round/>
                      <a:headEnd/>
                      <a:tailEnd/>
                    </a:ln>
                    <a:extLst/>
                  </p:spPr>
                  <p:txBody>
                    <a:bodyPr/>
                    <a:lstStyle/>
                    <a:p>
                      <a:endParaRPr lang="en-US"/>
                    </a:p>
                  </p:txBody>
                </p:sp>
              </p:grpSp>
              <p:grpSp>
                <p:nvGrpSpPr>
                  <p:cNvPr id="4163" name="Group 827"/>
                  <p:cNvGrpSpPr>
                    <a:grpSpLocks/>
                  </p:cNvGrpSpPr>
                  <p:nvPr/>
                </p:nvGrpSpPr>
                <p:grpSpPr bwMode="auto">
                  <a:xfrm>
                    <a:off x="2814" y="2426"/>
                    <a:ext cx="124" cy="137"/>
                    <a:chOff x="2814" y="2426"/>
                    <a:chExt cx="124" cy="137"/>
                  </a:xfrm>
                  <a:grpFill/>
                </p:grpSpPr>
                <p:sp>
                  <p:nvSpPr>
                    <p:cNvPr id="4254" name="Freeform 823"/>
                    <p:cNvSpPr>
                      <a:spLocks/>
                    </p:cNvSpPr>
                    <p:nvPr/>
                  </p:nvSpPr>
                  <p:spPr bwMode="auto">
                    <a:xfrm>
                      <a:off x="2814" y="2426"/>
                      <a:ext cx="124" cy="137"/>
                    </a:xfrm>
                    <a:custGeom>
                      <a:avLst/>
                      <a:gdLst>
                        <a:gd name="T0" fmla="*/ 62 w 246"/>
                        <a:gd name="T1" fmla="*/ 0 h 273"/>
                        <a:gd name="T2" fmla="*/ 0 w 246"/>
                        <a:gd name="T3" fmla="*/ 69 h 273"/>
                        <a:gd name="T4" fmla="*/ 0 w 246"/>
                        <a:gd name="T5" fmla="*/ 273 h 273"/>
                        <a:gd name="T6" fmla="*/ 186 w 246"/>
                        <a:gd name="T7" fmla="*/ 273 h 273"/>
                        <a:gd name="T8" fmla="*/ 246 w 246"/>
                        <a:gd name="T9" fmla="*/ 206 h 273"/>
                        <a:gd name="T10" fmla="*/ 246 w 246"/>
                        <a:gd name="T11" fmla="*/ 0 h 273"/>
                        <a:gd name="T12" fmla="*/ 62 w 246"/>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6" h="273">
                          <a:moveTo>
                            <a:pt x="62" y="0"/>
                          </a:moveTo>
                          <a:lnTo>
                            <a:pt x="0" y="69"/>
                          </a:lnTo>
                          <a:lnTo>
                            <a:pt x="0" y="273"/>
                          </a:lnTo>
                          <a:lnTo>
                            <a:pt x="186" y="273"/>
                          </a:lnTo>
                          <a:lnTo>
                            <a:pt x="246" y="206"/>
                          </a:lnTo>
                          <a:lnTo>
                            <a:pt x="246" y="0"/>
                          </a:lnTo>
                          <a:lnTo>
                            <a:pt x="62" y="0"/>
                          </a:lnTo>
                          <a:close/>
                        </a:path>
                      </a:pathLst>
                    </a:custGeom>
                    <a:grpFill/>
                    <a:ln w="9525">
                      <a:solidFill>
                        <a:schemeClr val="tx1"/>
                      </a:solidFill>
                      <a:prstDash val="solid"/>
                      <a:round/>
                      <a:headEnd/>
                      <a:tailEnd/>
                    </a:ln>
                  </p:spPr>
                  <p:txBody>
                    <a:bodyPr/>
                    <a:lstStyle/>
                    <a:p>
                      <a:endParaRPr lang="en-US"/>
                    </a:p>
                  </p:txBody>
                </p:sp>
                <p:sp>
                  <p:nvSpPr>
                    <p:cNvPr id="4255" name="Line 824"/>
                    <p:cNvSpPr>
                      <a:spLocks noChangeShapeType="1"/>
                    </p:cNvSpPr>
                    <p:nvPr/>
                  </p:nvSpPr>
                  <p:spPr bwMode="auto">
                    <a:xfrm flipH="1">
                      <a:off x="2814" y="2461"/>
                      <a:ext cx="93" cy="1"/>
                    </a:xfrm>
                    <a:prstGeom prst="line">
                      <a:avLst/>
                    </a:prstGeom>
                    <a:grpFill/>
                    <a:ln w="9525">
                      <a:solidFill>
                        <a:schemeClr val="tx1"/>
                      </a:solidFill>
                      <a:round/>
                      <a:headEnd/>
                      <a:tailEnd/>
                    </a:ln>
                    <a:extLst/>
                  </p:spPr>
                  <p:txBody>
                    <a:bodyPr/>
                    <a:lstStyle/>
                    <a:p>
                      <a:endParaRPr lang="en-US"/>
                    </a:p>
                  </p:txBody>
                </p:sp>
                <p:sp>
                  <p:nvSpPr>
                    <p:cNvPr id="4256" name="Line 825"/>
                    <p:cNvSpPr>
                      <a:spLocks noChangeShapeType="1"/>
                    </p:cNvSpPr>
                    <p:nvPr/>
                  </p:nvSpPr>
                  <p:spPr bwMode="auto">
                    <a:xfrm flipV="1">
                      <a:off x="2907" y="2426"/>
                      <a:ext cx="31" cy="35"/>
                    </a:xfrm>
                    <a:prstGeom prst="line">
                      <a:avLst/>
                    </a:prstGeom>
                    <a:grpFill/>
                    <a:ln w="9525">
                      <a:solidFill>
                        <a:schemeClr val="tx1"/>
                      </a:solidFill>
                      <a:round/>
                      <a:headEnd/>
                      <a:tailEnd/>
                    </a:ln>
                    <a:extLst/>
                  </p:spPr>
                  <p:txBody>
                    <a:bodyPr/>
                    <a:lstStyle/>
                    <a:p>
                      <a:endParaRPr lang="en-US"/>
                    </a:p>
                  </p:txBody>
                </p:sp>
                <p:sp>
                  <p:nvSpPr>
                    <p:cNvPr id="4257" name="Line 826"/>
                    <p:cNvSpPr>
                      <a:spLocks noChangeShapeType="1"/>
                    </p:cNvSpPr>
                    <p:nvPr/>
                  </p:nvSpPr>
                  <p:spPr bwMode="auto">
                    <a:xfrm>
                      <a:off x="2907" y="2461"/>
                      <a:ext cx="1" cy="102"/>
                    </a:xfrm>
                    <a:prstGeom prst="line">
                      <a:avLst/>
                    </a:prstGeom>
                    <a:grpFill/>
                    <a:ln w="9525">
                      <a:solidFill>
                        <a:schemeClr val="tx1"/>
                      </a:solidFill>
                      <a:round/>
                      <a:headEnd/>
                      <a:tailEnd/>
                    </a:ln>
                    <a:extLst/>
                  </p:spPr>
                  <p:txBody>
                    <a:bodyPr/>
                    <a:lstStyle/>
                    <a:p>
                      <a:endParaRPr lang="en-US"/>
                    </a:p>
                  </p:txBody>
                </p:sp>
              </p:grpSp>
              <p:grpSp>
                <p:nvGrpSpPr>
                  <p:cNvPr id="4164" name="Group 832"/>
                  <p:cNvGrpSpPr>
                    <a:grpSpLocks/>
                  </p:cNvGrpSpPr>
                  <p:nvPr/>
                </p:nvGrpSpPr>
                <p:grpSpPr bwMode="auto">
                  <a:xfrm>
                    <a:off x="2814" y="2325"/>
                    <a:ext cx="124" cy="137"/>
                    <a:chOff x="2814" y="2325"/>
                    <a:chExt cx="124" cy="137"/>
                  </a:xfrm>
                  <a:grpFill/>
                </p:grpSpPr>
                <p:sp>
                  <p:nvSpPr>
                    <p:cNvPr id="4250" name="Freeform 828"/>
                    <p:cNvSpPr>
                      <a:spLocks/>
                    </p:cNvSpPr>
                    <p:nvPr/>
                  </p:nvSpPr>
                  <p:spPr bwMode="auto">
                    <a:xfrm>
                      <a:off x="2814" y="2325"/>
                      <a:ext cx="124" cy="137"/>
                    </a:xfrm>
                    <a:custGeom>
                      <a:avLst/>
                      <a:gdLst>
                        <a:gd name="T0" fmla="*/ 62 w 246"/>
                        <a:gd name="T1" fmla="*/ 0 h 273"/>
                        <a:gd name="T2" fmla="*/ 0 w 246"/>
                        <a:gd name="T3" fmla="*/ 70 h 273"/>
                        <a:gd name="T4" fmla="*/ 0 w 246"/>
                        <a:gd name="T5" fmla="*/ 273 h 273"/>
                        <a:gd name="T6" fmla="*/ 186 w 246"/>
                        <a:gd name="T7" fmla="*/ 273 h 273"/>
                        <a:gd name="T8" fmla="*/ 246 w 246"/>
                        <a:gd name="T9" fmla="*/ 206 h 273"/>
                        <a:gd name="T10" fmla="*/ 246 w 246"/>
                        <a:gd name="T11" fmla="*/ 0 h 273"/>
                        <a:gd name="T12" fmla="*/ 62 w 246"/>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6" h="273">
                          <a:moveTo>
                            <a:pt x="62" y="0"/>
                          </a:moveTo>
                          <a:lnTo>
                            <a:pt x="0" y="70"/>
                          </a:lnTo>
                          <a:lnTo>
                            <a:pt x="0" y="273"/>
                          </a:lnTo>
                          <a:lnTo>
                            <a:pt x="186" y="273"/>
                          </a:lnTo>
                          <a:lnTo>
                            <a:pt x="246" y="206"/>
                          </a:lnTo>
                          <a:lnTo>
                            <a:pt x="246" y="0"/>
                          </a:lnTo>
                          <a:lnTo>
                            <a:pt x="62" y="0"/>
                          </a:lnTo>
                          <a:close/>
                        </a:path>
                      </a:pathLst>
                    </a:custGeom>
                    <a:grpFill/>
                    <a:ln w="9525">
                      <a:solidFill>
                        <a:schemeClr val="tx1"/>
                      </a:solidFill>
                      <a:prstDash val="solid"/>
                      <a:round/>
                      <a:headEnd/>
                      <a:tailEnd/>
                    </a:ln>
                  </p:spPr>
                  <p:txBody>
                    <a:bodyPr/>
                    <a:lstStyle/>
                    <a:p>
                      <a:endParaRPr lang="en-US"/>
                    </a:p>
                  </p:txBody>
                </p:sp>
                <p:sp>
                  <p:nvSpPr>
                    <p:cNvPr id="4251" name="Line 829"/>
                    <p:cNvSpPr>
                      <a:spLocks noChangeShapeType="1"/>
                    </p:cNvSpPr>
                    <p:nvPr/>
                  </p:nvSpPr>
                  <p:spPr bwMode="auto">
                    <a:xfrm flipH="1">
                      <a:off x="2814" y="2360"/>
                      <a:ext cx="93" cy="1"/>
                    </a:xfrm>
                    <a:prstGeom prst="line">
                      <a:avLst/>
                    </a:prstGeom>
                    <a:grpFill/>
                    <a:ln w="9525">
                      <a:solidFill>
                        <a:schemeClr val="tx1"/>
                      </a:solidFill>
                      <a:round/>
                      <a:headEnd/>
                      <a:tailEnd/>
                    </a:ln>
                    <a:extLst/>
                  </p:spPr>
                  <p:txBody>
                    <a:bodyPr/>
                    <a:lstStyle/>
                    <a:p>
                      <a:endParaRPr lang="en-US"/>
                    </a:p>
                  </p:txBody>
                </p:sp>
                <p:sp>
                  <p:nvSpPr>
                    <p:cNvPr id="4252" name="Line 830"/>
                    <p:cNvSpPr>
                      <a:spLocks noChangeShapeType="1"/>
                    </p:cNvSpPr>
                    <p:nvPr/>
                  </p:nvSpPr>
                  <p:spPr bwMode="auto">
                    <a:xfrm flipV="1">
                      <a:off x="2907" y="2325"/>
                      <a:ext cx="31" cy="35"/>
                    </a:xfrm>
                    <a:prstGeom prst="line">
                      <a:avLst/>
                    </a:prstGeom>
                    <a:grpFill/>
                    <a:ln w="9525">
                      <a:solidFill>
                        <a:schemeClr val="tx1"/>
                      </a:solidFill>
                      <a:round/>
                      <a:headEnd/>
                      <a:tailEnd/>
                    </a:ln>
                    <a:extLst/>
                  </p:spPr>
                  <p:txBody>
                    <a:bodyPr/>
                    <a:lstStyle/>
                    <a:p>
                      <a:endParaRPr lang="en-US"/>
                    </a:p>
                  </p:txBody>
                </p:sp>
                <p:sp>
                  <p:nvSpPr>
                    <p:cNvPr id="4253" name="Line 831"/>
                    <p:cNvSpPr>
                      <a:spLocks noChangeShapeType="1"/>
                    </p:cNvSpPr>
                    <p:nvPr/>
                  </p:nvSpPr>
                  <p:spPr bwMode="auto">
                    <a:xfrm>
                      <a:off x="2907" y="2360"/>
                      <a:ext cx="1" cy="102"/>
                    </a:xfrm>
                    <a:prstGeom prst="line">
                      <a:avLst/>
                    </a:prstGeom>
                    <a:grpFill/>
                    <a:ln w="9525">
                      <a:solidFill>
                        <a:schemeClr val="tx1"/>
                      </a:solidFill>
                      <a:round/>
                      <a:headEnd/>
                      <a:tailEnd/>
                    </a:ln>
                    <a:extLst/>
                  </p:spPr>
                  <p:txBody>
                    <a:bodyPr/>
                    <a:lstStyle/>
                    <a:p>
                      <a:endParaRPr lang="en-US"/>
                    </a:p>
                  </p:txBody>
                </p:sp>
              </p:grpSp>
              <p:grpSp>
                <p:nvGrpSpPr>
                  <p:cNvPr id="4165" name="Group 837"/>
                  <p:cNvGrpSpPr>
                    <a:grpSpLocks/>
                  </p:cNvGrpSpPr>
                  <p:nvPr/>
                </p:nvGrpSpPr>
                <p:grpSpPr bwMode="auto">
                  <a:xfrm>
                    <a:off x="2814" y="2224"/>
                    <a:ext cx="124" cy="137"/>
                    <a:chOff x="2814" y="2224"/>
                    <a:chExt cx="124" cy="137"/>
                  </a:xfrm>
                  <a:grpFill/>
                </p:grpSpPr>
                <p:sp>
                  <p:nvSpPr>
                    <p:cNvPr id="4246" name="Freeform 833"/>
                    <p:cNvSpPr>
                      <a:spLocks/>
                    </p:cNvSpPr>
                    <p:nvPr/>
                  </p:nvSpPr>
                  <p:spPr bwMode="auto">
                    <a:xfrm>
                      <a:off x="2814" y="2224"/>
                      <a:ext cx="124" cy="137"/>
                    </a:xfrm>
                    <a:custGeom>
                      <a:avLst/>
                      <a:gdLst>
                        <a:gd name="T0" fmla="*/ 62 w 246"/>
                        <a:gd name="T1" fmla="*/ 0 h 273"/>
                        <a:gd name="T2" fmla="*/ 0 w 246"/>
                        <a:gd name="T3" fmla="*/ 70 h 273"/>
                        <a:gd name="T4" fmla="*/ 0 w 246"/>
                        <a:gd name="T5" fmla="*/ 273 h 273"/>
                        <a:gd name="T6" fmla="*/ 186 w 246"/>
                        <a:gd name="T7" fmla="*/ 273 h 273"/>
                        <a:gd name="T8" fmla="*/ 246 w 246"/>
                        <a:gd name="T9" fmla="*/ 206 h 273"/>
                        <a:gd name="T10" fmla="*/ 246 w 246"/>
                        <a:gd name="T11" fmla="*/ 0 h 273"/>
                        <a:gd name="T12" fmla="*/ 62 w 246"/>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6" h="273">
                          <a:moveTo>
                            <a:pt x="62" y="0"/>
                          </a:moveTo>
                          <a:lnTo>
                            <a:pt x="0" y="70"/>
                          </a:lnTo>
                          <a:lnTo>
                            <a:pt x="0" y="273"/>
                          </a:lnTo>
                          <a:lnTo>
                            <a:pt x="186" y="273"/>
                          </a:lnTo>
                          <a:lnTo>
                            <a:pt x="246" y="206"/>
                          </a:lnTo>
                          <a:lnTo>
                            <a:pt x="246" y="0"/>
                          </a:lnTo>
                          <a:lnTo>
                            <a:pt x="62" y="0"/>
                          </a:lnTo>
                          <a:close/>
                        </a:path>
                      </a:pathLst>
                    </a:custGeom>
                    <a:grpFill/>
                    <a:ln w="9525">
                      <a:solidFill>
                        <a:schemeClr val="tx1"/>
                      </a:solidFill>
                      <a:prstDash val="solid"/>
                      <a:round/>
                      <a:headEnd/>
                      <a:tailEnd/>
                    </a:ln>
                  </p:spPr>
                  <p:txBody>
                    <a:bodyPr/>
                    <a:lstStyle/>
                    <a:p>
                      <a:endParaRPr lang="en-US"/>
                    </a:p>
                  </p:txBody>
                </p:sp>
                <p:sp>
                  <p:nvSpPr>
                    <p:cNvPr id="4247" name="Line 834"/>
                    <p:cNvSpPr>
                      <a:spLocks noChangeShapeType="1"/>
                    </p:cNvSpPr>
                    <p:nvPr/>
                  </p:nvSpPr>
                  <p:spPr bwMode="auto">
                    <a:xfrm flipH="1">
                      <a:off x="2814" y="2259"/>
                      <a:ext cx="93" cy="1"/>
                    </a:xfrm>
                    <a:prstGeom prst="line">
                      <a:avLst/>
                    </a:prstGeom>
                    <a:grpFill/>
                    <a:ln w="9525">
                      <a:solidFill>
                        <a:schemeClr val="tx1"/>
                      </a:solidFill>
                      <a:round/>
                      <a:headEnd/>
                      <a:tailEnd/>
                    </a:ln>
                    <a:extLst/>
                  </p:spPr>
                  <p:txBody>
                    <a:bodyPr/>
                    <a:lstStyle/>
                    <a:p>
                      <a:endParaRPr lang="en-US"/>
                    </a:p>
                  </p:txBody>
                </p:sp>
                <p:sp>
                  <p:nvSpPr>
                    <p:cNvPr id="4248" name="Line 835"/>
                    <p:cNvSpPr>
                      <a:spLocks noChangeShapeType="1"/>
                    </p:cNvSpPr>
                    <p:nvPr/>
                  </p:nvSpPr>
                  <p:spPr bwMode="auto">
                    <a:xfrm flipV="1">
                      <a:off x="2907" y="2224"/>
                      <a:ext cx="31" cy="35"/>
                    </a:xfrm>
                    <a:prstGeom prst="line">
                      <a:avLst/>
                    </a:prstGeom>
                    <a:grpFill/>
                    <a:ln w="9525">
                      <a:solidFill>
                        <a:schemeClr val="tx1"/>
                      </a:solidFill>
                      <a:round/>
                      <a:headEnd/>
                      <a:tailEnd/>
                    </a:ln>
                    <a:extLst/>
                  </p:spPr>
                  <p:txBody>
                    <a:bodyPr/>
                    <a:lstStyle/>
                    <a:p>
                      <a:endParaRPr lang="en-US"/>
                    </a:p>
                  </p:txBody>
                </p:sp>
                <p:sp>
                  <p:nvSpPr>
                    <p:cNvPr id="4249" name="Line 836"/>
                    <p:cNvSpPr>
                      <a:spLocks noChangeShapeType="1"/>
                    </p:cNvSpPr>
                    <p:nvPr/>
                  </p:nvSpPr>
                  <p:spPr bwMode="auto">
                    <a:xfrm>
                      <a:off x="2907" y="2259"/>
                      <a:ext cx="1" cy="102"/>
                    </a:xfrm>
                    <a:prstGeom prst="line">
                      <a:avLst/>
                    </a:prstGeom>
                    <a:grpFill/>
                    <a:ln w="9525">
                      <a:solidFill>
                        <a:schemeClr val="tx1"/>
                      </a:solidFill>
                      <a:round/>
                      <a:headEnd/>
                      <a:tailEnd/>
                    </a:ln>
                    <a:extLst/>
                  </p:spPr>
                  <p:txBody>
                    <a:bodyPr/>
                    <a:lstStyle/>
                    <a:p>
                      <a:endParaRPr lang="en-US"/>
                    </a:p>
                  </p:txBody>
                </p:sp>
              </p:grpSp>
              <p:grpSp>
                <p:nvGrpSpPr>
                  <p:cNvPr id="4166" name="Group 842"/>
                  <p:cNvGrpSpPr>
                    <a:grpSpLocks/>
                  </p:cNvGrpSpPr>
                  <p:nvPr/>
                </p:nvGrpSpPr>
                <p:grpSpPr bwMode="auto">
                  <a:xfrm>
                    <a:off x="2814" y="2123"/>
                    <a:ext cx="124" cy="137"/>
                    <a:chOff x="2814" y="2123"/>
                    <a:chExt cx="124" cy="137"/>
                  </a:xfrm>
                  <a:grpFill/>
                </p:grpSpPr>
                <p:sp>
                  <p:nvSpPr>
                    <p:cNvPr id="4242" name="Freeform 838"/>
                    <p:cNvSpPr>
                      <a:spLocks/>
                    </p:cNvSpPr>
                    <p:nvPr/>
                  </p:nvSpPr>
                  <p:spPr bwMode="auto">
                    <a:xfrm>
                      <a:off x="2814" y="2123"/>
                      <a:ext cx="124" cy="137"/>
                    </a:xfrm>
                    <a:custGeom>
                      <a:avLst/>
                      <a:gdLst>
                        <a:gd name="T0" fmla="*/ 62 w 246"/>
                        <a:gd name="T1" fmla="*/ 0 h 272"/>
                        <a:gd name="T2" fmla="*/ 0 w 246"/>
                        <a:gd name="T3" fmla="*/ 69 h 272"/>
                        <a:gd name="T4" fmla="*/ 0 w 246"/>
                        <a:gd name="T5" fmla="*/ 272 h 272"/>
                        <a:gd name="T6" fmla="*/ 186 w 246"/>
                        <a:gd name="T7" fmla="*/ 272 h 272"/>
                        <a:gd name="T8" fmla="*/ 246 w 246"/>
                        <a:gd name="T9" fmla="*/ 205 h 272"/>
                        <a:gd name="T10" fmla="*/ 246 w 246"/>
                        <a:gd name="T11" fmla="*/ 0 h 272"/>
                        <a:gd name="T12" fmla="*/ 62 w 246"/>
                        <a:gd name="T13" fmla="*/ 0 h 272"/>
                      </a:gdLst>
                      <a:ahLst/>
                      <a:cxnLst>
                        <a:cxn ang="0">
                          <a:pos x="T0" y="T1"/>
                        </a:cxn>
                        <a:cxn ang="0">
                          <a:pos x="T2" y="T3"/>
                        </a:cxn>
                        <a:cxn ang="0">
                          <a:pos x="T4" y="T5"/>
                        </a:cxn>
                        <a:cxn ang="0">
                          <a:pos x="T6" y="T7"/>
                        </a:cxn>
                        <a:cxn ang="0">
                          <a:pos x="T8" y="T9"/>
                        </a:cxn>
                        <a:cxn ang="0">
                          <a:pos x="T10" y="T11"/>
                        </a:cxn>
                        <a:cxn ang="0">
                          <a:pos x="T12" y="T13"/>
                        </a:cxn>
                      </a:cxnLst>
                      <a:rect l="0" t="0" r="r" b="b"/>
                      <a:pathLst>
                        <a:path w="246" h="272">
                          <a:moveTo>
                            <a:pt x="62" y="0"/>
                          </a:moveTo>
                          <a:lnTo>
                            <a:pt x="0" y="69"/>
                          </a:lnTo>
                          <a:lnTo>
                            <a:pt x="0" y="272"/>
                          </a:lnTo>
                          <a:lnTo>
                            <a:pt x="186" y="272"/>
                          </a:lnTo>
                          <a:lnTo>
                            <a:pt x="246" y="205"/>
                          </a:lnTo>
                          <a:lnTo>
                            <a:pt x="246" y="0"/>
                          </a:lnTo>
                          <a:lnTo>
                            <a:pt x="62" y="0"/>
                          </a:lnTo>
                          <a:close/>
                        </a:path>
                      </a:pathLst>
                    </a:custGeom>
                    <a:grpFill/>
                    <a:ln w="9525">
                      <a:solidFill>
                        <a:schemeClr val="tx1"/>
                      </a:solidFill>
                      <a:prstDash val="solid"/>
                      <a:round/>
                      <a:headEnd/>
                      <a:tailEnd/>
                    </a:ln>
                  </p:spPr>
                  <p:txBody>
                    <a:bodyPr/>
                    <a:lstStyle/>
                    <a:p>
                      <a:endParaRPr lang="en-US"/>
                    </a:p>
                  </p:txBody>
                </p:sp>
                <p:sp>
                  <p:nvSpPr>
                    <p:cNvPr id="4243" name="Line 839"/>
                    <p:cNvSpPr>
                      <a:spLocks noChangeShapeType="1"/>
                    </p:cNvSpPr>
                    <p:nvPr/>
                  </p:nvSpPr>
                  <p:spPr bwMode="auto">
                    <a:xfrm flipH="1">
                      <a:off x="2814" y="2158"/>
                      <a:ext cx="93" cy="1"/>
                    </a:xfrm>
                    <a:prstGeom prst="line">
                      <a:avLst/>
                    </a:prstGeom>
                    <a:grpFill/>
                    <a:ln w="9525">
                      <a:solidFill>
                        <a:schemeClr val="tx1"/>
                      </a:solidFill>
                      <a:round/>
                      <a:headEnd/>
                      <a:tailEnd/>
                    </a:ln>
                    <a:extLst/>
                  </p:spPr>
                  <p:txBody>
                    <a:bodyPr/>
                    <a:lstStyle/>
                    <a:p>
                      <a:endParaRPr lang="en-US"/>
                    </a:p>
                  </p:txBody>
                </p:sp>
                <p:sp>
                  <p:nvSpPr>
                    <p:cNvPr id="4244" name="Line 840"/>
                    <p:cNvSpPr>
                      <a:spLocks noChangeShapeType="1"/>
                    </p:cNvSpPr>
                    <p:nvPr/>
                  </p:nvSpPr>
                  <p:spPr bwMode="auto">
                    <a:xfrm flipV="1">
                      <a:off x="2907" y="2123"/>
                      <a:ext cx="31" cy="35"/>
                    </a:xfrm>
                    <a:prstGeom prst="line">
                      <a:avLst/>
                    </a:prstGeom>
                    <a:grpFill/>
                    <a:ln w="9525">
                      <a:solidFill>
                        <a:schemeClr val="tx1"/>
                      </a:solidFill>
                      <a:round/>
                      <a:headEnd/>
                      <a:tailEnd/>
                    </a:ln>
                    <a:extLst/>
                  </p:spPr>
                  <p:txBody>
                    <a:bodyPr/>
                    <a:lstStyle/>
                    <a:p>
                      <a:endParaRPr lang="en-US"/>
                    </a:p>
                  </p:txBody>
                </p:sp>
                <p:sp>
                  <p:nvSpPr>
                    <p:cNvPr id="4245" name="Line 841"/>
                    <p:cNvSpPr>
                      <a:spLocks noChangeShapeType="1"/>
                    </p:cNvSpPr>
                    <p:nvPr/>
                  </p:nvSpPr>
                  <p:spPr bwMode="auto">
                    <a:xfrm>
                      <a:off x="2907" y="2158"/>
                      <a:ext cx="1" cy="102"/>
                    </a:xfrm>
                    <a:prstGeom prst="line">
                      <a:avLst/>
                    </a:prstGeom>
                    <a:grpFill/>
                    <a:ln w="9525">
                      <a:solidFill>
                        <a:schemeClr val="tx1"/>
                      </a:solidFill>
                      <a:round/>
                      <a:headEnd/>
                      <a:tailEnd/>
                    </a:ln>
                    <a:extLst/>
                  </p:spPr>
                  <p:txBody>
                    <a:bodyPr/>
                    <a:lstStyle/>
                    <a:p>
                      <a:endParaRPr lang="en-US"/>
                    </a:p>
                  </p:txBody>
                </p:sp>
              </p:grpSp>
              <p:grpSp>
                <p:nvGrpSpPr>
                  <p:cNvPr id="4167" name="Group 847"/>
                  <p:cNvGrpSpPr>
                    <a:grpSpLocks/>
                  </p:cNvGrpSpPr>
                  <p:nvPr/>
                </p:nvGrpSpPr>
                <p:grpSpPr bwMode="auto">
                  <a:xfrm>
                    <a:off x="2814" y="2022"/>
                    <a:ext cx="124" cy="137"/>
                    <a:chOff x="2814" y="2022"/>
                    <a:chExt cx="124" cy="137"/>
                  </a:xfrm>
                  <a:grpFill/>
                </p:grpSpPr>
                <p:sp>
                  <p:nvSpPr>
                    <p:cNvPr id="4238" name="Freeform 843"/>
                    <p:cNvSpPr>
                      <a:spLocks/>
                    </p:cNvSpPr>
                    <p:nvPr/>
                  </p:nvSpPr>
                  <p:spPr bwMode="auto">
                    <a:xfrm>
                      <a:off x="2814" y="2022"/>
                      <a:ext cx="124" cy="137"/>
                    </a:xfrm>
                    <a:custGeom>
                      <a:avLst/>
                      <a:gdLst>
                        <a:gd name="T0" fmla="*/ 62 w 246"/>
                        <a:gd name="T1" fmla="*/ 0 h 273"/>
                        <a:gd name="T2" fmla="*/ 0 w 246"/>
                        <a:gd name="T3" fmla="*/ 69 h 273"/>
                        <a:gd name="T4" fmla="*/ 0 w 246"/>
                        <a:gd name="T5" fmla="*/ 273 h 273"/>
                        <a:gd name="T6" fmla="*/ 186 w 246"/>
                        <a:gd name="T7" fmla="*/ 273 h 273"/>
                        <a:gd name="T8" fmla="*/ 246 w 246"/>
                        <a:gd name="T9" fmla="*/ 205 h 273"/>
                        <a:gd name="T10" fmla="*/ 246 w 246"/>
                        <a:gd name="T11" fmla="*/ 0 h 273"/>
                        <a:gd name="T12" fmla="*/ 62 w 246"/>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6" h="273">
                          <a:moveTo>
                            <a:pt x="62" y="0"/>
                          </a:moveTo>
                          <a:lnTo>
                            <a:pt x="0" y="69"/>
                          </a:lnTo>
                          <a:lnTo>
                            <a:pt x="0" y="273"/>
                          </a:lnTo>
                          <a:lnTo>
                            <a:pt x="186" y="273"/>
                          </a:lnTo>
                          <a:lnTo>
                            <a:pt x="246" y="205"/>
                          </a:lnTo>
                          <a:lnTo>
                            <a:pt x="246" y="0"/>
                          </a:lnTo>
                          <a:lnTo>
                            <a:pt x="62" y="0"/>
                          </a:lnTo>
                          <a:close/>
                        </a:path>
                      </a:pathLst>
                    </a:custGeom>
                    <a:grpFill/>
                    <a:ln w="9525">
                      <a:solidFill>
                        <a:schemeClr val="tx1"/>
                      </a:solidFill>
                      <a:prstDash val="solid"/>
                      <a:round/>
                      <a:headEnd/>
                      <a:tailEnd/>
                    </a:ln>
                  </p:spPr>
                  <p:txBody>
                    <a:bodyPr/>
                    <a:lstStyle/>
                    <a:p>
                      <a:endParaRPr lang="en-US"/>
                    </a:p>
                  </p:txBody>
                </p:sp>
                <p:sp>
                  <p:nvSpPr>
                    <p:cNvPr id="4239" name="Line 844"/>
                    <p:cNvSpPr>
                      <a:spLocks noChangeShapeType="1"/>
                    </p:cNvSpPr>
                    <p:nvPr/>
                  </p:nvSpPr>
                  <p:spPr bwMode="auto">
                    <a:xfrm flipH="1">
                      <a:off x="2814" y="2057"/>
                      <a:ext cx="93" cy="1"/>
                    </a:xfrm>
                    <a:prstGeom prst="line">
                      <a:avLst/>
                    </a:prstGeom>
                    <a:grpFill/>
                    <a:ln w="9525">
                      <a:solidFill>
                        <a:schemeClr val="tx1"/>
                      </a:solidFill>
                      <a:round/>
                      <a:headEnd/>
                      <a:tailEnd/>
                    </a:ln>
                    <a:extLst/>
                  </p:spPr>
                  <p:txBody>
                    <a:bodyPr/>
                    <a:lstStyle/>
                    <a:p>
                      <a:endParaRPr lang="en-US"/>
                    </a:p>
                  </p:txBody>
                </p:sp>
                <p:sp>
                  <p:nvSpPr>
                    <p:cNvPr id="4240" name="Line 845"/>
                    <p:cNvSpPr>
                      <a:spLocks noChangeShapeType="1"/>
                    </p:cNvSpPr>
                    <p:nvPr/>
                  </p:nvSpPr>
                  <p:spPr bwMode="auto">
                    <a:xfrm flipV="1">
                      <a:off x="2907" y="2022"/>
                      <a:ext cx="31" cy="35"/>
                    </a:xfrm>
                    <a:prstGeom prst="line">
                      <a:avLst/>
                    </a:prstGeom>
                    <a:grpFill/>
                    <a:ln w="9525">
                      <a:solidFill>
                        <a:schemeClr val="tx1"/>
                      </a:solidFill>
                      <a:round/>
                      <a:headEnd/>
                      <a:tailEnd/>
                    </a:ln>
                    <a:extLst/>
                  </p:spPr>
                  <p:txBody>
                    <a:bodyPr/>
                    <a:lstStyle/>
                    <a:p>
                      <a:endParaRPr lang="en-US"/>
                    </a:p>
                  </p:txBody>
                </p:sp>
                <p:sp>
                  <p:nvSpPr>
                    <p:cNvPr id="4241" name="Line 846"/>
                    <p:cNvSpPr>
                      <a:spLocks noChangeShapeType="1"/>
                    </p:cNvSpPr>
                    <p:nvPr/>
                  </p:nvSpPr>
                  <p:spPr bwMode="auto">
                    <a:xfrm>
                      <a:off x="2907" y="2057"/>
                      <a:ext cx="1" cy="102"/>
                    </a:xfrm>
                    <a:prstGeom prst="line">
                      <a:avLst/>
                    </a:prstGeom>
                    <a:grpFill/>
                    <a:ln w="9525">
                      <a:solidFill>
                        <a:schemeClr val="tx1"/>
                      </a:solidFill>
                      <a:round/>
                      <a:headEnd/>
                      <a:tailEnd/>
                    </a:ln>
                    <a:extLst/>
                  </p:spPr>
                  <p:txBody>
                    <a:bodyPr/>
                    <a:lstStyle/>
                    <a:p>
                      <a:endParaRPr lang="en-US"/>
                    </a:p>
                  </p:txBody>
                </p:sp>
              </p:grpSp>
              <p:grpSp>
                <p:nvGrpSpPr>
                  <p:cNvPr id="4168" name="Group 852"/>
                  <p:cNvGrpSpPr>
                    <a:grpSpLocks/>
                  </p:cNvGrpSpPr>
                  <p:nvPr/>
                </p:nvGrpSpPr>
                <p:grpSpPr bwMode="auto">
                  <a:xfrm>
                    <a:off x="2814" y="1921"/>
                    <a:ext cx="124" cy="137"/>
                    <a:chOff x="2814" y="1921"/>
                    <a:chExt cx="124" cy="137"/>
                  </a:xfrm>
                  <a:grpFill/>
                </p:grpSpPr>
                <p:sp>
                  <p:nvSpPr>
                    <p:cNvPr id="4234" name="Freeform 848"/>
                    <p:cNvSpPr>
                      <a:spLocks/>
                    </p:cNvSpPr>
                    <p:nvPr/>
                  </p:nvSpPr>
                  <p:spPr bwMode="auto">
                    <a:xfrm>
                      <a:off x="2814" y="1921"/>
                      <a:ext cx="124" cy="137"/>
                    </a:xfrm>
                    <a:custGeom>
                      <a:avLst/>
                      <a:gdLst>
                        <a:gd name="T0" fmla="*/ 62 w 246"/>
                        <a:gd name="T1" fmla="*/ 0 h 273"/>
                        <a:gd name="T2" fmla="*/ 0 w 246"/>
                        <a:gd name="T3" fmla="*/ 69 h 273"/>
                        <a:gd name="T4" fmla="*/ 0 w 246"/>
                        <a:gd name="T5" fmla="*/ 273 h 273"/>
                        <a:gd name="T6" fmla="*/ 186 w 246"/>
                        <a:gd name="T7" fmla="*/ 273 h 273"/>
                        <a:gd name="T8" fmla="*/ 246 w 246"/>
                        <a:gd name="T9" fmla="*/ 205 h 273"/>
                        <a:gd name="T10" fmla="*/ 246 w 246"/>
                        <a:gd name="T11" fmla="*/ 0 h 273"/>
                        <a:gd name="T12" fmla="*/ 62 w 246"/>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6" h="273">
                          <a:moveTo>
                            <a:pt x="62" y="0"/>
                          </a:moveTo>
                          <a:lnTo>
                            <a:pt x="0" y="69"/>
                          </a:lnTo>
                          <a:lnTo>
                            <a:pt x="0" y="273"/>
                          </a:lnTo>
                          <a:lnTo>
                            <a:pt x="186" y="273"/>
                          </a:lnTo>
                          <a:lnTo>
                            <a:pt x="246" y="205"/>
                          </a:lnTo>
                          <a:lnTo>
                            <a:pt x="246" y="0"/>
                          </a:lnTo>
                          <a:lnTo>
                            <a:pt x="62" y="0"/>
                          </a:lnTo>
                          <a:close/>
                        </a:path>
                      </a:pathLst>
                    </a:custGeom>
                    <a:grpFill/>
                    <a:ln w="9525">
                      <a:solidFill>
                        <a:schemeClr val="tx1"/>
                      </a:solidFill>
                      <a:prstDash val="solid"/>
                      <a:round/>
                      <a:headEnd/>
                      <a:tailEnd/>
                    </a:ln>
                  </p:spPr>
                  <p:txBody>
                    <a:bodyPr/>
                    <a:lstStyle/>
                    <a:p>
                      <a:endParaRPr lang="en-US"/>
                    </a:p>
                  </p:txBody>
                </p:sp>
                <p:sp>
                  <p:nvSpPr>
                    <p:cNvPr id="4235" name="Line 849"/>
                    <p:cNvSpPr>
                      <a:spLocks noChangeShapeType="1"/>
                    </p:cNvSpPr>
                    <p:nvPr/>
                  </p:nvSpPr>
                  <p:spPr bwMode="auto">
                    <a:xfrm flipH="1">
                      <a:off x="2814" y="1956"/>
                      <a:ext cx="93" cy="1"/>
                    </a:xfrm>
                    <a:prstGeom prst="line">
                      <a:avLst/>
                    </a:prstGeom>
                    <a:grpFill/>
                    <a:ln w="9525">
                      <a:solidFill>
                        <a:schemeClr val="tx1"/>
                      </a:solidFill>
                      <a:round/>
                      <a:headEnd/>
                      <a:tailEnd/>
                    </a:ln>
                    <a:extLst/>
                  </p:spPr>
                  <p:txBody>
                    <a:bodyPr/>
                    <a:lstStyle/>
                    <a:p>
                      <a:endParaRPr lang="en-US"/>
                    </a:p>
                  </p:txBody>
                </p:sp>
                <p:sp>
                  <p:nvSpPr>
                    <p:cNvPr id="4236" name="Line 850"/>
                    <p:cNvSpPr>
                      <a:spLocks noChangeShapeType="1"/>
                    </p:cNvSpPr>
                    <p:nvPr/>
                  </p:nvSpPr>
                  <p:spPr bwMode="auto">
                    <a:xfrm flipV="1">
                      <a:off x="2907" y="1921"/>
                      <a:ext cx="31" cy="35"/>
                    </a:xfrm>
                    <a:prstGeom prst="line">
                      <a:avLst/>
                    </a:prstGeom>
                    <a:grpFill/>
                    <a:ln w="9525">
                      <a:solidFill>
                        <a:schemeClr val="tx1"/>
                      </a:solidFill>
                      <a:round/>
                      <a:headEnd/>
                      <a:tailEnd/>
                    </a:ln>
                    <a:extLst/>
                  </p:spPr>
                  <p:txBody>
                    <a:bodyPr/>
                    <a:lstStyle/>
                    <a:p>
                      <a:endParaRPr lang="en-US"/>
                    </a:p>
                  </p:txBody>
                </p:sp>
                <p:sp>
                  <p:nvSpPr>
                    <p:cNvPr id="4237" name="Line 851"/>
                    <p:cNvSpPr>
                      <a:spLocks noChangeShapeType="1"/>
                    </p:cNvSpPr>
                    <p:nvPr/>
                  </p:nvSpPr>
                  <p:spPr bwMode="auto">
                    <a:xfrm>
                      <a:off x="2907" y="1956"/>
                      <a:ext cx="1" cy="102"/>
                    </a:xfrm>
                    <a:prstGeom prst="line">
                      <a:avLst/>
                    </a:prstGeom>
                    <a:grpFill/>
                    <a:ln w="9525">
                      <a:solidFill>
                        <a:schemeClr val="tx1"/>
                      </a:solidFill>
                      <a:round/>
                      <a:headEnd/>
                      <a:tailEnd/>
                    </a:ln>
                    <a:extLst/>
                  </p:spPr>
                  <p:txBody>
                    <a:bodyPr/>
                    <a:lstStyle/>
                    <a:p>
                      <a:endParaRPr lang="en-US"/>
                    </a:p>
                  </p:txBody>
                </p:sp>
              </p:grpSp>
              <p:grpSp>
                <p:nvGrpSpPr>
                  <p:cNvPr id="4169" name="Group 857"/>
                  <p:cNvGrpSpPr>
                    <a:grpSpLocks/>
                  </p:cNvGrpSpPr>
                  <p:nvPr/>
                </p:nvGrpSpPr>
                <p:grpSpPr bwMode="auto">
                  <a:xfrm>
                    <a:off x="2814" y="1820"/>
                    <a:ext cx="124" cy="137"/>
                    <a:chOff x="2814" y="1820"/>
                    <a:chExt cx="124" cy="137"/>
                  </a:xfrm>
                  <a:grpFill/>
                </p:grpSpPr>
                <p:sp>
                  <p:nvSpPr>
                    <p:cNvPr id="4230" name="Freeform 853"/>
                    <p:cNvSpPr>
                      <a:spLocks/>
                    </p:cNvSpPr>
                    <p:nvPr/>
                  </p:nvSpPr>
                  <p:spPr bwMode="auto">
                    <a:xfrm>
                      <a:off x="2814" y="1820"/>
                      <a:ext cx="124" cy="137"/>
                    </a:xfrm>
                    <a:custGeom>
                      <a:avLst/>
                      <a:gdLst>
                        <a:gd name="T0" fmla="*/ 62 w 246"/>
                        <a:gd name="T1" fmla="*/ 0 h 273"/>
                        <a:gd name="T2" fmla="*/ 0 w 246"/>
                        <a:gd name="T3" fmla="*/ 69 h 273"/>
                        <a:gd name="T4" fmla="*/ 0 w 246"/>
                        <a:gd name="T5" fmla="*/ 273 h 273"/>
                        <a:gd name="T6" fmla="*/ 186 w 246"/>
                        <a:gd name="T7" fmla="*/ 273 h 273"/>
                        <a:gd name="T8" fmla="*/ 246 w 246"/>
                        <a:gd name="T9" fmla="*/ 205 h 273"/>
                        <a:gd name="T10" fmla="*/ 246 w 246"/>
                        <a:gd name="T11" fmla="*/ 0 h 273"/>
                        <a:gd name="T12" fmla="*/ 62 w 246"/>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6" h="273">
                          <a:moveTo>
                            <a:pt x="62" y="0"/>
                          </a:moveTo>
                          <a:lnTo>
                            <a:pt x="0" y="69"/>
                          </a:lnTo>
                          <a:lnTo>
                            <a:pt x="0" y="273"/>
                          </a:lnTo>
                          <a:lnTo>
                            <a:pt x="186" y="273"/>
                          </a:lnTo>
                          <a:lnTo>
                            <a:pt x="246" y="205"/>
                          </a:lnTo>
                          <a:lnTo>
                            <a:pt x="246" y="0"/>
                          </a:lnTo>
                          <a:lnTo>
                            <a:pt x="62" y="0"/>
                          </a:lnTo>
                          <a:close/>
                        </a:path>
                      </a:pathLst>
                    </a:custGeom>
                    <a:grpFill/>
                    <a:ln w="9525">
                      <a:solidFill>
                        <a:schemeClr val="tx1"/>
                      </a:solidFill>
                      <a:prstDash val="solid"/>
                      <a:round/>
                      <a:headEnd/>
                      <a:tailEnd/>
                    </a:ln>
                  </p:spPr>
                  <p:txBody>
                    <a:bodyPr/>
                    <a:lstStyle/>
                    <a:p>
                      <a:endParaRPr lang="en-US"/>
                    </a:p>
                  </p:txBody>
                </p:sp>
                <p:sp>
                  <p:nvSpPr>
                    <p:cNvPr id="4231" name="Line 854"/>
                    <p:cNvSpPr>
                      <a:spLocks noChangeShapeType="1"/>
                    </p:cNvSpPr>
                    <p:nvPr/>
                  </p:nvSpPr>
                  <p:spPr bwMode="auto">
                    <a:xfrm flipH="1">
                      <a:off x="2814" y="1855"/>
                      <a:ext cx="93" cy="1"/>
                    </a:xfrm>
                    <a:prstGeom prst="line">
                      <a:avLst/>
                    </a:prstGeom>
                    <a:grpFill/>
                    <a:ln w="9525">
                      <a:solidFill>
                        <a:schemeClr val="tx1"/>
                      </a:solidFill>
                      <a:round/>
                      <a:headEnd/>
                      <a:tailEnd/>
                    </a:ln>
                    <a:extLst/>
                  </p:spPr>
                  <p:txBody>
                    <a:bodyPr/>
                    <a:lstStyle/>
                    <a:p>
                      <a:endParaRPr lang="en-US"/>
                    </a:p>
                  </p:txBody>
                </p:sp>
                <p:sp>
                  <p:nvSpPr>
                    <p:cNvPr id="4232" name="Line 855"/>
                    <p:cNvSpPr>
                      <a:spLocks noChangeShapeType="1"/>
                    </p:cNvSpPr>
                    <p:nvPr/>
                  </p:nvSpPr>
                  <p:spPr bwMode="auto">
                    <a:xfrm flipV="1">
                      <a:off x="2907" y="1820"/>
                      <a:ext cx="31" cy="35"/>
                    </a:xfrm>
                    <a:prstGeom prst="line">
                      <a:avLst/>
                    </a:prstGeom>
                    <a:grpFill/>
                    <a:ln w="9525">
                      <a:solidFill>
                        <a:schemeClr val="tx1"/>
                      </a:solidFill>
                      <a:round/>
                      <a:headEnd/>
                      <a:tailEnd/>
                    </a:ln>
                    <a:extLst/>
                  </p:spPr>
                  <p:txBody>
                    <a:bodyPr/>
                    <a:lstStyle/>
                    <a:p>
                      <a:endParaRPr lang="en-US"/>
                    </a:p>
                  </p:txBody>
                </p:sp>
                <p:sp>
                  <p:nvSpPr>
                    <p:cNvPr id="4233" name="Line 856"/>
                    <p:cNvSpPr>
                      <a:spLocks noChangeShapeType="1"/>
                    </p:cNvSpPr>
                    <p:nvPr/>
                  </p:nvSpPr>
                  <p:spPr bwMode="auto">
                    <a:xfrm>
                      <a:off x="2907" y="1855"/>
                      <a:ext cx="1" cy="102"/>
                    </a:xfrm>
                    <a:prstGeom prst="line">
                      <a:avLst/>
                    </a:prstGeom>
                    <a:grpFill/>
                    <a:ln w="9525">
                      <a:solidFill>
                        <a:schemeClr val="tx1"/>
                      </a:solidFill>
                      <a:round/>
                      <a:headEnd/>
                      <a:tailEnd/>
                    </a:ln>
                    <a:extLst/>
                  </p:spPr>
                  <p:txBody>
                    <a:bodyPr/>
                    <a:lstStyle/>
                    <a:p>
                      <a:endParaRPr lang="en-US"/>
                    </a:p>
                  </p:txBody>
                </p:sp>
              </p:grpSp>
              <p:grpSp>
                <p:nvGrpSpPr>
                  <p:cNvPr id="4170" name="Group 862"/>
                  <p:cNvGrpSpPr>
                    <a:grpSpLocks/>
                  </p:cNvGrpSpPr>
                  <p:nvPr/>
                </p:nvGrpSpPr>
                <p:grpSpPr bwMode="auto">
                  <a:xfrm>
                    <a:off x="2910" y="2527"/>
                    <a:ext cx="123" cy="137"/>
                    <a:chOff x="2910" y="2527"/>
                    <a:chExt cx="123" cy="137"/>
                  </a:xfrm>
                  <a:grpFill/>
                </p:grpSpPr>
                <p:sp>
                  <p:nvSpPr>
                    <p:cNvPr id="4226" name="Freeform 858"/>
                    <p:cNvSpPr>
                      <a:spLocks/>
                    </p:cNvSpPr>
                    <p:nvPr/>
                  </p:nvSpPr>
                  <p:spPr bwMode="auto">
                    <a:xfrm>
                      <a:off x="2910" y="2527"/>
                      <a:ext cx="123" cy="137"/>
                    </a:xfrm>
                    <a:custGeom>
                      <a:avLst/>
                      <a:gdLst>
                        <a:gd name="T0" fmla="*/ 62 w 246"/>
                        <a:gd name="T1" fmla="*/ 0 h 273"/>
                        <a:gd name="T2" fmla="*/ 0 w 246"/>
                        <a:gd name="T3" fmla="*/ 69 h 273"/>
                        <a:gd name="T4" fmla="*/ 0 w 246"/>
                        <a:gd name="T5" fmla="*/ 273 h 273"/>
                        <a:gd name="T6" fmla="*/ 185 w 246"/>
                        <a:gd name="T7" fmla="*/ 273 h 273"/>
                        <a:gd name="T8" fmla="*/ 246 w 246"/>
                        <a:gd name="T9" fmla="*/ 206 h 273"/>
                        <a:gd name="T10" fmla="*/ 246 w 246"/>
                        <a:gd name="T11" fmla="*/ 0 h 273"/>
                        <a:gd name="T12" fmla="*/ 62 w 246"/>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6" h="273">
                          <a:moveTo>
                            <a:pt x="62" y="0"/>
                          </a:moveTo>
                          <a:lnTo>
                            <a:pt x="0" y="69"/>
                          </a:lnTo>
                          <a:lnTo>
                            <a:pt x="0" y="273"/>
                          </a:lnTo>
                          <a:lnTo>
                            <a:pt x="185" y="273"/>
                          </a:lnTo>
                          <a:lnTo>
                            <a:pt x="246" y="206"/>
                          </a:lnTo>
                          <a:lnTo>
                            <a:pt x="246" y="0"/>
                          </a:lnTo>
                          <a:lnTo>
                            <a:pt x="62" y="0"/>
                          </a:lnTo>
                          <a:close/>
                        </a:path>
                      </a:pathLst>
                    </a:custGeom>
                    <a:grpFill/>
                    <a:ln w="9525">
                      <a:solidFill>
                        <a:schemeClr val="tx1"/>
                      </a:solidFill>
                      <a:prstDash val="solid"/>
                      <a:round/>
                      <a:headEnd/>
                      <a:tailEnd/>
                    </a:ln>
                  </p:spPr>
                  <p:txBody>
                    <a:bodyPr/>
                    <a:lstStyle/>
                    <a:p>
                      <a:endParaRPr lang="en-US"/>
                    </a:p>
                  </p:txBody>
                </p:sp>
                <p:sp>
                  <p:nvSpPr>
                    <p:cNvPr id="4227" name="Line 859"/>
                    <p:cNvSpPr>
                      <a:spLocks noChangeShapeType="1"/>
                    </p:cNvSpPr>
                    <p:nvPr/>
                  </p:nvSpPr>
                  <p:spPr bwMode="auto">
                    <a:xfrm flipH="1">
                      <a:off x="2910" y="2562"/>
                      <a:ext cx="93" cy="1"/>
                    </a:xfrm>
                    <a:prstGeom prst="line">
                      <a:avLst/>
                    </a:prstGeom>
                    <a:grpFill/>
                    <a:ln w="9525">
                      <a:solidFill>
                        <a:schemeClr val="tx1"/>
                      </a:solidFill>
                      <a:round/>
                      <a:headEnd/>
                      <a:tailEnd/>
                    </a:ln>
                    <a:extLst/>
                  </p:spPr>
                  <p:txBody>
                    <a:bodyPr/>
                    <a:lstStyle/>
                    <a:p>
                      <a:endParaRPr lang="en-US"/>
                    </a:p>
                  </p:txBody>
                </p:sp>
                <p:sp>
                  <p:nvSpPr>
                    <p:cNvPr id="4228" name="Line 860"/>
                    <p:cNvSpPr>
                      <a:spLocks noChangeShapeType="1"/>
                    </p:cNvSpPr>
                    <p:nvPr/>
                  </p:nvSpPr>
                  <p:spPr bwMode="auto">
                    <a:xfrm flipV="1">
                      <a:off x="3003" y="2527"/>
                      <a:ext cx="30" cy="35"/>
                    </a:xfrm>
                    <a:prstGeom prst="line">
                      <a:avLst/>
                    </a:prstGeom>
                    <a:grpFill/>
                    <a:ln w="9525">
                      <a:solidFill>
                        <a:schemeClr val="tx1"/>
                      </a:solidFill>
                      <a:round/>
                      <a:headEnd/>
                      <a:tailEnd/>
                    </a:ln>
                    <a:extLst/>
                  </p:spPr>
                  <p:txBody>
                    <a:bodyPr/>
                    <a:lstStyle/>
                    <a:p>
                      <a:endParaRPr lang="en-US"/>
                    </a:p>
                  </p:txBody>
                </p:sp>
                <p:sp>
                  <p:nvSpPr>
                    <p:cNvPr id="4229" name="Line 861"/>
                    <p:cNvSpPr>
                      <a:spLocks noChangeShapeType="1"/>
                    </p:cNvSpPr>
                    <p:nvPr/>
                  </p:nvSpPr>
                  <p:spPr bwMode="auto">
                    <a:xfrm>
                      <a:off x="3003" y="2562"/>
                      <a:ext cx="1" cy="102"/>
                    </a:xfrm>
                    <a:prstGeom prst="line">
                      <a:avLst/>
                    </a:prstGeom>
                    <a:grpFill/>
                    <a:ln w="9525">
                      <a:solidFill>
                        <a:schemeClr val="tx1"/>
                      </a:solidFill>
                      <a:round/>
                      <a:headEnd/>
                      <a:tailEnd/>
                    </a:ln>
                    <a:extLst/>
                  </p:spPr>
                  <p:txBody>
                    <a:bodyPr/>
                    <a:lstStyle/>
                    <a:p>
                      <a:endParaRPr lang="en-US"/>
                    </a:p>
                  </p:txBody>
                </p:sp>
              </p:grpSp>
              <p:grpSp>
                <p:nvGrpSpPr>
                  <p:cNvPr id="4171" name="Group 867"/>
                  <p:cNvGrpSpPr>
                    <a:grpSpLocks/>
                  </p:cNvGrpSpPr>
                  <p:nvPr/>
                </p:nvGrpSpPr>
                <p:grpSpPr bwMode="auto">
                  <a:xfrm>
                    <a:off x="2910" y="2426"/>
                    <a:ext cx="123" cy="137"/>
                    <a:chOff x="2910" y="2426"/>
                    <a:chExt cx="123" cy="137"/>
                  </a:xfrm>
                  <a:grpFill/>
                </p:grpSpPr>
                <p:sp>
                  <p:nvSpPr>
                    <p:cNvPr id="4222" name="Freeform 863"/>
                    <p:cNvSpPr>
                      <a:spLocks/>
                    </p:cNvSpPr>
                    <p:nvPr/>
                  </p:nvSpPr>
                  <p:spPr bwMode="auto">
                    <a:xfrm>
                      <a:off x="2910" y="2426"/>
                      <a:ext cx="123" cy="137"/>
                    </a:xfrm>
                    <a:custGeom>
                      <a:avLst/>
                      <a:gdLst>
                        <a:gd name="T0" fmla="*/ 62 w 246"/>
                        <a:gd name="T1" fmla="*/ 0 h 273"/>
                        <a:gd name="T2" fmla="*/ 0 w 246"/>
                        <a:gd name="T3" fmla="*/ 69 h 273"/>
                        <a:gd name="T4" fmla="*/ 0 w 246"/>
                        <a:gd name="T5" fmla="*/ 273 h 273"/>
                        <a:gd name="T6" fmla="*/ 185 w 246"/>
                        <a:gd name="T7" fmla="*/ 273 h 273"/>
                        <a:gd name="T8" fmla="*/ 246 w 246"/>
                        <a:gd name="T9" fmla="*/ 206 h 273"/>
                        <a:gd name="T10" fmla="*/ 246 w 246"/>
                        <a:gd name="T11" fmla="*/ 0 h 273"/>
                        <a:gd name="T12" fmla="*/ 62 w 246"/>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6" h="273">
                          <a:moveTo>
                            <a:pt x="62" y="0"/>
                          </a:moveTo>
                          <a:lnTo>
                            <a:pt x="0" y="69"/>
                          </a:lnTo>
                          <a:lnTo>
                            <a:pt x="0" y="273"/>
                          </a:lnTo>
                          <a:lnTo>
                            <a:pt x="185" y="273"/>
                          </a:lnTo>
                          <a:lnTo>
                            <a:pt x="246" y="206"/>
                          </a:lnTo>
                          <a:lnTo>
                            <a:pt x="246" y="0"/>
                          </a:lnTo>
                          <a:lnTo>
                            <a:pt x="62" y="0"/>
                          </a:lnTo>
                          <a:close/>
                        </a:path>
                      </a:pathLst>
                    </a:custGeom>
                    <a:grpFill/>
                    <a:ln w="9525">
                      <a:solidFill>
                        <a:schemeClr val="tx1"/>
                      </a:solidFill>
                      <a:prstDash val="solid"/>
                      <a:round/>
                      <a:headEnd/>
                      <a:tailEnd/>
                    </a:ln>
                  </p:spPr>
                  <p:txBody>
                    <a:bodyPr/>
                    <a:lstStyle/>
                    <a:p>
                      <a:endParaRPr lang="en-US"/>
                    </a:p>
                  </p:txBody>
                </p:sp>
                <p:sp>
                  <p:nvSpPr>
                    <p:cNvPr id="4223" name="Line 864"/>
                    <p:cNvSpPr>
                      <a:spLocks noChangeShapeType="1"/>
                    </p:cNvSpPr>
                    <p:nvPr/>
                  </p:nvSpPr>
                  <p:spPr bwMode="auto">
                    <a:xfrm flipH="1">
                      <a:off x="2910" y="2461"/>
                      <a:ext cx="93" cy="1"/>
                    </a:xfrm>
                    <a:prstGeom prst="line">
                      <a:avLst/>
                    </a:prstGeom>
                    <a:grpFill/>
                    <a:ln w="9525">
                      <a:solidFill>
                        <a:schemeClr val="tx1"/>
                      </a:solidFill>
                      <a:round/>
                      <a:headEnd/>
                      <a:tailEnd/>
                    </a:ln>
                    <a:extLst/>
                  </p:spPr>
                  <p:txBody>
                    <a:bodyPr/>
                    <a:lstStyle/>
                    <a:p>
                      <a:endParaRPr lang="en-US"/>
                    </a:p>
                  </p:txBody>
                </p:sp>
                <p:sp>
                  <p:nvSpPr>
                    <p:cNvPr id="4224" name="Line 865"/>
                    <p:cNvSpPr>
                      <a:spLocks noChangeShapeType="1"/>
                    </p:cNvSpPr>
                    <p:nvPr/>
                  </p:nvSpPr>
                  <p:spPr bwMode="auto">
                    <a:xfrm flipV="1">
                      <a:off x="3003" y="2426"/>
                      <a:ext cx="30" cy="35"/>
                    </a:xfrm>
                    <a:prstGeom prst="line">
                      <a:avLst/>
                    </a:prstGeom>
                    <a:grpFill/>
                    <a:ln w="9525">
                      <a:solidFill>
                        <a:schemeClr val="tx1"/>
                      </a:solidFill>
                      <a:round/>
                      <a:headEnd/>
                      <a:tailEnd/>
                    </a:ln>
                    <a:extLst/>
                  </p:spPr>
                  <p:txBody>
                    <a:bodyPr/>
                    <a:lstStyle/>
                    <a:p>
                      <a:endParaRPr lang="en-US"/>
                    </a:p>
                  </p:txBody>
                </p:sp>
                <p:sp>
                  <p:nvSpPr>
                    <p:cNvPr id="4225" name="Line 866"/>
                    <p:cNvSpPr>
                      <a:spLocks noChangeShapeType="1"/>
                    </p:cNvSpPr>
                    <p:nvPr/>
                  </p:nvSpPr>
                  <p:spPr bwMode="auto">
                    <a:xfrm>
                      <a:off x="3003" y="2461"/>
                      <a:ext cx="1" cy="102"/>
                    </a:xfrm>
                    <a:prstGeom prst="line">
                      <a:avLst/>
                    </a:prstGeom>
                    <a:grpFill/>
                    <a:ln w="9525">
                      <a:solidFill>
                        <a:schemeClr val="tx1"/>
                      </a:solidFill>
                      <a:round/>
                      <a:headEnd/>
                      <a:tailEnd/>
                    </a:ln>
                    <a:extLst/>
                  </p:spPr>
                  <p:txBody>
                    <a:bodyPr/>
                    <a:lstStyle/>
                    <a:p>
                      <a:endParaRPr lang="en-US"/>
                    </a:p>
                  </p:txBody>
                </p:sp>
              </p:grpSp>
              <p:grpSp>
                <p:nvGrpSpPr>
                  <p:cNvPr id="4172" name="Group 872"/>
                  <p:cNvGrpSpPr>
                    <a:grpSpLocks/>
                  </p:cNvGrpSpPr>
                  <p:nvPr/>
                </p:nvGrpSpPr>
                <p:grpSpPr bwMode="auto">
                  <a:xfrm>
                    <a:off x="2910" y="2325"/>
                    <a:ext cx="123" cy="137"/>
                    <a:chOff x="2910" y="2325"/>
                    <a:chExt cx="123" cy="137"/>
                  </a:xfrm>
                  <a:grpFill/>
                </p:grpSpPr>
                <p:sp>
                  <p:nvSpPr>
                    <p:cNvPr id="4218" name="Freeform 868"/>
                    <p:cNvSpPr>
                      <a:spLocks/>
                    </p:cNvSpPr>
                    <p:nvPr/>
                  </p:nvSpPr>
                  <p:spPr bwMode="auto">
                    <a:xfrm>
                      <a:off x="2910" y="2325"/>
                      <a:ext cx="123" cy="137"/>
                    </a:xfrm>
                    <a:custGeom>
                      <a:avLst/>
                      <a:gdLst>
                        <a:gd name="T0" fmla="*/ 62 w 246"/>
                        <a:gd name="T1" fmla="*/ 0 h 273"/>
                        <a:gd name="T2" fmla="*/ 0 w 246"/>
                        <a:gd name="T3" fmla="*/ 70 h 273"/>
                        <a:gd name="T4" fmla="*/ 0 w 246"/>
                        <a:gd name="T5" fmla="*/ 273 h 273"/>
                        <a:gd name="T6" fmla="*/ 185 w 246"/>
                        <a:gd name="T7" fmla="*/ 273 h 273"/>
                        <a:gd name="T8" fmla="*/ 246 w 246"/>
                        <a:gd name="T9" fmla="*/ 206 h 273"/>
                        <a:gd name="T10" fmla="*/ 246 w 246"/>
                        <a:gd name="T11" fmla="*/ 0 h 273"/>
                        <a:gd name="T12" fmla="*/ 62 w 246"/>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6" h="273">
                          <a:moveTo>
                            <a:pt x="62" y="0"/>
                          </a:moveTo>
                          <a:lnTo>
                            <a:pt x="0" y="70"/>
                          </a:lnTo>
                          <a:lnTo>
                            <a:pt x="0" y="273"/>
                          </a:lnTo>
                          <a:lnTo>
                            <a:pt x="185" y="273"/>
                          </a:lnTo>
                          <a:lnTo>
                            <a:pt x="246" y="206"/>
                          </a:lnTo>
                          <a:lnTo>
                            <a:pt x="246" y="0"/>
                          </a:lnTo>
                          <a:lnTo>
                            <a:pt x="62" y="0"/>
                          </a:lnTo>
                          <a:close/>
                        </a:path>
                      </a:pathLst>
                    </a:custGeom>
                    <a:grpFill/>
                    <a:ln w="9525">
                      <a:solidFill>
                        <a:schemeClr val="tx1"/>
                      </a:solidFill>
                      <a:prstDash val="solid"/>
                      <a:round/>
                      <a:headEnd/>
                      <a:tailEnd/>
                    </a:ln>
                  </p:spPr>
                  <p:txBody>
                    <a:bodyPr/>
                    <a:lstStyle/>
                    <a:p>
                      <a:endParaRPr lang="en-US"/>
                    </a:p>
                  </p:txBody>
                </p:sp>
                <p:sp>
                  <p:nvSpPr>
                    <p:cNvPr id="4219" name="Line 869"/>
                    <p:cNvSpPr>
                      <a:spLocks noChangeShapeType="1"/>
                    </p:cNvSpPr>
                    <p:nvPr/>
                  </p:nvSpPr>
                  <p:spPr bwMode="auto">
                    <a:xfrm flipH="1">
                      <a:off x="2910" y="2360"/>
                      <a:ext cx="93" cy="1"/>
                    </a:xfrm>
                    <a:prstGeom prst="line">
                      <a:avLst/>
                    </a:prstGeom>
                    <a:grpFill/>
                    <a:ln w="9525">
                      <a:solidFill>
                        <a:schemeClr val="tx1"/>
                      </a:solidFill>
                      <a:round/>
                      <a:headEnd/>
                      <a:tailEnd/>
                    </a:ln>
                    <a:extLst/>
                  </p:spPr>
                  <p:txBody>
                    <a:bodyPr/>
                    <a:lstStyle/>
                    <a:p>
                      <a:endParaRPr lang="en-US"/>
                    </a:p>
                  </p:txBody>
                </p:sp>
                <p:sp>
                  <p:nvSpPr>
                    <p:cNvPr id="4220" name="Line 870"/>
                    <p:cNvSpPr>
                      <a:spLocks noChangeShapeType="1"/>
                    </p:cNvSpPr>
                    <p:nvPr/>
                  </p:nvSpPr>
                  <p:spPr bwMode="auto">
                    <a:xfrm flipV="1">
                      <a:off x="3003" y="2325"/>
                      <a:ext cx="30" cy="35"/>
                    </a:xfrm>
                    <a:prstGeom prst="line">
                      <a:avLst/>
                    </a:prstGeom>
                    <a:grpFill/>
                    <a:ln w="9525">
                      <a:solidFill>
                        <a:schemeClr val="tx1"/>
                      </a:solidFill>
                      <a:round/>
                      <a:headEnd/>
                      <a:tailEnd/>
                    </a:ln>
                    <a:extLst/>
                  </p:spPr>
                  <p:txBody>
                    <a:bodyPr/>
                    <a:lstStyle/>
                    <a:p>
                      <a:endParaRPr lang="en-US"/>
                    </a:p>
                  </p:txBody>
                </p:sp>
                <p:sp>
                  <p:nvSpPr>
                    <p:cNvPr id="4221" name="Line 871"/>
                    <p:cNvSpPr>
                      <a:spLocks noChangeShapeType="1"/>
                    </p:cNvSpPr>
                    <p:nvPr/>
                  </p:nvSpPr>
                  <p:spPr bwMode="auto">
                    <a:xfrm>
                      <a:off x="3003" y="2360"/>
                      <a:ext cx="1" cy="102"/>
                    </a:xfrm>
                    <a:prstGeom prst="line">
                      <a:avLst/>
                    </a:prstGeom>
                    <a:grpFill/>
                    <a:ln w="9525">
                      <a:solidFill>
                        <a:schemeClr val="tx1"/>
                      </a:solidFill>
                      <a:round/>
                      <a:headEnd/>
                      <a:tailEnd/>
                    </a:ln>
                    <a:extLst/>
                  </p:spPr>
                  <p:txBody>
                    <a:bodyPr/>
                    <a:lstStyle/>
                    <a:p>
                      <a:endParaRPr lang="en-US"/>
                    </a:p>
                  </p:txBody>
                </p:sp>
              </p:grpSp>
              <p:grpSp>
                <p:nvGrpSpPr>
                  <p:cNvPr id="4173" name="Group 877"/>
                  <p:cNvGrpSpPr>
                    <a:grpSpLocks/>
                  </p:cNvGrpSpPr>
                  <p:nvPr/>
                </p:nvGrpSpPr>
                <p:grpSpPr bwMode="auto">
                  <a:xfrm>
                    <a:off x="2910" y="2224"/>
                    <a:ext cx="123" cy="137"/>
                    <a:chOff x="2910" y="2224"/>
                    <a:chExt cx="123" cy="137"/>
                  </a:xfrm>
                  <a:grpFill/>
                </p:grpSpPr>
                <p:sp>
                  <p:nvSpPr>
                    <p:cNvPr id="4214" name="Freeform 873"/>
                    <p:cNvSpPr>
                      <a:spLocks/>
                    </p:cNvSpPr>
                    <p:nvPr/>
                  </p:nvSpPr>
                  <p:spPr bwMode="auto">
                    <a:xfrm>
                      <a:off x="2910" y="2224"/>
                      <a:ext cx="123" cy="137"/>
                    </a:xfrm>
                    <a:custGeom>
                      <a:avLst/>
                      <a:gdLst>
                        <a:gd name="T0" fmla="*/ 62 w 246"/>
                        <a:gd name="T1" fmla="*/ 0 h 273"/>
                        <a:gd name="T2" fmla="*/ 0 w 246"/>
                        <a:gd name="T3" fmla="*/ 70 h 273"/>
                        <a:gd name="T4" fmla="*/ 0 w 246"/>
                        <a:gd name="T5" fmla="*/ 273 h 273"/>
                        <a:gd name="T6" fmla="*/ 185 w 246"/>
                        <a:gd name="T7" fmla="*/ 273 h 273"/>
                        <a:gd name="T8" fmla="*/ 246 w 246"/>
                        <a:gd name="T9" fmla="*/ 206 h 273"/>
                        <a:gd name="T10" fmla="*/ 246 w 246"/>
                        <a:gd name="T11" fmla="*/ 0 h 273"/>
                        <a:gd name="T12" fmla="*/ 62 w 246"/>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6" h="273">
                          <a:moveTo>
                            <a:pt x="62" y="0"/>
                          </a:moveTo>
                          <a:lnTo>
                            <a:pt x="0" y="70"/>
                          </a:lnTo>
                          <a:lnTo>
                            <a:pt x="0" y="273"/>
                          </a:lnTo>
                          <a:lnTo>
                            <a:pt x="185" y="273"/>
                          </a:lnTo>
                          <a:lnTo>
                            <a:pt x="246" y="206"/>
                          </a:lnTo>
                          <a:lnTo>
                            <a:pt x="246" y="0"/>
                          </a:lnTo>
                          <a:lnTo>
                            <a:pt x="62" y="0"/>
                          </a:lnTo>
                          <a:close/>
                        </a:path>
                      </a:pathLst>
                    </a:custGeom>
                    <a:grpFill/>
                    <a:ln w="9525">
                      <a:solidFill>
                        <a:schemeClr val="tx1"/>
                      </a:solidFill>
                      <a:prstDash val="solid"/>
                      <a:round/>
                      <a:headEnd/>
                      <a:tailEnd/>
                    </a:ln>
                  </p:spPr>
                  <p:txBody>
                    <a:bodyPr/>
                    <a:lstStyle/>
                    <a:p>
                      <a:endParaRPr lang="en-US"/>
                    </a:p>
                  </p:txBody>
                </p:sp>
                <p:sp>
                  <p:nvSpPr>
                    <p:cNvPr id="4215" name="Line 874"/>
                    <p:cNvSpPr>
                      <a:spLocks noChangeShapeType="1"/>
                    </p:cNvSpPr>
                    <p:nvPr/>
                  </p:nvSpPr>
                  <p:spPr bwMode="auto">
                    <a:xfrm flipH="1">
                      <a:off x="2910" y="2259"/>
                      <a:ext cx="93" cy="1"/>
                    </a:xfrm>
                    <a:prstGeom prst="line">
                      <a:avLst/>
                    </a:prstGeom>
                    <a:grpFill/>
                    <a:ln w="9525">
                      <a:solidFill>
                        <a:schemeClr val="tx1"/>
                      </a:solidFill>
                      <a:round/>
                      <a:headEnd/>
                      <a:tailEnd/>
                    </a:ln>
                    <a:extLst/>
                  </p:spPr>
                  <p:txBody>
                    <a:bodyPr/>
                    <a:lstStyle/>
                    <a:p>
                      <a:endParaRPr lang="en-US"/>
                    </a:p>
                  </p:txBody>
                </p:sp>
                <p:sp>
                  <p:nvSpPr>
                    <p:cNvPr id="4216" name="Line 875"/>
                    <p:cNvSpPr>
                      <a:spLocks noChangeShapeType="1"/>
                    </p:cNvSpPr>
                    <p:nvPr/>
                  </p:nvSpPr>
                  <p:spPr bwMode="auto">
                    <a:xfrm flipV="1">
                      <a:off x="3003" y="2224"/>
                      <a:ext cx="30" cy="35"/>
                    </a:xfrm>
                    <a:prstGeom prst="line">
                      <a:avLst/>
                    </a:prstGeom>
                    <a:grpFill/>
                    <a:ln w="9525">
                      <a:solidFill>
                        <a:schemeClr val="tx1"/>
                      </a:solidFill>
                      <a:round/>
                      <a:headEnd/>
                      <a:tailEnd/>
                    </a:ln>
                    <a:extLst/>
                  </p:spPr>
                  <p:txBody>
                    <a:bodyPr/>
                    <a:lstStyle/>
                    <a:p>
                      <a:endParaRPr lang="en-US"/>
                    </a:p>
                  </p:txBody>
                </p:sp>
                <p:sp>
                  <p:nvSpPr>
                    <p:cNvPr id="4217" name="Line 876"/>
                    <p:cNvSpPr>
                      <a:spLocks noChangeShapeType="1"/>
                    </p:cNvSpPr>
                    <p:nvPr/>
                  </p:nvSpPr>
                  <p:spPr bwMode="auto">
                    <a:xfrm>
                      <a:off x="3003" y="2259"/>
                      <a:ext cx="1" cy="102"/>
                    </a:xfrm>
                    <a:prstGeom prst="line">
                      <a:avLst/>
                    </a:prstGeom>
                    <a:grpFill/>
                    <a:ln w="9525">
                      <a:solidFill>
                        <a:schemeClr val="tx1"/>
                      </a:solidFill>
                      <a:round/>
                      <a:headEnd/>
                      <a:tailEnd/>
                    </a:ln>
                    <a:extLst/>
                  </p:spPr>
                  <p:txBody>
                    <a:bodyPr/>
                    <a:lstStyle/>
                    <a:p>
                      <a:endParaRPr lang="en-US"/>
                    </a:p>
                  </p:txBody>
                </p:sp>
              </p:grpSp>
              <p:grpSp>
                <p:nvGrpSpPr>
                  <p:cNvPr id="4174" name="Group 882"/>
                  <p:cNvGrpSpPr>
                    <a:grpSpLocks/>
                  </p:cNvGrpSpPr>
                  <p:nvPr/>
                </p:nvGrpSpPr>
                <p:grpSpPr bwMode="auto">
                  <a:xfrm>
                    <a:off x="2910" y="2123"/>
                    <a:ext cx="123" cy="137"/>
                    <a:chOff x="2910" y="2123"/>
                    <a:chExt cx="123" cy="137"/>
                  </a:xfrm>
                  <a:grpFill/>
                </p:grpSpPr>
                <p:sp>
                  <p:nvSpPr>
                    <p:cNvPr id="4210" name="Freeform 878"/>
                    <p:cNvSpPr>
                      <a:spLocks/>
                    </p:cNvSpPr>
                    <p:nvPr/>
                  </p:nvSpPr>
                  <p:spPr bwMode="auto">
                    <a:xfrm>
                      <a:off x="2910" y="2123"/>
                      <a:ext cx="123" cy="137"/>
                    </a:xfrm>
                    <a:custGeom>
                      <a:avLst/>
                      <a:gdLst>
                        <a:gd name="T0" fmla="*/ 62 w 246"/>
                        <a:gd name="T1" fmla="*/ 0 h 272"/>
                        <a:gd name="T2" fmla="*/ 0 w 246"/>
                        <a:gd name="T3" fmla="*/ 69 h 272"/>
                        <a:gd name="T4" fmla="*/ 0 w 246"/>
                        <a:gd name="T5" fmla="*/ 272 h 272"/>
                        <a:gd name="T6" fmla="*/ 185 w 246"/>
                        <a:gd name="T7" fmla="*/ 272 h 272"/>
                        <a:gd name="T8" fmla="*/ 246 w 246"/>
                        <a:gd name="T9" fmla="*/ 205 h 272"/>
                        <a:gd name="T10" fmla="*/ 246 w 246"/>
                        <a:gd name="T11" fmla="*/ 0 h 272"/>
                        <a:gd name="T12" fmla="*/ 62 w 246"/>
                        <a:gd name="T13" fmla="*/ 0 h 272"/>
                      </a:gdLst>
                      <a:ahLst/>
                      <a:cxnLst>
                        <a:cxn ang="0">
                          <a:pos x="T0" y="T1"/>
                        </a:cxn>
                        <a:cxn ang="0">
                          <a:pos x="T2" y="T3"/>
                        </a:cxn>
                        <a:cxn ang="0">
                          <a:pos x="T4" y="T5"/>
                        </a:cxn>
                        <a:cxn ang="0">
                          <a:pos x="T6" y="T7"/>
                        </a:cxn>
                        <a:cxn ang="0">
                          <a:pos x="T8" y="T9"/>
                        </a:cxn>
                        <a:cxn ang="0">
                          <a:pos x="T10" y="T11"/>
                        </a:cxn>
                        <a:cxn ang="0">
                          <a:pos x="T12" y="T13"/>
                        </a:cxn>
                      </a:cxnLst>
                      <a:rect l="0" t="0" r="r" b="b"/>
                      <a:pathLst>
                        <a:path w="246" h="272">
                          <a:moveTo>
                            <a:pt x="62" y="0"/>
                          </a:moveTo>
                          <a:lnTo>
                            <a:pt x="0" y="69"/>
                          </a:lnTo>
                          <a:lnTo>
                            <a:pt x="0" y="272"/>
                          </a:lnTo>
                          <a:lnTo>
                            <a:pt x="185" y="272"/>
                          </a:lnTo>
                          <a:lnTo>
                            <a:pt x="246" y="205"/>
                          </a:lnTo>
                          <a:lnTo>
                            <a:pt x="246" y="0"/>
                          </a:lnTo>
                          <a:lnTo>
                            <a:pt x="62" y="0"/>
                          </a:lnTo>
                          <a:close/>
                        </a:path>
                      </a:pathLst>
                    </a:custGeom>
                    <a:grpFill/>
                    <a:ln w="9525">
                      <a:solidFill>
                        <a:schemeClr val="tx1"/>
                      </a:solidFill>
                      <a:prstDash val="solid"/>
                      <a:round/>
                      <a:headEnd/>
                      <a:tailEnd/>
                    </a:ln>
                  </p:spPr>
                  <p:txBody>
                    <a:bodyPr/>
                    <a:lstStyle/>
                    <a:p>
                      <a:endParaRPr lang="en-US"/>
                    </a:p>
                  </p:txBody>
                </p:sp>
                <p:sp>
                  <p:nvSpPr>
                    <p:cNvPr id="4211" name="Line 879"/>
                    <p:cNvSpPr>
                      <a:spLocks noChangeShapeType="1"/>
                    </p:cNvSpPr>
                    <p:nvPr/>
                  </p:nvSpPr>
                  <p:spPr bwMode="auto">
                    <a:xfrm flipH="1">
                      <a:off x="2910" y="2158"/>
                      <a:ext cx="93" cy="1"/>
                    </a:xfrm>
                    <a:prstGeom prst="line">
                      <a:avLst/>
                    </a:prstGeom>
                    <a:grpFill/>
                    <a:ln w="9525">
                      <a:solidFill>
                        <a:schemeClr val="tx1"/>
                      </a:solidFill>
                      <a:round/>
                      <a:headEnd/>
                      <a:tailEnd/>
                    </a:ln>
                    <a:extLst/>
                  </p:spPr>
                  <p:txBody>
                    <a:bodyPr/>
                    <a:lstStyle/>
                    <a:p>
                      <a:endParaRPr lang="en-US"/>
                    </a:p>
                  </p:txBody>
                </p:sp>
                <p:sp>
                  <p:nvSpPr>
                    <p:cNvPr id="4212" name="Line 880"/>
                    <p:cNvSpPr>
                      <a:spLocks noChangeShapeType="1"/>
                    </p:cNvSpPr>
                    <p:nvPr/>
                  </p:nvSpPr>
                  <p:spPr bwMode="auto">
                    <a:xfrm flipV="1">
                      <a:off x="3003" y="2123"/>
                      <a:ext cx="30" cy="35"/>
                    </a:xfrm>
                    <a:prstGeom prst="line">
                      <a:avLst/>
                    </a:prstGeom>
                    <a:grpFill/>
                    <a:ln w="9525">
                      <a:solidFill>
                        <a:schemeClr val="tx1"/>
                      </a:solidFill>
                      <a:round/>
                      <a:headEnd/>
                      <a:tailEnd/>
                    </a:ln>
                    <a:extLst/>
                  </p:spPr>
                  <p:txBody>
                    <a:bodyPr/>
                    <a:lstStyle/>
                    <a:p>
                      <a:endParaRPr lang="en-US"/>
                    </a:p>
                  </p:txBody>
                </p:sp>
                <p:sp>
                  <p:nvSpPr>
                    <p:cNvPr id="4213" name="Line 881"/>
                    <p:cNvSpPr>
                      <a:spLocks noChangeShapeType="1"/>
                    </p:cNvSpPr>
                    <p:nvPr/>
                  </p:nvSpPr>
                  <p:spPr bwMode="auto">
                    <a:xfrm>
                      <a:off x="3003" y="2158"/>
                      <a:ext cx="1" cy="102"/>
                    </a:xfrm>
                    <a:prstGeom prst="line">
                      <a:avLst/>
                    </a:prstGeom>
                    <a:grpFill/>
                    <a:ln w="9525">
                      <a:solidFill>
                        <a:schemeClr val="tx1"/>
                      </a:solidFill>
                      <a:round/>
                      <a:headEnd/>
                      <a:tailEnd/>
                    </a:ln>
                    <a:extLst/>
                  </p:spPr>
                  <p:txBody>
                    <a:bodyPr/>
                    <a:lstStyle/>
                    <a:p>
                      <a:endParaRPr lang="en-US"/>
                    </a:p>
                  </p:txBody>
                </p:sp>
              </p:grpSp>
              <p:grpSp>
                <p:nvGrpSpPr>
                  <p:cNvPr id="4175" name="Group 887"/>
                  <p:cNvGrpSpPr>
                    <a:grpSpLocks/>
                  </p:cNvGrpSpPr>
                  <p:nvPr/>
                </p:nvGrpSpPr>
                <p:grpSpPr bwMode="auto">
                  <a:xfrm>
                    <a:off x="2910" y="2022"/>
                    <a:ext cx="123" cy="137"/>
                    <a:chOff x="2910" y="2022"/>
                    <a:chExt cx="123" cy="137"/>
                  </a:xfrm>
                  <a:grpFill/>
                </p:grpSpPr>
                <p:sp>
                  <p:nvSpPr>
                    <p:cNvPr id="4206" name="Freeform 883"/>
                    <p:cNvSpPr>
                      <a:spLocks/>
                    </p:cNvSpPr>
                    <p:nvPr/>
                  </p:nvSpPr>
                  <p:spPr bwMode="auto">
                    <a:xfrm>
                      <a:off x="2910" y="2022"/>
                      <a:ext cx="123" cy="137"/>
                    </a:xfrm>
                    <a:custGeom>
                      <a:avLst/>
                      <a:gdLst>
                        <a:gd name="T0" fmla="*/ 62 w 246"/>
                        <a:gd name="T1" fmla="*/ 0 h 273"/>
                        <a:gd name="T2" fmla="*/ 0 w 246"/>
                        <a:gd name="T3" fmla="*/ 69 h 273"/>
                        <a:gd name="T4" fmla="*/ 0 w 246"/>
                        <a:gd name="T5" fmla="*/ 273 h 273"/>
                        <a:gd name="T6" fmla="*/ 185 w 246"/>
                        <a:gd name="T7" fmla="*/ 273 h 273"/>
                        <a:gd name="T8" fmla="*/ 246 w 246"/>
                        <a:gd name="T9" fmla="*/ 205 h 273"/>
                        <a:gd name="T10" fmla="*/ 246 w 246"/>
                        <a:gd name="T11" fmla="*/ 0 h 273"/>
                        <a:gd name="T12" fmla="*/ 62 w 246"/>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6" h="273">
                          <a:moveTo>
                            <a:pt x="62" y="0"/>
                          </a:moveTo>
                          <a:lnTo>
                            <a:pt x="0" y="69"/>
                          </a:lnTo>
                          <a:lnTo>
                            <a:pt x="0" y="273"/>
                          </a:lnTo>
                          <a:lnTo>
                            <a:pt x="185" y="273"/>
                          </a:lnTo>
                          <a:lnTo>
                            <a:pt x="246" y="205"/>
                          </a:lnTo>
                          <a:lnTo>
                            <a:pt x="246" y="0"/>
                          </a:lnTo>
                          <a:lnTo>
                            <a:pt x="62" y="0"/>
                          </a:lnTo>
                          <a:close/>
                        </a:path>
                      </a:pathLst>
                    </a:custGeom>
                    <a:grpFill/>
                    <a:ln w="9525">
                      <a:solidFill>
                        <a:schemeClr val="tx1"/>
                      </a:solidFill>
                      <a:prstDash val="solid"/>
                      <a:round/>
                      <a:headEnd/>
                      <a:tailEnd/>
                    </a:ln>
                  </p:spPr>
                  <p:txBody>
                    <a:bodyPr/>
                    <a:lstStyle/>
                    <a:p>
                      <a:endParaRPr lang="en-US"/>
                    </a:p>
                  </p:txBody>
                </p:sp>
                <p:sp>
                  <p:nvSpPr>
                    <p:cNvPr id="4207" name="Line 884"/>
                    <p:cNvSpPr>
                      <a:spLocks noChangeShapeType="1"/>
                    </p:cNvSpPr>
                    <p:nvPr/>
                  </p:nvSpPr>
                  <p:spPr bwMode="auto">
                    <a:xfrm flipH="1">
                      <a:off x="2910" y="2057"/>
                      <a:ext cx="93" cy="1"/>
                    </a:xfrm>
                    <a:prstGeom prst="line">
                      <a:avLst/>
                    </a:prstGeom>
                    <a:grpFill/>
                    <a:ln w="9525">
                      <a:solidFill>
                        <a:schemeClr val="tx1"/>
                      </a:solidFill>
                      <a:round/>
                      <a:headEnd/>
                      <a:tailEnd/>
                    </a:ln>
                    <a:extLst/>
                  </p:spPr>
                  <p:txBody>
                    <a:bodyPr/>
                    <a:lstStyle/>
                    <a:p>
                      <a:endParaRPr lang="en-US"/>
                    </a:p>
                  </p:txBody>
                </p:sp>
                <p:sp>
                  <p:nvSpPr>
                    <p:cNvPr id="4208" name="Line 885"/>
                    <p:cNvSpPr>
                      <a:spLocks noChangeShapeType="1"/>
                    </p:cNvSpPr>
                    <p:nvPr/>
                  </p:nvSpPr>
                  <p:spPr bwMode="auto">
                    <a:xfrm flipV="1">
                      <a:off x="3003" y="2022"/>
                      <a:ext cx="30" cy="35"/>
                    </a:xfrm>
                    <a:prstGeom prst="line">
                      <a:avLst/>
                    </a:prstGeom>
                    <a:grpFill/>
                    <a:ln w="9525">
                      <a:solidFill>
                        <a:schemeClr val="tx1"/>
                      </a:solidFill>
                      <a:round/>
                      <a:headEnd/>
                      <a:tailEnd/>
                    </a:ln>
                    <a:extLst/>
                  </p:spPr>
                  <p:txBody>
                    <a:bodyPr/>
                    <a:lstStyle/>
                    <a:p>
                      <a:endParaRPr lang="en-US"/>
                    </a:p>
                  </p:txBody>
                </p:sp>
                <p:sp>
                  <p:nvSpPr>
                    <p:cNvPr id="4209" name="Line 886"/>
                    <p:cNvSpPr>
                      <a:spLocks noChangeShapeType="1"/>
                    </p:cNvSpPr>
                    <p:nvPr/>
                  </p:nvSpPr>
                  <p:spPr bwMode="auto">
                    <a:xfrm>
                      <a:off x="3003" y="2057"/>
                      <a:ext cx="1" cy="102"/>
                    </a:xfrm>
                    <a:prstGeom prst="line">
                      <a:avLst/>
                    </a:prstGeom>
                    <a:grpFill/>
                    <a:ln w="9525">
                      <a:solidFill>
                        <a:schemeClr val="tx1"/>
                      </a:solidFill>
                      <a:round/>
                      <a:headEnd/>
                      <a:tailEnd/>
                    </a:ln>
                    <a:extLst/>
                  </p:spPr>
                  <p:txBody>
                    <a:bodyPr/>
                    <a:lstStyle/>
                    <a:p>
                      <a:endParaRPr lang="en-US"/>
                    </a:p>
                  </p:txBody>
                </p:sp>
              </p:grpSp>
              <p:grpSp>
                <p:nvGrpSpPr>
                  <p:cNvPr id="4176" name="Group 892"/>
                  <p:cNvGrpSpPr>
                    <a:grpSpLocks/>
                  </p:cNvGrpSpPr>
                  <p:nvPr/>
                </p:nvGrpSpPr>
                <p:grpSpPr bwMode="auto">
                  <a:xfrm>
                    <a:off x="2910" y="1921"/>
                    <a:ext cx="123" cy="137"/>
                    <a:chOff x="2910" y="1921"/>
                    <a:chExt cx="123" cy="137"/>
                  </a:xfrm>
                  <a:grpFill/>
                </p:grpSpPr>
                <p:sp>
                  <p:nvSpPr>
                    <p:cNvPr id="4202" name="Freeform 888"/>
                    <p:cNvSpPr>
                      <a:spLocks/>
                    </p:cNvSpPr>
                    <p:nvPr/>
                  </p:nvSpPr>
                  <p:spPr bwMode="auto">
                    <a:xfrm>
                      <a:off x="2910" y="1921"/>
                      <a:ext cx="123" cy="137"/>
                    </a:xfrm>
                    <a:custGeom>
                      <a:avLst/>
                      <a:gdLst>
                        <a:gd name="T0" fmla="*/ 62 w 246"/>
                        <a:gd name="T1" fmla="*/ 0 h 273"/>
                        <a:gd name="T2" fmla="*/ 0 w 246"/>
                        <a:gd name="T3" fmla="*/ 69 h 273"/>
                        <a:gd name="T4" fmla="*/ 0 w 246"/>
                        <a:gd name="T5" fmla="*/ 273 h 273"/>
                        <a:gd name="T6" fmla="*/ 185 w 246"/>
                        <a:gd name="T7" fmla="*/ 273 h 273"/>
                        <a:gd name="T8" fmla="*/ 246 w 246"/>
                        <a:gd name="T9" fmla="*/ 205 h 273"/>
                        <a:gd name="T10" fmla="*/ 246 w 246"/>
                        <a:gd name="T11" fmla="*/ 0 h 273"/>
                        <a:gd name="T12" fmla="*/ 62 w 246"/>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6" h="273">
                          <a:moveTo>
                            <a:pt x="62" y="0"/>
                          </a:moveTo>
                          <a:lnTo>
                            <a:pt x="0" y="69"/>
                          </a:lnTo>
                          <a:lnTo>
                            <a:pt x="0" y="273"/>
                          </a:lnTo>
                          <a:lnTo>
                            <a:pt x="185" y="273"/>
                          </a:lnTo>
                          <a:lnTo>
                            <a:pt x="246" y="205"/>
                          </a:lnTo>
                          <a:lnTo>
                            <a:pt x="246" y="0"/>
                          </a:lnTo>
                          <a:lnTo>
                            <a:pt x="62" y="0"/>
                          </a:lnTo>
                          <a:close/>
                        </a:path>
                      </a:pathLst>
                    </a:custGeom>
                    <a:grpFill/>
                    <a:ln w="9525">
                      <a:solidFill>
                        <a:schemeClr val="tx1"/>
                      </a:solidFill>
                      <a:prstDash val="solid"/>
                      <a:round/>
                      <a:headEnd/>
                      <a:tailEnd/>
                    </a:ln>
                  </p:spPr>
                  <p:txBody>
                    <a:bodyPr/>
                    <a:lstStyle/>
                    <a:p>
                      <a:endParaRPr lang="en-US"/>
                    </a:p>
                  </p:txBody>
                </p:sp>
                <p:sp>
                  <p:nvSpPr>
                    <p:cNvPr id="4203" name="Line 889"/>
                    <p:cNvSpPr>
                      <a:spLocks noChangeShapeType="1"/>
                    </p:cNvSpPr>
                    <p:nvPr/>
                  </p:nvSpPr>
                  <p:spPr bwMode="auto">
                    <a:xfrm flipH="1">
                      <a:off x="2910" y="1956"/>
                      <a:ext cx="93" cy="1"/>
                    </a:xfrm>
                    <a:prstGeom prst="line">
                      <a:avLst/>
                    </a:prstGeom>
                    <a:grpFill/>
                    <a:ln w="9525">
                      <a:solidFill>
                        <a:schemeClr val="tx1"/>
                      </a:solidFill>
                      <a:round/>
                      <a:headEnd/>
                      <a:tailEnd/>
                    </a:ln>
                    <a:extLst/>
                  </p:spPr>
                  <p:txBody>
                    <a:bodyPr/>
                    <a:lstStyle/>
                    <a:p>
                      <a:endParaRPr lang="en-US"/>
                    </a:p>
                  </p:txBody>
                </p:sp>
                <p:sp>
                  <p:nvSpPr>
                    <p:cNvPr id="4204" name="Line 890"/>
                    <p:cNvSpPr>
                      <a:spLocks noChangeShapeType="1"/>
                    </p:cNvSpPr>
                    <p:nvPr/>
                  </p:nvSpPr>
                  <p:spPr bwMode="auto">
                    <a:xfrm flipV="1">
                      <a:off x="3003" y="1921"/>
                      <a:ext cx="30" cy="35"/>
                    </a:xfrm>
                    <a:prstGeom prst="line">
                      <a:avLst/>
                    </a:prstGeom>
                    <a:grpFill/>
                    <a:ln w="9525">
                      <a:solidFill>
                        <a:schemeClr val="tx1"/>
                      </a:solidFill>
                      <a:round/>
                      <a:headEnd/>
                      <a:tailEnd/>
                    </a:ln>
                    <a:extLst/>
                  </p:spPr>
                  <p:txBody>
                    <a:bodyPr/>
                    <a:lstStyle/>
                    <a:p>
                      <a:endParaRPr lang="en-US"/>
                    </a:p>
                  </p:txBody>
                </p:sp>
                <p:sp>
                  <p:nvSpPr>
                    <p:cNvPr id="4205" name="Line 891"/>
                    <p:cNvSpPr>
                      <a:spLocks noChangeShapeType="1"/>
                    </p:cNvSpPr>
                    <p:nvPr/>
                  </p:nvSpPr>
                  <p:spPr bwMode="auto">
                    <a:xfrm>
                      <a:off x="3003" y="1956"/>
                      <a:ext cx="1" cy="102"/>
                    </a:xfrm>
                    <a:prstGeom prst="line">
                      <a:avLst/>
                    </a:prstGeom>
                    <a:grpFill/>
                    <a:ln w="9525">
                      <a:solidFill>
                        <a:schemeClr val="tx1"/>
                      </a:solidFill>
                      <a:round/>
                      <a:headEnd/>
                      <a:tailEnd/>
                    </a:ln>
                    <a:extLst/>
                  </p:spPr>
                  <p:txBody>
                    <a:bodyPr/>
                    <a:lstStyle/>
                    <a:p>
                      <a:endParaRPr lang="en-US"/>
                    </a:p>
                  </p:txBody>
                </p:sp>
              </p:grpSp>
              <p:grpSp>
                <p:nvGrpSpPr>
                  <p:cNvPr id="4177" name="Group 897"/>
                  <p:cNvGrpSpPr>
                    <a:grpSpLocks/>
                  </p:cNvGrpSpPr>
                  <p:nvPr/>
                </p:nvGrpSpPr>
                <p:grpSpPr bwMode="auto">
                  <a:xfrm>
                    <a:off x="2910" y="1820"/>
                    <a:ext cx="123" cy="137"/>
                    <a:chOff x="2910" y="1820"/>
                    <a:chExt cx="123" cy="137"/>
                  </a:xfrm>
                  <a:grpFill/>
                </p:grpSpPr>
                <p:sp>
                  <p:nvSpPr>
                    <p:cNvPr id="4198" name="Freeform 893"/>
                    <p:cNvSpPr>
                      <a:spLocks/>
                    </p:cNvSpPr>
                    <p:nvPr/>
                  </p:nvSpPr>
                  <p:spPr bwMode="auto">
                    <a:xfrm>
                      <a:off x="2910" y="1820"/>
                      <a:ext cx="123" cy="137"/>
                    </a:xfrm>
                    <a:custGeom>
                      <a:avLst/>
                      <a:gdLst>
                        <a:gd name="T0" fmla="*/ 62 w 246"/>
                        <a:gd name="T1" fmla="*/ 0 h 273"/>
                        <a:gd name="T2" fmla="*/ 0 w 246"/>
                        <a:gd name="T3" fmla="*/ 69 h 273"/>
                        <a:gd name="T4" fmla="*/ 0 w 246"/>
                        <a:gd name="T5" fmla="*/ 273 h 273"/>
                        <a:gd name="T6" fmla="*/ 185 w 246"/>
                        <a:gd name="T7" fmla="*/ 273 h 273"/>
                        <a:gd name="T8" fmla="*/ 246 w 246"/>
                        <a:gd name="T9" fmla="*/ 205 h 273"/>
                        <a:gd name="T10" fmla="*/ 246 w 246"/>
                        <a:gd name="T11" fmla="*/ 0 h 273"/>
                        <a:gd name="T12" fmla="*/ 62 w 246"/>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6" h="273">
                          <a:moveTo>
                            <a:pt x="62" y="0"/>
                          </a:moveTo>
                          <a:lnTo>
                            <a:pt x="0" y="69"/>
                          </a:lnTo>
                          <a:lnTo>
                            <a:pt x="0" y="273"/>
                          </a:lnTo>
                          <a:lnTo>
                            <a:pt x="185" y="273"/>
                          </a:lnTo>
                          <a:lnTo>
                            <a:pt x="246" y="205"/>
                          </a:lnTo>
                          <a:lnTo>
                            <a:pt x="246" y="0"/>
                          </a:lnTo>
                          <a:lnTo>
                            <a:pt x="62" y="0"/>
                          </a:lnTo>
                          <a:close/>
                        </a:path>
                      </a:pathLst>
                    </a:custGeom>
                    <a:grpFill/>
                    <a:ln w="9525">
                      <a:solidFill>
                        <a:schemeClr val="tx1"/>
                      </a:solidFill>
                      <a:prstDash val="solid"/>
                      <a:round/>
                      <a:headEnd/>
                      <a:tailEnd/>
                    </a:ln>
                  </p:spPr>
                  <p:txBody>
                    <a:bodyPr/>
                    <a:lstStyle/>
                    <a:p>
                      <a:endParaRPr lang="en-US"/>
                    </a:p>
                  </p:txBody>
                </p:sp>
                <p:sp>
                  <p:nvSpPr>
                    <p:cNvPr id="4199" name="Line 894"/>
                    <p:cNvSpPr>
                      <a:spLocks noChangeShapeType="1"/>
                    </p:cNvSpPr>
                    <p:nvPr/>
                  </p:nvSpPr>
                  <p:spPr bwMode="auto">
                    <a:xfrm flipH="1">
                      <a:off x="2910" y="1855"/>
                      <a:ext cx="93" cy="1"/>
                    </a:xfrm>
                    <a:prstGeom prst="line">
                      <a:avLst/>
                    </a:prstGeom>
                    <a:grpFill/>
                    <a:ln w="9525">
                      <a:solidFill>
                        <a:schemeClr val="tx1"/>
                      </a:solidFill>
                      <a:round/>
                      <a:headEnd/>
                      <a:tailEnd/>
                    </a:ln>
                    <a:extLst/>
                  </p:spPr>
                  <p:txBody>
                    <a:bodyPr/>
                    <a:lstStyle/>
                    <a:p>
                      <a:endParaRPr lang="en-US"/>
                    </a:p>
                  </p:txBody>
                </p:sp>
                <p:sp>
                  <p:nvSpPr>
                    <p:cNvPr id="4200" name="Line 895"/>
                    <p:cNvSpPr>
                      <a:spLocks noChangeShapeType="1"/>
                    </p:cNvSpPr>
                    <p:nvPr/>
                  </p:nvSpPr>
                  <p:spPr bwMode="auto">
                    <a:xfrm flipV="1">
                      <a:off x="3003" y="1820"/>
                      <a:ext cx="30" cy="35"/>
                    </a:xfrm>
                    <a:prstGeom prst="line">
                      <a:avLst/>
                    </a:prstGeom>
                    <a:grpFill/>
                    <a:ln w="9525">
                      <a:solidFill>
                        <a:schemeClr val="tx1"/>
                      </a:solidFill>
                      <a:round/>
                      <a:headEnd/>
                      <a:tailEnd/>
                    </a:ln>
                    <a:extLst/>
                  </p:spPr>
                  <p:txBody>
                    <a:bodyPr/>
                    <a:lstStyle/>
                    <a:p>
                      <a:endParaRPr lang="en-US"/>
                    </a:p>
                  </p:txBody>
                </p:sp>
                <p:sp>
                  <p:nvSpPr>
                    <p:cNvPr id="4201" name="Line 896"/>
                    <p:cNvSpPr>
                      <a:spLocks noChangeShapeType="1"/>
                    </p:cNvSpPr>
                    <p:nvPr/>
                  </p:nvSpPr>
                  <p:spPr bwMode="auto">
                    <a:xfrm>
                      <a:off x="3003" y="1855"/>
                      <a:ext cx="1" cy="102"/>
                    </a:xfrm>
                    <a:prstGeom prst="line">
                      <a:avLst/>
                    </a:prstGeom>
                    <a:grpFill/>
                    <a:ln w="9525">
                      <a:solidFill>
                        <a:schemeClr val="tx1"/>
                      </a:solidFill>
                      <a:round/>
                      <a:headEnd/>
                      <a:tailEnd/>
                    </a:ln>
                    <a:extLst/>
                  </p:spPr>
                  <p:txBody>
                    <a:bodyPr/>
                    <a:lstStyle/>
                    <a:p>
                      <a:endParaRPr lang="en-US"/>
                    </a:p>
                  </p:txBody>
                </p:sp>
              </p:grpSp>
              <p:grpSp>
                <p:nvGrpSpPr>
                  <p:cNvPr id="4178" name="Group 902"/>
                  <p:cNvGrpSpPr>
                    <a:grpSpLocks/>
                  </p:cNvGrpSpPr>
                  <p:nvPr/>
                </p:nvGrpSpPr>
                <p:grpSpPr bwMode="auto">
                  <a:xfrm>
                    <a:off x="2814" y="1719"/>
                    <a:ext cx="124" cy="137"/>
                    <a:chOff x="2814" y="1719"/>
                    <a:chExt cx="124" cy="137"/>
                  </a:xfrm>
                  <a:grpFill/>
                </p:grpSpPr>
                <p:sp>
                  <p:nvSpPr>
                    <p:cNvPr id="4194" name="Freeform 898"/>
                    <p:cNvSpPr>
                      <a:spLocks/>
                    </p:cNvSpPr>
                    <p:nvPr/>
                  </p:nvSpPr>
                  <p:spPr bwMode="auto">
                    <a:xfrm>
                      <a:off x="2814" y="1719"/>
                      <a:ext cx="124" cy="137"/>
                    </a:xfrm>
                    <a:custGeom>
                      <a:avLst/>
                      <a:gdLst>
                        <a:gd name="T0" fmla="*/ 62 w 246"/>
                        <a:gd name="T1" fmla="*/ 0 h 273"/>
                        <a:gd name="T2" fmla="*/ 0 w 246"/>
                        <a:gd name="T3" fmla="*/ 69 h 273"/>
                        <a:gd name="T4" fmla="*/ 0 w 246"/>
                        <a:gd name="T5" fmla="*/ 273 h 273"/>
                        <a:gd name="T6" fmla="*/ 186 w 246"/>
                        <a:gd name="T7" fmla="*/ 273 h 273"/>
                        <a:gd name="T8" fmla="*/ 246 w 246"/>
                        <a:gd name="T9" fmla="*/ 206 h 273"/>
                        <a:gd name="T10" fmla="*/ 246 w 246"/>
                        <a:gd name="T11" fmla="*/ 0 h 273"/>
                        <a:gd name="T12" fmla="*/ 62 w 246"/>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6" h="273">
                          <a:moveTo>
                            <a:pt x="62" y="0"/>
                          </a:moveTo>
                          <a:lnTo>
                            <a:pt x="0" y="69"/>
                          </a:lnTo>
                          <a:lnTo>
                            <a:pt x="0" y="273"/>
                          </a:lnTo>
                          <a:lnTo>
                            <a:pt x="186" y="273"/>
                          </a:lnTo>
                          <a:lnTo>
                            <a:pt x="246" y="206"/>
                          </a:lnTo>
                          <a:lnTo>
                            <a:pt x="246" y="0"/>
                          </a:lnTo>
                          <a:lnTo>
                            <a:pt x="62" y="0"/>
                          </a:lnTo>
                          <a:close/>
                        </a:path>
                      </a:pathLst>
                    </a:custGeom>
                    <a:grpFill/>
                    <a:ln w="9525">
                      <a:solidFill>
                        <a:schemeClr val="tx1"/>
                      </a:solidFill>
                      <a:prstDash val="solid"/>
                      <a:round/>
                      <a:headEnd/>
                      <a:tailEnd/>
                    </a:ln>
                  </p:spPr>
                  <p:txBody>
                    <a:bodyPr/>
                    <a:lstStyle/>
                    <a:p>
                      <a:endParaRPr lang="en-US"/>
                    </a:p>
                  </p:txBody>
                </p:sp>
                <p:sp>
                  <p:nvSpPr>
                    <p:cNvPr id="4195" name="Line 899"/>
                    <p:cNvSpPr>
                      <a:spLocks noChangeShapeType="1"/>
                    </p:cNvSpPr>
                    <p:nvPr/>
                  </p:nvSpPr>
                  <p:spPr bwMode="auto">
                    <a:xfrm flipH="1">
                      <a:off x="2814" y="1754"/>
                      <a:ext cx="93" cy="1"/>
                    </a:xfrm>
                    <a:prstGeom prst="line">
                      <a:avLst/>
                    </a:prstGeom>
                    <a:grpFill/>
                    <a:ln w="9525">
                      <a:solidFill>
                        <a:schemeClr val="tx1"/>
                      </a:solidFill>
                      <a:round/>
                      <a:headEnd/>
                      <a:tailEnd/>
                    </a:ln>
                    <a:extLst/>
                  </p:spPr>
                  <p:txBody>
                    <a:bodyPr/>
                    <a:lstStyle/>
                    <a:p>
                      <a:endParaRPr lang="en-US"/>
                    </a:p>
                  </p:txBody>
                </p:sp>
                <p:sp>
                  <p:nvSpPr>
                    <p:cNvPr id="4196" name="Line 900"/>
                    <p:cNvSpPr>
                      <a:spLocks noChangeShapeType="1"/>
                    </p:cNvSpPr>
                    <p:nvPr/>
                  </p:nvSpPr>
                  <p:spPr bwMode="auto">
                    <a:xfrm flipV="1">
                      <a:off x="2907" y="1719"/>
                      <a:ext cx="31" cy="35"/>
                    </a:xfrm>
                    <a:prstGeom prst="line">
                      <a:avLst/>
                    </a:prstGeom>
                    <a:grpFill/>
                    <a:ln w="9525">
                      <a:solidFill>
                        <a:schemeClr val="tx1"/>
                      </a:solidFill>
                      <a:round/>
                      <a:headEnd/>
                      <a:tailEnd/>
                    </a:ln>
                    <a:extLst/>
                  </p:spPr>
                  <p:txBody>
                    <a:bodyPr/>
                    <a:lstStyle/>
                    <a:p>
                      <a:endParaRPr lang="en-US"/>
                    </a:p>
                  </p:txBody>
                </p:sp>
                <p:sp>
                  <p:nvSpPr>
                    <p:cNvPr id="4197" name="Line 901"/>
                    <p:cNvSpPr>
                      <a:spLocks noChangeShapeType="1"/>
                    </p:cNvSpPr>
                    <p:nvPr/>
                  </p:nvSpPr>
                  <p:spPr bwMode="auto">
                    <a:xfrm>
                      <a:off x="2907" y="1754"/>
                      <a:ext cx="1" cy="102"/>
                    </a:xfrm>
                    <a:prstGeom prst="line">
                      <a:avLst/>
                    </a:prstGeom>
                    <a:grpFill/>
                    <a:ln w="9525">
                      <a:solidFill>
                        <a:schemeClr val="tx1"/>
                      </a:solidFill>
                      <a:round/>
                      <a:headEnd/>
                      <a:tailEnd/>
                    </a:ln>
                    <a:extLst/>
                  </p:spPr>
                  <p:txBody>
                    <a:bodyPr/>
                    <a:lstStyle/>
                    <a:p>
                      <a:endParaRPr lang="en-US"/>
                    </a:p>
                  </p:txBody>
                </p:sp>
              </p:grpSp>
              <p:grpSp>
                <p:nvGrpSpPr>
                  <p:cNvPr id="4179" name="Group 907"/>
                  <p:cNvGrpSpPr>
                    <a:grpSpLocks/>
                  </p:cNvGrpSpPr>
                  <p:nvPr/>
                </p:nvGrpSpPr>
                <p:grpSpPr bwMode="auto">
                  <a:xfrm>
                    <a:off x="2910" y="1719"/>
                    <a:ext cx="123" cy="137"/>
                    <a:chOff x="2910" y="1719"/>
                    <a:chExt cx="123" cy="137"/>
                  </a:xfrm>
                  <a:grpFill/>
                </p:grpSpPr>
                <p:sp>
                  <p:nvSpPr>
                    <p:cNvPr id="4190" name="Freeform 903"/>
                    <p:cNvSpPr>
                      <a:spLocks/>
                    </p:cNvSpPr>
                    <p:nvPr/>
                  </p:nvSpPr>
                  <p:spPr bwMode="auto">
                    <a:xfrm>
                      <a:off x="2910" y="1719"/>
                      <a:ext cx="123" cy="137"/>
                    </a:xfrm>
                    <a:custGeom>
                      <a:avLst/>
                      <a:gdLst>
                        <a:gd name="T0" fmla="*/ 62 w 246"/>
                        <a:gd name="T1" fmla="*/ 0 h 273"/>
                        <a:gd name="T2" fmla="*/ 0 w 246"/>
                        <a:gd name="T3" fmla="*/ 69 h 273"/>
                        <a:gd name="T4" fmla="*/ 0 w 246"/>
                        <a:gd name="T5" fmla="*/ 273 h 273"/>
                        <a:gd name="T6" fmla="*/ 185 w 246"/>
                        <a:gd name="T7" fmla="*/ 273 h 273"/>
                        <a:gd name="T8" fmla="*/ 246 w 246"/>
                        <a:gd name="T9" fmla="*/ 206 h 273"/>
                        <a:gd name="T10" fmla="*/ 246 w 246"/>
                        <a:gd name="T11" fmla="*/ 0 h 273"/>
                        <a:gd name="T12" fmla="*/ 62 w 246"/>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6" h="273">
                          <a:moveTo>
                            <a:pt x="62" y="0"/>
                          </a:moveTo>
                          <a:lnTo>
                            <a:pt x="0" y="69"/>
                          </a:lnTo>
                          <a:lnTo>
                            <a:pt x="0" y="273"/>
                          </a:lnTo>
                          <a:lnTo>
                            <a:pt x="185" y="273"/>
                          </a:lnTo>
                          <a:lnTo>
                            <a:pt x="246" y="206"/>
                          </a:lnTo>
                          <a:lnTo>
                            <a:pt x="246" y="0"/>
                          </a:lnTo>
                          <a:lnTo>
                            <a:pt x="62" y="0"/>
                          </a:lnTo>
                          <a:close/>
                        </a:path>
                      </a:pathLst>
                    </a:custGeom>
                    <a:grpFill/>
                    <a:ln w="9525">
                      <a:solidFill>
                        <a:schemeClr val="tx1"/>
                      </a:solidFill>
                      <a:prstDash val="solid"/>
                      <a:round/>
                      <a:headEnd/>
                      <a:tailEnd/>
                    </a:ln>
                  </p:spPr>
                  <p:txBody>
                    <a:bodyPr/>
                    <a:lstStyle/>
                    <a:p>
                      <a:endParaRPr lang="en-US"/>
                    </a:p>
                  </p:txBody>
                </p:sp>
                <p:sp>
                  <p:nvSpPr>
                    <p:cNvPr id="4191" name="Line 904"/>
                    <p:cNvSpPr>
                      <a:spLocks noChangeShapeType="1"/>
                    </p:cNvSpPr>
                    <p:nvPr/>
                  </p:nvSpPr>
                  <p:spPr bwMode="auto">
                    <a:xfrm flipH="1">
                      <a:off x="2910" y="1754"/>
                      <a:ext cx="93" cy="1"/>
                    </a:xfrm>
                    <a:prstGeom prst="line">
                      <a:avLst/>
                    </a:prstGeom>
                    <a:grpFill/>
                    <a:ln w="9525">
                      <a:solidFill>
                        <a:schemeClr val="tx1"/>
                      </a:solidFill>
                      <a:round/>
                      <a:headEnd/>
                      <a:tailEnd/>
                    </a:ln>
                    <a:extLst/>
                  </p:spPr>
                  <p:txBody>
                    <a:bodyPr/>
                    <a:lstStyle/>
                    <a:p>
                      <a:endParaRPr lang="en-US"/>
                    </a:p>
                  </p:txBody>
                </p:sp>
                <p:sp>
                  <p:nvSpPr>
                    <p:cNvPr id="4192" name="Line 905"/>
                    <p:cNvSpPr>
                      <a:spLocks noChangeShapeType="1"/>
                    </p:cNvSpPr>
                    <p:nvPr/>
                  </p:nvSpPr>
                  <p:spPr bwMode="auto">
                    <a:xfrm flipV="1">
                      <a:off x="3003" y="1719"/>
                      <a:ext cx="30" cy="35"/>
                    </a:xfrm>
                    <a:prstGeom prst="line">
                      <a:avLst/>
                    </a:prstGeom>
                    <a:grpFill/>
                    <a:ln w="9525">
                      <a:solidFill>
                        <a:schemeClr val="tx1"/>
                      </a:solidFill>
                      <a:round/>
                      <a:headEnd/>
                      <a:tailEnd/>
                    </a:ln>
                    <a:extLst/>
                  </p:spPr>
                  <p:txBody>
                    <a:bodyPr/>
                    <a:lstStyle/>
                    <a:p>
                      <a:endParaRPr lang="en-US"/>
                    </a:p>
                  </p:txBody>
                </p:sp>
                <p:sp>
                  <p:nvSpPr>
                    <p:cNvPr id="4193" name="Line 906"/>
                    <p:cNvSpPr>
                      <a:spLocks noChangeShapeType="1"/>
                    </p:cNvSpPr>
                    <p:nvPr/>
                  </p:nvSpPr>
                  <p:spPr bwMode="auto">
                    <a:xfrm>
                      <a:off x="3003" y="1754"/>
                      <a:ext cx="1" cy="102"/>
                    </a:xfrm>
                    <a:prstGeom prst="line">
                      <a:avLst/>
                    </a:prstGeom>
                    <a:grpFill/>
                    <a:ln w="9525">
                      <a:solidFill>
                        <a:schemeClr val="tx1"/>
                      </a:solidFill>
                      <a:round/>
                      <a:headEnd/>
                      <a:tailEnd/>
                    </a:ln>
                    <a:extLst/>
                  </p:spPr>
                  <p:txBody>
                    <a:bodyPr/>
                    <a:lstStyle/>
                    <a:p>
                      <a:endParaRPr lang="en-US"/>
                    </a:p>
                  </p:txBody>
                </p:sp>
              </p:grpSp>
              <p:grpSp>
                <p:nvGrpSpPr>
                  <p:cNvPr id="4180" name="Group 912"/>
                  <p:cNvGrpSpPr>
                    <a:grpSpLocks/>
                  </p:cNvGrpSpPr>
                  <p:nvPr/>
                </p:nvGrpSpPr>
                <p:grpSpPr bwMode="auto">
                  <a:xfrm>
                    <a:off x="2814" y="1618"/>
                    <a:ext cx="124" cy="137"/>
                    <a:chOff x="2814" y="1618"/>
                    <a:chExt cx="124" cy="137"/>
                  </a:xfrm>
                  <a:grpFill/>
                </p:grpSpPr>
                <p:sp>
                  <p:nvSpPr>
                    <p:cNvPr id="4186" name="Freeform 908"/>
                    <p:cNvSpPr>
                      <a:spLocks/>
                    </p:cNvSpPr>
                    <p:nvPr/>
                  </p:nvSpPr>
                  <p:spPr bwMode="auto">
                    <a:xfrm>
                      <a:off x="2814" y="1618"/>
                      <a:ext cx="124" cy="137"/>
                    </a:xfrm>
                    <a:custGeom>
                      <a:avLst/>
                      <a:gdLst>
                        <a:gd name="T0" fmla="*/ 62 w 246"/>
                        <a:gd name="T1" fmla="*/ 0 h 273"/>
                        <a:gd name="T2" fmla="*/ 0 w 246"/>
                        <a:gd name="T3" fmla="*/ 69 h 273"/>
                        <a:gd name="T4" fmla="*/ 0 w 246"/>
                        <a:gd name="T5" fmla="*/ 273 h 273"/>
                        <a:gd name="T6" fmla="*/ 186 w 246"/>
                        <a:gd name="T7" fmla="*/ 273 h 273"/>
                        <a:gd name="T8" fmla="*/ 246 w 246"/>
                        <a:gd name="T9" fmla="*/ 206 h 273"/>
                        <a:gd name="T10" fmla="*/ 246 w 246"/>
                        <a:gd name="T11" fmla="*/ 0 h 273"/>
                        <a:gd name="T12" fmla="*/ 62 w 246"/>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6" h="273">
                          <a:moveTo>
                            <a:pt x="62" y="0"/>
                          </a:moveTo>
                          <a:lnTo>
                            <a:pt x="0" y="69"/>
                          </a:lnTo>
                          <a:lnTo>
                            <a:pt x="0" y="273"/>
                          </a:lnTo>
                          <a:lnTo>
                            <a:pt x="186" y="273"/>
                          </a:lnTo>
                          <a:lnTo>
                            <a:pt x="246" y="206"/>
                          </a:lnTo>
                          <a:lnTo>
                            <a:pt x="246" y="0"/>
                          </a:lnTo>
                          <a:lnTo>
                            <a:pt x="62" y="0"/>
                          </a:lnTo>
                          <a:close/>
                        </a:path>
                      </a:pathLst>
                    </a:custGeom>
                    <a:grpFill/>
                    <a:ln w="9525">
                      <a:solidFill>
                        <a:schemeClr val="tx1"/>
                      </a:solidFill>
                      <a:prstDash val="solid"/>
                      <a:round/>
                      <a:headEnd/>
                      <a:tailEnd/>
                    </a:ln>
                  </p:spPr>
                  <p:txBody>
                    <a:bodyPr/>
                    <a:lstStyle/>
                    <a:p>
                      <a:endParaRPr lang="en-US"/>
                    </a:p>
                  </p:txBody>
                </p:sp>
                <p:sp>
                  <p:nvSpPr>
                    <p:cNvPr id="4187" name="Line 909"/>
                    <p:cNvSpPr>
                      <a:spLocks noChangeShapeType="1"/>
                    </p:cNvSpPr>
                    <p:nvPr/>
                  </p:nvSpPr>
                  <p:spPr bwMode="auto">
                    <a:xfrm flipH="1">
                      <a:off x="2814" y="1653"/>
                      <a:ext cx="93" cy="1"/>
                    </a:xfrm>
                    <a:prstGeom prst="line">
                      <a:avLst/>
                    </a:prstGeom>
                    <a:grpFill/>
                    <a:ln w="9525">
                      <a:solidFill>
                        <a:schemeClr val="tx1"/>
                      </a:solidFill>
                      <a:round/>
                      <a:headEnd/>
                      <a:tailEnd/>
                    </a:ln>
                    <a:extLst/>
                  </p:spPr>
                  <p:txBody>
                    <a:bodyPr/>
                    <a:lstStyle/>
                    <a:p>
                      <a:endParaRPr lang="en-US"/>
                    </a:p>
                  </p:txBody>
                </p:sp>
                <p:sp>
                  <p:nvSpPr>
                    <p:cNvPr id="4188" name="Line 910"/>
                    <p:cNvSpPr>
                      <a:spLocks noChangeShapeType="1"/>
                    </p:cNvSpPr>
                    <p:nvPr/>
                  </p:nvSpPr>
                  <p:spPr bwMode="auto">
                    <a:xfrm flipV="1">
                      <a:off x="2907" y="1618"/>
                      <a:ext cx="31" cy="35"/>
                    </a:xfrm>
                    <a:prstGeom prst="line">
                      <a:avLst/>
                    </a:prstGeom>
                    <a:grpFill/>
                    <a:ln w="9525">
                      <a:solidFill>
                        <a:schemeClr val="tx1"/>
                      </a:solidFill>
                      <a:round/>
                      <a:headEnd/>
                      <a:tailEnd/>
                    </a:ln>
                    <a:extLst/>
                  </p:spPr>
                  <p:txBody>
                    <a:bodyPr/>
                    <a:lstStyle/>
                    <a:p>
                      <a:endParaRPr lang="en-US"/>
                    </a:p>
                  </p:txBody>
                </p:sp>
                <p:sp>
                  <p:nvSpPr>
                    <p:cNvPr id="4189" name="Line 911"/>
                    <p:cNvSpPr>
                      <a:spLocks noChangeShapeType="1"/>
                    </p:cNvSpPr>
                    <p:nvPr/>
                  </p:nvSpPr>
                  <p:spPr bwMode="auto">
                    <a:xfrm>
                      <a:off x="2907" y="1653"/>
                      <a:ext cx="1" cy="102"/>
                    </a:xfrm>
                    <a:prstGeom prst="line">
                      <a:avLst/>
                    </a:prstGeom>
                    <a:grpFill/>
                    <a:ln w="9525">
                      <a:solidFill>
                        <a:schemeClr val="tx1"/>
                      </a:solidFill>
                      <a:round/>
                      <a:headEnd/>
                      <a:tailEnd/>
                    </a:ln>
                    <a:extLst/>
                  </p:spPr>
                  <p:txBody>
                    <a:bodyPr/>
                    <a:lstStyle/>
                    <a:p>
                      <a:endParaRPr lang="en-US"/>
                    </a:p>
                  </p:txBody>
                </p:sp>
              </p:grpSp>
              <p:grpSp>
                <p:nvGrpSpPr>
                  <p:cNvPr id="4181" name="Group 917"/>
                  <p:cNvGrpSpPr>
                    <a:grpSpLocks/>
                  </p:cNvGrpSpPr>
                  <p:nvPr/>
                </p:nvGrpSpPr>
                <p:grpSpPr bwMode="auto">
                  <a:xfrm>
                    <a:off x="2910" y="1618"/>
                    <a:ext cx="123" cy="137"/>
                    <a:chOff x="2910" y="1618"/>
                    <a:chExt cx="123" cy="137"/>
                  </a:xfrm>
                  <a:grpFill/>
                </p:grpSpPr>
                <p:sp>
                  <p:nvSpPr>
                    <p:cNvPr id="4182" name="Freeform 913"/>
                    <p:cNvSpPr>
                      <a:spLocks/>
                    </p:cNvSpPr>
                    <p:nvPr/>
                  </p:nvSpPr>
                  <p:spPr bwMode="auto">
                    <a:xfrm>
                      <a:off x="2910" y="1618"/>
                      <a:ext cx="123" cy="137"/>
                    </a:xfrm>
                    <a:custGeom>
                      <a:avLst/>
                      <a:gdLst>
                        <a:gd name="T0" fmla="*/ 62 w 246"/>
                        <a:gd name="T1" fmla="*/ 0 h 273"/>
                        <a:gd name="T2" fmla="*/ 0 w 246"/>
                        <a:gd name="T3" fmla="*/ 69 h 273"/>
                        <a:gd name="T4" fmla="*/ 0 w 246"/>
                        <a:gd name="T5" fmla="*/ 273 h 273"/>
                        <a:gd name="T6" fmla="*/ 185 w 246"/>
                        <a:gd name="T7" fmla="*/ 273 h 273"/>
                        <a:gd name="T8" fmla="*/ 246 w 246"/>
                        <a:gd name="T9" fmla="*/ 206 h 273"/>
                        <a:gd name="T10" fmla="*/ 246 w 246"/>
                        <a:gd name="T11" fmla="*/ 0 h 273"/>
                        <a:gd name="T12" fmla="*/ 62 w 246"/>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6" h="273">
                          <a:moveTo>
                            <a:pt x="62" y="0"/>
                          </a:moveTo>
                          <a:lnTo>
                            <a:pt x="0" y="69"/>
                          </a:lnTo>
                          <a:lnTo>
                            <a:pt x="0" y="273"/>
                          </a:lnTo>
                          <a:lnTo>
                            <a:pt x="185" y="273"/>
                          </a:lnTo>
                          <a:lnTo>
                            <a:pt x="246" y="206"/>
                          </a:lnTo>
                          <a:lnTo>
                            <a:pt x="246" y="0"/>
                          </a:lnTo>
                          <a:lnTo>
                            <a:pt x="62" y="0"/>
                          </a:lnTo>
                          <a:close/>
                        </a:path>
                      </a:pathLst>
                    </a:custGeom>
                    <a:grpFill/>
                    <a:ln w="9525">
                      <a:solidFill>
                        <a:schemeClr val="tx1"/>
                      </a:solidFill>
                      <a:prstDash val="solid"/>
                      <a:round/>
                      <a:headEnd/>
                      <a:tailEnd/>
                    </a:ln>
                  </p:spPr>
                  <p:txBody>
                    <a:bodyPr/>
                    <a:lstStyle/>
                    <a:p>
                      <a:endParaRPr lang="en-US"/>
                    </a:p>
                  </p:txBody>
                </p:sp>
                <p:sp>
                  <p:nvSpPr>
                    <p:cNvPr id="4183" name="Line 914"/>
                    <p:cNvSpPr>
                      <a:spLocks noChangeShapeType="1"/>
                    </p:cNvSpPr>
                    <p:nvPr/>
                  </p:nvSpPr>
                  <p:spPr bwMode="auto">
                    <a:xfrm flipH="1">
                      <a:off x="2910" y="1653"/>
                      <a:ext cx="93" cy="1"/>
                    </a:xfrm>
                    <a:prstGeom prst="line">
                      <a:avLst/>
                    </a:prstGeom>
                    <a:grpFill/>
                    <a:ln w="9525">
                      <a:solidFill>
                        <a:schemeClr val="tx1"/>
                      </a:solidFill>
                      <a:round/>
                      <a:headEnd/>
                      <a:tailEnd/>
                    </a:ln>
                    <a:extLst/>
                  </p:spPr>
                  <p:txBody>
                    <a:bodyPr/>
                    <a:lstStyle/>
                    <a:p>
                      <a:endParaRPr lang="en-US"/>
                    </a:p>
                  </p:txBody>
                </p:sp>
                <p:sp>
                  <p:nvSpPr>
                    <p:cNvPr id="4184" name="Line 915"/>
                    <p:cNvSpPr>
                      <a:spLocks noChangeShapeType="1"/>
                    </p:cNvSpPr>
                    <p:nvPr/>
                  </p:nvSpPr>
                  <p:spPr bwMode="auto">
                    <a:xfrm flipV="1">
                      <a:off x="3003" y="1618"/>
                      <a:ext cx="30" cy="35"/>
                    </a:xfrm>
                    <a:prstGeom prst="line">
                      <a:avLst/>
                    </a:prstGeom>
                    <a:grpFill/>
                    <a:ln w="9525">
                      <a:solidFill>
                        <a:schemeClr val="tx1"/>
                      </a:solidFill>
                      <a:round/>
                      <a:headEnd/>
                      <a:tailEnd/>
                    </a:ln>
                    <a:extLst/>
                  </p:spPr>
                  <p:txBody>
                    <a:bodyPr/>
                    <a:lstStyle/>
                    <a:p>
                      <a:endParaRPr lang="en-US"/>
                    </a:p>
                  </p:txBody>
                </p:sp>
                <p:sp>
                  <p:nvSpPr>
                    <p:cNvPr id="4185" name="Line 916"/>
                    <p:cNvSpPr>
                      <a:spLocks noChangeShapeType="1"/>
                    </p:cNvSpPr>
                    <p:nvPr/>
                  </p:nvSpPr>
                  <p:spPr bwMode="auto">
                    <a:xfrm>
                      <a:off x="3003" y="1653"/>
                      <a:ext cx="1" cy="102"/>
                    </a:xfrm>
                    <a:prstGeom prst="line">
                      <a:avLst/>
                    </a:prstGeom>
                    <a:grpFill/>
                    <a:ln w="9525">
                      <a:solidFill>
                        <a:schemeClr val="tx1"/>
                      </a:solidFill>
                      <a:round/>
                      <a:headEnd/>
                      <a:tailEnd/>
                    </a:ln>
                    <a:extLst/>
                  </p:spPr>
                  <p:txBody>
                    <a:bodyPr/>
                    <a:lstStyle/>
                    <a:p>
                      <a:endParaRPr lang="en-US"/>
                    </a:p>
                  </p:txBody>
                </p:sp>
              </p:grpSp>
            </p:grpSp>
            <p:grpSp>
              <p:nvGrpSpPr>
                <p:cNvPr id="4061" name="Group 1019"/>
                <p:cNvGrpSpPr>
                  <a:grpSpLocks/>
                </p:cNvGrpSpPr>
                <p:nvPr/>
              </p:nvGrpSpPr>
              <p:grpSpPr bwMode="auto">
                <a:xfrm>
                  <a:off x="3004" y="1618"/>
                  <a:ext cx="219" cy="1046"/>
                  <a:chOff x="3004" y="1618"/>
                  <a:chExt cx="219" cy="1046"/>
                </a:xfrm>
                <a:grpFill/>
              </p:grpSpPr>
              <p:grpSp>
                <p:nvGrpSpPr>
                  <p:cNvPr id="4062" name="Group 923"/>
                  <p:cNvGrpSpPr>
                    <a:grpSpLocks/>
                  </p:cNvGrpSpPr>
                  <p:nvPr/>
                </p:nvGrpSpPr>
                <p:grpSpPr bwMode="auto">
                  <a:xfrm>
                    <a:off x="3004" y="2527"/>
                    <a:ext cx="124" cy="137"/>
                    <a:chOff x="3004" y="2527"/>
                    <a:chExt cx="124" cy="137"/>
                  </a:xfrm>
                  <a:grpFill/>
                </p:grpSpPr>
                <p:sp>
                  <p:nvSpPr>
                    <p:cNvPr id="4158" name="Freeform 919"/>
                    <p:cNvSpPr>
                      <a:spLocks/>
                    </p:cNvSpPr>
                    <p:nvPr/>
                  </p:nvSpPr>
                  <p:spPr bwMode="auto">
                    <a:xfrm>
                      <a:off x="3004" y="2527"/>
                      <a:ext cx="124" cy="137"/>
                    </a:xfrm>
                    <a:custGeom>
                      <a:avLst/>
                      <a:gdLst>
                        <a:gd name="T0" fmla="*/ 62 w 246"/>
                        <a:gd name="T1" fmla="*/ 0 h 273"/>
                        <a:gd name="T2" fmla="*/ 0 w 246"/>
                        <a:gd name="T3" fmla="*/ 69 h 273"/>
                        <a:gd name="T4" fmla="*/ 0 w 246"/>
                        <a:gd name="T5" fmla="*/ 273 h 273"/>
                        <a:gd name="T6" fmla="*/ 186 w 246"/>
                        <a:gd name="T7" fmla="*/ 273 h 273"/>
                        <a:gd name="T8" fmla="*/ 246 w 246"/>
                        <a:gd name="T9" fmla="*/ 206 h 273"/>
                        <a:gd name="T10" fmla="*/ 246 w 246"/>
                        <a:gd name="T11" fmla="*/ 0 h 273"/>
                        <a:gd name="T12" fmla="*/ 62 w 246"/>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6" h="273">
                          <a:moveTo>
                            <a:pt x="62" y="0"/>
                          </a:moveTo>
                          <a:lnTo>
                            <a:pt x="0" y="69"/>
                          </a:lnTo>
                          <a:lnTo>
                            <a:pt x="0" y="273"/>
                          </a:lnTo>
                          <a:lnTo>
                            <a:pt x="186" y="273"/>
                          </a:lnTo>
                          <a:lnTo>
                            <a:pt x="246" y="206"/>
                          </a:lnTo>
                          <a:lnTo>
                            <a:pt x="246" y="0"/>
                          </a:lnTo>
                          <a:lnTo>
                            <a:pt x="62" y="0"/>
                          </a:lnTo>
                          <a:close/>
                        </a:path>
                      </a:pathLst>
                    </a:custGeom>
                    <a:grpFill/>
                    <a:ln w="9525">
                      <a:solidFill>
                        <a:schemeClr val="tx1"/>
                      </a:solidFill>
                      <a:prstDash val="solid"/>
                      <a:round/>
                      <a:headEnd/>
                      <a:tailEnd/>
                    </a:ln>
                  </p:spPr>
                  <p:txBody>
                    <a:bodyPr/>
                    <a:lstStyle/>
                    <a:p>
                      <a:endParaRPr lang="en-US"/>
                    </a:p>
                  </p:txBody>
                </p:sp>
                <p:sp>
                  <p:nvSpPr>
                    <p:cNvPr id="4159" name="Line 920"/>
                    <p:cNvSpPr>
                      <a:spLocks noChangeShapeType="1"/>
                    </p:cNvSpPr>
                    <p:nvPr/>
                  </p:nvSpPr>
                  <p:spPr bwMode="auto">
                    <a:xfrm flipH="1">
                      <a:off x="3004" y="2562"/>
                      <a:ext cx="93" cy="1"/>
                    </a:xfrm>
                    <a:prstGeom prst="line">
                      <a:avLst/>
                    </a:prstGeom>
                    <a:grpFill/>
                    <a:ln w="9525">
                      <a:solidFill>
                        <a:schemeClr val="tx1"/>
                      </a:solidFill>
                      <a:round/>
                      <a:headEnd/>
                      <a:tailEnd/>
                    </a:ln>
                    <a:extLst/>
                  </p:spPr>
                  <p:txBody>
                    <a:bodyPr/>
                    <a:lstStyle/>
                    <a:p>
                      <a:endParaRPr lang="en-US"/>
                    </a:p>
                  </p:txBody>
                </p:sp>
                <p:sp>
                  <p:nvSpPr>
                    <p:cNvPr id="4160" name="Line 921"/>
                    <p:cNvSpPr>
                      <a:spLocks noChangeShapeType="1"/>
                    </p:cNvSpPr>
                    <p:nvPr/>
                  </p:nvSpPr>
                  <p:spPr bwMode="auto">
                    <a:xfrm flipV="1">
                      <a:off x="3097" y="2527"/>
                      <a:ext cx="31" cy="35"/>
                    </a:xfrm>
                    <a:prstGeom prst="line">
                      <a:avLst/>
                    </a:prstGeom>
                    <a:grpFill/>
                    <a:ln w="9525">
                      <a:solidFill>
                        <a:schemeClr val="tx1"/>
                      </a:solidFill>
                      <a:round/>
                      <a:headEnd/>
                      <a:tailEnd/>
                    </a:ln>
                    <a:extLst/>
                  </p:spPr>
                  <p:txBody>
                    <a:bodyPr/>
                    <a:lstStyle/>
                    <a:p>
                      <a:endParaRPr lang="en-US"/>
                    </a:p>
                  </p:txBody>
                </p:sp>
                <p:sp>
                  <p:nvSpPr>
                    <p:cNvPr id="4161" name="Line 922"/>
                    <p:cNvSpPr>
                      <a:spLocks noChangeShapeType="1"/>
                    </p:cNvSpPr>
                    <p:nvPr/>
                  </p:nvSpPr>
                  <p:spPr bwMode="auto">
                    <a:xfrm>
                      <a:off x="3097" y="2562"/>
                      <a:ext cx="1" cy="102"/>
                    </a:xfrm>
                    <a:prstGeom prst="line">
                      <a:avLst/>
                    </a:prstGeom>
                    <a:grpFill/>
                    <a:ln w="9525">
                      <a:solidFill>
                        <a:schemeClr val="tx1"/>
                      </a:solidFill>
                      <a:round/>
                      <a:headEnd/>
                      <a:tailEnd/>
                    </a:ln>
                    <a:extLst/>
                  </p:spPr>
                  <p:txBody>
                    <a:bodyPr/>
                    <a:lstStyle/>
                    <a:p>
                      <a:endParaRPr lang="en-US"/>
                    </a:p>
                  </p:txBody>
                </p:sp>
              </p:grpSp>
              <p:grpSp>
                <p:nvGrpSpPr>
                  <p:cNvPr id="4063" name="Group 928"/>
                  <p:cNvGrpSpPr>
                    <a:grpSpLocks/>
                  </p:cNvGrpSpPr>
                  <p:nvPr/>
                </p:nvGrpSpPr>
                <p:grpSpPr bwMode="auto">
                  <a:xfrm>
                    <a:off x="3004" y="2426"/>
                    <a:ext cx="124" cy="137"/>
                    <a:chOff x="3004" y="2426"/>
                    <a:chExt cx="124" cy="137"/>
                  </a:xfrm>
                  <a:grpFill/>
                </p:grpSpPr>
                <p:sp>
                  <p:nvSpPr>
                    <p:cNvPr id="4154" name="Freeform 924"/>
                    <p:cNvSpPr>
                      <a:spLocks/>
                    </p:cNvSpPr>
                    <p:nvPr/>
                  </p:nvSpPr>
                  <p:spPr bwMode="auto">
                    <a:xfrm>
                      <a:off x="3004" y="2426"/>
                      <a:ext cx="124" cy="137"/>
                    </a:xfrm>
                    <a:custGeom>
                      <a:avLst/>
                      <a:gdLst>
                        <a:gd name="T0" fmla="*/ 62 w 246"/>
                        <a:gd name="T1" fmla="*/ 0 h 273"/>
                        <a:gd name="T2" fmla="*/ 0 w 246"/>
                        <a:gd name="T3" fmla="*/ 69 h 273"/>
                        <a:gd name="T4" fmla="*/ 0 w 246"/>
                        <a:gd name="T5" fmla="*/ 273 h 273"/>
                        <a:gd name="T6" fmla="*/ 186 w 246"/>
                        <a:gd name="T7" fmla="*/ 273 h 273"/>
                        <a:gd name="T8" fmla="*/ 246 w 246"/>
                        <a:gd name="T9" fmla="*/ 206 h 273"/>
                        <a:gd name="T10" fmla="*/ 246 w 246"/>
                        <a:gd name="T11" fmla="*/ 0 h 273"/>
                        <a:gd name="T12" fmla="*/ 62 w 246"/>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6" h="273">
                          <a:moveTo>
                            <a:pt x="62" y="0"/>
                          </a:moveTo>
                          <a:lnTo>
                            <a:pt x="0" y="69"/>
                          </a:lnTo>
                          <a:lnTo>
                            <a:pt x="0" y="273"/>
                          </a:lnTo>
                          <a:lnTo>
                            <a:pt x="186" y="273"/>
                          </a:lnTo>
                          <a:lnTo>
                            <a:pt x="246" y="206"/>
                          </a:lnTo>
                          <a:lnTo>
                            <a:pt x="246" y="0"/>
                          </a:lnTo>
                          <a:lnTo>
                            <a:pt x="62" y="0"/>
                          </a:lnTo>
                          <a:close/>
                        </a:path>
                      </a:pathLst>
                    </a:custGeom>
                    <a:grpFill/>
                    <a:ln w="9525">
                      <a:solidFill>
                        <a:schemeClr val="tx1"/>
                      </a:solidFill>
                      <a:prstDash val="solid"/>
                      <a:round/>
                      <a:headEnd/>
                      <a:tailEnd/>
                    </a:ln>
                  </p:spPr>
                  <p:txBody>
                    <a:bodyPr/>
                    <a:lstStyle/>
                    <a:p>
                      <a:endParaRPr lang="en-US"/>
                    </a:p>
                  </p:txBody>
                </p:sp>
                <p:sp>
                  <p:nvSpPr>
                    <p:cNvPr id="4155" name="Line 925"/>
                    <p:cNvSpPr>
                      <a:spLocks noChangeShapeType="1"/>
                    </p:cNvSpPr>
                    <p:nvPr/>
                  </p:nvSpPr>
                  <p:spPr bwMode="auto">
                    <a:xfrm flipH="1">
                      <a:off x="3004" y="2461"/>
                      <a:ext cx="93" cy="1"/>
                    </a:xfrm>
                    <a:prstGeom prst="line">
                      <a:avLst/>
                    </a:prstGeom>
                    <a:grpFill/>
                    <a:ln w="9525">
                      <a:solidFill>
                        <a:schemeClr val="tx1"/>
                      </a:solidFill>
                      <a:round/>
                      <a:headEnd/>
                      <a:tailEnd/>
                    </a:ln>
                    <a:extLst/>
                  </p:spPr>
                  <p:txBody>
                    <a:bodyPr/>
                    <a:lstStyle/>
                    <a:p>
                      <a:endParaRPr lang="en-US"/>
                    </a:p>
                  </p:txBody>
                </p:sp>
                <p:sp>
                  <p:nvSpPr>
                    <p:cNvPr id="4156" name="Line 926"/>
                    <p:cNvSpPr>
                      <a:spLocks noChangeShapeType="1"/>
                    </p:cNvSpPr>
                    <p:nvPr/>
                  </p:nvSpPr>
                  <p:spPr bwMode="auto">
                    <a:xfrm flipV="1">
                      <a:off x="3097" y="2426"/>
                      <a:ext cx="31" cy="35"/>
                    </a:xfrm>
                    <a:prstGeom prst="line">
                      <a:avLst/>
                    </a:prstGeom>
                    <a:grpFill/>
                    <a:ln w="9525">
                      <a:solidFill>
                        <a:schemeClr val="tx1"/>
                      </a:solidFill>
                      <a:round/>
                      <a:headEnd/>
                      <a:tailEnd/>
                    </a:ln>
                    <a:extLst/>
                  </p:spPr>
                  <p:txBody>
                    <a:bodyPr/>
                    <a:lstStyle/>
                    <a:p>
                      <a:endParaRPr lang="en-US"/>
                    </a:p>
                  </p:txBody>
                </p:sp>
                <p:sp>
                  <p:nvSpPr>
                    <p:cNvPr id="4157" name="Line 927"/>
                    <p:cNvSpPr>
                      <a:spLocks noChangeShapeType="1"/>
                    </p:cNvSpPr>
                    <p:nvPr/>
                  </p:nvSpPr>
                  <p:spPr bwMode="auto">
                    <a:xfrm>
                      <a:off x="3097" y="2461"/>
                      <a:ext cx="1" cy="102"/>
                    </a:xfrm>
                    <a:prstGeom prst="line">
                      <a:avLst/>
                    </a:prstGeom>
                    <a:grpFill/>
                    <a:ln w="9525">
                      <a:solidFill>
                        <a:schemeClr val="tx1"/>
                      </a:solidFill>
                      <a:round/>
                      <a:headEnd/>
                      <a:tailEnd/>
                    </a:ln>
                    <a:extLst/>
                  </p:spPr>
                  <p:txBody>
                    <a:bodyPr/>
                    <a:lstStyle/>
                    <a:p>
                      <a:endParaRPr lang="en-US"/>
                    </a:p>
                  </p:txBody>
                </p:sp>
              </p:grpSp>
              <p:grpSp>
                <p:nvGrpSpPr>
                  <p:cNvPr id="4064" name="Group 933"/>
                  <p:cNvGrpSpPr>
                    <a:grpSpLocks/>
                  </p:cNvGrpSpPr>
                  <p:nvPr/>
                </p:nvGrpSpPr>
                <p:grpSpPr bwMode="auto">
                  <a:xfrm>
                    <a:off x="3004" y="2325"/>
                    <a:ext cx="124" cy="137"/>
                    <a:chOff x="3004" y="2325"/>
                    <a:chExt cx="124" cy="137"/>
                  </a:xfrm>
                  <a:grpFill/>
                </p:grpSpPr>
                <p:sp>
                  <p:nvSpPr>
                    <p:cNvPr id="4150" name="Freeform 929"/>
                    <p:cNvSpPr>
                      <a:spLocks/>
                    </p:cNvSpPr>
                    <p:nvPr/>
                  </p:nvSpPr>
                  <p:spPr bwMode="auto">
                    <a:xfrm>
                      <a:off x="3004" y="2325"/>
                      <a:ext cx="124" cy="137"/>
                    </a:xfrm>
                    <a:custGeom>
                      <a:avLst/>
                      <a:gdLst>
                        <a:gd name="T0" fmla="*/ 62 w 246"/>
                        <a:gd name="T1" fmla="*/ 0 h 273"/>
                        <a:gd name="T2" fmla="*/ 0 w 246"/>
                        <a:gd name="T3" fmla="*/ 70 h 273"/>
                        <a:gd name="T4" fmla="*/ 0 w 246"/>
                        <a:gd name="T5" fmla="*/ 273 h 273"/>
                        <a:gd name="T6" fmla="*/ 186 w 246"/>
                        <a:gd name="T7" fmla="*/ 273 h 273"/>
                        <a:gd name="T8" fmla="*/ 246 w 246"/>
                        <a:gd name="T9" fmla="*/ 206 h 273"/>
                        <a:gd name="T10" fmla="*/ 246 w 246"/>
                        <a:gd name="T11" fmla="*/ 0 h 273"/>
                        <a:gd name="T12" fmla="*/ 62 w 246"/>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6" h="273">
                          <a:moveTo>
                            <a:pt x="62" y="0"/>
                          </a:moveTo>
                          <a:lnTo>
                            <a:pt x="0" y="70"/>
                          </a:lnTo>
                          <a:lnTo>
                            <a:pt x="0" y="273"/>
                          </a:lnTo>
                          <a:lnTo>
                            <a:pt x="186" y="273"/>
                          </a:lnTo>
                          <a:lnTo>
                            <a:pt x="246" y="206"/>
                          </a:lnTo>
                          <a:lnTo>
                            <a:pt x="246" y="0"/>
                          </a:lnTo>
                          <a:lnTo>
                            <a:pt x="62" y="0"/>
                          </a:lnTo>
                          <a:close/>
                        </a:path>
                      </a:pathLst>
                    </a:custGeom>
                    <a:grpFill/>
                    <a:ln w="9525">
                      <a:solidFill>
                        <a:schemeClr val="tx1"/>
                      </a:solidFill>
                      <a:prstDash val="solid"/>
                      <a:round/>
                      <a:headEnd/>
                      <a:tailEnd/>
                    </a:ln>
                  </p:spPr>
                  <p:txBody>
                    <a:bodyPr/>
                    <a:lstStyle/>
                    <a:p>
                      <a:endParaRPr lang="en-US"/>
                    </a:p>
                  </p:txBody>
                </p:sp>
                <p:sp>
                  <p:nvSpPr>
                    <p:cNvPr id="4151" name="Line 930"/>
                    <p:cNvSpPr>
                      <a:spLocks noChangeShapeType="1"/>
                    </p:cNvSpPr>
                    <p:nvPr/>
                  </p:nvSpPr>
                  <p:spPr bwMode="auto">
                    <a:xfrm flipH="1">
                      <a:off x="3004" y="2360"/>
                      <a:ext cx="93" cy="1"/>
                    </a:xfrm>
                    <a:prstGeom prst="line">
                      <a:avLst/>
                    </a:prstGeom>
                    <a:grpFill/>
                    <a:ln w="9525">
                      <a:solidFill>
                        <a:schemeClr val="tx1"/>
                      </a:solidFill>
                      <a:round/>
                      <a:headEnd/>
                      <a:tailEnd/>
                    </a:ln>
                    <a:extLst/>
                  </p:spPr>
                  <p:txBody>
                    <a:bodyPr/>
                    <a:lstStyle/>
                    <a:p>
                      <a:endParaRPr lang="en-US"/>
                    </a:p>
                  </p:txBody>
                </p:sp>
                <p:sp>
                  <p:nvSpPr>
                    <p:cNvPr id="4152" name="Line 931"/>
                    <p:cNvSpPr>
                      <a:spLocks noChangeShapeType="1"/>
                    </p:cNvSpPr>
                    <p:nvPr/>
                  </p:nvSpPr>
                  <p:spPr bwMode="auto">
                    <a:xfrm flipV="1">
                      <a:off x="3097" y="2325"/>
                      <a:ext cx="31" cy="35"/>
                    </a:xfrm>
                    <a:prstGeom prst="line">
                      <a:avLst/>
                    </a:prstGeom>
                    <a:grpFill/>
                    <a:ln w="9525">
                      <a:solidFill>
                        <a:schemeClr val="tx1"/>
                      </a:solidFill>
                      <a:round/>
                      <a:headEnd/>
                      <a:tailEnd/>
                    </a:ln>
                    <a:extLst/>
                  </p:spPr>
                  <p:txBody>
                    <a:bodyPr/>
                    <a:lstStyle/>
                    <a:p>
                      <a:endParaRPr lang="en-US"/>
                    </a:p>
                  </p:txBody>
                </p:sp>
                <p:sp>
                  <p:nvSpPr>
                    <p:cNvPr id="4153" name="Line 932"/>
                    <p:cNvSpPr>
                      <a:spLocks noChangeShapeType="1"/>
                    </p:cNvSpPr>
                    <p:nvPr/>
                  </p:nvSpPr>
                  <p:spPr bwMode="auto">
                    <a:xfrm>
                      <a:off x="3097" y="2360"/>
                      <a:ext cx="1" cy="102"/>
                    </a:xfrm>
                    <a:prstGeom prst="line">
                      <a:avLst/>
                    </a:prstGeom>
                    <a:grpFill/>
                    <a:ln w="9525">
                      <a:solidFill>
                        <a:schemeClr val="tx1"/>
                      </a:solidFill>
                      <a:round/>
                      <a:headEnd/>
                      <a:tailEnd/>
                    </a:ln>
                    <a:extLst/>
                  </p:spPr>
                  <p:txBody>
                    <a:bodyPr/>
                    <a:lstStyle/>
                    <a:p>
                      <a:endParaRPr lang="en-US"/>
                    </a:p>
                  </p:txBody>
                </p:sp>
              </p:grpSp>
              <p:grpSp>
                <p:nvGrpSpPr>
                  <p:cNvPr id="4065" name="Group 938"/>
                  <p:cNvGrpSpPr>
                    <a:grpSpLocks/>
                  </p:cNvGrpSpPr>
                  <p:nvPr/>
                </p:nvGrpSpPr>
                <p:grpSpPr bwMode="auto">
                  <a:xfrm>
                    <a:off x="3004" y="2224"/>
                    <a:ext cx="124" cy="137"/>
                    <a:chOff x="3004" y="2224"/>
                    <a:chExt cx="124" cy="137"/>
                  </a:xfrm>
                  <a:grpFill/>
                </p:grpSpPr>
                <p:sp>
                  <p:nvSpPr>
                    <p:cNvPr id="4146" name="Freeform 934"/>
                    <p:cNvSpPr>
                      <a:spLocks/>
                    </p:cNvSpPr>
                    <p:nvPr/>
                  </p:nvSpPr>
                  <p:spPr bwMode="auto">
                    <a:xfrm>
                      <a:off x="3004" y="2224"/>
                      <a:ext cx="124" cy="137"/>
                    </a:xfrm>
                    <a:custGeom>
                      <a:avLst/>
                      <a:gdLst>
                        <a:gd name="T0" fmla="*/ 62 w 246"/>
                        <a:gd name="T1" fmla="*/ 0 h 273"/>
                        <a:gd name="T2" fmla="*/ 0 w 246"/>
                        <a:gd name="T3" fmla="*/ 70 h 273"/>
                        <a:gd name="T4" fmla="*/ 0 w 246"/>
                        <a:gd name="T5" fmla="*/ 273 h 273"/>
                        <a:gd name="T6" fmla="*/ 186 w 246"/>
                        <a:gd name="T7" fmla="*/ 273 h 273"/>
                        <a:gd name="T8" fmla="*/ 246 w 246"/>
                        <a:gd name="T9" fmla="*/ 206 h 273"/>
                        <a:gd name="T10" fmla="*/ 246 w 246"/>
                        <a:gd name="T11" fmla="*/ 0 h 273"/>
                        <a:gd name="T12" fmla="*/ 62 w 246"/>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6" h="273">
                          <a:moveTo>
                            <a:pt x="62" y="0"/>
                          </a:moveTo>
                          <a:lnTo>
                            <a:pt x="0" y="70"/>
                          </a:lnTo>
                          <a:lnTo>
                            <a:pt x="0" y="273"/>
                          </a:lnTo>
                          <a:lnTo>
                            <a:pt x="186" y="273"/>
                          </a:lnTo>
                          <a:lnTo>
                            <a:pt x="246" y="206"/>
                          </a:lnTo>
                          <a:lnTo>
                            <a:pt x="246" y="0"/>
                          </a:lnTo>
                          <a:lnTo>
                            <a:pt x="62" y="0"/>
                          </a:lnTo>
                          <a:close/>
                        </a:path>
                      </a:pathLst>
                    </a:custGeom>
                    <a:grpFill/>
                    <a:ln w="9525">
                      <a:solidFill>
                        <a:schemeClr val="tx1"/>
                      </a:solidFill>
                      <a:prstDash val="solid"/>
                      <a:round/>
                      <a:headEnd/>
                      <a:tailEnd/>
                    </a:ln>
                  </p:spPr>
                  <p:txBody>
                    <a:bodyPr/>
                    <a:lstStyle/>
                    <a:p>
                      <a:endParaRPr lang="en-US"/>
                    </a:p>
                  </p:txBody>
                </p:sp>
                <p:sp>
                  <p:nvSpPr>
                    <p:cNvPr id="4147" name="Line 935"/>
                    <p:cNvSpPr>
                      <a:spLocks noChangeShapeType="1"/>
                    </p:cNvSpPr>
                    <p:nvPr/>
                  </p:nvSpPr>
                  <p:spPr bwMode="auto">
                    <a:xfrm flipH="1">
                      <a:off x="3004" y="2259"/>
                      <a:ext cx="93" cy="1"/>
                    </a:xfrm>
                    <a:prstGeom prst="line">
                      <a:avLst/>
                    </a:prstGeom>
                    <a:grpFill/>
                    <a:ln w="9525">
                      <a:solidFill>
                        <a:schemeClr val="tx1"/>
                      </a:solidFill>
                      <a:round/>
                      <a:headEnd/>
                      <a:tailEnd/>
                    </a:ln>
                    <a:extLst/>
                  </p:spPr>
                  <p:txBody>
                    <a:bodyPr/>
                    <a:lstStyle/>
                    <a:p>
                      <a:endParaRPr lang="en-US"/>
                    </a:p>
                  </p:txBody>
                </p:sp>
                <p:sp>
                  <p:nvSpPr>
                    <p:cNvPr id="4148" name="Line 936"/>
                    <p:cNvSpPr>
                      <a:spLocks noChangeShapeType="1"/>
                    </p:cNvSpPr>
                    <p:nvPr/>
                  </p:nvSpPr>
                  <p:spPr bwMode="auto">
                    <a:xfrm flipV="1">
                      <a:off x="3097" y="2224"/>
                      <a:ext cx="31" cy="35"/>
                    </a:xfrm>
                    <a:prstGeom prst="line">
                      <a:avLst/>
                    </a:prstGeom>
                    <a:grpFill/>
                    <a:ln w="9525">
                      <a:solidFill>
                        <a:schemeClr val="tx1"/>
                      </a:solidFill>
                      <a:round/>
                      <a:headEnd/>
                      <a:tailEnd/>
                    </a:ln>
                    <a:extLst/>
                  </p:spPr>
                  <p:txBody>
                    <a:bodyPr/>
                    <a:lstStyle/>
                    <a:p>
                      <a:endParaRPr lang="en-US"/>
                    </a:p>
                  </p:txBody>
                </p:sp>
                <p:sp>
                  <p:nvSpPr>
                    <p:cNvPr id="4149" name="Line 937"/>
                    <p:cNvSpPr>
                      <a:spLocks noChangeShapeType="1"/>
                    </p:cNvSpPr>
                    <p:nvPr/>
                  </p:nvSpPr>
                  <p:spPr bwMode="auto">
                    <a:xfrm>
                      <a:off x="3097" y="2259"/>
                      <a:ext cx="1" cy="102"/>
                    </a:xfrm>
                    <a:prstGeom prst="line">
                      <a:avLst/>
                    </a:prstGeom>
                    <a:grpFill/>
                    <a:ln w="9525">
                      <a:solidFill>
                        <a:schemeClr val="tx1"/>
                      </a:solidFill>
                      <a:round/>
                      <a:headEnd/>
                      <a:tailEnd/>
                    </a:ln>
                    <a:extLst/>
                  </p:spPr>
                  <p:txBody>
                    <a:bodyPr/>
                    <a:lstStyle/>
                    <a:p>
                      <a:endParaRPr lang="en-US"/>
                    </a:p>
                  </p:txBody>
                </p:sp>
              </p:grpSp>
              <p:grpSp>
                <p:nvGrpSpPr>
                  <p:cNvPr id="4066" name="Group 943"/>
                  <p:cNvGrpSpPr>
                    <a:grpSpLocks/>
                  </p:cNvGrpSpPr>
                  <p:nvPr/>
                </p:nvGrpSpPr>
                <p:grpSpPr bwMode="auto">
                  <a:xfrm>
                    <a:off x="3004" y="2123"/>
                    <a:ext cx="124" cy="137"/>
                    <a:chOff x="3004" y="2123"/>
                    <a:chExt cx="124" cy="137"/>
                  </a:xfrm>
                  <a:grpFill/>
                </p:grpSpPr>
                <p:sp>
                  <p:nvSpPr>
                    <p:cNvPr id="4142" name="Freeform 939"/>
                    <p:cNvSpPr>
                      <a:spLocks/>
                    </p:cNvSpPr>
                    <p:nvPr/>
                  </p:nvSpPr>
                  <p:spPr bwMode="auto">
                    <a:xfrm>
                      <a:off x="3004" y="2123"/>
                      <a:ext cx="124" cy="137"/>
                    </a:xfrm>
                    <a:custGeom>
                      <a:avLst/>
                      <a:gdLst>
                        <a:gd name="T0" fmla="*/ 62 w 246"/>
                        <a:gd name="T1" fmla="*/ 0 h 272"/>
                        <a:gd name="T2" fmla="*/ 0 w 246"/>
                        <a:gd name="T3" fmla="*/ 69 h 272"/>
                        <a:gd name="T4" fmla="*/ 0 w 246"/>
                        <a:gd name="T5" fmla="*/ 272 h 272"/>
                        <a:gd name="T6" fmla="*/ 186 w 246"/>
                        <a:gd name="T7" fmla="*/ 272 h 272"/>
                        <a:gd name="T8" fmla="*/ 246 w 246"/>
                        <a:gd name="T9" fmla="*/ 205 h 272"/>
                        <a:gd name="T10" fmla="*/ 246 w 246"/>
                        <a:gd name="T11" fmla="*/ 0 h 272"/>
                        <a:gd name="T12" fmla="*/ 62 w 246"/>
                        <a:gd name="T13" fmla="*/ 0 h 272"/>
                      </a:gdLst>
                      <a:ahLst/>
                      <a:cxnLst>
                        <a:cxn ang="0">
                          <a:pos x="T0" y="T1"/>
                        </a:cxn>
                        <a:cxn ang="0">
                          <a:pos x="T2" y="T3"/>
                        </a:cxn>
                        <a:cxn ang="0">
                          <a:pos x="T4" y="T5"/>
                        </a:cxn>
                        <a:cxn ang="0">
                          <a:pos x="T6" y="T7"/>
                        </a:cxn>
                        <a:cxn ang="0">
                          <a:pos x="T8" y="T9"/>
                        </a:cxn>
                        <a:cxn ang="0">
                          <a:pos x="T10" y="T11"/>
                        </a:cxn>
                        <a:cxn ang="0">
                          <a:pos x="T12" y="T13"/>
                        </a:cxn>
                      </a:cxnLst>
                      <a:rect l="0" t="0" r="r" b="b"/>
                      <a:pathLst>
                        <a:path w="246" h="272">
                          <a:moveTo>
                            <a:pt x="62" y="0"/>
                          </a:moveTo>
                          <a:lnTo>
                            <a:pt x="0" y="69"/>
                          </a:lnTo>
                          <a:lnTo>
                            <a:pt x="0" y="272"/>
                          </a:lnTo>
                          <a:lnTo>
                            <a:pt x="186" y="272"/>
                          </a:lnTo>
                          <a:lnTo>
                            <a:pt x="246" y="205"/>
                          </a:lnTo>
                          <a:lnTo>
                            <a:pt x="246" y="0"/>
                          </a:lnTo>
                          <a:lnTo>
                            <a:pt x="62" y="0"/>
                          </a:lnTo>
                          <a:close/>
                        </a:path>
                      </a:pathLst>
                    </a:custGeom>
                    <a:grpFill/>
                    <a:ln w="9525">
                      <a:solidFill>
                        <a:schemeClr val="tx1"/>
                      </a:solidFill>
                      <a:prstDash val="solid"/>
                      <a:round/>
                      <a:headEnd/>
                      <a:tailEnd/>
                    </a:ln>
                  </p:spPr>
                  <p:txBody>
                    <a:bodyPr/>
                    <a:lstStyle/>
                    <a:p>
                      <a:endParaRPr lang="en-US"/>
                    </a:p>
                  </p:txBody>
                </p:sp>
                <p:sp>
                  <p:nvSpPr>
                    <p:cNvPr id="4143" name="Line 940"/>
                    <p:cNvSpPr>
                      <a:spLocks noChangeShapeType="1"/>
                    </p:cNvSpPr>
                    <p:nvPr/>
                  </p:nvSpPr>
                  <p:spPr bwMode="auto">
                    <a:xfrm flipH="1">
                      <a:off x="3004" y="2158"/>
                      <a:ext cx="93" cy="1"/>
                    </a:xfrm>
                    <a:prstGeom prst="line">
                      <a:avLst/>
                    </a:prstGeom>
                    <a:grpFill/>
                    <a:ln w="9525">
                      <a:solidFill>
                        <a:schemeClr val="tx1"/>
                      </a:solidFill>
                      <a:round/>
                      <a:headEnd/>
                      <a:tailEnd/>
                    </a:ln>
                    <a:extLst/>
                  </p:spPr>
                  <p:txBody>
                    <a:bodyPr/>
                    <a:lstStyle/>
                    <a:p>
                      <a:endParaRPr lang="en-US"/>
                    </a:p>
                  </p:txBody>
                </p:sp>
                <p:sp>
                  <p:nvSpPr>
                    <p:cNvPr id="4144" name="Line 941"/>
                    <p:cNvSpPr>
                      <a:spLocks noChangeShapeType="1"/>
                    </p:cNvSpPr>
                    <p:nvPr/>
                  </p:nvSpPr>
                  <p:spPr bwMode="auto">
                    <a:xfrm flipV="1">
                      <a:off x="3097" y="2123"/>
                      <a:ext cx="31" cy="35"/>
                    </a:xfrm>
                    <a:prstGeom prst="line">
                      <a:avLst/>
                    </a:prstGeom>
                    <a:grpFill/>
                    <a:ln w="9525">
                      <a:solidFill>
                        <a:schemeClr val="tx1"/>
                      </a:solidFill>
                      <a:round/>
                      <a:headEnd/>
                      <a:tailEnd/>
                    </a:ln>
                    <a:extLst/>
                  </p:spPr>
                  <p:txBody>
                    <a:bodyPr/>
                    <a:lstStyle/>
                    <a:p>
                      <a:endParaRPr lang="en-US"/>
                    </a:p>
                  </p:txBody>
                </p:sp>
                <p:sp>
                  <p:nvSpPr>
                    <p:cNvPr id="4145" name="Line 942"/>
                    <p:cNvSpPr>
                      <a:spLocks noChangeShapeType="1"/>
                    </p:cNvSpPr>
                    <p:nvPr/>
                  </p:nvSpPr>
                  <p:spPr bwMode="auto">
                    <a:xfrm>
                      <a:off x="3097" y="2158"/>
                      <a:ext cx="1" cy="102"/>
                    </a:xfrm>
                    <a:prstGeom prst="line">
                      <a:avLst/>
                    </a:prstGeom>
                    <a:grpFill/>
                    <a:ln w="9525">
                      <a:solidFill>
                        <a:schemeClr val="tx1"/>
                      </a:solidFill>
                      <a:round/>
                      <a:headEnd/>
                      <a:tailEnd/>
                    </a:ln>
                    <a:extLst/>
                  </p:spPr>
                  <p:txBody>
                    <a:bodyPr/>
                    <a:lstStyle/>
                    <a:p>
                      <a:endParaRPr lang="en-US"/>
                    </a:p>
                  </p:txBody>
                </p:sp>
              </p:grpSp>
              <p:grpSp>
                <p:nvGrpSpPr>
                  <p:cNvPr id="4067" name="Group 948"/>
                  <p:cNvGrpSpPr>
                    <a:grpSpLocks/>
                  </p:cNvGrpSpPr>
                  <p:nvPr/>
                </p:nvGrpSpPr>
                <p:grpSpPr bwMode="auto">
                  <a:xfrm>
                    <a:off x="3004" y="2022"/>
                    <a:ext cx="124" cy="137"/>
                    <a:chOff x="3004" y="2022"/>
                    <a:chExt cx="124" cy="137"/>
                  </a:xfrm>
                  <a:grpFill/>
                </p:grpSpPr>
                <p:sp>
                  <p:nvSpPr>
                    <p:cNvPr id="4138" name="Freeform 944"/>
                    <p:cNvSpPr>
                      <a:spLocks/>
                    </p:cNvSpPr>
                    <p:nvPr/>
                  </p:nvSpPr>
                  <p:spPr bwMode="auto">
                    <a:xfrm>
                      <a:off x="3004" y="2022"/>
                      <a:ext cx="124" cy="137"/>
                    </a:xfrm>
                    <a:custGeom>
                      <a:avLst/>
                      <a:gdLst>
                        <a:gd name="T0" fmla="*/ 62 w 246"/>
                        <a:gd name="T1" fmla="*/ 0 h 273"/>
                        <a:gd name="T2" fmla="*/ 0 w 246"/>
                        <a:gd name="T3" fmla="*/ 69 h 273"/>
                        <a:gd name="T4" fmla="*/ 0 w 246"/>
                        <a:gd name="T5" fmla="*/ 273 h 273"/>
                        <a:gd name="T6" fmla="*/ 186 w 246"/>
                        <a:gd name="T7" fmla="*/ 273 h 273"/>
                        <a:gd name="T8" fmla="*/ 246 w 246"/>
                        <a:gd name="T9" fmla="*/ 205 h 273"/>
                        <a:gd name="T10" fmla="*/ 246 w 246"/>
                        <a:gd name="T11" fmla="*/ 0 h 273"/>
                        <a:gd name="T12" fmla="*/ 62 w 246"/>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6" h="273">
                          <a:moveTo>
                            <a:pt x="62" y="0"/>
                          </a:moveTo>
                          <a:lnTo>
                            <a:pt x="0" y="69"/>
                          </a:lnTo>
                          <a:lnTo>
                            <a:pt x="0" y="273"/>
                          </a:lnTo>
                          <a:lnTo>
                            <a:pt x="186" y="273"/>
                          </a:lnTo>
                          <a:lnTo>
                            <a:pt x="246" y="205"/>
                          </a:lnTo>
                          <a:lnTo>
                            <a:pt x="246" y="0"/>
                          </a:lnTo>
                          <a:lnTo>
                            <a:pt x="62" y="0"/>
                          </a:lnTo>
                          <a:close/>
                        </a:path>
                      </a:pathLst>
                    </a:custGeom>
                    <a:grpFill/>
                    <a:ln w="9525">
                      <a:solidFill>
                        <a:schemeClr val="tx1"/>
                      </a:solidFill>
                      <a:prstDash val="solid"/>
                      <a:round/>
                      <a:headEnd/>
                      <a:tailEnd/>
                    </a:ln>
                  </p:spPr>
                  <p:txBody>
                    <a:bodyPr/>
                    <a:lstStyle/>
                    <a:p>
                      <a:endParaRPr lang="en-US"/>
                    </a:p>
                  </p:txBody>
                </p:sp>
                <p:sp>
                  <p:nvSpPr>
                    <p:cNvPr id="4139" name="Line 945"/>
                    <p:cNvSpPr>
                      <a:spLocks noChangeShapeType="1"/>
                    </p:cNvSpPr>
                    <p:nvPr/>
                  </p:nvSpPr>
                  <p:spPr bwMode="auto">
                    <a:xfrm flipH="1">
                      <a:off x="3004" y="2057"/>
                      <a:ext cx="93" cy="1"/>
                    </a:xfrm>
                    <a:prstGeom prst="line">
                      <a:avLst/>
                    </a:prstGeom>
                    <a:grpFill/>
                    <a:ln w="9525">
                      <a:solidFill>
                        <a:schemeClr val="tx1"/>
                      </a:solidFill>
                      <a:round/>
                      <a:headEnd/>
                      <a:tailEnd/>
                    </a:ln>
                    <a:extLst/>
                  </p:spPr>
                  <p:txBody>
                    <a:bodyPr/>
                    <a:lstStyle/>
                    <a:p>
                      <a:endParaRPr lang="en-US"/>
                    </a:p>
                  </p:txBody>
                </p:sp>
                <p:sp>
                  <p:nvSpPr>
                    <p:cNvPr id="4140" name="Line 946"/>
                    <p:cNvSpPr>
                      <a:spLocks noChangeShapeType="1"/>
                    </p:cNvSpPr>
                    <p:nvPr/>
                  </p:nvSpPr>
                  <p:spPr bwMode="auto">
                    <a:xfrm flipV="1">
                      <a:off x="3097" y="2022"/>
                      <a:ext cx="31" cy="35"/>
                    </a:xfrm>
                    <a:prstGeom prst="line">
                      <a:avLst/>
                    </a:prstGeom>
                    <a:grpFill/>
                    <a:ln w="9525">
                      <a:solidFill>
                        <a:schemeClr val="tx1"/>
                      </a:solidFill>
                      <a:round/>
                      <a:headEnd/>
                      <a:tailEnd/>
                    </a:ln>
                    <a:extLst/>
                  </p:spPr>
                  <p:txBody>
                    <a:bodyPr/>
                    <a:lstStyle/>
                    <a:p>
                      <a:endParaRPr lang="en-US"/>
                    </a:p>
                  </p:txBody>
                </p:sp>
                <p:sp>
                  <p:nvSpPr>
                    <p:cNvPr id="4141" name="Line 947"/>
                    <p:cNvSpPr>
                      <a:spLocks noChangeShapeType="1"/>
                    </p:cNvSpPr>
                    <p:nvPr/>
                  </p:nvSpPr>
                  <p:spPr bwMode="auto">
                    <a:xfrm>
                      <a:off x="3097" y="2057"/>
                      <a:ext cx="1" cy="102"/>
                    </a:xfrm>
                    <a:prstGeom prst="line">
                      <a:avLst/>
                    </a:prstGeom>
                    <a:grpFill/>
                    <a:ln w="9525">
                      <a:solidFill>
                        <a:schemeClr val="tx1"/>
                      </a:solidFill>
                      <a:round/>
                      <a:headEnd/>
                      <a:tailEnd/>
                    </a:ln>
                    <a:extLst/>
                  </p:spPr>
                  <p:txBody>
                    <a:bodyPr/>
                    <a:lstStyle/>
                    <a:p>
                      <a:endParaRPr lang="en-US"/>
                    </a:p>
                  </p:txBody>
                </p:sp>
              </p:grpSp>
              <p:grpSp>
                <p:nvGrpSpPr>
                  <p:cNvPr id="4068" name="Group 953"/>
                  <p:cNvGrpSpPr>
                    <a:grpSpLocks/>
                  </p:cNvGrpSpPr>
                  <p:nvPr/>
                </p:nvGrpSpPr>
                <p:grpSpPr bwMode="auto">
                  <a:xfrm>
                    <a:off x="3004" y="1921"/>
                    <a:ext cx="124" cy="137"/>
                    <a:chOff x="3004" y="1921"/>
                    <a:chExt cx="124" cy="137"/>
                  </a:xfrm>
                  <a:grpFill/>
                </p:grpSpPr>
                <p:sp>
                  <p:nvSpPr>
                    <p:cNvPr id="4134" name="Freeform 949"/>
                    <p:cNvSpPr>
                      <a:spLocks/>
                    </p:cNvSpPr>
                    <p:nvPr/>
                  </p:nvSpPr>
                  <p:spPr bwMode="auto">
                    <a:xfrm>
                      <a:off x="3004" y="1921"/>
                      <a:ext cx="124" cy="137"/>
                    </a:xfrm>
                    <a:custGeom>
                      <a:avLst/>
                      <a:gdLst>
                        <a:gd name="T0" fmla="*/ 62 w 246"/>
                        <a:gd name="T1" fmla="*/ 0 h 273"/>
                        <a:gd name="T2" fmla="*/ 0 w 246"/>
                        <a:gd name="T3" fmla="*/ 69 h 273"/>
                        <a:gd name="T4" fmla="*/ 0 w 246"/>
                        <a:gd name="T5" fmla="*/ 273 h 273"/>
                        <a:gd name="T6" fmla="*/ 186 w 246"/>
                        <a:gd name="T7" fmla="*/ 273 h 273"/>
                        <a:gd name="T8" fmla="*/ 246 w 246"/>
                        <a:gd name="T9" fmla="*/ 205 h 273"/>
                        <a:gd name="T10" fmla="*/ 246 w 246"/>
                        <a:gd name="T11" fmla="*/ 0 h 273"/>
                        <a:gd name="T12" fmla="*/ 62 w 246"/>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6" h="273">
                          <a:moveTo>
                            <a:pt x="62" y="0"/>
                          </a:moveTo>
                          <a:lnTo>
                            <a:pt x="0" y="69"/>
                          </a:lnTo>
                          <a:lnTo>
                            <a:pt x="0" y="273"/>
                          </a:lnTo>
                          <a:lnTo>
                            <a:pt x="186" y="273"/>
                          </a:lnTo>
                          <a:lnTo>
                            <a:pt x="246" y="205"/>
                          </a:lnTo>
                          <a:lnTo>
                            <a:pt x="246" y="0"/>
                          </a:lnTo>
                          <a:lnTo>
                            <a:pt x="62" y="0"/>
                          </a:lnTo>
                          <a:close/>
                        </a:path>
                      </a:pathLst>
                    </a:custGeom>
                    <a:grpFill/>
                    <a:ln w="9525">
                      <a:solidFill>
                        <a:schemeClr val="tx1"/>
                      </a:solidFill>
                      <a:prstDash val="solid"/>
                      <a:round/>
                      <a:headEnd/>
                      <a:tailEnd/>
                    </a:ln>
                  </p:spPr>
                  <p:txBody>
                    <a:bodyPr/>
                    <a:lstStyle/>
                    <a:p>
                      <a:endParaRPr lang="en-US"/>
                    </a:p>
                  </p:txBody>
                </p:sp>
                <p:sp>
                  <p:nvSpPr>
                    <p:cNvPr id="4135" name="Line 950"/>
                    <p:cNvSpPr>
                      <a:spLocks noChangeShapeType="1"/>
                    </p:cNvSpPr>
                    <p:nvPr/>
                  </p:nvSpPr>
                  <p:spPr bwMode="auto">
                    <a:xfrm flipH="1">
                      <a:off x="3004" y="1956"/>
                      <a:ext cx="93" cy="1"/>
                    </a:xfrm>
                    <a:prstGeom prst="line">
                      <a:avLst/>
                    </a:prstGeom>
                    <a:grpFill/>
                    <a:ln w="9525">
                      <a:solidFill>
                        <a:schemeClr val="tx1"/>
                      </a:solidFill>
                      <a:round/>
                      <a:headEnd/>
                      <a:tailEnd/>
                    </a:ln>
                    <a:extLst/>
                  </p:spPr>
                  <p:txBody>
                    <a:bodyPr/>
                    <a:lstStyle/>
                    <a:p>
                      <a:endParaRPr lang="en-US"/>
                    </a:p>
                  </p:txBody>
                </p:sp>
                <p:sp>
                  <p:nvSpPr>
                    <p:cNvPr id="4136" name="Line 951"/>
                    <p:cNvSpPr>
                      <a:spLocks noChangeShapeType="1"/>
                    </p:cNvSpPr>
                    <p:nvPr/>
                  </p:nvSpPr>
                  <p:spPr bwMode="auto">
                    <a:xfrm flipV="1">
                      <a:off x="3097" y="1921"/>
                      <a:ext cx="31" cy="35"/>
                    </a:xfrm>
                    <a:prstGeom prst="line">
                      <a:avLst/>
                    </a:prstGeom>
                    <a:grpFill/>
                    <a:ln w="9525">
                      <a:solidFill>
                        <a:schemeClr val="tx1"/>
                      </a:solidFill>
                      <a:round/>
                      <a:headEnd/>
                      <a:tailEnd/>
                    </a:ln>
                    <a:extLst/>
                  </p:spPr>
                  <p:txBody>
                    <a:bodyPr/>
                    <a:lstStyle/>
                    <a:p>
                      <a:endParaRPr lang="en-US"/>
                    </a:p>
                  </p:txBody>
                </p:sp>
                <p:sp>
                  <p:nvSpPr>
                    <p:cNvPr id="4137" name="Line 952"/>
                    <p:cNvSpPr>
                      <a:spLocks noChangeShapeType="1"/>
                    </p:cNvSpPr>
                    <p:nvPr/>
                  </p:nvSpPr>
                  <p:spPr bwMode="auto">
                    <a:xfrm>
                      <a:off x="3097" y="1956"/>
                      <a:ext cx="1" cy="102"/>
                    </a:xfrm>
                    <a:prstGeom prst="line">
                      <a:avLst/>
                    </a:prstGeom>
                    <a:grpFill/>
                    <a:ln w="9525">
                      <a:solidFill>
                        <a:schemeClr val="tx1"/>
                      </a:solidFill>
                      <a:round/>
                      <a:headEnd/>
                      <a:tailEnd/>
                    </a:ln>
                    <a:extLst/>
                  </p:spPr>
                  <p:txBody>
                    <a:bodyPr/>
                    <a:lstStyle/>
                    <a:p>
                      <a:endParaRPr lang="en-US"/>
                    </a:p>
                  </p:txBody>
                </p:sp>
              </p:grpSp>
              <p:grpSp>
                <p:nvGrpSpPr>
                  <p:cNvPr id="4069" name="Group 958"/>
                  <p:cNvGrpSpPr>
                    <a:grpSpLocks/>
                  </p:cNvGrpSpPr>
                  <p:nvPr/>
                </p:nvGrpSpPr>
                <p:grpSpPr bwMode="auto">
                  <a:xfrm>
                    <a:off x="3004" y="1820"/>
                    <a:ext cx="124" cy="137"/>
                    <a:chOff x="3004" y="1820"/>
                    <a:chExt cx="124" cy="137"/>
                  </a:xfrm>
                  <a:grpFill/>
                </p:grpSpPr>
                <p:sp>
                  <p:nvSpPr>
                    <p:cNvPr id="4130" name="Freeform 954"/>
                    <p:cNvSpPr>
                      <a:spLocks/>
                    </p:cNvSpPr>
                    <p:nvPr/>
                  </p:nvSpPr>
                  <p:spPr bwMode="auto">
                    <a:xfrm>
                      <a:off x="3004" y="1820"/>
                      <a:ext cx="124" cy="137"/>
                    </a:xfrm>
                    <a:custGeom>
                      <a:avLst/>
                      <a:gdLst>
                        <a:gd name="T0" fmla="*/ 62 w 246"/>
                        <a:gd name="T1" fmla="*/ 0 h 273"/>
                        <a:gd name="T2" fmla="*/ 0 w 246"/>
                        <a:gd name="T3" fmla="*/ 69 h 273"/>
                        <a:gd name="T4" fmla="*/ 0 w 246"/>
                        <a:gd name="T5" fmla="*/ 273 h 273"/>
                        <a:gd name="T6" fmla="*/ 186 w 246"/>
                        <a:gd name="T7" fmla="*/ 273 h 273"/>
                        <a:gd name="T8" fmla="*/ 246 w 246"/>
                        <a:gd name="T9" fmla="*/ 205 h 273"/>
                        <a:gd name="T10" fmla="*/ 246 w 246"/>
                        <a:gd name="T11" fmla="*/ 0 h 273"/>
                        <a:gd name="T12" fmla="*/ 62 w 246"/>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6" h="273">
                          <a:moveTo>
                            <a:pt x="62" y="0"/>
                          </a:moveTo>
                          <a:lnTo>
                            <a:pt x="0" y="69"/>
                          </a:lnTo>
                          <a:lnTo>
                            <a:pt x="0" y="273"/>
                          </a:lnTo>
                          <a:lnTo>
                            <a:pt x="186" y="273"/>
                          </a:lnTo>
                          <a:lnTo>
                            <a:pt x="246" y="205"/>
                          </a:lnTo>
                          <a:lnTo>
                            <a:pt x="246" y="0"/>
                          </a:lnTo>
                          <a:lnTo>
                            <a:pt x="62" y="0"/>
                          </a:lnTo>
                          <a:close/>
                        </a:path>
                      </a:pathLst>
                    </a:custGeom>
                    <a:grpFill/>
                    <a:ln w="9525">
                      <a:solidFill>
                        <a:schemeClr val="tx1"/>
                      </a:solidFill>
                      <a:prstDash val="solid"/>
                      <a:round/>
                      <a:headEnd/>
                      <a:tailEnd/>
                    </a:ln>
                  </p:spPr>
                  <p:txBody>
                    <a:bodyPr/>
                    <a:lstStyle/>
                    <a:p>
                      <a:endParaRPr lang="en-US"/>
                    </a:p>
                  </p:txBody>
                </p:sp>
                <p:sp>
                  <p:nvSpPr>
                    <p:cNvPr id="4131" name="Line 955"/>
                    <p:cNvSpPr>
                      <a:spLocks noChangeShapeType="1"/>
                    </p:cNvSpPr>
                    <p:nvPr/>
                  </p:nvSpPr>
                  <p:spPr bwMode="auto">
                    <a:xfrm flipH="1">
                      <a:off x="3004" y="1855"/>
                      <a:ext cx="93" cy="1"/>
                    </a:xfrm>
                    <a:prstGeom prst="line">
                      <a:avLst/>
                    </a:prstGeom>
                    <a:grpFill/>
                    <a:ln w="9525">
                      <a:solidFill>
                        <a:schemeClr val="tx1"/>
                      </a:solidFill>
                      <a:round/>
                      <a:headEnd/>
                      <a:tailEnd/>
                    </a:ln>
                    <a:extLst/>
                  </p:spPr>
                  <p:txBody>
                    <a:bodyPr/>
                    <a:lstStyle/>
                    <a:p>
                      <a:endParaRPr lang="en-US"/>
                    </a:p>
                  </p:txBody>
                </p:sp>
                <p:sp>
                  <p:nvSpPr>
                    <p:cNvPr id="4132" name="Line 956"/>
                    <p:cNvSpPr>
                      <a:spLocks noChangeShapeType="1"/>
                    </p:cNvSpPr>
                    <p:nvPr/>
                  </p:nvSpPr>
                  <p:spPr bwMode="auto">
                    <a:xfrm flipV="1">
                      <a:off x="3097" y="1820"/>
                      <a:ext cx="31" cy="35"/>
                    </a:xfrm>
                    <a:prstGeom prst="line">
                      <a:avLst/>
                    </a:prstGeom>
                    <a:grpFill/>
                    <a:ln w="9525">
                      <a:solidFill>
                        <a:schemeClr val="tx1"/>
                      </a:solidFill>
                      <a:round/>
                      <a:headEnd/>
                      <a:tailEnd/>
                    </a:ln>
                    <a:extLst/>
                  </p:spPr>
                  <p:txBody>
                    <a:bodyPr/>
                    <a:lstStyle/>
                    <a:p>
                      <a:endParaRPr lang="en-US"/>
                    </a:p>
                  </p:txBody>
                </p:sp>
                <p:sp>
                  <p:nvSpPr>
                    <p:cNvPr id="4133" name="Line 957"/>
                    <p:cNvSpPr>
                      <a:spLocks noChangeShapeType="1"/>
                    </p:cNvSpPr>
                    <p:nvPr/>
                  </p:nvSpPr>
                  <p:spPr bwMode="auto">
                    <a:xfrm>
                      <a:off x="3097" y="1855"/>
                      <a:ext cx="1" cy="102"/>
                    </a:xfrm>
                    <a:prstGeom prst="line">
                      <a:avLst/>
                    </a:prstGeom>
                    <a:grpFill/>
                    <a:ln w="9525">
                      <a:solidFill>
                        <a:schemeClr val="tx1"/>
                      </a:solidFill>
                      <a:round/>
                      <a:headEnd/>
                      <a:tailEnd/>
                    </a:ln>
                    <a:extLst/>
                  </p:spPr>
                  <p:txBody>
                    <a:bodyPr/>
                    <a:lstStyle/>
                    <a:p>
                      <a:endParaRPr lang="en-US"/>
                    </a:p>
                  </p:txBody>
                </p:sp>
              </p:grpSp>
              <p:grpSp>
                <p:nvGrpSpPr>
                  <p:cNvPr id="4070" name="Group 963"/>
                  <p:cNvGrpSpPr>
                    <a:grpSpLocks/>
                  </p:cNvGrpSpPr>
                  <p:nvPr/>
                </p:nvGrpSpPr>
                <p:grpSpPr bwMode="auto">
                  <a:xfrm>
                    <a:off x="3100" y="2527"/>
                    <a:ext cx="123" cy="137"/>
                    <a:chOff x="3100" y="2527"/>
                    <a:chExt cx="123" cy="137"/>
                  </a:xfrm>
                  <a:grpFill/>
                </p:grpSpPr>
                <p:sp>
                  <p:nvSpPr>
                    <p:cNvPr id="4126" name="Freeform 959"/>
                    <p:cNvSpPr>
                      <a:spLocks/>
                    </p:cNvSpPr>
                    <p:nvPr/>
                  </p:nvSpPr>
                  <p:spPr bwMode="auto">
                    <a:xfrm>
                      <a:off x="3100" y="2527"/>
                      <a:ext cx="123" cy="137"/>
                    </a:xfrm>
                    <a:custGeom>
                      <a:avLst/>
                      <a:gdLst>
                        <a:gd name="T0" fmla="*/ 62 w 246"/>
                        <a:gd name="T1" fmla="*/ 0 h 273"/>
                        <a:gd name="T2" fmla="*/ 0 w 246"/>
                        <a:gd name="T3" fmla="*/ 69 h 273"/>
                        <a:gd name="T4" fmla="*/ 0 w 246"/>
                        <a:gd name="T5" fmla="*/ 273 h 273"/>
                        <a:gd name="T6" fmla="*/ 185 w 246"/>
                        <a:gd name="T7" fmla="*/ 273 h 273"/>
                        <a:gd name="T8" fmla="*/ 246 w 246"/>
                        <a:gd name="T9" fmla="*/ 206 h 273"/>
                        <a:gd name="T10" fmla="*/ 246 w 246"/>
                        <a:gd name="T11" fmla="*/ 0 h 273"/>
                        <a:gd name="T12" fmla="*/ 62 w 246"/>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6" h="273">
                          <a:moveTo>
                            <a:pt x="62" y="0"/>
                          </a:moveTo>
                          <a:lnTo>
                            <a:pt x="0" y="69"/>
                          </a:lnTo>
                          <a:lnTo>
                            <a:pt x="0" y="273"/>
                          </a:lnTo>
                          <a:lnTo>
                            <a:pt x="185" y="273"/>
                          </a:lnTo>
                          <a:lnTo>
                            <a:pt x="246" y="206"/>
                          </a:lnTo>
                          <a:lnTo>
                            <a:pt x="246" y="0"/>
                          </a:lnTo>
                          <a:lnTo>
                            <a:pt x="62" y="0"/>
                          </a:lnTo>
                          <a:close/>
                        </a:path>
                      </a:pathLst>
                    </a:custGeom>
                    <a:grpFill/>
                    <a:ln w="9525">
                      <a:solidFill>
                        <a:schemeClr val="tx1"/>
                      </a:solidFill>
                      <a:prstDash val="solid"/>
                      <a:round/>
                      <a:headEnd/>
                      <a:tailEnd/>
                    </a:ln>
                  </p:spPr>
                  <p:txBody>
                    <a:bodyPr/>
                    <a:lstStyle/>
                    <a:p>
                      <a:endParaRPr lang="en-US"/>
                    </a:p>
                  </p:txBody>
                </p:sp>
                <p:sp>
                  <p:nvSpPr>
                    <p:cNvPr id="4127" name="Line 960"/>
                    <p:cNvSpPr>
                      <a:spLocks noChangeShapeType="1"/>
                    </p:cNvSpPr>
                    <p:nvPr/>
                  </p:nvSpPr>
                  <p:spPr bwMode="auto">
                    <a:xfrm flipH="1">
                      <a:off x="3100" y="2562"/>
                      <a:ext cx="93" cy="1"/>
                    </a:xfrm>
                    <a:prstGeom prst="line">
                      <a:avLst/>
                    </a:prstGeom>
                    <a:grpFill/>
                    <a:ln w="9525">
                      <a:solidFill>
                        <a:schemeClr val="tx1"/>
                      </a:solidFill>
                      <a:round/>
                      <a:headEnd/>
                      <a:tailEnd/>
                    </a:ln>
                    <a:extLst/>
                  </p:spPr>
                  <p:txBody>
                    <a:bodyPr/>
                    <a:lstStyle/>
                    <a:p>
                      <a:endParaRPr lang="en-US"/>
                    </a:p>
                  </p:txBody>
                </p:sp>
                <p:sp>
                  <p:nvSpPr>
                    <p:cNvPr id="4128" name="Line 961"/>
                    <p:cNvSpPr>
                      <a:spLocks noChangeShapeType="1"/>
                    </p:cNvSpPr>
                    <p:nvPr/>
                  </p:nvSpPr>
                  <p:spPr bwMode="auto">
                    <a:xfrm flipV="1">
                      <a:off x="3193" y="2527"/>
                      <a:ext cx="30" cy="35"/>
                    </a:xfrm>
                    <a:prstGeom prst="line">
                      <a:avLst/>
                    </a:prstGeom>
                    <a:grpFill/>
                    <a:ln w="9525">
                      <a:solidFill>
                        <a:schemeClr val="tx1"/>
                      </a:solidFill>
                      <a:round/>
                      <a:headEnd/>
                      <a:tailEnd/>
                    </a:ln>
                    <a:extLst/>
                  </p:spPr>
                  <p:txBody>
                    <a:bodyPr/>
                    <a:lstStyle/>
                    <a:p>
                      <a:endParaRPr lang="en-US"/>
                    </a:p>
                  </p:txBody>
                </p:sp>
                <p:sp>
                  <p:nvSpPr>
                    <p:cNvPr id="4129" name="Line 962"/>
                    <p:cNvSpPr>
                      <a:spLocks noChangeShapeType="1"/>
                    </p:cNvSpPr>
                    <p:nvPr/>
                  </p:nvSpPr>
                  <p:spPr bwMode="auto">
                    <a:xfrm>
                      <a:off x="3193" y="2562"/>
                      <a:ext cx="1" cy="102"/>
                    </a:xfrm>
                    <a:prstGeom prst="line">
                      <a:avLst/>
                    </a:prstGeom>
                    <a:grpFill/>
                    <a:ln w="9525">
                      <a:solidFill>
                        <a:schemeClr val="tx1"/>
                      </a:solidFill>
                      <a:round/>
                      <a:headEnd/>
                      <a:tailEnd/>
                    </a:ln>
                    <a:extLst/>
                  </p:spPr>
                  <p:txBody>
                    <a:bodyPr/>
                    <a:lstStyle/>
                    <a:p>
                      <a:endParaRPr lang="en-US"/>
                    </a:p>
                  </p:txBody>
                </p:sp>
              </p:grpSp>
              <p:grpSp>
                <p:nvGrpSpPr>
                  <p:cNvPr id="4071" name="Group 968"/>
                  <p:cNvGrpSpPr>
                    <a:grpSpLocks/>
                  </p:cNvGrpSpPr>
                  <p:nvPr/>
                </p:nvGrpSpPr>
                <p:grpSpPr bwMode="auto">
                  <a:xfrm>
                    <a:off x="3100" y="2426"/>
                    <a:ext cx="123" cy="137"/>
                    <a:chOff x="3100" y="2426"/>
                    <a:chExt cx="123" cy="137"/>
                  </a:xfrm>
                  <a:grpFill/>
                </p:grpSpPr>
                <p:sp>
                  <p:nvSpPr>
                    <p:cNvPr id="4122" name="Freeform 964"/>
                    <p:cNvSpPr>
                      <a:spLocks/>
                    </p:cNvSpPr>
                    <p:nvPr/>
                  </p:nvSpPr>
                  <p:spPr bwMode="auto">
                    <a:xfrm>
                      <a:off x="3100" y="2426"/>
                      <a:ext cx="123" cy="137"/>
                    </a:xfrm>
                    <a:custGeom>
                      <a:avLst/>
                      <a:gdLst>
                        <a:gd name="T0" fmla="*/ 62 w 246"/>
                        <a:gd name="T1" fmla="*/ 0 h 273"/>
                        <a:gd name="T2" fmla="*/ 0 w 246"/>
                        <a:gd name="T3" fmla="*/ 69 h 273"/>
                        <a:gd name="T4" fmla="*/ 0 w 246"/>
                        <a:gd name="T5" fmla="*/ 273 h 273"/>
                        <a:gd name="T6" fmla="*/ 185 w 246"/>
                        <a:gd name="T7" fmla="*/ 273 h 273"/>
                        <a:gd name="T8" fmla="*/ 246 w 246"/>
                        <a:gd name="T9" fmla="*/ 206 h 273"/>
                        <a:gd name="T10" fmla="*/ 246 w 246"/>
                        <a:gd name="T11" fmla="*/ 0 h 273"/>
                        <a:gd name="T12" fmla="*/ 62 w 246"/>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6" h="273">
                          <a:moveTo>
                            <a:pt x="62" y="0"/>
                          </a:moveTo>
                          <a:lnTo>
                            <a:pt x="0" y="69"/>
                          </a:lnTo>
                          <a:lnTo>
                            <a:pt x="0" y="273"/>
                          </a:lnTo>
                          <a:lnTo>
                            <a:pt x="185" y="273"/>
                          </a:lnTo>
                          <a:lnTo>
                            <a:pt x="246" y="206"/>
                          </a:lnTo>
                          <a:lnTo>
                            <a:pt x="246" y="0"/>
                          </a:lnTo>
                          <a:lnTo>
                            <a:pt x="62" y="0"/>
                          </a:lnTo>
                          <a:close/>
                        </a:path>
                      </a:pathLst>
                    </a:custGeom>
                    <a:grpFill/>
                    <a:ln w="9525">
                      <a:solidFill>
                        <a:schemeClr val="tx1"/>
                      </a:solidFill>
                      <a:prstDash val="solid"/>
                      <a:round/>
                      <a:headEnd/>
                      <a:tailEnd/>
                    </a:ln>
                  </p:spPr>
                  <p:txBody>
                    <a:bodyPr/>
                    <a:lstStyle/>
                    <a:p>
                      <a:endParaRPr lang="en-US"/>
                    </a:p>
                  </p:txBody>
                </p:sp>
                <p:sp>
                  <p:nvSpPr>
                    <p:cNvPr id="4123" name="Line 965"/>
                    <p:cNvSpPr>
                      <a:spLocks noChangeShapeType="1"/>
                    </p:cNvSpPr>
                    <p:nvPr/>
                  </p:nvSpPr>
                  <p:spPr bwMode="auto">
                    <a:xfrm flipH="1">
                      <a:off x="3100" y="2461"/>
                      <a:ext cx="93" cy="1"/>
                    </a:xfrm>
                    <a:prstGeom prst="line">
                      <a:avLst/>
                    </a:prstGeom>
                    <a:grpFill/>
                    <a:ln w="9525">
                      <a:solidFill>
                        <a:schemeClr val="tx1"/>
                      </a:solidFill>
                      <a:round/>
                      <a:headEnd/>
                      <a:tailEnd/>
                    </a:ln>
                    <a:extLst/>
                  </p:spPr>
                  <p:txBody>
                    <a:bodyPr/>
                    <a:lstStyle/>
                    <a:p>
                      <a:endParaRPr lang="en-US"/>
                    </a:p>
                  </p:txBody>
                </p:sp>
                <p:sp>
                  <p:nvSpPr>
                    <p:cNvPr id="4124" name="Line 966"/>
                    <p:cNvSpPr>
                      <a:spLocks noChangeShapeType="1"/>
                    </p:cNvSpPr>
                    <p:nvPr/>
                  </p:nvSpPr>
                  <p:spPr bwMode="auto">
                    <a:xfrm flipV="1">
                      <a:off x="3193" y="2426"/>
                      <a:ext cx="30" cy="35"/>
                    </a:xfrm>
                    <a:prstGeom prst="line">
                      <a:avLst/>
                    </a:prstGeom>
                    <a:grpFill/>
                    <a:ln w="9525">
                      <a:solidFill>
                        <a:schemeClr val="tx1"/>
                      </a:solidFill>
                      <a:round/>
                      <a:headEnd/>
                      <a:tailEnd/>
                    </a:ln>
                    <a:extLst/>
                  </p:spPr>
                  <p:txBody>
                    <a:bodyPr/>
                    <a:lstStyle/>
                    <a:p>
                      <a:endParaRPr lang="en-US"/>
                    </a:p>
                  </p:txBody>
                </p:sp>
                <p:sp>
                  <p:nvSpPr>
                    <p:cNvPr id="4125" name="Line 967"/>
                    <p:cNvSpPr>
                      <a:spLocks noChangeShapeType="1"/>
                    </p:cNvSpPr>
                    <p:nvPr/>
                  </p:nvSpPr>
                  <p:spPr bwMode="auto">
                    <a:xfrm>
                      <a:off x="3193" y="2461"/>
                      <a:ext cx="1" cy="102"/>
                    </a:xfrm>
                    <a:prstGeom prst="line">
                      <a:avLst/>
                    </a:prstGeom>
                    <a:grpFill/>
                    <a:ln w="9525">
                      <a:solidFill>
                        <a:schemeClr val="tx1"/>
                      </a:solidFill>
                      <a:round/>
                      <a:headEnd/>
                      <a:tailEnd/>
                    </a:ln>
                    <a:extLst/>
                  </p:spPr>
                  <p:txBody>
                    <a:bodyPr/>
                    <a:lstStyle/>
                    <a:p>
                      <a:endParaRPr lang="en-US"/>
                    </a:p>
                  </p:txBody>
                </p:sp>
              </p:grpSp>
              <p:grpSp>
                <p:nvGrpSpPr>
                  <p:cNvPr id="4072" name="Group 973"/>
                  <p:cNvGrpSpPr>
                    <a:grpSpLocks/>
                  </p:cNvGrpSpPr>
                  <p:nvPr/>
                </p:nvGrpSpPr>
                <p:grpSpPr bwMode="auto">
                  <a:xfrm>
                    <a:off x="3100" y="2325"/>
                    <a:ext cx="123" cy="137"/>
                    <a:chOff x="3100" y="2325"/>
                    <a:chExt cx="123" cy="137"/>
                  </a:xfrm>
                  <a:grpFill/>
                </p:grpSpPr>
                <p:sp>
                  <p:nvSpPr>
                    <p:cNvPr id="4118" name="Freeform 969"/>
                    <p:cNvSpPr>
                      <a:spLocks/>
                    </p:cNvSpPr>
                    <p:nvPr/>
                  </p:nvSpPr>
                  <p:spPr bwMode="auto">
                    <a:xfrm>
                      <a:off x="3100" y="2325"/>
                      <a:ext cx="123" cy="137"/>
                    </a:xfrm>
                    <a:custGeom>
                      <a:avLst/>
                      <a:gdLst>
                        <a:gd name="T0" fmla="*/ 62 w 246"/>
                        <a:gd name="T1" fmla="*/ 0 h 273"/>
                        <a:gd name="T2" fmla="*/ 0 w 246"/>
                        <a:gd name="T3" fmla="*/ 70 h 273"/>
                        <a:gd name="T4" fmla="*/ 0 w 246"/>
                        <a:gd name="T5" fmla="*/ 273 h 273"/>
                        <a:gd name="T6" fmla="*/ 185 w 246"/>
                        <a:gd name="T7" fmla="*/ 273 h 273"/>
                        <a:gd name="T8" fmla="*/ 246 w 246"/>
                        <a:gd name="T9" fmla="*/ 206 h 273"/>
                        <a:gd name="T10" fmla="*/ 246 w 246"/>
                        <a:gd name="T11" fmla="*/ 0 h 273"/>
                        <a:gd name="T12" fmla="*/ 62 w 246"/>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6" h="273">
                          <a:moveTo>
                            <a:pt x="62" y="0"/>
                          </a:moveTo>
                          <a:lnTo>
                            <a:pt x="0" y="70"/>
                          </a:lnTo>
                          <a:lnTo>
                            <a:pt x="0" y="273"/>
                          </a:lnTo>
                          <a:lnTo>
                            <a:pt x="185" y="273"/>
                          </a:lnTo>
                          <a:lnTo>
                            <a:pt x="246" y="206"/>
                          </a:lnTo>
                          <a:lnTo>
                            <a:pt x="246" y="0"/>
                          </a:lnTo>
                          <a:lnTo>
                            <a:pt x="62" y="0"/>
                          </a:lnTo>
                          <a:close/>
                        </a:path>
                      </a:pathLst>
                    </a:custGeom>
                    <a:grpFill/>
                    <a:ln w="9525">
                      <a:solidFill>
                        <a:schemeClr val="tx1"/>
                      </a:solidFill>
                      <a:prstDash val="solid"/>
                      <a:round/>
                      <a:headEnd/>
                      <a:tailEnd/>
                    </a:ln>
                  </p:spPr>
                  <p:txBody>
                    <a:bodyPr/>
                    <a:lstStyle/>
                    <a:p>
                      <a:endParaRPr lang="en-US"/>
                    </a:p>
                  </p:txBody>
                </p:sp>
                <p:sp>
                  <p:nvSpPr>
                    <p:cNvPr id="4119" name="Line 970"/>
                    <p:cNvSpPr>
                      <a:spLocks noChangeShapeType="1"/>
                    </p:cNvSpPr>
                    <p:nvPr/>
                  </p:nvSpPr>
                  <p:spPr bwMode="auto">
                    <a:xfrm flipH="1">
                      <a:off x="3100" y="2360"/>
                      <a:ext cx="93" cy="1"/>
                    </a:xfrm>
                    <a:prstGeom prst="line">
                      <a:avLst/>
                    </a:prstGeom>
                    <a:grpFill/>
                    <a:ln w="9525">
                      <a:solidFill>
                        <a:schemeClr val="tx1"/>
                      </a:solidFill>
                      <a:round/>
                      <a:headEnd/>
                      <a:tailEnd/>
                    </a:ln>
                    <a:extLst/>
                  </p:spPr>
                  <p:txBody>
                    <a:bodyPr/>
                    <a:lstStyle/>
                    <a:p>
                      <a:endParaRPr lang="en-US"/>
                    </a:p>
                  </p:txBody>
                </p:sp>
                <p:sp>
                  <p:nvSpPr>
                    <p:cNvPr id="4120" name="Line 971"/>
                    <p:cNvSpPr>
                      <a:spLocks noChangeShapeType="1"/>
                    </p:cNvSpPr>
                    <p:nvPr/>
                  </p:nvSpPr>
                  <p:spPr bwMode="auto">
                    <a:xfrm flipV="1">
                      <a:off x="3193" y="2325"/>
                      <a:ext cx="30" cy="35"/>
                    </a:xfrm>
                    <a:prstGeom prst="line">
                      <a:avLst/>
                    </a:prstGeom>
                    <a:grpFill/>
                    <a:ln w="9525">
                      <a:solidFill>
                        <a:schemeClr val="tx1"/>
                      </a:solidFill>
                      <a:round/>
                      <a:headEnd/>
                      <a:tailEnd/>
                    </a:ln>
                    <a:extLst/>
                  </p:spPr>
                  <p:txBody>
                    <a:bodyPr/>
                    <a:lstStyle/>
                    <a:p>
                      <a:endParaRPr lang="en-US"/>
                    </a:p>
                  </p:txBody>
                </p:sp>
                <p:sp>
                  <p:nvSpPr>
                    <p:cNvPr id="4121" name="Line 972"/>
                    <p:cNvSpPr>
                      <a:spLocks noChangeShapeType="1"/>
                    </p:cNvSpPr>
                    <p:nvPr/>
                  </p:nvSpPr>
                  <p:spPr bwMode="auto">
                    <a:xfrm>
                      <a:off x="3193" y="2360"/>
                      <a:ext cx="1" cy="102"/>
                    </a:xfrm>
                    <a:prstGeom prst="line">
                      <a:avLst/>
                    </a:prstGeom>
                    <a:grpFill/>
                    <a:ln w="9525">
                      <a:solidFill>
                        <a:schemeClr val="tx1"/>
                      </a:solidFill>
                      <a:round/>
                      <a:headEnd/>
                      <a:tailEnd/>
                    </a:ln>
                    <a:extLst/>
                  </p:spPr>
                  <p:txBody>
                    <a:bodyPr/>
                    <a:lstStyle/>
                    <a:p>
                      <a:endParaRPr lang="en-US"/>
                    </a:p>
                  </p:txBody>
                </p:sp>
              </p:grpSp>
              <p:grpSp>
                <p:nvGrpSpPr>
                  <p:cNvPr id="4073" name="Group 978"/>
                  <p:cNvGrpSpPr>
                    <a:grpSpLocks/>
                  </p:cNvGrpSpPr>
                  <p:nvPr/>
                </p:nvGrpSpPr>
                <p:grpSpPr bwMode="auto">
                  <a:xfrm>
                    <a:off x="3100" y="2224"/>
                    <a:ext cx="123" cy="137"/>
                    <a:chOff x="3100" y="2224"/>
                    <a:chExt cx="123" cy="137"/>
                  </a:xfrm>
                  <a:grpFill/>
                </p:grpSpPr>
                <p:sp>
                  <p:nvSpPr>
                    <p:cNvPr id="4114" name="Freeform 974"/>
                    <p:cNvSpPr>
                      <a:spLocks/>
                    </p:cNvSpPr>
                    <p:nvPr/>
                  </p:nvSpPr>
                  <p:spPr bwMode="auto">
                    <a:xfrm>
                      <a:off x="3100" y="2224"/>
                      <a:ext cx="123" cy="137"/>
                    </a:xfrm>
                    <a:custGeom>
                      <a:avLst/>
                      <a:gdLst>
                        <a:gd name="T0" fmla="*/ 62 w 246"/>
                        <a:gd name="T1" fmla="*/ 0 h 273"/>
                        <a:gd name="T2" fmla="*/ 0 w 246"/>
                        <a:gd name="T3" fmla="*/ 70 h 273"/>
                        <a:gd name="T4" fmla="*/ 0 w 246"/>
                        <a:gd name="T5" fmla="*/ 273 h 273"/>
                        <a:gd name="T6" fmla="*/ 185 w 246"/>
                        <a:gd name="T7" fmla="*/ 273 h 273"/>
                        <a:gd name="T8" fmla="*/ 246 w 246"/>
                        <a:gd name="T9" fmla="*/ 206 h 273"/>
                        <a:gd name="T10" fmla="*/ 246 w 246"/>
                        <a:gd name="T11" fmla="*/ 0 h 273"/>
                        <a:gd name="T12" fmla="*/ 62 w 246"/>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6" h="273">
                          <a:moveTo>
                            <a:pt x="62" y="0"/>
                          </a:moveTo>
                          <a:lnTo>
                            <a:pt x="0" y="70"/>
                          </a:lnTo>
                          <a:lnTo>
                            <a:pt x="0" y="273"/>
                          </a:lnTo>
                          <a:lnTo>
                            <a:pt x="185" y="273"/>
                          </a:lnTo>
                          <a:lnTo>
                            <a:pt x="246" y="206"/>
                          </a:lnTo>
                          <a:lnTo>
                            <a:pt x="246" y="0"/>
                          </a:lnTo>
                          <a:lnTo>
                            <a:pt x="62" y="0"/>
                          </a:lnTo>
                          <a:close/>
                        </a:path>
                      </a:pathLst>
                    </a:custGeom>
                    <a:grpFill/>
                    <a:ln w="9525">
                      <a:solidFill>
                        <a:schemeClr val="tx1"/>
                      </a:solidFill>
                      <a:prstDash val="solid"/>
                      <a:round/>
                      <a:headEnd/>
                      <a:tailEnd/>
                    </a:ln>
                  </p:spPr>
                  <p:txBody>
                    <a:bodyPr/>
                    <a:lstStyle/>
                    <a:p>
                      <a:endParaRPr lang="en-US"/>
                    </a:p>
                  </p:txBody>
                </p:sp>
                <p:sp>
                  <p:nvSpPr>
                    <p:cNvPr id="4115" name="Line 975"/>
                    <p:cNvSpPr>
                      <a:spLocks noChangeShapeType="1"/>
                    </p:cNvSpPr>
                    <p:nvPr/>
                  </p:nvSpPr>
                  <p:spPr bwMode="auto">
                    <a:xfrm flipH="1">
                      <a:off x="3100" y="2259"/>
                      <a:ext cx="93" cy="1"/>
                    </a:xfrm>
                    <a:prstGeom prst="line">
                      <a:avLst/>
                    </a:prstGeom>
                    <a:grpFill/>
                    <a:ln w="9525">
                      <a:solidFill>
                        <a:schemeClr val="tx1"/>
                      </a:solidFill>
                      <a:round/>
                      <a:headEnd/>
                      <a:tailEnd/>
                    </a:ln>
                    <a:extLst/>
                  </p:spPr>
                  <p:txBody>
                    <a:bodyPr/>
                    <a:lstStyle/>
                    <a:p>
                      <a:endParaRPr lang="en-US"/>
                    </a:p>
                  </p:txBody>
                </p:sp>
                <p:sp>
                  <p:nvSpPr>
                    <p:cNvPr id="4116" name="Line 976"/>
                    <p:cNvSpPr>
                      <a:spLocks noChangeShapeType="1"/>
                    </p:cNvSpPr>
                    <p:nvPr/>
                  </p:nvSpPr>
                  <p:spPr bwMode="auto">
                    <a:xfrm flipV="1">
                      <a:off x="3193" y="2224"/>
                      <a:ext cx="30" cy="35"/>
                    </a:xfrm>
                    <a:prstGeom prst="line">
                      <a:avLst/>
                    </a:prstGeom>
                    <a:grpFill/>
                    <a:ln w="9525">
                      <a:solidFill>
                        <a:schemeClr val="tx1"/>
                      </a:solidFill>
                      <a:round/>
                      <a:headEnd/>
                      <a:tailEnd/>
                    </a:ln>
                    <a:extLst/>
                  </p:spPr>
                  <p:txBody>
                    <a:bodyPr/>
                    <a:lstStyle/>
                    <a:p>
                      <a:endParaRPr lang="en-US"/>
                    </a:p>
                  </p:txBody>
                </p:sp>
                <p:sp>
                  <p:nvSpPr>
                    <p:cNvPr id="4117" name="Line 977"/>
                    <p:cNvSpPr>
                      <a:spLocks noChangeShapeType="1"/>
                    </p:cNvSpPr>
                    <p:nvPr/>
                  </p:nvSpPr>
                  <p:spPr bwMode="auto">
                    <a:xfrm>
                      <a:off x="3193" y="2259"/>
                      <a:ext cx="1" cy="102"/>
                    </a:xfrm>
                    <a:prstGeom prst="line">
                      <a:avLst/>
                    </a:prstGeom>
                    <a:grpFill/>
                    <a:ln w="9525">
                      <a:solidFill>
                        <a:schemeClr val="tx1"/>
                      </a:solidFill>
                      <a:round/>
                      <a:headEnd/>
                      <a:tailEnd/>
                    </a:ln>
                    <a:extLst/>
                  </p:spPr>
                  <p:txBody>
                    <a:bodyPr/>
                    <a:lstStyle/>
                    <a:p>
                      <a:endParaRPr lang="en-US"/>
                    </a:p>
                  </p:txBody>
                </p:sp>
              </p:grpSp>
              <p:grpSp>
                <p:nvGrpSpPr>
                  <p:cNvPr id="4074" name="Group 983"/>
                  <p:cNvGrpSpPr>
                    <a:grpSpLocks/>
                  </p:cNvGrpSpPr>
                  <p:nvPr/>
                </p:nvGrpSpPr>
                <p:grpSpPr bwMode="auto">
                  <a:xfrm>
                    <a:off x="3100" y="2123"/>
                    <a:ext cx="123" cy="137"/>
                    <a:chOff x="3100" y="2123"/>
                    <a:chExt cx="123" cy="137"/>
                  </a:xfrm>
                  <a:grpFill/>
                </p:grpSpPr>
                <p:sp>
                  <p:nvSpPr>
                    <p:cNvPr id="4110" name="Freeform 979"/>
                    <p:cNvSpPr>
                      <a:spLocks/>
                    </p:cNvSpPr>
                    <p:nvPr/>
                  </p:nvSpPr>
                  <p:spPr bwMode="auto">
                    <a:xfrm>
                      <a:off x="3100" y="2123"/>
                      <a:ext cx="123" cy="137"/>
                    </a:xfrm>
                    <a:custGeom>
                      <a:avLst/>
                      <a:gdLst>
                        <a:gd name="T0" fmla="*/ 62 w 246"/>
                        <a:gd name="T1" fmla="*/ 0 h 272"/>
                        <a:gd name="T2" fmla="*/ 0 w 246"/>
                        <a:gd name="T3" fmla="*/ 69 h 272"/>
                        <a:gd name="T4" fmla="*/ 0 w 246"/>
                        <a:gd name="T5" fmla="*/ 272 h 272"/>
                        <a:gd name="T6" fmla="*/ 185 w 246"/>
                        <a:gd name="T7" fmla="*/ 272 h 272"/>
                        <a:gd name="T8" fmla="*/ 246 w 246"/>
                        <a:gd name="T9" fmla="*/ 205 h 272"/>
                        <a:gd name="T10" fmla="*/ 246 w 246"/>
                        <a:gd name="T11" fmla="*/ 0 h 272"/>
                        <a:gd name="T12" fmla="*/ 62 w 246"/>
                        <a:gd name="T13" fmla="*/ 0 h 272"/>
                      </a:gdLst>
                      <a:ahLst/>
                      <a:cxnLst>
                        <a:cxn ang="0">
                          <a:pos x="T0" y="T1"/>
                        </a:cxn>
                        <a:cxn ang="0">
                          <a:pos x="T2" y="T3"/>
                        </a:cxn>
                        <a:cxn ang="0">
                          <a:pos x="T4" y="T5"/>
                        </a:cxn>
                        <a:cxn ang="0">
                          <a:pos x="T6" y="T7"/>
                        </a:cxn>
                        <a:cxn ang="0">
                          <a:pos x="T8" y="T9"/>
                        </a:cxn>
                        <a:cxn ang="0">
                          <a:pos x="T10" y="T11"/>
                        </a:cxn>
                        <a:cxn ang="0">
                          <a:pos x="T12" y="T13"/>
                        </a:cxn>
                      </a:cxnLst>
                      <a:rect l="0" t="0" r="r" b="b"/>
                      <a:pathLst>
                        <a:path w="246" h="272">
                          <a:moveTo>
                            <a:pt x="62" y="0"/>
                          </a:moveTo>
                          <a:lnTo>
                            <a:pt x="0" y="69"/>
                          </a:lnTo>
                          <a:lnTo>
                            <a:pt x="0" y="272"/>
                          </a:lnTo>
                          <a:lnTo>
                            <a:pt x="185" y="272"/>
                          </a:lnTo>
                          <a:lnTo>
                            <a:pt x="246" y="205"/>
                          </a:lnTo>
                          <a:lnTo>
                            <a:pt x="246" y="0"/>
                          </a:lnTo>
                          <a:lnTo>
                            <a:pt x="62" y="0"/>
                          </a:lnTo>
                          <a:close/>
                        </a:path>
                      </a:pathLst>
                    </a:custGeom>
                    <a:grpFill/>
                    <a:ln w="9525">
                      <a:solidFill>
                        <a:schemeClr val="tx1"/>
                      </a:solidFill>
                      <a:prstDash val="solid"/>
                      <a:round/>
                      <a:headEnd/>
                      <a:tailEnd/>
                    </a:ln>
                  </p:spPr>
                  <p:txBody>
                    <a:bodyPr/>
                    <a:lstStyle/>
                    <a:p>
                      <a:endParaRPr lang="en-US"/>
                    </a:p>
                  </p:txBody>
                </p:sp>
                <p:sp>
                  <p:nvSpPr>
                    <p:cNvPr id="4111" name="Line 980"/>
                    <p:cNvSpPr>
                      <a:spLocks noChangeShapeType="1"/>
                    </p:cNvSpPr>
                    <p:nvPr/>
                  </p:nvSpPr>
                  <p:spPr bwMode="auto">
                    <a:xfrm flipH="1">
                      <a:off x="3100" y="2158"/>
                      <a:ext cx="93" cy="1"/>
                    </a:xfrm>
                    <a:prstGeom prst="line">
                      <a:avLst/>
                    </a:prstGeom>
                    <a:grpFill/>
                    <a:ln w="9525">
                      <a:solidFill>
                        <a:schemeClr val="tx1"/>
                      </a:solidFill>
                      <a:round/>
                      <a:headEnd/>
                      <a:tailEnd/>
                    </a:ln>
                    <a:extLst/>
                  </p:spPr>
                  <p:txBody>
                    <a:bodyPr/>
                    <a:lstStyle/>
                    <a:p>
                      <a:endParaRPr lang="en-US"/>
                    </a:p>
                  </p:txBody>
                </p:sp>
                <p:sp>
                  <p:nvSpPr>
                    <p:cNvPr id="4112" name="Line 981"/>
                    <p:cNvSpPr>
                      <a:spLocks noChangeShapeType="1"/>
                    </p:cNvSpPr>
                    <p:nvPr/>
                  </p:nvSpPr>
                  <p:spPr bwMode="auto">
                    <a:xfrm flipV="1">
                      <a:off x="3193" y="2123"/>
                      <a:ext cx="30" cy="35"/>
                    </a:xfrm>
                    <a:prstGeom prst="line">
                      <a:avLst/>
                    </a:prstGeom>
                    <a:grpFill/>
                    <a:ln w="9525">
                      <a:solidFill>
                        <a:schemeClr val="tx1"/>
                      </a:solidFill>
                      <a:round/>
                      <a:headEnd/>
                      <a:tailEnd/>
                    </a:ln>
                    <a:extLst/>
                  </p:spPr>
                  <p:txBody>
                    <a:bodyPr/>
                    <a:lstStyle/>
                    <a:p>
                      <a:endParaRPr lang="en-US"/>
                    </a:p>
                  </p:txBody>
                </p:sp>
                <p:sp>
                  <p:nvSpPr>
                    <p:cNvPr id="4113" name="Line 982"/>
                    <p:cNvSpPr>
                      <a:spLocks noChangeShapeType="1"/>
                    </p:cNvSpPr>
                    <p:nvPr/>
                  </p:nvSpPr>
                  <p:spPr bwMode="auto">
                    <a:xfrm>
                      <a:off x="3193" y="2158"/>
                      <a:ext cx="1" cy="102"/>
                    </a:xfrm>
                    <a:prstGeom prst="line">
                      <a:avLst/>
                    </a:prstGeom>
                    <a:grpFill/>
                    <a:ln w="9525">
                      <a:solidFill>
                        <a:schemeClr val="tx1"/>
                      </a:solidFill>
                      <a:round/>
                      <a:headEnd/>
                      <a:tailEnd/>
                    </a:ln>
                    <a:extLst/>
                  </p:spPr>
                  <p:txBody>
                    <a:bodyPr/>
                    <a:lstStyle/>
                    <a:p>
                      <a:endParaRPr lang="en-US"/>
                    </a:p>
                  </p:txBody>
                </p:sp>
              </p:grpSp>
              <p:grpSp>
                <p:nvGrpSpPr>
                  <p:cNvPr id="4075" name="Group 988"/>
                  <p:cNvGrpSpPr>
                    <a:grpSpLocks/>
                  </p:cNvGrpSpPr>
                  <p:nvPr/>
                </p:nvGrpSpPr>
                <p:grpSpPr bwMode="auto">
                  <a:xfrm>
                    <a:off x="3100" y="2022"/>
                    <a:ext cx="123" cy="137"/>
                    <a:chOff x="3100" y="2022"/>
                    <a:chExt cx="123" cy="137"/>
                  </a:xfrm>
                  <a:grpFill/>
                </p:grpSpPr>
                <p:sp>
                  <p:nvSpPr>
                    <p:cNvPr id="4106" name="Freeform 984"/>
                    <p:cNvSpPr>
                      <a:spLocks/>
                    </p:cNvSpPr>
                    <p:nvPr/>
                  </p:nvSpPr>
                  <p:spPr bwMode="auto">
                    <a:xfrm>
                      <a:off x="3100" y="2022"/>
                      <a:ext cx="123" cy="137"/>
                    </a:xfrm>
                    <a:custGeom>
                      <a:avLst/>
                      <a:gdLst>
                        <a:gd name="T0" fmla="*/ 62 w 246"/>
                        <a:gd name="T1" fmla="*/ 0 h 273"/>
                        <a:gd name="T2" fmla="*/ 0 w 246"/>
                        <a:gd name="T3" fmla="*/ 69 h 273"/>
                        <a:gd name="T4" fmla="*/ 0 w 246"/>
                        <a:gd name="T5" fmla="*/ 273 h 273"/>
                        <a:gd name="T6" fmla="*/ 185 w 246"/>
                        <a:gd name="T7" fmla="*/ 273 h 273"/>
                        <a:gd name="T8" fmla="*/ 246 w 246"/>
                        <a:gd name="T9" fmla="*/ 205 h 273"/>
                        <a:gd name="T10" fmla="*/ 246 w 246"/>
                        <a:gd name="T11" fmla="*/ 0 h 273"/>
                        <a:gd name="T12" fmla="*/ 62 w 246"/>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6" h="273">
                          <a:moveTo>
                            <a:pt x="62" y="0"/>
                          </a:moveTo>
                          <a:lnTo>
                            <a:pt x="0" y="69"/>
                          </a:lnTo>
                          <a:lnTo>
                            <a:pt x="0" y="273"/>
                          </a:lnTo>
                          <a:lnTo>
                            <a:pt x="185" y="273"/>
                          </a:lnTo>
                          <a:lnTo>
                            <a:pt x="246" y="205"/>
                          </a:lnTo>
                          <a:lnTo>
                            <a:pt x="246" y="0"/>
                          </a:lnTo>
                          <a:lnTo>
                            <a:pt x="62" y="0"/>
                          </a:lnTo>
                          <a:close/>
                        </a:path>
                      </a:pathLst>
                    </a:custGeom>
                    <a:grpFill/>
                    <a:ln w="9525">
                      <a:solidFill>
                        <a:schemeClr val="tx1"/>
                      </a:solidFill>
                      <a:prstDash val="solid"/>
                      <a:round/>
                      <a:headEnd/>
                      <a:tailEnd/>
                    </a:ln>
                  </p:spPr>
                  <p:txBody>
                    <a:bodyPr/>
                    <a:lstStyle/>
                    <a:p>
                      <a:endParaRPr lang="en-US"/>
                    </a:p>
                  </p:txBody>
                </p:sp>
                <p:sp>
                  <p:nvSpPr>
                    <p:cNvPr id="4107" name="Line 985"/>
                    <p:cNvSpPr>
                      <a:spLocks noChangeShapeType="1"/>
                    </p:cNvSpPr>
                    <p:nvPr/>
                  </p:nvSpPr>
                  <p:spPr bwMode="auto">
                    <a:xfrm flipH="1">
                      <a:off x="3100" y="2057"/>
                      <a:ext cx="93" cy="1"/>
                    </a:xfrm>
                    <a:prstGeom prst="line">
                      <a:avLst/>
                    </a:prstGeom>
                    <a:grpFill/>
                    <a:ln w="9525">
                      <a:solidFill>
                        <a:schemeClr val="tx1"/>
                      </a:solidFill>
                      <a:round/>
                      <a:headEnd/>
                      <a:tailEnd/>
                    </a:ln>
                    <a:extLst/>
                  </p:spPr>
                  <p:txBody>
                    <a:bodyPr/>
                    <a:lstStyle/>
                    <a:p>
                      <a:endParaRPr lang="en-US"/>
                    </a:p>
                  </p:txBody>
                </p:sp>
                <p:sp>
                  <p:nvSpPr>
                    <p:cNvPr id="4108" name="Line 986"/>
                    <p:cNvSpPr>
                      <a:spLocks noChangeShapeType="1"/>
                    </p:cNvSpPr>
                    <p:nvPr/>
                  </p:nvSpPr>
                  <p:spPr bwMode="auto">
                    <a:xfrm flipV="1">
                      <a:off x="3193" y="2022"/>
                      <a:ext cx="30" cy="35"/>
                    </a:xfrm>
                    <a:prstGeom prst="line">
                      <a:avLst/>
                    </a:prstGeom>
                    <a:grpFill/>
                    <a:ln w="9525">
                      <a:solidFill>
                        <a:schemeClr val="tx1"/>
                      </a:solidFill>
                      <a:round/>
                      <a:headEnd/>
                      <a:tailEnd/>
                    </a:ln>
                    <a:extLst/>
                  </p:spPr>
                  <p:txBody>
                    <a:bodyPr/>
                    <a:lstStyle/>
                    <a:p>
                      <a:endParaRPr lang="en-US"/>
                    </a:p>
                  </p:txBody>
                </p:sp>
                <p:sp>
                  <p:nvSpPr>
                    <p:cNvPr id="4109" name="Line 987"/>
                    <p:cNvSpPr>
                      <a:spLocks noChangeShapeType="1"/>
                    </p:cNvSpPr>
                    <p:nvPr/>
                  </p:nvSpPr>
                  <p:spPr bwMode="auto">
                    <a:xfrm>
                      <a:off x="3193" y="2057"/>
                      <a:ext cx="1" cy="102"/>
                    </a:xfrm>
                    <a:prstGeom prst="line">
                      <a:avLst/>
                    </a:prstGeom>
                    <a:grpFill/>
                    <a:ln w="9525">
                      <a:solidFill>
                        <a:schemeClr val="tx1"/>
                      </a:solidFill>
                      <a:round/>
                      <a:headEnd/>
                      <a:tailEnd/>
                    </a:ln>
                    <a:extLst/>
                  </p:spPr>
                  <p:txBody>
                    <a:bodyPr/>
                    <a:lstStyle/>
                    <a:p>
                      <a:endParaRPr lang="en-US"/>
                    </a:p>
                  </p:txBody>
                </p:sp>
              </p:grpSp>
              <p:grpSp>
                <p:nvGrpSpPr>
                  <p:cNvPr id="4076" name="Group 993"/>
                  <p:cNvGrpSpPr>
                    <a:grpSpLocks/>
                  </p:cNvGrpSpPr>
                  <p:nvPr/>
                </p:nvGrpSpPr>
                <p:grpSpPr bwMode="auto">
                  <a:xfrm>
                    <a:off x="3100" y="1921"/>
                    <a:ext cx="123" cy="137"/>
                    <a:chOff x="3100" y="1921"/>
                    <a:chExt cx="123" cy="137"/>
                  </a:xfrm>
                  <a:grpFill/>
                </p:grpSpPr>
                <p:sp>
                  <p:nvSpPr>
                    <p:cNvPr id="4102" name="Freeform 989"/>
                    <p:cNvSpPr>
                      <a:spLocks/>
                    </p:cNvSpPr>
                    <p:nvPr/>
                  </p:nvSpPr>
                  <p:spPr bwMode="auto">
                    <a:xfrm>
                      <a:off x="3100" y="1921"/>
                      <a:ext cx="123" cy="137"/>
                    </a:xfrm>
                    <a:custGeom>
                      <a:avLst/>
                      <a:gdLst>
                        <a:gd name="T0" fmla="*/ 62 w 246"/>
                        <a:gd name="T1" fmla="*/ 0 h 273"/>
                        <a:gd name="T2" fmla="*/ 0 w 246"/>
                        <a:gd name="T3" fmla="*/ 69 h 273"/>
                        <a:gd name="T4" fmla="*/ 0 w 246"/>
                        <a:gd name="T5" fmla="*/ 273 h 273"/>
                        <a:gd name="T6" fmla="*/ 185 w 246"/>
                        <a:gd name="T7" fmla="*/ 273 h 273"/>
                        <a:gd name="T8" fmla="*/ 246 w 246"/>
                        <a:gd name="T9" fmla="*/ 205 h 273"/>
                        <a:gd name="T10" fmla="*/ 246 w 246"/>
                        <a:gd name="T11" fmla="*/ 0 h 273"/>
                        <a:gd name="T12" fmla="*/ 62 w 246"/>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6" h="273">
                          <a:moveTo>
                            <a:pt x="62" y="0"/>
                          </a:moveTo>
                          <a:lnTo>
                            <a:pt x="0" y="69"/>
                          </a:lnTo>
                          <a:lnTo>
                            <a:pt x="0" y="273"/>
                          </a:lnTo>
                          <a:lnTo>
                            <a:pt x="185" y="273"/>
                          </a:lnTo>
                          <a:lnTo>
                            <a:pt x="246" y="205"/>
                          </a:lnTo>
                          <a:lnTo>
                            <a:pt x="246" y="0"/>
                          </a:lnTo>
                          <a:lnTo>
                            <a:pt x="62" y="0"/>
                          </a:lnTo>
                          <a:close/>
                        </a:path>
                      </a:pathLst>
                    </a:custGeom>
                    <a:grpFill/>
                    <a:ln w="9525">
                      <a:solidFill>
                        <a:schemeClr val="tx1"/>
                      </a:solidFill>
                      <a:prstDash val="solid"/>
                      <a:round/>
                      <a:headEnd/>
                      <a:tailEnd/>
                    </a:ln>
                  </p:spPr>
                  <p:txBody>
                    <a:bodyPr/>
                    <a:lstStyle/>
                    <a:p>
                      <a:endParaRPr lang="en-US"/>
                    </a:p>
                  </p:txBody>
                </p:sp>
                <p:sp>
                  <p:nvSpPr>
                    <p:cNvPr id="4103" name="Line 990"/>
                    <p:cNvSpPr>
                      <a:spLocks noChangeShapeType="1"/>
                    </p:cNvSpPr>
                    <p:nvPr/>
                  </p:nvSpPr>
                  <p:spPr bwMode="auto">
                    <a:xfrm flipH="1">
                      <a:off x="3100" y="1956"/>
                      <a:ext cx="93" cy="1"/>
                    </a:xfrm>
                    <a:prstGeom prst="line">
                      <a:avLst/>
                    </a:prstGeom>
                    <a:grpFill/>
                    <a:ln w="9525">
                      <a:solidFill>
                        <a:schemeClr val="tx1"/>
                      </a:solidFill>
                      <a:round/>
                      <a:headEnd/>
                      <a:tailEnd/>
                    </a:ln>
                    <a:extLst/>
                  </p:spPr>
                  <p:txBody>
                    <a:bodyPr/>
                    <a:lstStyle/>
                    <a:p>
                      <a:endParaRPr lang="en-US"/>
                    </a:p>
                  </p:txBody>
                </p:sp>
                <p:sp>
                  <p:nvSpPr>
                    <p:cNvPr id="4104" name="Line 991"/>
                    <p:cNvSpPr>
                      <a:spLocks noChangeShapeType="1"/>
                    </p:cNvSpPr>
                    <p:nvPr/>
                  </p:nvSpPr>
                  <p:spPr bwMode="auto">
                    <a:xfrm flipV="1">
                      <a:off x="3193" y="1921"/>
                      <a:ext cx="30" cy="35"/>
                    </a:xfrm>
                    <a:prstGeom prst="line">
                      <a:avLst/>
                    </a:prstGeom>
                    <a:grpFill/>
                    <a:ln w="9525">
                      <a:solidFill>
                        <a:schemeClr val="tx1"/>
                      </a:solidFill>
                      <a:round/>
                      <a:headEnd/>
                      <a:tailEnd/>
                    </a:ln>
                    <a:extLst/>
                  </p:spPr>
                  <p:txBody>
                    <a:bodyPr/>
                    <a:lstStyle/>
                    <a:p>
                      <a:endParaRPr lang="en-US"/>
                    </a:p>
                  </p:txBody>
                </p:sp>
                <p:sp>
                  <p:nvSpPr>
                    <p:cNvPr id="4105" name="Line 992"/>
                    <p:cNvSpPr>
                      <a:spLocks noChangeShapeType="1"/>
                    </p:cNvSpPr>
                    <p:nvPr/>
                  </p:nvSpPr>
                  <p:spPr bwMode="auto">
                    <a:xfrm>
                      <a:off x="3193" y="1956"/>
                      <a:ext cx="1" cy="102"/>
                    </a:xfrm>
                    <a:prstGeom prst="line">
                      <a:avLst/>
                    </a:prstGeom>
                    <a:grpFill/>
                    <a:ln w="9525">
                      <a:solidFill>
                        <a:schemeClr val="tx1"/>
                      </a:solidFill>
                      <a:round/>
                      <a:headEnd/>
                      <a:tailEnd/>
                    </a:ln>
                    <a:extLst/>
                  </p:spPr>
                  <p:txBody>
                    <a:bodyPr/>
                    <a:lstStyle/>
                    <a:p>
                      <a:endParaRPr lang="en-US"/>
                    </a:p>
                  </p:txBody>
                </p:sp>
              </p:grpSp>
              <p:grpSp>
                <p:nvGrpSpPr>
                  <p:cNvPr id="4077" name="Group 998"/>
                  <p:cNvGrpSpPr>
                    <a:grpSpLocks/>
                  </p:cNvGrpSpPr>
                  <p:nvPr/>
                </p:nvGrpSpPr>
                <p:grpSpPr bwMode="auto">
                  <a:xfrm>
                    <a:off x="3100" y="1820"/>
                    <a:ext cx="123" cy="137"/>
                    <a:chOff x="3100" y="1820"/>
                    <a:chExt cx="123" cy="137"/>
                  </a:xfrm>
                  <a:grpFill/>
                </p:grpSpPr>
                <p:sp>
                  <p:nvSpPr>
                    <p:cNvPr id="4098" name="Freeform 994"/>
                    <p:cNvSpPr>
                      <a:spLocks/>
                    </p:cNvSpPr>
                    <p:nvPr/>
                  </p:nvSpPr>
                  <p:spPr bwMode="auto">
                    <a:xfrm>
                      <a:off x="3100" y="1820"/>
                      <a:ext cx="123" cy="137"/>
                    </a:xfrm>
                    <a:custGeom>
                      <a:avLst/>
                      <a:gdLst>
                        <a:gd name="T0" fmla="*/ 62 w 246"/>
                        <a:gd name="T1" fmla="*/ 0 h 273"/>
                        <a:gd name="T2" fmla="*/ 0 w 246"/>
                        <a:gd name="T3" fmla="*/ 69 h 273"/>
                        <a:gd name="T4" fmla="*/ 0 w 246"/>
                        <a:gd name="T5" fmla="*/ 273 h 273"/>
                        <a:gd name="T6" fmla="*/ 185 w 246"/>
                        <a:gd name="T7" fmla="*/ 273 h 273"/>
                        <a:gd name="T8" fmla="*/ 246 w 246"/>
                        <a:gd name="T9" fmla="*/ 205 h 273"/>
                        <a:gd name="T10" fmla="*/ 246 w 246"/>
                        <a:gd name="T11" fmla="*/ 0 h 273"/>
                        <a:gd name="T12" fmla="*/ 62 w 246"/>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6" h="273">
                          <a:moveTo>
                            <a:pt x="62" y="0"/>
                          </a:moveTo>
                          <a:lnTo>
                            <a:pt x="0" y="69"/>
                          </a:lnTo>
                          <a:lnTo>
                            <a:pt x="0" y="273"/>
                          </a:lnTo>
                          <a:lnTo>
                            <a:pt x="185" y="273"/>
                          </a:lnTo>
                          <a:lnTo>
                            <a:pt x="246" y="205"/>
                          </a:lnTo>
                          <a:lnTo>
                            <a:pt x="246" y="0"/>
                          </a:lnTo>
                          <a:lnTo>
                            <a:pt x="62" y="0"/>
                          </a:lnTo>
                          <a:close/>
                        </a:path>
                      </a:pathLst>
                    </a:custGeom>
                    <a:grpFill/>
                    <a:ln w="9525">
                      <a:solidFill>
                        <a:schemeClr val="tx1"/>
                      </a:solidFill>
                      <a:prstDash val="solid"/>
                      <a:round/>
                      <a:headEnd/>
                      <a:tailEnd/>
                    </a:ln>
                  </p:spPr>
                  <p:txBody>
                    <a:bodyPr/>
                    <a:lstStyle/>
                    <a:p>
                      <a:endParaRPr lang="en-US"/>
                    </a:p>
                  </p:txBody>
                </p:sp>
                <p:sp>
                  <p:nvSpPr>
                    <p:cNvPr id="4099" name="Line 995"/>
                    <p:cNvSpPr>
                      <a:spLocks noChangeShapeType="1"/>
                    </p:cNvSpPr>
                    <p:nvPr/>
                  </p:nvSpPr>
                  <p:spPr bwMode="auto">
                    <a:xfrm flipH="1">
                      <a:off x="3100" y="1855"/>
                      <a:ext cx="93" cy="1"/>
                    </a:xfrm>
                    <a:prstGeom prst="line">
                      <a:avLst/>
                    </a:prstGeom>
                    <a:grpFill/>
                    <a:ln w="9525">
                      <a:solidFill>
                        <a:schemeClr val="tx1"/>
                      </a:solidFill>
                      <a:round/>
                      <a:headEnd/>
                      <a:tailEnd/>
                    </a:ln>
                    <a:extLst/>
                  </p:spPr>
                  <p:txBody>
                    <a:bodyPr/>
                    <a:lstStyle/>
                    <a:p>
                      <a:endParaRPr lang="en-US"/>
                    </a:p>
                  </p:txBody>
                </p:sp>
                <p:sp>
                  <p:nvSpPr>
                    <p:cNvPr id="4100" name="Line 996"/>
                    <p:cNvSpPr>
                      <a:spLocks noChangeShapeType="1"/>
                    </p:cNvSpPr>
                    <p:nvPr/>
                  </p:nvSpPr>
                  <p:spPr bwMode="auto">
                    <a:xfrm flipV="1">
                      <a:off x="3193" y="1820"/>
                      <a:ext cx="30" cy="35"/>
                    </a:xfrm>
                    <a:prstGeom prst="line">
                      <a:avLst/>
                    </a:prstGeom>
                    <a:grpFill/>
                    <a:ln w="9525">
                      <a:solidFill>
                        <a:schemeClr val="tx1"/>
                      </a:solidFill>
                      <a:round/>
                      <a:headEnd/>
                      <a:tailEnd/>
                    </a:ln>
                    <a:extLst/>
                  </p:spPr>
                  <p:txBody>
                    <a:bodyPr/>
                    <a:lstStyle/>
                    <a:p>
                      <a:endParaRPr lang="en-US"/>
                    </a:p>
                  </p:txBody>
                </p:sp>
                <p:sp>
                  <p:nvSpPr>
                    <p:cNvPr id="4101" name="Line 997"/>
                    <p:cNvSpPr>
                      <a:spLocks noChangeShapeType="1"/>
                    </p:cNvSpPr>
                    <p:nvPr/>
                  </p:nvSpPr>
                  <p:spPr bwMode="auto">
                    <a:xfrm>
                      <a:off x="3193" y="1855"/>
                      <a:ext cx="1" cy="102"/>
                    </a:xfrm>
                    <a:prstGeom prst="line">
                      <a:avLst/>
                    </a:prstGeom>
                    <a:grpFill/>
                    <a:ln w="9525">
                      <a:solidFill>
                        <a:schemeClr val="tx1"/>
                      </a:solidFill>
                      <a:round/>
                      <a:headEnd/>
                      <a:tailEnd/>
                    </a:ln>
                    <a:extLst/>
                  </p:spPr>
                  <p:txBody>
                    <a:bodyPr/>
                    <a:lstStyle/>
                    <a:p>
                      <a:endParaRPr lang="en-US"/>
                    </a:p>
                  </p:txBody>
                </p:sp>
              </p:grpSp>
              <p:grpSp>
                <p:nvGrpSpPr>
                  <p:cNvPr id="4078" name="Group 1003"/>
                  <p:cNvGrpSpPr>
                    <a:grpSpLocks/>
                  </p:cNvGrpSpPr>
                  <p:nvPr/>
                </p:nvGrpSpPr>
                <p:grpSpPr bwMode="auto">
                  <a:xfrm>
                    <a:off x="3004" y="1719"/>
                    <a:ext cx="124" cy="137"/>
                    <a:chOff x="3004" y="1719"/>
                    <a:chExt cx="124" cy="137"/>
                  </a:xfrm>
                  <a:grpFill/>
                </p:grpSpPr>
                <p:sp>
                  <p:nvSpPr>
                    <p:cNvPr id="4094" name="Freeform 999"/>
                    <p:cNvSpPr>
                      <a:spLocks/>
                    </p:cNvSpPr>
                    <p:nvPr/>
                  </p:nvSpPr>
                  <p:spPr bwMode="auto">
                    <a:xfrm>
                      <a:off x="3004" y="1719"/>
                      <a:ext cx="124" cy="137"/>
                    </a:xfrm>
                    <a:custGeom>
                      <a:avLst/>
                      <a:gdLst>
                        <a:gd name="T0" fmla="*/ 62 w 246"/>
                        <a:gd name="T1" fmla="*/ 0 h 273"/>
                        <a:gd name="T2" fmla="*/ 0 w 246"/>
                        <a:gd name="T3" fmla="*/ 69 h 273"/>
                        <a:gd name="T4" fmla="*/ 0 w 246"/>
                        <a:gd name="T5" fmla="*/ 273 h 273"/>
                        <a:gd name="T6" fmla="*/ 186 w 246"/>
                        <a:gd name="T7" fmla="*/ 273 h 273"/>
                        <a:gd name="T8" fmla="*/ 246 w 246"/>
                        <a:gd name="T9" fmla="*/ 206 h 273"/>
                        <a:gd name="T10" fmla="*/ 246 w 246"/>
                        <a:gd name="T11" fmla="*/ 0 h 273"/>
                        <a:gd name="T12" fmla="*/ 62 w 246"/>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6" h="273">
                          <a:moveTo>
                            <a:pt x="62" y="0"/>
                          </a:moveTo>
                          <a:lnTo>
                            <a:pt x="0" y="69"/>
                          </a:lnTo>
                          <a:lnTo>
                            <a:pt x="0" y="273"/>
                          </a:lnTo>
                          <a:lnTo>
                            <a:pt x="186" y="273"/>
                          </a:lnTo>
                          <a:lnTo>
                            <a:pt x="246" y="206"/>
                          </a:lnTo>
                          <a:lnTo>
                            <a:pt x="246" y="0"/>
                          </a:lnTo>
                          <a:lnTo>
                            <a:pt x="62" y="0"/>
                          </a:lnTo>
                          <a:close/>
                        </a:path>
                      </a:pathLst>
                    </a:custGeom>
                    <a:grpFill/>
                    <a:ln w="9525">
                      <a:solidFill>
                        <a:schemeClr val="tx1"/>
                      </a:solidFill>
                      <a:prstDash val="solid"/>
                      <a:round/>
                      <a:headEnd/>
                      <a:tailEnd/>
                    </a:ln>
                  </p:spPr>
                  <p:txBody>
                    <a:bodyPr/>
                    <a:lstStyle/>
                    <a:p>
                      <a:endParaRPr lang="en-US"/>
                    </a:p>
                  </p:txBody>
                </p:sp>
                <p:sp>
                  <p:nvSpPr>
                    <p:cNvPr id="4095" name="Line 1000"/>
                    <p:cNvSpPr>
                      <a:spLocks noChangeShapeType="1"/>
                    </p:cNvSpPr>
                    <p:nvPr/>
                  </p:nvSpPr>
                  <p:spPr bwMode="auto">
                    <a:xfrm flipH="1">
                      <a:off x="3004" y="1754"/>
                      <a:ext cx="93" cy="1"/>
                    </a:xfrm>
                    <a:prstGeom prst="line">
                      <a:avLst/>
                    </a:prstGeom>
                    <a:grpFill/>
                    <a:ln w="9525">
                      <a:solidFill>
                        <a:schemeClr val="tx1"/>
                      </a:solidFill>
                      <a:round/>
                      <a:headEnd/>
                      <a:tailEnd/>
                    </a:ln>
                    <a:extLst/>
                  </p:spPr>
                  <p:txBody>
                    <a:bodyPr/>
                    <a:lstStyle/>
                    <a:p>
                      <a:endParaRPr lang="en-US"/>
                    </a:p>
                  </p:txBody>
                </p:sp>
                <p:sp>
                  <p:nvSpPr>
                    <p:cNvPr id="4096" name="Line 1001"/>
                    <p:cNvSpPr>
                      <a:spLocks noChangeShapeType="1"/>
                    </p:cNvSpPr>
                    <p:nvPr/>
                  </p:nvSpPr>
                  <p:spPr bwMode="auto">
                    <a:xfrm flipV="1">
                      <a:off x="3097" y="1719"/>
                      <a:ext cx="31" cy="35"/>
                    </a:xfrm>
                    <a:prstGeom prst="line">
                      <a:avLst/>
                    </a:prstGeom>
                    <a:grpFill/>
                    <a:ln w="9525">
                      <a:solidFill>
                        <a:schemeClr val="tx1"/>
                      </a:solidFill>
                      <a:round/>
                      <a:headEnd/>
                      <a:tailEnd/>
                    </a:ln>
                    <a:extLst/>
                  </p:spPr>
                  <p:txBody>
                    <a:bodyPr/>
                    <a:lstStyle/>
                    <a:p>
                      <a:endParaRPr lang="en-US"/>
                    </a:p>
                  </p:txBody>
                </p:sp>
                <p:sp>
                  <p:nvSpPr>
                    <p:cNvPr id="4097" name="Line 1002"/>
                    <p:cNvSpPr>
                      <a:spLocks noChangeShapeType="1"/>
                    </p:cNvSpPr>
                    <p:nvPr/>
                  </p:nvSpPr>
                  <p:spPr bwMode="auto">
                    <a:xfrm>
                      <a:off x="3097" y="1754"/>
                      <a:ext cx="1" cy="102"/>
                    </a:xfrm>
                    <a:prstGeom prst="line">
                      <a:avLst/>
                    </a:prstGeom>
                    <a:grpFill/>
                    <a:ln w="9525">
                      <a:solidFill>
                        <a:schemeClr val="tx1"/>
                      </a:solidFill>
                      <a:round/>
                      <a:headEnd/>
                      <a:tailEnd/>
                    </a:ln>
                    <a:extLst/>
                  </p:spPr>
                  <p:txBody>
                    <a:bodyPr/>
                    <a:lstStyle/>
                    <a:p>
                      <a:endParaRPr lang="en-US"/>
                    </a:p>
                  </p:txBody>
                </p:sp>
              </p:grpSp>
              <p:grpSp>
                <p:nvGrpSpPr>
                  <p:cNvPr id="4079" name="Group 1008"/>
                  <p:cNvGrpSpPr>
                    <a:grpSpLocks/>
                  </p:cNvGrpSpPr>
                  <p:nvPr/>
                </p:nvGrpSpPr>
                <p:grpSpPr bwMode="auto">
                  <a:xfrm>
                    <a:off x="3100" y="1719"/>
                    <a:ext cx="123" cy="137"/>
                    <a:chOff x="3100" y="1719"/>
                    <a:chExt cx="123" cy="137"/>
                  </a:xfrm>
                  <a:grpFill/>
                </p:grpSpPr>
                <p:sp>
                  <p:nvSpPr>
                    <p:cNvPr id="4090" name="Freeform 1004"/>
                    <p:cNvSpPr>
                      <a:spLocks/>
                    </p:cNvSpPr>
                    <p:nvPr/>
                  </p:nvSpPr>
                  <p:spPr bwMode="auto">
                    <a:xfrm>
                      <a:off x="3100" y="1719"/>
                      <a:ext cx="123" cy="137"/>
                    </a:xfrm>
                    <a:custGeom>
                      <a:avLst/>
                      <a:gdLst>
                        <a:gd name="T0" fmla="*/ 62 w 246"/>
                        <a:gd name="T1" fmla="*/ 0 h 273"/>
                        <a:gd name="T2" fmla="*/ 0 w 246"/>
                        <a:gd name="T3" fmla="*/ 69 h 273"/>
                        <a:gd name="T4" fmla="*/ 0 w 246"/>
                        <a:gd name="T5" fmla="*/ 273 h 273"/>
                        <a:gd name="T6" fmla="*/ 185 w 246"/>
                        <a:gd name="T7" fmla="*/ 273 h 273"/>
                        <a:gd name="T8" fmla="*/ 246 w 246"/>
                        <a:gd name="T9" fmla="*/ 206 h 273"/>
                        <a:gd name="T10" fmla="*/ 246 w 246"/>
                        <a:gd name="T11" fmla="*/ 0 h 273"/>
                        <a:gd name="T12" fmla="*/ 62 w 246"/>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6" h="273">
                          <a:moveTo>
                            <a:pt x="62" y="0"/>
                          </a:moveTo>
                          <a:lnTo>
                            <a:pt x="0" y="69"/>
                          </a:lnTo>
                          <a:lnTo>
                            <a:pt x="0" y="273"/>
                          </a:lnTo>
                          <a:lnTo>
                            <a:pt x="185" y="273"/>
                          </a:lnTo>
                          <a:lnTo>
                            <a:pt x="246" y="206"/>
                          </a:lnTo>
                          <a:lnTo>
                            <a:pt x="246" y="0"/>
                          </a:lnTo>
                          <a:lnTo>
                            <a:pt x="62" y="0"/>
                          </a:lnTo>
                          <a:close/>
                        </a:path>
                      </a:pathLst>
                    </a:custGeom>
                    <a:grpFill/>
                    <a:ln w="9525">
                      <a:solidFill>
                        <a:schemeClr val="tx1"/>
                      </a:solidFill>
                      <a:prstDash val="solid"/>
                      <a:round/>
                      <a:headEnd/>
                      <a:tailEnd/>
                    </a:ln>
                  </p:spPr>
                  <p:txBody>
                    <a:bodyPr/>
                    <a:lstStyle/>
                    <a:p>
                      <a:endParaRPr lang="en-US"/>
                    </a:p>
                  </p:txBody>
                </p:sp>
                <p:sp>
                  <p:nvSpPr>
                    <p:cNvPr id="4091" name="Line 1005"/>
                    <p:cNvSpPr>
                      <a:spLocks noChangeShapeType="1"/>
                    </p:cNvSpPr>
                    <p:nvPr/>
                  </p:nvSpPr>
                  <p:spPr bwMode="auto">
                    <a:xfrm flipH="1">
                      <a:off x="3100" y="1754"/>
                      <a:ext cx="93" cy="1"/>
                    </a:xfrm>
                    <a:prstGeom prst="line">
                      <a:avLst/>
                    </a:prstGeom>
                    <a:grpFill/>
                    <a:ln w="9525">
                      <a:solidFill>
                        <a:schemeClr val="tx1"/>
                      </a:solidFill>
                      <a:round/>
                      <a:headEnd/>
                      <a:tailEnd/>
                    </a:ln>
                    <a:extLst/>
                  </p:spPr>
                  <p:txBody>
                    <a:bodyPr/>
                    <a:lstStyle/>
                    <a:p>
                      <a:endParaRPr lang="en-US"/>
                    </a:p>
                  </p:txBody>
                </p:sp>
                <p:sp>
                  <p:nvSpPr>
                    <p:cNvPr id="4092" name="Line 1006"/>
                    <p:cNvSpPr>
                      <a:spLocks noChangeShapeType="1"/>
                    </p:cNvSpPr>
                    <p:nvPr/>
                  </p:nvSpPr>
                  <p:spPr bwMode="auto">
                    <a:xfrm flipV="1">
                      <a:off x="3193" y="1719"/>
                      <a:ext cx="30" cy="35"/>
                    </a:xfrm>
                    <a:prstGeom prst="line">
                      <a:avLst/>
                    </a:prstGeom>
                    <a:grpFill/>
                    <a:ln w="9525">
                      <a:solidFill>
                        <a:schemeClr val="tx1"/>
                      </a:solidFill>
                      <a:round/>
                      <a:headEnd/>
                      <a:tailEnd/>
                    </a:ln>
                    <a:extLst/>
                  </p:spPr>
                  <p:txBody>
                    <a:bodyPr/>
                    <a:lstStyle/>
                    <a:p>
                      <a:endParaRPr lang="en-US"/>
                    </a:p>
                  </p:txBody>
                </p:sp>
                <p:sp>
                  <p:nvSpPr>
                    <p:cNvPr id="4093" name="Line 1007"/>
                    <p:cNvSpPr>
                      <a:spLocks noChangeShapeType="1"/>
                    </p:cNvSpPr>
                    <p:nvPr/>
                  </p:nvSpPr>
                  <p:spPr bwMode="auto">
                    <a:xfrm>
                      <a:off x="3193" y="1754"/>
                      <a:ext cx="1" cy="102"/>
                    </a:xfrm>
                    <a:prstGeom prst="line">
                      <a:avLst/>
                    </a:prstGeom>
                    <a:grpFill/>
                    <a:ln w="9525">
                      <a:solidFill>
                        <a:schemeClr val="tx1"/>
                      </a:solidFill>
                      <a:round/>
                      <a:headEnd/>
                      <a:tailEnd/>
                    </a:ln>
                    <a:extLst/>
                  </p:spPr>
                  <p:txBody>
                    <a:bodyPr/>
                    <a:lstStyle/>
                    <a:p>
                      <a:endParaRPr lang="en-US"/>
                    </a:p>
                  </p:txBody>
                </p:sp>
              </p:grpSp>
              <p:grpSp>
                <p:nvGrpSpPr>
                  <p:cNvPr id="4080" name="Group 1013"/>
                  <p:cNvGrpSpPr>
                    <a:grpSpLocks/>
                  </p:cNvGrpSpPr>
                  <p:nvPr/>
                </p:nvGrpSpPr>
                <p:grpSpPr bwMode="auto">
                  <a:xfrm>
                    <a:off x="3004" y="1618"/>
                    <a:ext cx="124" cy="137"/>
                    <a:chOff x="3004" y="1618"/>
                    <a:chExt cx="124" cy="137"/>
                  </a:xfrm>
                  <a:grpFill/>
                </p:grpSpPr>
                <p:sp>
                  <p:nvSpPr>
                    <p:cNvPr id="4086" name="Freeform 1009"/>
                    <p:cNvSpPr>
                      <a:spLocks/>
                    </p:cNvSpPr>
                    <p:nvPr/>
                  </p:nvSpPr>
                  <p:spPr bwMode="auto">
                    <a:xfrm>
                      <a:off x="3004" y="1618"/>
                      <a:ext cx="124" cy="137"/>
                    </a:xfrm>
                    <a:custGeom>
                      <a:avLst/>
                      <a:gdLst>
                        <a:gd name="T0" fmla="*/ 62 w 246"/>
                        <a:gd name="T1" fmla="*/ 0 h 273"/>
                        <a:gd name="T2" fmla="*/ 0 w 246"/>
                        <a:gd name="T3" fmla="*/ 69 h 273"/>
                        <a:gd name="T4" fmla="*/ 0 w 246"/>
                        <a:gd name="T5" fmla="*/ 273 h 273"/>
                        <a:gd name="T6" fmla="*/ 186 w 246"/>
                        <a:gd name="T7" fmla="*/ 273 h 273"/>
                        <a:gd name="T8" fmla="*/ 246 w 246"/>
                        <a:gd name="T9" fmla="*/ 206 h 273"/>
                        <a:gd name="T10" fmla="*/ 246 w 246"/>
                        <a:gd name="T11" fmla="*/ 0 h 273"/>
                        <a:gd name="T12" fmla="*/ 62 w 246"/>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6" h="273">
                          <a:moveTo>
                            <a:pt x="62" y="0"/>
                          </a:moveTo>
                          <a:lnTo>
                            <a:pt x="0" y="69"/>
                          </a:lnTo>
                          <a:lnTo>
                            <a:pt x="0" y="273"/>
                          </a:lnTo>
                          <a:lnTo>
                            <a:pt x="186" y="273"/>
                          </a:lnTo>
                          <a:lnTo>
                            <a:pt x="246" y="206"/>
                          </a:lnTo>
                          <a:lnTo>
                            <a:pt x="246" y="0"/>
                          </a:lnTo>
                          <a:lnTo>
                            <a:pt x="62" y="0"/>
                          </a:lnTo>
                          <a:close/>
                        </a:path>
                      </a:pathLst>
                    </a:custGeom>
                    <a:grpFill/>
                    <a:ln w="9525">
                      <a:solidFill>
                        <a:schemeClr val="tx1"/>
                      </a:solidFill>
                      <a:prstDash val="solid"/>
                      <a:round/>
                      <a:headEnd/>
                      <a:tailEnd/>
                    </a:ln>
                  </p:spPr>
                  <p:txBody>
                    <a:bodyPr/>
                    <a:lstStyle/>
                    <a:p>
                      <a:endParaRPr lang="en-US"/>
                    </a:p>
                  </p:txBody>
                </p:sp>
                <p:sp>
                  <p:nvSpPr>
                    <p:cNvPr id="4087" name="Line 1010"/>
                    <p:cNvSpPr>
                      <a:spLocks noChangeShapeType="1"/>
                    </p:cNvSpPr>
                    <p:nvPr/>
                  </p:nvSpPr>
                  <p:spPr bwMode="auto">
                    <a:xfrm flipH="1">
                      <a:off x="3004" y="1653"/>
                      <a:ext cx="93" cy="1"/>
                    </a:xfrm>
                    <a:prstGeom prst="line">
                      <a:avLst/>
                    </a:prstGeom>
                    <a:grpFill/>
                    <a:ln w="9525">
                      <a:solidFill>
                        <a:schemeClr val="tx1"/>
                      </a:solidFill>
                      <a:round/>
                      <a:headEnd/>
                      <a:tailEnd/>
                    </a:ln>
                    <a:extLst/>
                  </p:spPr>
                  <p:txBody>
                    <a:bodyPr/>
                    <a:lstStyle/>
                    <a:p>
                      <a:endParaRPr lang="en-US"/>
                    </a:p>
                  </p:txBody>
                </p:sp>
                <p:sp>
                  <p:nvSpPr>
                    <p:cNvPr id="4088" name="Line 1011"/>
                    <p:cNvSpPr>
                      <a:spLocks noChangeShapeType="1"/>
                    </p:cNvSpPr>
                    <p:nvPr/>
                  </p:nvSpPr>
                  <p:spPr bwMode="auto">
                    <a:xfrm flipV="1">
                      <a:off x="3097" y="1618"/>
                      <a:ext cx="31" cy="35"/>
                    </a:xfrm>
                    <a:prstGeom prst="line">
                      <a:avLst/>
                    </a:prstGeom>
                    <a:grpFill/>
                    <a:ln w="9525">
                      <a:solidFill>
                        <a:schemeClr val="tx1"/>
                      </a:solidFill>
                      <a:round/>
                      <a:headEnd/>
                      <a:tailEnd/>
                    </a:ln>
                    <a:extLst/>
                  </p:spPr>
                  <p:txBody>
                    <a:bodyPr/>
                    <a:lstStyle/>
                    <a:p>
                      <a:endParaRPr lang="en-US"/>
                    </a:p>
                  </p:txBody>
                </p:sp>
                <p:sp>
                  <p:nvSpPr>
                    <p:cNvPr id="4089" name="Line 1012"/>
                    <p:cNvSpPr>
                      <a:spLocks noChangeShapeType="1"/>
                    </p:cNvSpPr>
                    <p:nvPr/>
                  </p:nvSpPr>
                  <p:spPr bwMode="auto">
                    <a:xfrm>
                      <a:off x="3097" y="1653"/>
                      <a:ext cx="1" cy="102"/>
                    </a:xfrm>
                    <a:prstGeom prst="line">
                      <a:avLst/>
                    </a:prstGeom>
                    <a:grpFill/>
                    <a:ln w="9525">
                      <a:solidFill>
                        <a:schemeClr val="tx1"/>
                      </a:solidFill>
                      <a:round/>
                      <a:headEnd/>
                      <a:tailEnd/>
                    </a:ln>
                    <a:extLst/>
                  </p:spPr>
                  <p:txBody>
                    <a:bodyPr/>
                    <a:lstStyle/>
                    <a:p>
                      <a:endParaRPr lang="en-US"/>
                    </a:p>
                  </p:txBody>
                </p:sp>
              </p:grpSp>
              <p:grpSp>
                <p:nvGrpSpPr>
                  <p:cNvPr id="4081" name="Group 1018"/>
                  <p:cNvGrpSpPr>
                    <a:grpSpLocks/>
                  </p:cNvGrpSpPr>
                  <p:nvPr/>
                </p:nvGrpSpPr>
                <p:grpSpPr bwMode="auto">
                  <a:xfrm>
                    <a:off x="3100" y="1618"/>
                    <a:ext cx="123" cy="137"/>
                    <a:chOff x="3100" y="1618"/>
                    <a:chExt cx="123" cy="137"/>
                  </a:xfrm>
                  <a:grpFill/>
                </p:grpSpPr>
                <p:sp>
                  <p:nvSpPr>
                    <p:cNvPr id="4082" name="Freeform 1014"/>
                    <p:cNvSpPr>
                      <a:spLocks/>
                    </p:cNvSpPr>
                    <p:nvPr/>
                  </p:nvSpPr>
                  <p:spPr bwMode="auto">
                    <a:xfrm>
                      <a:off x="3100" y="1618"/>
                      <a:ext cx="123" cy="137"/>
                    </a:xfrm>
                    <a:custGeom>
                      <a:avLst/>
                      <a:gdLst>
                        <a:gd name="T0" fmla="*/ 62 w 246"/>
                        <a:gd name="T1" fmla="*/ 0 h 273"/>
                        <a:gd name="T2" fmla="*/ 0 w 246"/>
                        <a:gd name="T3" fmla="*/ 69 h 273"/>
                        <a:gd name="T4" fmla="*/ 0 w 246"/>
                        <a:gd name="T5" fmla="*/ 273 h 273"/>
                        <a:gd name="T6" fmla="*/ 185 w 246"/>
                        <a:gd name="T7" fmla="*/ 273 h 273"/>
                        <a:gd name="T8" fmla="*/ 246 w 246"/>
                        <a:gd name="T9" fmla="*/ 206 h 273"/>
                        <a:gd name="T10" fmla="*/ 246 w 246"/>
                        <a:gd name="T11" fmla="*/ 0 h 273"/>
                        <a:gd name="T12" fmla="*/ 62 w 246"/>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6" h="273">
                          <a:moveTo>
                            <a:pt x="62" y="0"/>
                          </a:moveTo>
                          <a:lnTo>
                            <a:pt x="0" y="69"/>
                          </a:lnTo>
                          <a:lnTo>
                            <a:pt x="0" y="273"/>
                          </a:lnTo>
                          <a:lnTo>
                            <a:pt x="185" y="273"/>
                          </a:lnTo>
                          <a:lnTo>
                            <a:pt x="246" y="206"/>
                          </a:lnTo>
                          <a:lnTo>
                            <a:pt x="246" y="0"/>
                          </a:lnTo>
                          <a:lnTo>
                            <a:pt x="62" y="0"/>
                          </a:lnTo>
                          <a:close/>
                        </a:path>
                      </a:pathLst>
                    </a:custGeom>
                    <a:grpFill/>
                    <a:ln w="9525">
                      <a:solidFill>
                        <a:schemeClr val="tx1"/>
                      </a:solidFill>
                      <a:prstDash val="solid"/>
                      <a:round/>
                      <a:headEnd/>
                      <a:tailEnd/>
                    </a:ln>
                  </p:spPr>
                  <p:txBody>
                    <a:bodyPr/>
                    <a:lstStyle/>
                    <a:p>
                      <a:endParaRPr lang="en-US"/>
                    </a:p>
                  </p:txBody>
                </p:sp>
                <p:sp>
                  <p:nvSpPr>
                    <p:cNvPr id="4083" name="Line 1015"/>
                    <p:cNvSpPr>
                      <a:spLocks noChangeShapeType="1"/>
                    </p:cNvSpPr>
                    <p:nvPr/>
                  </p:nvSpPr>
                  <p:spPr bwMode="auto">
                    <a:xfrm flipH="1">
                      <a:off x="3100" y="1653"/>
                      <a:ext cx="93" cy="1"/>
                    </a:xfrm>
                    <a:prstGeom prst="line">
                      <a:avLst/>
                    </a:prstGeom>
                    <a:grpFill/>
                    <a:ln w="9525">
                      <a:solidFill>
                        <a:schemeClr val="tx1"/>
                      </a:solidFill>
                      <a:round/>
                      <a:headEnd/>
                      <a:tailEnd/>
                    </a:ln>
                    <a:extLst/>
                  </p:spPr>
                  <p:txBody>
                    <a:bodyPr/>
                    <a:lstStyle/>
                    <a:p>
                      <a:endParaRPr lang="en-US"/>
                    </a:p>
                  </p:txBody>
                </p:sp>
                <p:sp>
                  <p:nvSpPr>
                    <p:cNvPr id="4084" name="Line 1016"/>
                    <p:cNvSpPr>
                      <a:spLocks noChangeShapeType="1"/>
                    </p:cNvSpPr>
                    <p:nvPr/>
                  </p:nvSpPr>
                  <p:spPr bwMode="auto">
                    <a:xfrm flipV="1">
                      <a:off x="3193" y="1618"/>
                      <a:ext cx="30" cy="35"/>
                    </a:xfrm>
                    <a:prstGeom prst="line">
                      <a:avLst/>
                    </a:prstGeom>
                    <a:grpFill/>
                    <a:ln w="9525">
                      <a:solidFill>
                        <a:schemeClr val="tx1"/>
                      </a:solidFill>
                      <a:round/>
                      <a:headEnd/>
                      <a:tailEnd/>
                    </a:ln>
                    <a:extLst/>
                  </p:spPr>
                  <p:txBody>
                    <a:bodyPr/>
                    <a:lstStyle/>
                    <a:p>
                      <a:endParaRPr lang="en-US"/>
                    </a:p>
                  </p:txBody>
                </p:sp>
                <p:sp>
                  <p:nvSpPr>
                    <p:cNvPr id="4085" name="Line 1017"/>
                    <p:cNvSpPr>
                      <a:spLocks noChangeShapeType="1"/>
                    </p:cNvSpPr>
                    <p:nvPr/>
                  </p:nvSpPr>
                  <p:spPr bwMode="auto">
                    <a:xfrm>
                      <a:off x="3193" y="1653"/>
                      <a:ext cx="1" cy="102"/>
                    </a:xfrm>
                    <a:prstGeom prst="line">
                      <a:avLst/>
                    </a:prstGeom>
                    <a:grpFill/>
                    <a:ln w="9525">
                      <a:solidFill>
                        <a:schemeClr val="tx1"/>
                      </a:solidFill>
                      <a:round/>
                      <a:headEnd/>
                      <a:tailEnd/>
                    </a:ln>
                    <a:extLst/>
                  </p:spPr>
                  <p:txBody>
                    <a:bodyPr/>
                    <a:lstStyle/>
                    <a:p>
                      <a:endParaRPr lang="en-US"/>
                    </a:p>
                  </p:txBody>
                </p:sp>
              </p:grpSp>
            </p:grpSp>
          </p:grpSp>
          <p:grpSp>
            <p:nvGrpSpPr>
              <p:cNvPr id="2539" name="Group 1526"/>
              <p:cNvGrpSpPr>
                <a:grpSpLocks/>
              </p:cNvGrpSpPr>
              <p:nvPr/>
            </p:nvGrpSpPr>
            <p:grpSpPr bwMode="auto">
              <a:xfrm>
                <a:off x="2214" y="1652"/>
                <a:ext cx="979" cy="1045"/>
                <a:chOff x="2214" y="1652"/>
                <a:chExt cx="979" cy="1045"/>
              </a:xfrm>
              <a:grpFill/>
            </p:grpSpPr>
            <p:grpSp>
              <p:nvGrpSpPr>
                <p:cNvPr id="3552" name="Group 1121"/>
                <p:cNvGrpSpPr>
                  <a:grpSpLocks/>
                </p:cNvGrpSpPr>
                <p:nvPr/>
              </p:nvGrpSpPr>
              <p:grpSpPr bwMode="auto">
                <a:xfrm>
                  <a:off x="2214" y="1652"/>
                  <a:ext cx="219" cy="1045"/>
                  <a:chOff x="2214" y="1652"/>
                  <a:chExt cx="219" cy="1045"/>
                </a:xfrm>
                <a:grpFill/>
              </p:grpSpPr>
              <p:grpSp>
                <p:nvGrpSpPr>
                  <p:cNvPr id="3957" name="Group 1025"/>
                  <p:cNvGrpSpPr>
                    <a:grpSpLocks/>
                  </p:cNvGrpSpPr>
                  <p:nvPr/>
                </p:nvGrpSpPr>
                <p:grpSpPr bwMode="auto">
                  <a:xfrm>
                    <a:off x="2214" y="2561"/>
                    <a:ext cx="123" cy="136"/>
                    <a:chOff x="2214" y="2561"/>
                    <a:chExt cx="123" cy="136"/>
                  </a:xfrm>
                  <a:grpFill/>
                </p:grpSpPr>
                <p:sp>
                  <p:nvSpPr>
                    <p:cNvPr id="4053" name="Freeform 1021"/>
                    <p:cNvSpPr>
                      <a:spLocks/>
                    </p:cNvSpPr>
                    <p:nvPr/>
                  </p:nvSpPr>
                  <p:spPr bwMode="auto">
                    <a:xfrm>
                      <a:off x="2214" y="2561"/>
                      <a:ext cx="123" cy="136"/>
                    </a:xfrm>
                    <a:custGeom>
                      <a:avLst/>
                      <a:gdLst>
                        <a:gd name="T0" fmla="*/ 62 w 247"/>
                        <a:gd name="T1" fmla="*/ 0 h 273"/>
                        <a:gd name="T2" fmla="*/ 0 w 247"/>
                        <a:gd name="T3" fmla="*/ 70 h 273"/>
                        <a:gd name="T4" fmla="*/ 0 w 247"/>
                        <a:gd name="T5" fmla="*/ 273 h 273"/>
                        <a:gd name="T6" fmla="*/ 186 w 247"/>
                        <a:gd name="T7" fmla="*/ 273 h 273"/>
                        <a:gd name="T8" fmla="*/ 247 w 247"/>
                        <a:gd name="T9" fmla="*/ 206 h 273"/>
                        <a:gd name="T10" fmla="*/ 247 w 247"/>
                        <a:gd name="T11" fmla="*/ 0 h 273"/>
                        <a:gd name="T12" fmla="*/ 62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2" y="0"/>
                          </a:moveTo>
                          <a:lnTo>
                            <a:pt x="0" y="70"/>
                          </a:lnTo>
                          <a:lnTo>
                            <a:pt x="0" y="273"/>
                          </a:lnTo>
                          <a:lnTo>
                            <a:pt x="186" y="273"/>
                          </a:lnTo>
                          <a:lnTo>
                            <a:pt x="247" y="206"/>
                          </a:lnTo>
                          <a:lnTo>
                            <a:pt x="247" y="0"/>
                          </a:lnTo>
                          <a:lnTo>
                            <a:pt x="62" y="0"/>
                          </a:lnTo>
                          <a:close/>
                        </a:path>
                      </a:pathLst>
                    </a:custGeom>
                    <a:grpFill/>
                    <a:ln w="9525">
                      <a:solidFill>
                        <a:schemeClr val="tx1"/>
                      </a:solidFill>
                      <a:prstDash val="solid"/>
                      <a:round/>
                      <a:headEnd/>
                      <a:tailEnd/>
                    </a:ln>
                  </p:spPr>
                  <p:txBody>
                    <a:bodyPr/>
                    <a:lstStyle/>
                    <a:p>
                      <a:endParaRPr lang="en-US"/>
                    </a:p>
                  </p:txBody>
                </p:sp>
                <p:sp>
                  <p:nvSpPr>
                    <p:cNvPr id="4054" name="Line 1022"/>
                    <p:cNvSpPr>
                      <a:spLocks noChangeShapeType="1"/>
                    </p:cNvSpPr>
                    <p:nvPr/>
                  </p:nvSpPr>
                  <p:spPr bwMode="auto">
                    <a:xfrm flipH="1">
                      <a:off x="2214" y="2595"/>
                      <a:ext cx="93" cy="1"/>
                    </a:xfrm>
                    <a:prstGeom prst="line">
                      <a:avLst/>
                    </a:prstGeom>
                    <a:grpFill/>
                    <a:ln w="9525">
                      <a:solidFill>
                        <a:schemeClr val="tx1"/>
                      </a:solidFill>
                      <a:round/>
                      <a:headEnd/>
                      <a:tailEnd/>
                    </a:ln>
                    <a:extLst/>
                  </p:spPr>
                  <p:txBody>
                    <a:bodyPr/>
                    <a:lstStyle/>
                    <a:p>
                      <a:endParaRPr lang="en-US"/>
                    </a:p>
                  </p:txBody>
                </p:sp>
                <p:sp>
                  <p:nvSpPr>
                    <p:cNvPr id="4055" name="Line 1023"/>
                    <p:cNvSpPr>
                      <a:spLocks noChangeShapeType="1"/>
                    </p:cNvSpPr>
                    <p:nvPr/>
                  </p:nvSpPr>
                  <p:spPr bwMode="auto">
                    <a:xfrm flipV="1">
                      <a:off x="2307" y="2561"/>
                      <a:ext cx="30" cy="34"/>
                    </a:xfrm>
                    <a:prstGeom prst="line">
                      <a:avLst/>
                    </a:prstGeom>
                    <a:grpFill/>
                    <a:ln w="9525">
                      <a:solidFill>
                        <a:schemeClr val="tx1"/>
                      </a:solidFill>
                      <a:round/>
                      <a:headEnd/>
                      <a:tailEnd/>
                    </a:ln>
                    <a:extLst/>
                  </p:spPr>
                  <p:txBody>
                    <a:bodyPr/>
                    <a:lstStyle/>
                    <a:p>
                      <a:endParaRPr lang="en-US"/>
                    </a:p>
                  </p:txBody>
                </p:sp>
                <p:sp>
                  <p:nvSpPr>
                    <p:cNvPr id="4056" name="Line 1024"/>
                    <p:cNvSpPr>
                      <a:spLocks noChangeShapeType="1"/>
                    </p:cNvSpPr>
                    <p:nvPr/>
                  </p:nvSpPr>
                  <p:spPr bwMode="auto">
                    <a:xfrm>
                      <a:off x="2307" y="2595"/>
                      <a:ext cx="1" cy="102"/>
                    </a:xfrm>
                    <a:prstGeom prst="line">
                      <a:avLst/>
                    </a:prstGeom>
                    <a:grpFill/>
                    <a:ln w="9525">
                      <a:solidFill>
                        <a:schemeClr val="tx1"/>
                      </a:solidFill>
                      <a:round/>
                      <a:headEnd/>
                      <a:tailEnd/>
                    </a:ln>
                    <a:extLst/>
                  </p:spPr>
                  <p:txBody>
                    <a:bodyPr/>
                    <a:lstStyle/>
                    <a:p>
                      <a:endParaRPr lang="en-US"/>
                    </a:p>
                  </p:txBody>
                </p:sp>
              </p:grpSp>
              <p:grpSp>
                <p:nvGrpSpPr>
                  <p:cNvPr id="3958" name="Group 1030"/>
                  <p:cNvGrpSpPr>
                    <a:grpSpLocks/>
                  </p:cNvGrpSpPr>
                  <p:nvPr/>
                </p:nvGrpSpPr>
                <p:grpSpPr bwMode="auto">
                  <a:xfrm>
                    <a:off x="2214" y="2460"/>
                    <a:ext cx="123" cy="136"/>
                    <a:chOff x="2214" y="2460"/>
                    <a:chExt cx="123" cy="136"/>
                  </a:xfrm>
                  <a:grpFill/>
                </p:grpSpPr>
                <p:sp>
                  <p:nvSpPr>
                    <p:cNvPr id="4049" name="Freeform 1026"/>
                    <p:cNvSpPr>
                      <a:spLocks/>
                    </p:cNvSpPr>
                    <p:nvPr/>
                  </p:nvSpPr>
                  <p:spPr bwMode="auto">
                    <a:xfrm>
                      <a:off x="2214" y="2460"/>
                      <a:ext cx="123" cy="136"/>
                    </a:xfrm>
                    <a:custGeom>
                      <a:avLst/>
                      <a:gdLst>
                        <a:gd name="T0" fmla="*/ 62 w 247"/>
                        <a:gd name="T1" fmla="*/ 0 h 273"/>
                        <a:gd name="T2" fmla="*/ 0 w 247"/>
                        <a:gd name="T3" fmla="*/ 69 h 273"/>
                        <a:gd name="T4" fmla="*/ 0 w 247"/>
                        <a:gd name="T5" fmla="*/ 273 h 273"/>
                        <a:gd name="T6" fmla="*/ 186 w 247"/>
                        <a:gd name="T7" fmla="*/ 273 h 273"/>
                        <a:gd name="T8" fmla="*/ 247 w 247"/>
                        <a:gd name="T9" fmla="*/ 205 h 273"/>
                        <a:gd name="T10" fmla="*/ 247 w 247"/>
                        <a:gd name="T11" fmla="*/ 0 h 273"/>
                        <a:gd name="T12" fmla="*/ 62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2" y="0"/>
                          </a:moveTo>
                          <a:lnTo>
                            <a:pt x="0" y="69"/>
                          </a:lnTo>
                          <a:lnTo>
                            <a:pt x="0" y="273"/>
                          </a:lnTo>
                          <a:lnTo>
                            <a:pt x="186" y="273"/>
                          </a:lnTo>
                          <a:lnTo>
                            <a:pt x="247" y="205"/>
                          </a:lnTo>
                          <a:lnTo>
                            <a:pt x="247" y="0"/>
                          </a:lnTo>
                          <a:lnTo>
                            <a:pt x="62" y="0"/>
                          </a:lnTo>
                          <a:close/>
                        </a:path>
                      </a:pathLst>
                    </a:custGeom>
                    <a:grpFill/>
                    <a:ln w="9525">
                      <a:solidFill>
                        <a:schemeClr val="tx1"/>
                      </a:solidFill>
                      <a:prstDash val="solid"/>
                      <a:round/>
                      <a:headEnd/>
                      <a:tailEnd/>
                    </a:ln>
                  </p:spPr>
                  <p:txBody>
                    <a:bodyPr/>
                    <a:lstStyle/>
                    <a:p>
                      <a:endParaRPr lang="en-US"/>
                    </a:p>
                  </p:txBody>
                </p:sp>
                <p:sp>
                  <p:nvSpPr>
                    <p:cNvPr id="4050" name="Line 1027"/>
                    <p:cNvSpPr>
                      <a:spLocks noChangeShapeType="1"/>
                    </p:cNvSpPr>
                    <p:nvPr/>
                  </p:nvSpPr>
                  <p:spPr bwMode="auto">
                    <a:xfrm flipH="1">
                      <a:off x="2214" y="2494"/>
                      <a:ext cx="93" cy="1"/>
                    </a:xfrm>
                    <a:prstGeom prst="line">
                      <a:avLst/>
                    </a:prstGeom>
                    <a:grpFill/>
                    <a:ln w="9525">
                      <a:solidFill>
                        <a:schemeClr val="tx1"/>
                      </a:solidFill>
                      <a:round/>
                      <a:headEnd/>
                      <a:tailEnd/>
                    </a:ln>
                    <a:extLst/>
                  </p:spPr>
                  <p:txBody>
                    <a:bodyPr/>
                    <a:lstStyle/>
                    <a:p>
                      <a:endParaRPr lang="en-US"/>
                    </a:p>
                  </p:txBody>
                </p:sp>
                <p:sp>
                  <p:nvSpPr>
                    <p:cNvPr id="4051" name="Line 1028"/>
                    <p:cNvSpPr>
                      <a:spLocks noChangeShapeType="1"/>
                    </p:cNvSpPr>
                    <p:nvPr/>
                  </p:nvSpPr>
                  <p:spPr bwMode="auto">
                    <a:xfrm flipV="1">
                      <a:off x="2307" y="2460"/>
                      <a:ext cx="30" cy="34"/>
                    </a:xfrm>
                    <a:prstGeom prst="line">
                      <a:avLst/>
                    </a:prstGeom>
                    <a:grpFill/>
                    <a:ln w="9525">
                      <a:solidFill>
                        <a:schemeClr val="tx1"/>
                      </a:solidFill>
                      <a:round/>
                      <a:headEnd/>
                      <a:tailEnd/>
                    </a:ln>
                    <a:extLst/>
                  </p:spPr>
                  <p:txBody>
                    <a:bodyPr/>
                    <a:lstStyle/>
                    <a:p>
                      <a:endParaRPr lang="en-US"/>
                    </a:p>
                  </p:txBody>
                </p:sp>
                <p:sp>
                  <p:nvSpPr>
                    <p:cNvPr id="4052" name="Line 1029"/>
                    <p:cNvSpPr>
                      <a:spLocks noChangeShapeType="1"/>
                    </p:cNvSpPr>
                    <p:nvPr/>
                  </p:nvSpPr>
                  <p:spPr bwMode="auto">
                    <a:xfrm>
                      <a:off x="2307" y="2494"/>
                      <a:ext cx="1" cy="102"/>
                    </a:xfrm>
                    <a:prstGeom prst="line">
                      <a:avLst/>
                    </a:prstGeom>
                    <a:grpFill/>
                    <a:ln w="9525">
                      <a:solidFill>
                        <a:schemeClr val="tx1"/>
                      </a:solidFill>
                      <a:round/>
                      <a:headEnd/>
                      <a:tailEnd/>
                    </a:ln>
                    <a:extLst/>
                  </p:spPr>
                  <p:txBody>
                    <a:bodyPr/>
                    <a:lstStyle/>
                    <a:p>
                      <a:endParaRPr lang="en-US"/>
                    </a:p>
                  </p:txBody>
                </p:sp>
              </p:grpSp>
              <p:grpSp>
                <p:nvGrpSpPr>
                  <p:cNvPr id="3959" name="Group 1035"/>
                  <p:cNvGrpSpPr>
                    <a:grpSpLocks/>
                  </p:cNvGrpSpPr>
                  <p:nvPr/>
                </p:nvGrpSpPr>
                <p:grpSpPr bwMode="auto">
                  <a:xfrm>
                    <a:off x="2214" y="2359"/>
                    <a:ext cx="123" cy="136"/>
                    <a:chOff x="2214" y="2359"/>
                    <a:chExt cx="123" cy="136"/>
                  </a:xfrm>
                  <a:grpFill/>
                </p:grpSpPr>
                <p:sp>
                  <p:nvSpPr>
                    <p:cNvPr id="4045" name="Freeform 1031"/>
                    <p:cNvSpPr>
                      <a:spLocks/>
                    </p:cNvSpPr>
                    <p:nvPr/>
                  </p:nvSpPr>
                  <p:spPr bwMode="auto">
                    <a:xfrm>
                      <a:off x="2214" y="2359"/>
                      <a:ext cx="123" cy="136"/>
                    </a:xfrm>
                    <a:custGeom>
                      <a:avLst/>
                      <a:gdLst>
                        <a:gd name="T0" fmla="*/ 62 w 247"/>
                        <a:gd name="T1" fmla="*/ 0 h 273"/>
                        <a:gd name="T2" fmla="*/ 0 w 247"/>
                        <a:gd name="T3" fmla="*/ 69 h 273"/>
                        <a:gd name="T4" fmla="*/ 0 w 247"/>
                        <a:gd name="T5" fmla="*/ 273 h 273"/>
                        <a:gd name="T6" fmla="*/ 186 w 247"/>
                        <a:gd name="T7" fmla="*/ 273 h 273"/>
                        <a:gd name="T8" fmla="*/ 247 w 247"/>
                        <a:gd name="T9" fmla="*/ 205 h 273"/>
                        <a:gd name="T10" fmla="*/ 247 w 247"/>
                        <a:gd name="T11" fmla="*/ 0 h 273"/>
                        <a:gd name="T12" fmla="*/ 62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2" y="0"/>
                          </a:moveTo>
                          <a:lnTo>
                            <a:pt x="0" y="69"/>
                          </a:lnTo>
                          <a:lnTo>
                            <a:pt x="0" y="273"/>
                          </a:lnTo>
                          <a:lnTo>
                            <a:pt x="186" y="273"/>
                          </a:lnTo>
                          <a:lnTo>
                            <a:pt x="247" y="205"/>
                          </a:lnTo>
                          <a:lnTo>
                            <a:pt x="247" y="0"/>
                          </a:lnTo>
                          <a:lnTo>
                            <a:pt x="62" y="0"/>
                          </a:lnTo>
                          <a:close/>
                        </a:path>
                      </a:pathLst>
                    </a:custGeom>
                    <a:grpFill/>
                    <a:ln w="9525">
                      <a:solidFill>
                        <a:schemeClr val="tx1"/>
                      </a:solidFill>
                      <a:prstDash val="solid"/>
                      <a:round/>
                      <a:headEnd/>
                      <a:tailEnd/>
                    </a:ln>
                  </p:spPr>
                  <p:txBody>
                    <a:bodyPr/>
                    <a:lstStyle/>
                    <a:p>
                      <a:endParaRPr lang="en-US"/>
                    </a:p>
                  </p:txBody>
                </p:sp>
                <p:sp>
                  <p:nvSpPr>
                    <p:cNvPr id="4046" name="Line 1032"/>
                    <p:cNvSpPr>
                      <a:spLocks noChangeShapeType="1"/>
                    </p:cNvSpPr>
                    <p:nvPr/>
                  </p:nvSpPr>
                  <p:spPr bwMode="auto">
                    <a:xfrm flipH="1">
                      <a:off x="2214" y="2393"/>
                      <a:ext cx="93" cy="1"/>
                    </a:xfrm>
                    <a:prstGeom prst="line">
                      <a:avLst/>
                    </a:prstGeom>
                    <a:grpFill/>
                    <a:ln w="9525">
                      <a:solidFill>
                        <a:schemeClr val="tx1"/>
                      </a:solidFill>
                      <a:round/>
                      <a:headEnd/>
                      <a:tailEnd/>
                    </a:ln>
                    <a:extLst/>
                  </p:spPr>
                  <p:txBody>
                    <a:bodyPr/>
                    <a:lstStyle/>
                    <a:p>
                      <a:endParaRPr lang="en-US"/>
                    </a:p>
                  </p:txBody>
                </p:sp>
                <p:sp>
                  <p:nvSpPr>
                    <p:cNvPr id="4047" name="Line 1033"/>
                    <p:cNvSpPr>
                      <a:spLocks noChangeShapeType="1"/>
                    </p:cNvSpPr>
                    <p:nvPr/>
                  </p:nvSpPr>
                  <p:spPr bwMode="auto">
                    <a:xfrm flipV="1">
                      <a:off x="2307" y="2359"/>
                      <a:ext cx="30" cy="34"/>
                    </a:xfrm>
                    <a:prstGeom prst="line">
                      <a:avLst/>
                    </a:prstGeom>
                    <a:grpFill/>
                    <a:ln w="9525">
                      <a:solidFill>
                        <a:schemeClr val="tx1"/>
                      </a:solidFill>
                      <a:round/>
                      <a:headEnd/>
                      <a:tailEnd/>
                    </a:ln>
                    <a:extLst/>
                  </p:spPr>
                  <p:txBody>
                    <a:bodyPr/>
                    <a:lstStyle/>
                    <a:p>
                      <a:endParaRPr lang="en-US"/>
                    </a:p>
                  </p:txBody>
                </p:sp>
                <p:sp>
                  <p:nvSpPr>
                    <p:cNvPr id="4048" name="Line 1034"/>
                    <p:cNvSpPr>
                      <a:spLocks noChangeShapeType="1"/>
                    </p:cNvSpPr>
                    <p:nvPr/>
                  </p:nvSpPr>
                  <p:spPr bwMode="auto">
                    <a:xfrm>
                      <a:off x="2307" y="2393"/>
                      <a:ext cx="1" cy="102"/>
                    </a:xfrm>
                    <a:prstGeom prst="line">
                      <a:avLst/>
                    </a:prstGeom>
                    <a:grpFill/>
                    <a:ln w="9525">
                      <a:solidFill>
                        <a:schemeClr val="tx1"/>
                      </a:solidFill>
                      <a:round/>
                      <a:headEnd/>
                      <a:tailEnd/>
                    </a:ln>
                    <a:extLst/>
                  </p:spPr>
                  <p:txBody>
                    <a:bodyPr/>
                    <a:lstStyle/>
                    <a:p>
                      <a:endParaRPr lang="en-US"/>
                    </a:p>
                  </p:txBody>
                </p:sp>
              </p:grpSp>
              <p:grpSp>
                <p:nvGrpSpPr>
                  <p:cNvPr id="3960" name="Group 1040"/>
                  <p:cNvGrpSpPr>
                    <a:grpSpLocks/>
                  </p:cNvGrpSpPr>
                  <p:nvPr/>
                </p:nvGrpSpPr>
                <p:grpSpPr bwMode="auto">
                  <a:xfrm>
                    <a:off x="2214" y="2258"/>
                    <a:ext cx="123" cy="136"/>
                    <a:chOff x="2214" y="2258"/>
                    <a:chExt cx="123" cy="136"/>
                  </a:xfrm>
                  <a:grpFill/>
                </p:grpSpPr>
                <p:sp>
                  <p:nvSpPr>
                    <p:cNvPr id="4041" name="Freeform 1036"/>
                    <p:cNvSpPr>
                      <a:spLocks/>
                    </p:cNvSpPr>
                    <p:nvPr/>
                  </p:nvSpPr>
                  <p:spPr bwMode="auto">
                    <a:xfrm>
                      <a:off x="2214" y="2258"/>
                      <a:ext cx="123" cy="136"/>
                    </a:xfrm>
                    <a:custGeom>
                      <a:avLst/>
                      <a:gdLst>
                        <a:gd name="T0" fmla="*/ 62 w 247"/>
                        <a:gd name="T1" fmla="*/ 0 h 273"/>
                        <a:gd name="T2" fmla="*/ 0 w 247"/>
                        <a:gd name="T3" fmla="*/ 69 h 273"/>
                        <a:gd name="T4" fmla="*/ 0 w 247"/>
                        <a:gd name="T5" fmla="*/ 273 h 273"/>
                        <a:gd name="T6" fmla="*/ 186 w 247"/>
                        <a:gd name="T7" fmla="*/ 273 h 273"/>
                        <a:gd name="T8" fmla="*/ 247 w 247"/>
                        <a:gd name="T9" fmla="*/ 205 h 273"/>
                        <a:gd name="T10" fmla="*/ 247 w 247"/>
                        <a:gd name="T11" fmla="*/ 0 h 273"/>
                        <a:gd name="T12" fmla="*/ 62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2" y="0"/>
                          </a:moveTo>
                          <a:lnTo>
                            <a:pt x="0" y="69"/>
                          </a:lnTo>
                          <a:lnTo>
                            <a:pt x="0" y="273"/>
                          </a:lnTo>
                          <a:lnTo>
                            <a:pt x="186" y="273"/>
                          </a:lnTo>
                          <a:lnTo>
                            <a:pt x="247" y="205"/>
                          </a:lnTo>
                          <a:lnTo>
                            <a:pt x="247" y="0"/>
                          </a:lnTo>
                          <a:lnTo>
                            <a:pt x="62" y="0"/>
                          </a:lnTo>
                          <a:close/>
                        </a:path>
                      </a:pathLst>
                    </a:custGeom>
                    <a:grpFill/>
                    <a:ln w="9525">
                      <a:solidFill>
                        <a:schemeClr val="tx1"/>
                      </a:solidFill>
                      <a:prstDash val="solid"/>
                      <a:round/>
                      <a:headEnd/>
                      <a:tailEnd/>
                    </a:ln>
                  </p:spPr>
                  <p:txBody>
                    <a:bodyPr/>
                    <a:lstStyle/>
                    <a:p>
                      <a:endParaRPr lang="en-US"/>
                    </a:p>
                  </p:txBody>
                </p:sp>
                <p:sp>
                  <p:nvSpPr>
                    <p:cNvPr id="4042" name="Line 1037"/>
                    <p:cNvSpPr>
                      <a:spLocks noChangeShapeType="1"/>
                    </p:cNvSpPr>
                    <p:nvPr/>
                  </p:nvSpPr>
                  <p:spPr bwMode="auto">
                    <a:xfrm flipH="1">
                      <a:off x="2214" y="2292"/>
                      <a:ext cx="93" cy="1"/>
                    </a:xfrm>
                    <a:prstGeom prst="line">
                      <a:avLst/>
                    </a:prstGeom>
                    <a:grpFill/>
                    <a:ln w="9525">
                      <a:solidFill>
                        <a:schemeClr val="tx1"/>
                      </a:solidFill>
                      <a:round/>
                      <a:headEnd/>
                      <a:tailEnd/>
                    </a:ln>
                    <a:extLst/>
                  </p:spPr>
                  <p:txBody>
                    <a:bodyPr/>
                    <a:lstStyle/>
                    <a:p>
                      <a:endParaRPr lang="en-US"/>
                    </a:p>
                  </p:txBody>
                </p:sp>
                <p:sp>
                  <p:nvSpPr>
                    <p:cNvPr id="4043" name="Line 1038"/>
                    <p:cNvSpPr>
                      <a:spLocks noChangeShapeType="1"/>
                    </p:cNvSpPr>
                    <p:nvPr/>
                  </p:nvSpPr>
                  <p:spPr bwMode="auto">
                    <a:xfrm flipV="1">
                      <a:off x="2307" y="2258"/>
                      <a:ext cx="30" cy="34"/>
                    </a:xfrm>
                    <a:prstGeom prst="line">
                      <a:avLst/>
                    </a:prstGeom>
                    <a:grpFill/>
                    <a:ln w="9525">
                      <a:solidFill>
                        <a:schemeClr val="tx1"/>
                      </a:solidFill>
                      <a:round/>
                      <a:headEnd/>
                      <a:tailEnd/>
                    </a:ln>
                    <a:extLst/>
                  </p:spPr>
                  <p:txBody>
                    <a:bodyPr/>
                    <a:lstStyle/>
                    <a:p>
                      <a:endParaRPr lang="en-US"/>
                    </a:p>
                  </p:txBody>
                </p:sp>
                <p:sp>
                  <p:nvSpPr>
                    <p:cNvPr id="4044" name="Line 1039"/>
                    <p:cNvSpPr>
                      <a:spLocks noChangeShapeType="1"/>
                    </p:cNvSpPr>
                    <p:nvPr/>
                  </p:nvSpPr>
                  <p:spPr bwMode="auto">
                    <a:xfrm>
                      <a:off x="2307" y="2292"/>
                      <a:ext cx="1" cy="102"/>
                    </a:xfrm>
                    <a:prstGeom prst="line">
                      <a:avLst/>
                    </a:prstGeom>
                    <a:grpFill/>
                    <a:ln w="9525">
                      <a:solidFill>
                        <a:schemeClr val="tx1"/>
                      </a:solidFill>
                      <a:round/>
                      <a:headEnd/>
                      <a:tailEnd/>
                    </a:ln>
                    <a:extLst/>
                  </p:spPr>
                  <p:txBody>
                    <a:bodyPr/>
                    <a:lstStyle/>
                    <a:p>
                      <a:endParaRPr lang="en-US"/>
                    </a:p>
                  </p:txBody>
                </p:sp>
              </p:grpSp>
              <p:grpSp>
                <p:nvGrpSpPr>
                  <p:cNvPr id="3961" name="Group 1045"/>
                  <p:cNvGrpSpPr>
                    <a:grpSpLocks/>
                  </p:cNvGrpSpPr>
                  <p:nvPr/>
                </p:nvGrpSpPr>
                <p:grpSpPr bwMode="auto">
                  <a:xfrm>
                    <a:off x="2214" y="2157"/>
                    <a:ext cx="123" cy="136"/>
                    <a:chOff x="2214" y="2157"/>
                    <a:chExt cx="123" cy="136"/>
                  </a:xfrm>
                  <a:grpFill/>
                </p:grpSpPr>
                <p:sp>
                  <p:nvSpPr>
                    <p:cNvPr id="4037" name="Freeform 1041"/>
                    <p:cNvSpPr>
                      <a:spLocks/>
                    </p:cNvSpPr>
                    <p:nvPr/>
                  </p:nvSpPr>
                  <p:spPr bwMode="auto">
                    <a:xfrm>
                      <a:off x="2214" y="2157"/>
                      <a:ext cx="123" cy="136"/>
                    </a:xfrm>
                    <a:custGeom>
                      <a:avLst/>
                      <a:gdLst>
                        <a:gd name="T0" fmla="*/ 62 w 247"/>
                        <a:gd name="T1" fmla="*/ 0 h 273"/>
                        <a:gd name="T2" fmla="*/ 0 w 247"/>
                        <a:gd name="T3" fmla="*/ 69 h 273"/>
                        <a:gd name="T4" fmla="*/ 0 w 247"/>
                        <a:gd name="T5" fmla="*/ 273 h 273"/>
                        <a:gd name="T6" fmla="*/ 186 w 247"/>
                        <a:gd name="T7" fmla="*/ 273 h 273"/>
                        <a:gd name="T8" fmla="*/ 247 w 247"/>
                        <a:gd name="T9" fmla="*/ 205 h 273"/>
                        <a:gd name="T10" fmla="*/ 247 w 247"/>
                        <a:gd name="T11" fmla="*/ 0 h 273"/>
                        <a:gd name="T12" fmla="*/ 62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2" y="0"/>
                          </a:moveTo>
                          <a:lnTo>
                            <a:pt x="0" y="69"/>
                          </a:lnTo>
                          <a:lnTo>
                            <a:pt x="0" y="273"/>
                          </a:lnTo>
                          <a:lnTo>
                            <a:pt x="186" y="273"/>
                          </a:lnTo>
                          <a:lnTo>
                            <a:pt x="247" y="205"/>
                          </a:lnTo>
                          <a:lnTo>
                            <a:pt x="247" y="0"/>
                          </a:lnTo>
                          <a:lnTo>
                            <a:pt x="62" y="0"/>
                          </a:lnTo>
                          <a:close/>
                        </a:path>
                      </a:pathLst>
                    </a:custGeom>
                    <a:grpFill/>
                    <a:ln w="9525">
                      <a:solidFill>
                        <a:schemeClr val="tx1"/>
                      </a:solidFill>
                      <a:prstDash val="solid"/>
                      <a:round/>
                      <a:headEnd/>
                      <a:tailEnd/>
                    </a:ln>
                  </p:spPr>
                  <p:txBody>
                    <a:bodyPr/>
                    <a:lstStyle/>
                    <a:p>
                      <a:endParaRPr lang="en-US"/>
                    </a:p>
                  </p:txBody>
                </p:sp>
                <p:sp>
                  <p:nvSpPr>
                    <p:cNvPr id="4038" name="Line 1042"/>
                    <p:cNvSpPr>
                      <a:spLocks noChangeShapeType="1"/>
                    </p:cNvSpPr>
                    <p:nvPr/>
                  </p:nvSpPr>
                  <p:spPr bwMode="auto">
                    <a:xfrm flipH="1">
                      <a:off x="2214" y="2191"/>
                      <a:ext cx="93" cy="1"/>
                    </a:xfrm>
                    <a:prstGeom prst="line">
                      <a:avLst/>
                    </a:prstGeom>
                    <a:grpFill/>
                    <a:ln w="9525">
                      <a:solidFill>
                        <a:schemeClr val="tx1"/>
                      </a:solidFill>
                      <a:round/>
                      <a:headEnd/>
                      <a:tailEnd/>
                    </a:ln>
                    <a:extLst/>
                  </p:spPr>
                  <p:txBody>
                    <a:bodyPr/>
                    <a:lstStyle/>
                    <a:p>
                      <a:endParaRPr lang="en-US"/>
                    </a:p>
                  </p:txBody>
                </p:sp>
                <p:sp>
                  <p:nvSpPr>
                    <p:cNvPr id="4039" name="Line 1043"/>
                    <p:cNvSpPr>
                      <a:spLocks noChangeShapeType="1"/>
                    </p:cNvSpPr>
                    <p:nvPr/>
                  </p:nvSpPr>
                  <p:spPr bwMode="auto">
                    <a:xfrm flipV="1">
                      <a:off x="2307" y="2157"/>
                      <a:ext cx="30" cy="34"/>
                    </a:xfrm>
                    <a:prstGeom prst="line">
                      <a:avLst/>
                    </a:prstGeom>
                    <a:grpFill/>
                    <a:ln w="9525">
                      <a:solidFill>
                        <a:schemeClr val="tx1"/>
                      </a:solidFill>
                      <a:round/>
                      <a:headEnd/>
                      <a:tailEnd/>
                    </a:ln>
                    <a:extLst/>
                  </p:spPr>
                  <p:txBody>
                    <a:bodyPr/>
                    <a:lstStyle/>
                    <a:p>
                      <a:endParaRPr lang="en-US"/>
                    </a:p>
                  </p:txBody>
                </p:sp>
                <p:sp>
                  <p:nvSpPr>
                    <p:cNvPr id="4040" name="Line 1044"/>
                    <p:cNvSpPr>
                      <a:spLocks noChangeShapeType="1"/>
                    </p:cNvSpPr>
                    <p:nvPr/>
                  </p:nvSpPr>
                  <p:spPr bwMode="auto">
                    <a:xfrm>
                      <a:off x="2307" y="2191"/>
                      <a:ext cx="1" cy="102"/>
                    </a:xfrm>
                    <a:prstGeom prst="line">
                      <a:avLst/>
                    </a:prstGeom>
                    <a:grpFill/>
                    <a:ln w="9525">
                      <a:solidFill>
                        <a:schemeClr val="tx1"/>
                      </a:solidFill>
                      <a:round/>
                      <a:headEnd/>
                      <a:tailEnd/>
                    </a:ln>
                    <a:extLst/>
                  </p:spPr>
                  <p:txBody>
                    <a:bodyPr/>
                    <a:lstStyle/>
                    <a:p>
                      <a:endParaRPr lang="en-US"/>
                    </a:p>
                  </p:txBody>
                </p:sp>
              </p:grpSp>
              <p:grpSp>
                <p:nvGrpSpPr>
                  <p:cNvPr id="3962" name="Group 1050"/>
                  <p:cNvGrpSpPr>
                    <a:grpSpLocks/>
                  </p:cNvGrpSpPr>
                  <p:nvPr/>
                </p:nvGrpSpPr>
                <p:grpSpPr bwMode="auto">
                  <a:xfrm>
                    <a:off x="2214" y="2056"/>
                    <a:ext cx="123" cy="136"/>
                    <a:chOff x="2214" y="2056"/>
                    <a:chExt cx="123" cy="136"/>
                  </a:xfrm>
                  <a:grpFill/>
                </p:grpSpPr>
                <p:sp>
                  <p:nvSpPr>
                    <p:cNvPr id="4033" name="Freeform 1046"/>
                    <p:cNvSpPr>
                      <a:spLocks/>
                    </p:cNvSpPr>
                    <p:nvPr/>
                  </p:nvSpPr>
                  <p:spPr bwMode="auto">
                    <a:xfrm>
                      <a:off x="2214" y="2056"/>
                      <a:ext cx="123" cy="136"/>
                    </a:xfrm>
                    <a:custGeom>
                      <a:avLst/>
                      <a:gdLst>
                        <a:gd name="T0" fmla="*/ 62 w 247"/>
                        <a:gd name="T1" fmla="*/ 0 h 273"/>
                        <a:gd name="T2" fmla="*/ 0 w 247"/>
                        <a:gd name="T3" fmla="*/ 69 h 273"/>
                        <a:gd name="T4" fmla="*/ 0 w 247"/>
                        <a:gd name="T5" fmla="*/ 273 h 273"/>
                        <a:gd name="T6" fmla="*/ 186 w 247"/>
                        <a:gd name="T7" fmla="*/ 273 h 273"/>
                        <a:gd name="T8" fmla="*/ 247 w 247"/>
                        <a:gd name="T9" fmla="*/ 206 h 273"/>
                        <a:gd name="T10" fmla="*/ 247 w 247"/>
                        <a:gd name="T11" fmla="*/ 0 h 273"/>
                        <a:gd name="T12" fmla="*/ 62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2" y="0"/>
                          </a:moveTo>
                          <a:lnTo>
                            <a:pt x="0" y="69"/>
                          </a:lnTo>
                          <a:lnTo>
                            <a:pt x="0" y="273"/>
                          </a:lnTo>
                          <a:lnTo>
                            <a:pt x="186" y="273"/>
                          </a:lnTo>
                          <a:lnTo>
                            <a:pt x="247" y="206"/>
                          </a:lnTo>
                          <a:lnTo>
                            <a:pt x="247" y="0"/>
                          </a:lnTo>
                          <a:lnTo>
                            <a:pt x="62" y="0"/>
                          </a:lnTo>
                          <a:close/>
                        </a:path>
                      </a:pathLst>
                    </a:custGeom>
                    <a:grpFill/>
                    <a:ln w="9525">
                      <a:solidFill>
                        <a:schemeClr val="tx1"/>
                      </a:solidFill>
                      <a:prstDash val="solid"/>
                      <a:round/>
                      <a:headEnd/>
                      <a:tailEnd/>
                    </a:ln>
                  </p:spPr>
                  <p:txBody>
                    <a:bodyPr/>
                    <a:lstStyle/>
                    <a:p>
                      <a:endParaRPr lang="en-US"/>
                    </a:p>
                  </p:txBody>
                </p:sp>
                <p:sp>
                  <p:nvSpPr>
                    <p:cNvPr id="4034" name="Line 1047"/>
                    <p:cNvSpPr>
                      <a:spLocks noChangeShapeType="1"/>
                    </p:cNvSpPr>
                    <p:nvPr/>
                  </p:nvSpPr>
                  <p:spPr bwMode="auto">
                    <a:xfrm flipH="1">
                      <a:off x="2214" y="2091"/>
                      <a:ext cx="93" cy="1"/>
                    </a:xfrm>
                    <a:prstGeom prst="line">
                      <a:avLst/>
                    </a:prstGeom>
                    <a:grpFill/>
                    <a:ln w="9525">
                      <a:solidFill>
                        <a:schemeClr val="tx1"/>
                      </a:solidFill>
                      <a:round/>
                      <a:headEnd/>
                      <a:tailEnd/>
                    </a:ln>
                    <a:extLst/>
                  </p:spPr>
                  <p:txBody>
                    <a:bodyPr/>
                    <a:lstStyle/>
                    <a:p>
                      <a:endParaRPr lang="en-US"/>
                    </a:p>
                  </p:txBody>
                </p:sp>
                <p:sp>
                  <p:nvSpPr>
                    <p:cNvPr id="4035" name="Line 1048"/>
                    <p:cNvSpPr>
                      <a:spLocks noChangeShapeType="1"/>
                    </p:cNvSpPr>
                    <p:nvPr/>
                  </p:nvSpPr>
                  <p:spPr bwMode="auto">
                    <a:xfrm flipV="1">
                      <a:off x="2307" y="2056"/>
                      <a:ext cx="30" cy="35"/>
                    </a:xfrm>
                    <a:prstGeom prst="line">
                      <a:avLst/>
                    </a:prstGeom>
                    <a:grpFill/>
                    <a:ln w="9525">
                      <a:solidFill>
                        <a:schemeClr val="tx1"/>
                      </a:solidFill>
                      <a:round/>
                      <a:headEnd/>
                      <a:tailEnd/>
                    </a:ln>
                    <a:extLst/>
                  </p:spPr>
                  <p:txBody>
                    <a:bodyPr/>
                    <a:lstStyle/>
                    <a:p>
                      <a:endParaRPr lang="en-US"/>
                    </a:p>
                  </p:txBody>
                </p:sp>
                <p:sp>
                  <p:nvSpPr>
                    <p:cNvPr id="4036" name="Line 1049"/>
                    <p:cNvSpPr>
                      <a:spLocks noChangeShapeType="1"/>
                    </p:cNvSpPr>
                    <p:nvPr/>
                  </p:nvSpPr>
                  <p:spPr bwMode="auto">
                    <a:xfrm>
                      <a:off x="2307" y="2091"/>
                      <a:ext cx="1" cy="101"/>
                    </a:xfrm>
                    <a:prstGeom prst="line">
                      <a:avLst/>
                    </a:prstGeom>
                    <a:grpFill/>
                    <a:ln w="9525">
                      <a:solidFill>
                        <a:schemeClr val="tx1"/>
                      </a:solidFill>
                      <a:round/>
                      <a:headEnd/>
                      <a:tailEnd/>
                    </a:ln>
                    <a:extLst/>
                  </p:spPr>
                  <p:txBody>
                    <a:bodyPr/>
                    <a:lstStyle/>
                    <a:p>
                      <a:endParaRPr lang="en-US"/>
                    </a:p>
                  </p:txBody>
                </p:sp>
              </p:grpSp>
              <p:grpSp>
                <p:nvGrpSpPr>
                  <p:cNvPr id="3963" name="Group 1055"/>
                  <p:cNvGrpSpPr>
                    <a:grpSpLocks/>
                  </p:cNvGrpSpPr>
                  <p:nvPr/>
                </p:nvGrpSpPr>
                <p:grpSpPr bwMode="auto">
                  <a:xfrm>
                    <a:off x="2214" y="1955"/>
                    <a:ext cx="123" cy="136"/>
                    <a:chOff x="2214" y="1955"/>
                    <a:chExt cx="123" cy="136"/>
                  </a:xfrm>
                  <a:grpFill/>
                </p:grpSpPr>
                <p:sp>
                  <p:nvSpPr>
                    <p:cNvPr id="4029" name="Freeform 1051"/>
                    <p:cNvSpPr>
                      <a:spLocks/>
                    </p:cNvSpPr>
                    <p:nvPr/>
                  </p:nvSpPr>
                  <p:spPr bwMode="auto">
                    <a:xfrm>
                      <a:off x="2214" y="1955"/>
                      <a:ext cx="123" cy="136"/>
                    </a:xfrm>
                    <a:custGeom>
                      <a:avLst/>
                      <a:gdLst>
                        <a:gd name="T0" fmla="*/ 62 w 247"/>
                        <a:gd name="T1" fmla="*/ 0 h 273"/>
                        <a:gd name="T2" fmla="*/ 0 w 247"/>
                        <a:gd name="T3" fmla="*/ 69 h 273"/>
                        <a:gd name="T4" fmla="*/ 0 w 247"/>
                        <a:gd name="T5" fmla="*/ 273 h 273"/>
                        <a:gd name="T6" fmla="*/ 186 w 247"/>
                        <a:gd name="T7" fmla="*/ 273 h 273"/>
                        <a:gd name="T8" fmla="*/ 247 w 247"/>
                        <a:gd name="T9" fmla="*/ 206 h 273"/>
                        <a:gd name="T10" fmla="*/ 247 w 247"/>
                        <a:gd name="T11" fmla="*/ 0 h 273"/>
                        <a:gd name="T12" fmla="*/ 62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2" y="0"/>
                          </a:moveTo>
                          <a:lnTo>
                            <a:pt x="0" y="69"/>
                          </a:lnTo>
                          <a:lnTo>
                            <a:pt x="0" y="273"/>
                          </a:lnTo>
                          <a:lnTo>
                            <a:pt x="186" y="273"/>
                          </a:lnTo>
                          <a:lnTo>
                            <a:pt x="247" y="206"/>
                          </a:lnTo>
                          <a:lnTo>
                            <a:pt x="247" y="0"/>
                          </a:lnTo>
                          <a:lnTo>
                            <a:pt x="62" y="0"/>
                          </a:lnTo>
                          <a:close/>
                        </a:path>
                      </a:pathLst>
                    </a:custGeom>
                    <a:grpFill/>
                    <a:ln w="9525">
                      <a:solidFill>
                        <a:schemeClr val="tx1"/>
                      </a:solidFill>
                      <a:prstDash val="solid"/>
                      <a:round/>
                      <a:headEnd/>
                      <a:tailEnd/>
                    </a:ln>
                  </p:spPr>
                  <p:txBody>
                    <a:bodyPr/>
                    <a:lstStyle/>
                    <a:p>
                      <a:endParaRPr lang="en-US"/>
                    </a:p>
                  </p:txBody>
                </p:sp>
                <p:sp>
                  <p:nvSpPr>
                    <p:cNvPr id="4030" name="Line 1052"/>
                    <p:cNvSpPr>
                      <a:spLocks noChangeShapeType="1"/>
                    </p:cNvSpPr>
                    <p:nvPr/>
                  </p:nvSpPr>
                  <p:spPr bwMode="auto">
                    <a:xfrm flipH="1">
                      <a:off x="2214" y="1990"/>
                      <a:ext cx="93" cy="1"/>
                    </a:xfrm>
                    <a:prstGeom prst="line">
                      <a:avLst/>
                    </a:prstGeom>
                    <a:grpFill/>
                    <a:ln w="9525">
                      <a:solidFill>
                        <a:schemeClr val="tx1"/>
                      </a:solidFill>
                      <a:round/>
                      <a:headEnd/>
                      <a:tailEnd/>
                    </a:ln>
                    <a:extLst/>
                  </p:spPr>
                  <p:txBody>
                    <a:bodyPr/>
                    <a:lstStyle/>
                    <a:p>
                      <a:endParaRPr lang="en-US"/>
                    </a:p>
                  </p:txBody>
                </p:sp>
                <p:sp>
                  <p:nvSpPr>
                    <p:cNvPr id="4031" name="Line 1053"/>
                    <p:cNvSpPr>
                      <a:spLocks noChangeShapeType="1"/>
                    </p:cNvSpPr>
                    <p:nvPr/>
                  </p:nvSpPr>
                  <p:spPr bwMode="auto">
                    <a:xfrm flipV="1">
                      <a:off x="2307" y="1955"/>
                      <a:ext cx="30" cy="35"/>
                    </a:xfrm>
                    <a:prstGeom prst="line">
                      <a:avLst/>
                    </a:prstGeom>
                    <a:grpFill/>
                    <a:ln w="9525">
                      <a:solidFill>
                        <a:schemeClr val="tx1"/>
                      </a:solidFill>
                      <a:round/>
                      <a:headEnd/>
                      <a:tailEnd/>
                    </a:ln>
                    <a:extLst/>
                  </p:spPr>
                  <p:txBody>
                    <a:bodyPr/>
                    <a:lstStyle/>
                    <a:p>
                      <a:endParaRPr lang="en-US"/>
                    </a:p>
                  </p:txBody>
                </p:sp>
                <p:sp>
                  <p:nvSpPr>
                    <p:cNvPr id="4032" name="Line 1054"/>
                    <p:cNvSpPr>
                      <a:spLocks noChangeShapeType="1"/>
                    </p:cNvSpPr>
                    <p:nvPr/>
                  </p:nvSpPr>
                  <p:spPr bwMode="auto">
                    <a:xfrm>
                      <a:off x="2307" y="1990"/>
                      <a:ext cx="1" cy="101"/>
                    </a:xfrm>
                    <a:prstGeom prst="line">
                      <a:avLst/>
                    </a:prstGeom>
                    <a:grpFill/>
                    <a:ln w="9525">
                      <a:solidFill>
                        <a:schemeClr val="tx1"/>
                      </a:solidFill>
                      <a:round/>
                      <a:headEnd/>
                      <a:tailEnd/>
                    </a:ln>
                    <a:extLst/>
                  </p:spPr>
                  <p:txBody>
                    <a:bodyPr/>
                    <a:lstStyle/>
                    <a:p>
                      <a:endParaRPr lang="en-US"/>
                    </a:p>
                  </p:txBody>
                </p:sp>
              </p:grpSp>
              <p:grpSp>
                <p:nvGrpSpPr>
                  <p:cNvPr id="3964" name="Group 1060"/>
                  <p:cNvGrpSpPr>
                    <a:grpSpLocks/>
                  </p:cNvGrpSpPr>
                  <p:nvPr/>
                </p:nvGrpSpPr>
                <p:grpSpPr bwMode="auto">
                  <a:xfrm>
                    <a:off x="2214" y="1854"/>
                    <a:ext cx="123" cy="137"/>
                    <a:chOff x="2214" y="1854"/>
                    <a:chExt cx="123" cy="137"/>
                  </a:xfrm>
                  <a:grpFill/>
                </p:grpSpPr>
                <p:sp>
                  <p:nvSpPr>
                    <p:cNvPr id="4025" name="Freeform 1056"/>
                    <p:cNvSpPr>
                      <a:spLocks/>
                    </p:cNvSpPr>
                    <p:nvPr/>
                  </p:nvSpPr>
                  <p:spPr bwMode="auto">
                    <a:xfrm>
                      <a:off x="2214" y="1854"/>
                      <a:ext cx="123" cy="137"/>
                    </a:xfrm>
                    <a:custGeom>
                      <a:avLst/>
                      <a:gdLst>
                        <a:gd name="T0" fmla="*/ 62 w 247"/>
                        <a:gd name="T1" fmla="*/ 0 h 273"/>
                        <a:gd name="T2" fmla="*/ 0 w 247"/>
                        <a:gd name="T3" fmla="*/ 69 h 273"/>
                        <a:gd name="T4" fmla="*/ 0 w 247"/>
                        <a:gd name="T5" fmla="*/ 273 h 273"/>
                        <a:gd name="T6" fmla="*/ 186 w 247"/>
                        <a:gd name="T7" fmla="*/ 273 h 273"/>
                        <a:gd name="T8" fmla="*/ 247 w 247"/>
                        <a:gd name="T9" fmla="*/ 206 h 273"/>
                        <a:gd name="T10" fmla="*/ 247 w 247"/>
                        <a:gd name="T11" fmla="*/ 0 h 273"/>
                        <a:gd name="T12" fmla="*/ 62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2" y="0"/>
                          </a:moveTo>
                          <a:lnTo>
                            <a:pt x="0" y="69"/>
                          </a:lnTo>
                          <a:lnTo>
                            <a:pt x="0" y="273"/>
                          </a:lnTo>
                          <a:lnTo>
                            <a:pt x="186" y="273"/>
                          </a:lnTo>
                          <a:lnTo>
                            <a:pt x="247" y="206"/>
                          </a:lnTo>
                          <a:lnTo>
                            <a:pt x="247" y="0"/>
                          </a:lnTo>
                          <a:lnTo>
                            <a:pt x="62" y="0"/>
                          </a:lnTo>
                          <a:close/>
                        </a:path>
                      </a:pathLst>
                    </a:custGeom>
                    <a:grpFill/>
                    <a:ln w="9525">
                      <a:solidFill>
                        <a:schemeClr val="tx1"/>
                      </a:solidFill>
                      <a:prstDash val="solid"/>
                      <a:round/>
                      <a:headEnd/>
                      <a:tailEnd/>
                    </a:ln>
                  </p:spPr>
                  <p:txBody>
                    <a:bodyPr/>
                    <a:lstStyle/>
                    <a:p>
                      <a:endParaRPr lang="en-US"/>
                    </a:p>
                  </p:txBody>
                </p:sp>
                <p:sp>
                  <p:nvSpPr>
                    <p:cNvPr id="4026" name="Line 1057"/>
                    <p:cNvSpPr>
                      <a:spLocks noChangeShapeType="1"/>
                    </p:cNvSpPr>
                    <p:nvPr/>
                  </p:nvSpPr>
                  <p:spPr bwMode="auto">
                    <a:xfrm flipH="1">
                      <a:off x="2214" y="1889"/>
                      <a:ext cx="93" cy="1"/>
                    </a:xfrm>
                    <a:prstGeom prst="line">
                      <a:avLst/>
                    </a:prstGeom>
                    <a:grpFill/>
                    <a:ln w="9525">
                      <a:solidFill>
                        <a:schemeClr val="tx1"/>
                      </a:solidFill>
                      <a:round/>
                      <a:headEnd/>
                      <a:tailEnd/>
                    </a:ln>
                    <a:extLst/>
                  </p:spPr>
                  <p:txBody>
                    <a:bodyPr/>
                    <a:lstStyle/>
                    <a:p>
                      <a:endParaRPr lang="en-US"/>
                    </a:p>
                  </p:txBody>
                </p:sp>
                <p:sp>
                  <p:nvSpPr>
                    <p:cNvPr id="4027" name="Line 1058"/>
                    <p:cNvSpPr>
                      <a:spLocks noChangeShapeType="1"/>
                    </p:cNvSpPr>
                    <p:nvPr/>
                  </p:nvSpPr>
                  <p:spPr bwMode="auto">
                    <a:xfrm flipV="1">
                      <a:off x="2307" y="1854"/>
                      <a:ext cx="30" cy="35"/>
                    </a:xfrm>
                    <a:prstGeom prst="line">
                      <a:avLst/>
                    </a:prstGeom>
                    <a:grpFill/>
                    <a:ln w="9525">
                      <a:solidFill>
                        <a:schemeClr val="tx1"/>
                      </a:solidFill>
                      <a:round/>
                      <a:headEnd/>
                      <a:tailEnd/>
                    </a:ln>
                    <a:extLst/>
                  </p:spPr>
                  <p:txBody>
                    <a:bodyPr/>
                    <a:lstStyle/>
                    <a:p>
                      <a:endParaRPr lang="en-US"/>
                    </a:p>
                  </p:txBody>
                </p:sp>
                <p:sp>
                  <p:nvSpPr>
                    <p:cNvPr id="4028" name="Line 1059"/>
                    <p:cNvSpPr>
                      <a:spLocks noChangeShapeType="1"/>
                    </p:cNvSpPr>
                    <p:nvPr/>
                  </p:nvSpPr>
                  <p:spPr bwMode="auto">
                    <a:xfrm>
                      <a:off x="2307" y="1889"/>
                      <a:ext cx="1" cy="102"/>
                    </a:xfrm>
                    <a:prstGeom prst="line">
                      <a:avLst/>
                    </a:prstGeom>
                    <a:grpFill/>
                    <a:ln w="9525">
                      <a:solidFill>
                        <a:schemeClr val="tx1"/>
                      </a:solidFill>
                      <a:round/>
                      <a:headEnd/>
                      <a:tailEnd/>
                    </a:ln>
                    <a:extLst/>
                  </p:spPr>
                  <p:txBody>
                    <a:bodyPr/>
                    <a:lstStyle/>
                    <a:p>
                      <a:endParaRPr lang="en-US"/>
                    </a:p>
                  </p:txBody>
                </p:sp>
              </p:grpSp>
              <p:grpSp>
                <p:nvGrpSpPr>
                  <p:cNvPr id="3965" name="Group 1065"/>
                  <p:cNvGrpSpPr>
                    <a:grpSpLocks/>
                  </p:cNvGrpSpPr>
                  <p:nvPr/>
                </p:nvGrpSpPr>
                <p:grpSpPr bwMode="auto">
                  <a:xfrm>
                    <a:off x="2309" y="2561"/>
                    <a:ext cx="124" cy="136"/>
                    <a:chOff x="2309" y="2561"/>
                    <a:chExt cx="124" cy="136"/>
                  </a:xfrm>
                  <a:grpFill/>
                </p:grpSpPr>
                <p:sp>
                  <p:nvSpPr>
                    <p:cNvPr id="4021" name="Freeform 1061"/>
                    <p:cNvSpPr>
                      <a:spLocks/>
                    </p:cNvSpPr>
                    <p:nvPr/>
                  </p:nvSpPr>
                  <p:spPr bwMode="auto">
                    <a:xfrm>
                      <a:off x="2309" y="2561"/>
                      <a:ext cx="124" cy="136"/>
                    </a:xfrm>
                    <a:custGeom>
                      <a:avLst/>
                      <a:gdLst>
                        <a:gd name="T0" fmla="*/ 62 w 246"/>
                        <a:gd name="T1" fmla="*/ 0 h 273"/>
                        <a:gd name="T2" fmla="*/ 0 w 246"/>
                        <a:gd name="T3" fmla="*/ 70 h 273"/>
                        <a:gd name="T4" fmla="*/ 0 w 246"/>
                        <a:gd name="T5" fmla="*/ 273 h 273"/>
                        <a:gd name="T6" fmla="*/ 186 w 246"/>
                        <a:gd name="T7" fmla="*/ 273 h 273"/>
                        <a:gd name="T8" fmla="*/ 246 w 246"/>
                        <a:gd name="T9" fmla="*/ 206 h 273"/>
                        <a:gd name="T10" fmla="*/ 246 w 246"/>
                        <a:gd name="T11" fmla="*/ 0 h 273"/>
                        <a:gd name="T12" fmla="*/ 62 w 246"/>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6" h="273">
                          <a:moveTo>
                            <a:pt x="62" y="0"/>
                          </a:moveTo>
                          <a:lnTo>
                            <a:pt x="0" y="70"/>
                          </a:lnTo>
                          <a:lnTo>
                            <a:pt x="0" y="273"/>
                          </a:lnTo>
                          <a:lnTo>
                            <a:pt x="186" y="273"/>
                          </a:lnTo>
                          <a:lnTo>
                            <a:pt x="246" y="206"/>
                          </a:lnTo>
                          <a:lnTo>
                            <a:pt x="246" y="0"/>
                          </a:lnTo>
                          <a:lnTo>
                            <a:pt x="62" y="0"/>
                          </a:lnTo>
                          <a:close/>
                        </a:path>
                      </a:pathLst>
                    </a:custGeom>
                    <a:grpFill/>
                    <a:ln w="9525">
                      <a:solidFill>
                        <a:schemeClr val="tx1"/>
                      </a:solidFill>
                      <a:prstDash val="solid"/>
                      <a:round/>
                      <a:headEnd/>
                      <a:tailEnd/>
                    </a:ln>
                  </p:spPr>
                  <p:txBody>
                    <a:bodyPr/>
                    <a:lstStyle/>
                    <a:p>
                      <a:endParaRPr lang="en-US"/>
                    </a:p>
                  </p:txBody>
                </p:sp>
                <p:sp>
                  <p:nvSpPr>
                    <p:cNvPr id="4022" name="Line 1062"/>
                    <p:cNvSpPr>
                      <a:spLocks noChangeShapeType="1"/>
                    </p:cNvSpPr>
                    <p:nvPr/>
                  </p:nvSpPr>
                  <p:spPr bwMode="auto">
                    <a:xfrm flipH="1">
                      <a:off x="2309" y="2595"/>
                      <a:ext cx="93" cy="1"/>
                    </a:xfrm>
                    <a:prstGeom prst="line">
                      <a:avLst/>
                    </a:prstGeom>
                    <a:grpFill/>
                    <a:ln w="9525">
                      <a:solidFill>
                        <a:schemeClr val="tx1"/>
                      </a:solidFill>
                      <a:round/>
                      <a:headEnd/>
                      <a:tailEnd/>
                    </a:ln>
                    <a:extLst/>
                  </p:spPr>
                  <p:txBody>
                    <a:bodyPr/>
                    <a:lstStyle/>
                    <a:p>
                      <a:endParaRPr lang="en-US"/>
                    </a:p>
                  </p:txBody>
                </p:sp>
                <p:sp>
                  <p:nvSpPr>
                    <p:cNvPr id="4023" name="Line 1063"/>
                    <p:cNvSpPr>
                      <a:spLocks noChangeShapeType="1"/>
                    </p:cNvSpPr>
                    <p:nvPr/>
                  </p:nvSpPr>
                  <p:spPr bwMode="auto">
                    <a:xfrm flipV="1">
                      <a:off x="2402" y="2561"/>
                      <a:ext cx="31" cy="34"/>
                    </a:xfrm>
                    <a:prstGeom prst="line">
                      <a:avLst/>
                    </a:prstGeom>
                    <a:grpFill/>
                    <a:ln w="9525">
                      <a:solidFill>
                        <a:schemeClr val="tx1"/>
                      </a:solidFill>
                      <a:round/>
                      <a:headEnd/>
                      <a:tailEnd/>
                    </a:ln>
                    <a:extLst/>
                  </p:spPr>
                  <p:txBody>
                    <a:bodyPr/>
                    <a:lstStyle/>
                    <a:p>
                      <a:endParaRPr lang="en-US"/>
                    </a:p>
                  </p:txBody>
                </p:sp>
                <p:sp>
                  <p:nvSpPr>
                    <p:cNvPr id="4024" name="Line 1064"/>
                    <p:cNvSpPr>
                      <a:spLocks noChangeShapeType="1"/>
                    </p:cNvSpPr>
                    <p:nvPr/>
                  </p:nvSpPr>
                  <p:spPr bwMode="auto">
                    <a:xfrm>
                      <a:off x="2402" y="2595"/>
                      <a:ext cx="1" cy="102"/>
                    </a:xfrm>
                    <a:prstGeom prst="line">
                      <a:avLst/>
                    </a:prstGeom>
                    <a:grpFill/>
                    <a:ln w="9525">
                      <a:solidFill>
                        <a:schemeClr val="tx1"/>
                      </a:solidFill>
                      <a:round/>
                      <a:headEnd/>
                      <a:tailEnd/>
                    </a:ln>
                    <a:extLst/>
                  </p:spPr>
                  <p:txBody>
                    <a:bodyPr/>
                    <a:lstStyle/>
                    <a:p>
                      <a:endParaRPr lang="en-US"/>
                    </a:p>
                  </p:txBody>
                </p:sp>
              </p:grpSp>
              <p:grpSp>
                <p:nvGrpSpPr>
                  <p:cNvPr id="3966" name="Group 1070"/>
                  <p:cNvGrpSpPr>
                    <a:grpSpLocks/>
                  </p:cNvGrpSpPr>
                  <p:nvPr/>
                </p:nvGrpSpPr>
                <p:grpSpPr bwMode="auto">
                  <a:xfrm>
                    <a:off x="2309" y="2460"/>
                    <a:ext cx="124" cy="136"/>
                    <a:chOff x="2309" y="2460"/>
                    <a:chExt cx="124" cy="136"/>
                  </a:xfrm>
                  <a:grpFill/>
                </p:grpSpPr>
                <p:sp>
                  <p:nvSpPr>
                    <p:cNvPr id="4017" name="Freeform 1066"/>
                    <p:cNvSpPr>
                      <a:spLocks/>
                    </p:cNvSpPr>
                    <p:nvPr/>
                  </p:nvSpPr>
                  <p:spPr bwMode="auto">
                    <a:xfrm>
                      <a:off x="2309" y="2460"/>
                      <a:ext cx="124" cy="136"/>
                    </a:xfrm>
                    <a:custGeom>
                      <a:avLst/>
                      <a:gdLst>
                        <a:gd name="T0" fmla="*/ 62 w 246"/>
                        <a:gd name="T1" fmla="*/ 0 h 273"/>
                        <a:gd name="T2" fmla="*/ 0 w 246"/>
                        <a:gd name="T3" fmla="*/ 69 h 273"/>
                        <a:gd name="T4" fmla="*/ 0 w 246"/>
                        <a:gd name="T5" fmla="*/ 273 h 273"/>
                        <a:gd name="T6" fmla="*/ 186 w 246"/>
                        <a:gd name="T7" fmla="*/ 273 h 273"/>
                        <a:gd name="T8" fmla="*/ 246 w 246"/>
                        <a:gd name="T9" fmla="*/ 205 h 273"/>
                        <a:gd name="T10" fmla="*/ 246 w 246"/>
                        <a:gd name="T11" fmla="*/ 0 h 273"/>
                        <a:gd name="T12" fmla="*/ 62 w 246"/>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6" h="273">
                          <a:moveTo>
                            <a:pt x="62" y="0"/>
                          </a:moveTo>
                          <a:lnTo>
                            <a:pt x="0" y="69"/>
                          </a:lnTo>
                          <a:lnTo>
                            <a:pt x="0" y="273"/>
                          </a:lnTo>
                          <a:lnTo>
                            <a:pt x="186" y="273"/>
                          </a:lnTo>
                          <a:lnTo>
                            <a:pt x="246" y="205"/>
                          </a:lnTo>
                          <a:lnTo>
                            <a:pt x="246" y="0"/>
                          </a:lnTo>
                          <a:lnTo>
                            <a:pt x="62" y="0"/>
                          </a:lnTo>
                          <a:close/>
                        </a:path>
                      </a:pathLst>
                    </a:custGeom>
                    <a:grpFill/>
                    <a:ln w="9525">
                      <a:solidFill>
                        <a:schemeClr val="tx1"/>
                      </a:solidFill>
                      <a:prstDash val="solid"/>
                      <a:round/>
                      <a:headEnd/>
                      <a:tailEnd/>
                    </a:ln>
                  </p:spPr>
                  <p:txBody>
                    <a:bodyPr/>
                    <a:lstStyle/>
                    <a:p>
                      <a:endParaRPr lang="en-US"/>
                    </a:p>
                  </p:txBody>
                </p:sp>
                <p:sp>
                  <p:nvSpPr>
                    <p:cNvPr id="4018" name="Line 1067"/>
                    <p:cNvSpPr>
                      <a:spLocks noChangeShapeType="1"/>
                    </p:cNvSpPr>
                    <p:nvPr/>
                  </p:nvSpPr>
                  <p:spPr bwMode="auto">
                    <a:xfrm flipH="1">
                      <a:off x="2309" y="2494"/>
                      <a:ext cx="93" cy="1"/>
                    </a:xfrm>
                    <a:prstGeom prst="line">
                      <a:avLst/>
                    </a:prstGeom>
                    <a:grpFill/>
                    <a:ln w="9525">
                      <a:solidFill>
                        <a:schemeClr val="tx1"/>
                      </a:solidFill>
                      <a:round/>
                      <a:headEnd/>
                      <a:tailEnd/>
                    </a:ln>
                    <a:extLst/>
                  </p:spPr>
                  <p:txBody>
                    <a:bodyPr/>
                    <a:lstStyle/>
                    <a:p>
                      <a:endParaRPr lang="en-US"/>
                    </a:p>
                  </p:txBody>
                </p:sp>
                <p:sp>
                  <p:nvSpPr>
                    <p:cNvPr id="4019" name="Line 1068"/>
                    <p:cNvSpPr>
                      <a:spLocks noChangeShapeType="1"/>
                    </p:cNvSpPr>
                    <p:nvPr/>
                  </p:nvSpPr>
                  <p:spPr bwMode="auto">
                    <a:xfrm flipV="1">
                      <a:off x="2402" y="2460"/>
                      <a:ext cx="31" cy="34"/>
                    </a:xfrm>
                    <a:prstGeom prst="line">
                      <a:avLst/>
                    </a:prstGeom>
                    <a:grpFill/>
                    <a:ln w="9525">
                      <a:solidFill>
                        <a:schemeClr val="tx1"/>
                      </a:solidFill>
                      <a:round/>
                      <a:headEnd/>
                      <a:tailEnd/>
                    </a:ln>
                    <a:extLst/>
                  </p:spPr>
                  <p:txBody>
                    <a:bodyPr/>
                    <a:lstStyle/>
                    <a:p>
                      <a:endParaRPr lang="en-US"/>
                    </a:p>
                  </p:txBody>
                </p:sp>
                <p:sp>
                  <p:nvSpPr>
                    <p:cNvPr id="4020" name="Line 1069"/>
                    <p:cNvSpPr>
                      <a:spLocks noChangeShapeType="1"/>
                    </p:cNvSpPr>
                    <p:nvPr/>
                  </p:nvSpPr>
                  <p:spPr bwMode="auto">
                    <a:xfrm>
                      <a:off x="2402" y="2494"/>
                      <a:ext cx="1" cy="102"/>
                    </a:xfrm>
                    <a:prstGeom prst="line">
                      <a:avLst/>
                    </a:prstGeom>
                    <a:grpFill/>
                    <a:ln w="9525">
                      <a:solidFill>
                        <a:schemeClr val="tx1"/>
                      </a:solidFill>
                      <a:round/>
                      <a:headEnd/>
                      <a:tailEnd/>
                    </a:ln>
                    <a:extLst/>
                  </p:spPr>
                  <p:txBody>
                    <a:bodyPr/>
                    <a:lstStyle/>
                    <a:p>
                      <a:endParaRPr lang="en-US"/>
                    </a:p>
                  </p:txBody>
                </p:sp>
              </p:grpSp>
              <p:grpSp>
                <p:nvGrpSpPr>
                  <p:cNvPr id="3967" name="Group 1075"/>
                  <p:cNvGrpSpPr>
                    <a:grpSpLocks/>
                  </p:cNvGrpSpPr>
                  <p:nvPr/>
                </p:nvGrpSpPr>
                <p:grpSpPr bwMode="auto">
                  <a:xfrm>
                    <a:off x="2309" y="2359"/>
                    <a:ext cx="124" cy="136"/>
                    <a:chOff x="2309" y="2359"/>
                    <a:chExt cx="124" cy="136"/>
                  </a:xfrm>
                  <a:grpFill/>
                </p:grpSpPr>
                <p:sp>
                  <p:nvSpPr>
                    <p:cNvPr id="4013" name="Freeform 1071"/>
                    <p:cNvSpPr>
                      <a:spLocks/>
                    </p:cNvSpPr>
                    <p:nvPr/>
                  </p:nvSpPr>
                  <p:spPr bwMode="auto">
                    <a:xfrm>
                      <a:off x="2309" y="2359"/>
                      <a:ext cx="124" cy="136"/>
                    </a:xfrm>
                    <a:custGeom>
                      <a:avLst/>
                      <a:gdLst>
                        <a:gd name="T0" fmla="*/ 62 w 246"/>
                        <a:gd name="T1" fmla="*/ 0 h 273"/>
                        <a:gd name="T2" fmla="*/ 0 w 246"/>
                        <a:gd name="T3" fmla="*/ 69 h 273"/>
                        <a:gd name="T4" fmla="*/ 0 w 246"/>
                        <a:gd name="T5" fmla="*/ 273 h 273"/>
                        <a:gd name="T6" fmla="*/ 186 w 246"/>
                        <a:gd name="T7" fmla="*/ 273 h 273"/>
                        <a:gd name="T8" fmla="*/ 246 w 246"/>
                        <a:gd name="T9" fmla="*/ 205 h 273"/>
                        <a:gd name="T10" fmla="*/ 246 w 246"/>
                        <a:gd name="T11" fmla="*/ 0 h 273"/>
                        <a:gd name="T12" fmla="*/ 62 w 246"/>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6" h="273">
                          <a:moveTo>
                            <a:pt x="62" y="0"/>
                          </a:moveTo>
                          <a:lnTo>
                            <a:pt x="0" y="69"/>
                          </a:lnTo>
                          <a:lnTo>
                            <a:pt x="0" y="273"/>
                          </a:lnTo>
                          <a:lnTo>
                            <a:pt x="186" y="273"/>
                          </a:lnTo>
                          <a:lnTo>
                            <a:pt x="246" y="205"/>
                          </a:lnTo>
                          <a:lnTo>
                            <a:pt x="246" y="0"/>
                          </a:lnTo>
                          <a:lnTo>
                            <a:pt x="62" y="0"/>
                          </a:lnTo>
                          <a:close/>
                        </a:path>
                      </a:pathLst>
                    </a:custGeom>
                    <a:grpFill/>
                    <a:ln w="9525">
                      <a:solidFill>
                        <a:schemeClr val="tx1"/>
                      </a:solidFill>
                      <a:prstDash val="solid"/>
                      <a:round/>
                      <a:headEnd/>
                      <a:tailEnd/>
                    </a:ln>
                  </p:spPr>
                  <p:txBody>
                    <a:bodyPr/>
                    <a:lstStyle/>
                    <a:p>
                      <a:endParaRPr lang="en-US"/>
                    </a:p>
                  </p:txBody>
                </p:sp>
                <p:sp>
                  <p:nvSpPr>
                    <p:cNvPr id="4014" name="Line 1072"/>
                    <p:cNvSpPr>
                      <a:spLocks noChangeShapeType="1"/>
                    </p:cNvSpPr>
                    <p:nvPr/>
                  </p:nvSpPr>
                  <p:spPr bwMode="auto">
                    <a:xfrm flipH="1">
                      <a:off x="2309" y="2393"/>
                      <a:ext cx="93" cy="1"/>
                    </a:xfrm>
                    <a:prstGeom prst="line">
                      <a:avLst/>
                    </a:prstGeom>
                    <a:grpFill/>
                    <a:ln w="9525">
                      <a:solidFill>
                        <a:schemeClr val="tx1"/>
                      </a:solidFill>
                      <a:round/>
                      <a:headEnd/>
                      <a:tailEnd/>
                    </a:ln>
                    <a:extLst/>
                  </p:spPr>
                  <p:txBody>
                    <a:bodyPr/>
                    <a:lstStyle/>
                    <a:p>
                      <a:endParaRPr lang="en-US"/>
                    </a:p>
                  </p:txBody>
                </p:sp>
                <p:sp>
                  <p:nvSpPr>
                    <p:cNvPr id="4015" name="Line 1073"/>
                    <p:cNvSpPr>
                      <a:spLocks noChangeShapeType="1"/>
                    </p:cNvSpPr>
                    <p:nvPr/>
                  </p:nvSpPr>
                  <p:spPr bwMode="auto">
                    <a:xfrm flipV="1">
                      <a:off x="2402" y="2359"/>
                      <a:ext cx="31" cy="34"/>
                    </a:xfrm>
                    <a:prstGeom prst="line">
                      <a:avLst/>
                    </a:prstGeom>
                    <a:grpFill/>
                    <a:ln w="9525">
                      <a:solidFill>
                        <a:schemeClr val="tx1"/>
                      </a:solidFill>
                      <a:round/>
                      <a:headEnd/>
                      <a:tailEnd/>
                    </a:ln>
                    <a:extLst/>
                  </p:spPr>
                  <p:txBody>
                    <a:bodyPr/>
                    <a:lstStyle/>
                    <a:p>
                      <a:endParaRPr lang="en-US"/>
                    </a:p>
                  </p:txBody>
                </p:sp>
                <p:sp>
                  <p:nvSpPr>
                    <p:cNvPr id="4016" name="Line 1074"/>
                    <p:cNvSpPr>
                      <a:spLocks noChangeShapeType="1"/>
                    </p:cNvSpPr>
                    <p:nvPr/>
                  </p:nvSpPr>
                  <p:spPr bwMode="auto">
                    <a:xfrm>
                      <a:off x="2402" y="2393"/>
                      <a:ext cx="1" cy="102"/>
                    </a:xfrm>
                    <a:prstGeom prst="line">
                      <a:avLst/>
                    </a:prstGeom>
                    <a:grpFill/>
                    <a:ln w="9525">
                      <a:solidFill>
                        <a:schemeClr val="tx1"/>
                      </a:solidFill>
                      <a:round/>
                      <a:headEnd/>
                      <a:tailEnd/>
                    </a:ln>
                    <a:extLst/>
                  </p:spPr>
                  <p:txBody>
                    <a:bodyPr/>
                    <a:lstStyle/>
                    <a:p>
                      <a:endParaRPr lang="en-US"/>
                    </a:p>
                  </p:txBody>
                </p:sp>
              </p:grpSp>
              <p:grpSp>
                <p:nvGrpSpPr>
                  <p:cNvPr id="3968" name="Group 1080"/>
                  <p:cNvGrpSpPr>
                    <a:grpSpLocks/>
                  </p:cNvGrpSpPr>
                  <p:nvPr/>
                </p:nvGrpSpPr>
                <p:grpSpPr bwMode="auto">
                  <a:xfrm>
                    <a:off x="2309" y="2258"/>
                    <a:ext cx="124" cy="136"/>
                    <a:chOff x="2309" y="2258"/>
                    <a:chExt cx="124" cy="136"/>
                  </a:xfrm>
                  <a:grpFill/>
                </p:grpSpPr>
                <p:sp>
                  <p:nvSpPr>
                    <p:cNvPr id="4009" name="Freeform 1076"/>
                    <p:cNvSpPr>
                      <a:spLocks/>
                    </p:cNvSpPr>
                    <p:nvPr/>
                  </p:nvSpPr>
                  <p:spPr bwMode="auto">
                    <a:xfrm>
                      <a:off x="2309" y="2258"/>
                      <a:ext cx="124" cy="136"/>
                    </a:xfrm>
                    <a:custGeom>
                      <a:avLst/>
                      <a:gdLst>
                        <a:gd name="T0" fmla="*/ 62 w 246"/>
                        <a:gd name="T1" fmla="*/ 0 h 273"/>
                        <a:gd name="T2" fmla="*/ 0 w 246"/>
                        <a:gd name="T3" fmla="*/ 69 h 273"/>
                        <a:gd name="T4" fmla="*/ 0 w 246"/>
                        <a:gd name="T5" fmla="*/ 273 h 273"/>
                        <a:gd name="T6" fmla="*/ 186 w 246"/>
                        <a:gd name="T7" fmla="*/ 273 h 273"/>
                        <a:gd name="T8" fmla="*/ 246 w 246"/>
                        <a:gd name="T9" fmla="*/ 205 h 273"/>
                        <a:gd name="T10" fmla="*/ 246 w 246"/>
                        <a:gd name="T11" fmla="*/ 0 h 273"/>
                        <a:gd name="T12" fmla="*/ 62 w 246"/>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6" h="273">
                          <a:moveTo>
                            <a:pt x="62" y="0"/>
                          </a:moveTo>
                          <a:lnTo>
                            <a:pt x="0" y="69"/>
                          </a:lnTo>
                          <a:lnTo>
                            <a:pt x="0" y="273"/>
                          </a:lnTo>
                          <a:lnTo>
                            <a:pt x="186" y="273"/>
                          </a:lnTo>
                          <a:lnTo>
                            <a:pt x="246" y="205"/>
                          </a:lnTo>
                          <a:lnTo>
                            <a:pt x="246" y="0"/>
                          </a:lnTo>
                          <a:lnTo>
                            <a:pt x="62" y="0"/>
                          </a:lnTo>
                          <a:close/>
                        </a:path>
                      </a:pathLst>
                    </a:custGeom>
                    <a:grpFill/>
                    <a:ln w="9525">
                      <a:solidFill>
                        <a:schemeClr val="tx1"/>
                      </a:solidFill>
                      <a:prstDash val="solid"/>
                      <a:round/>
                      <a:headEnd/>
                      <a:tailEnd/>
                    </a:ln>
                  </p:spPr>
                  <p:txBody>
                    <a:bodyPr/>
                    <a:lstStyle/>
                    <a:p>
                      <a:endParaRPr lang="en-US"/>
                    </a:p>
                  </p:txBody>
                </p:sp>
                <p:sp>
                  <p:nvSpPr>
                    <p:cNvPr id="4010" name="Line 1077"/>
                    <p:cNvSpPr>
                      <a:spLocks noChangeShapeType="1"/>
                    </p:cNvSpPr>
                    <p:nvPr/>
                  </p:nvSpPr>
                  <p:spPr bwMode="auto">
                    <a:xfrm flipH="1">
                      <a:off x="2309" y="2292"/>
                      <a:ext cx="93" cy="1"/>
                    </a:xfrm>
                    <a:prstGeom prst="line">
                      <a:avLst/>
                    </a:prstGeom>
                    <a:grpFill/>
                    <a:ln w="9525">
                      <a:solidFill>
                        <a:schemeClr val="tx1"/>
                      </a:solidFill>
                      <a:round/>
                      <a:headEnd/>
                      <a:tailEnd/>
                    </a:ln>
                    <a:extLst/>
                  </p:spPr>
                  <p:txBody>
                    <a:bodyPr/>
                    <a:lstStyle/>
                    <a:p>
                      <a:endParaRPr lang="en-US"/>
                    </a:p>
                  </p:txBody>
                </p:sp>
                <p:sp>
                  <p:nvSpPr>
                    <p:cNvPr id="4011" name="Line 1078"/>
                    <p:cNvSpPr>
                      <a:spLocks noChangeShapeType="1"/>
                    </p:cNvSpPr>
                    <p:nvPr/>
                  </p:nvSpPr>
                  <p:spPr bwMode="auto">
                    <a:xfrm flipV="1">
                      <a:off x="2402" y="2258"/>
                      <a:ext cx="31" cy="34"/>
                    </a:xfrm>
                    <a:prstGeom prst="line">
                      <a:avLst/>
                    </a:prstGeom>
                    <a:grpFill/>
                    <a:ln w="9525">
                      <a:solidFill>
                        <a:schemeClr val="tx1"/>
                      </a:solidFill>
                      <a:round/>
                      <a:headEnd/>
                      <a:tailEnd/>
                    </a:ln>
                    <a:extLst/>
                  </p:spPr>
                  <p:txBody>
                    <a:bodyPr/>
                    <a:lstStyle/>
                    <a:p>
                      <a:endParaRPr lang="en-US"/>
                    </a:p>
                  </p:txBody>
                </p:sp>
                <p:sp>
                  <p:nvSpPr>
                    <p:cNvPr id="4012" name="Line 1079"/>
                    <p:cNvSpPr>
                      <a:spLocks noChangeShapeType="1"/>
                    </p:cNvSpPr>
                    <p:nvPr/>
                  </p:nvSpPr>
                  <p:spPr bwMode="auto">
                    <a:xfrm>
                      <a:off x="2402" y="2292"/>
                      <a:ext cx="1" cy="102"/>
                    </a:xfrm>
                    <a:prstGeom prst="line">
                      <a:avLst/>
                    </a:prstGeom>
                    <a:grpFill/>
                    <a:ln w="9525">
                      <a:solidFill>
                        <a:schemeClr val="tx1"/>
                      </a:solidFill>
                      <a:round/>
                      <a:headEnd/>
                      <a:tailEnd/>
                    </a:ln>
                    <a:extLst/>
                  </p:spPr>
                  <p:txBody>
                    <a:bodyPr/>
                    <a:lstStyle/>
                    <a:p>
                      <a:endParaRPr lang="en-US"/>
                    </a:p>
                  </p:txBody>
                </p:sp>
              </p:grpSp>
              <p:grpSp>
                <p:nvGrpSpPr>
                  <p:cNvPr id="3969" name="Group 1085"/>
                  <p:cNvGrpSpPr>
                    <a:grpSpLocks/>
                  </p:cNvGrpSpPr>
                  <p:nvPr/>
                </p:nvGrpSpPr>
                <p:grpSpPr bwMode="auto">
                  <a:xfrm>
                    <a:off x="2309" y="2157"/>
                    <a:ext cx="124" cy="136"/>
                    <a:chOff x="2309" y="2157"/>
                    <a:chExt cx="124" cy="136"/>
                  </a:xfrm>
                  <a:grpFill/>
                </p:grpSpPr>
                <p:sp>
                  <p:nvSpPr>
                    <p:cNvPr id="4005" name="Freeform 1081"/>
                    <p:cNvSpPr>
                      <a:spLocks/>
                    </p:cNvSpPr>
                    <p:nvPr/>
                  </p:nvSpPr>
                  <p:spPr bwMode="auto">
                    <a:xfrm>
                      <a:off x="2309" y="2157"/>
                      <a:ext cx="124" cy="136"/>
                    </a:xfrm>
                    <a:custGeom>
                      <a:avLst/>
                      <a:gdLst>
                        <a:gd name="T0" fmla="*/ 62 w 246"/>
                        <a:gd name="T1" fmla="*/ 0 h 273"/>
                        <a:gd name="T2" fmla="*/ 0 w 246"/>
                        <a:gd name="T3" fmla="*/ 69 h 273"/>
                        <a:gd name="T4" fmla="*/ 0 w 246"/>
                        <a:gd name="T5" fmla="*/ 273 h 273"/>
                        <a:gd name="T6" fmla="*/ 186 w 246"/>
                        <a:gd name="T7" fmla="*/ 273 h 273"/>
                        <a:gd name="T8" fmla="*/ 246 w 246"/>
                        <a:gd name="T9" fmla="*/ 205 h 273"/>
                        <a:gd name="T10" fmla="*/ 246 w 246"/>
                        <a:gd name="T11" fmla="*/ 0 h 273"/>
                        <a:gd name="T12" fmla="*/ 62 w 246"/>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6" h="273">
                          <a:moveTo>
                            <a:pt x="62" y="0"/>
                          </a:moveTo>
                          <a:lnTo>
                            <a:pt x="0" y="69"/>
                          </a:lnTo>
                          <a:lnTo>
                            <a:pt x="0" y="273"/>
                          </a:lnTo>
                          <a:lnTo>
                            <a:pt x="186" y="273"/>
                          </a:lnTo>
                          <a:lnTo>
                            <a:pt x="246" y="205"/>
                          </a:lnTo>
                          <a:lnTo>
                            <a:pt x="246" y="0"/>
                          </a:lnTo>
                          <a:lnTo>
                            <a:pt x="62" y="0"/>
                          </a:lnTo>
                          <a:close/>
                        </a:path>
                      </a:pathLst>
                    </a:custGeom>
                    <a:grpFill/>
                    <a:ln w="9525">
                      <a:solidFill>
                        <a:schemeClr val="tx1"/>
                      </a:solidFill>
                      <a:prstDash val="solid"/>
                      <a:round/>
                      <a:headEnd/>
                      <a:tailEnd/>
                    </a:ln>
                  </p:spPr>
                  <p:txBody>
                    <a:bodyPr/>
                    <a:lstStyle/>
                    <a:p>
                      <a:endParaRPr lang="en-US"/>
                    </a:p>
                  </p:txBody>
                </p:sp>
                <p:sp>
                  <p:nvSpPr>
                    <p:cNvPr id="4006" name="Line 1082"/>
                    <p:cNvSpPr>
                      <a:spLocks noChangeShapeType="1"/>
                    </p:cNvSpPr>
                    <p:nvPr/>
                  </p:nvSpPr>
                  <p:spPr bwMode="auto">
                    <a:xfrm flipH="1">
                      <a:off x="2309" y="2191"/>
                      <a:ext cx="93" cy="1"/>
                    </a:xfrm>
                    <a:prstGeom prst="line">
                      <a:avLst/>
                    </a:prstGeom>
                    <a:grpFill/>
                    <a:ln w="9525">
                      <a:solidFill>
                        <a:schemeClr val="tx1"/>
                      </a:solidFill>
                      <a:round/>
                      <a:headEnd/>
                      <a:tailEnd/>
                    </a:ln>
                    <a:extLst/>
                  </p:spPr>
                  <p:txBody>
                    <a:bodyPr/>
                    <a:lstStyle/>
                    <a:p>
                      <a:endParaRPr lang="en-US"/>
                    </a:p>
                  </p:txBody>
                </p:sp>
                <p:sp>
                  <p:nvSpPr>
                    <p:cNvPr id="4007" name="Line 1083"/>
                    <p:cNvSpPr>
                      <a:spLocks noChangeShapeType="1"/>
                    </p:cNvSpPr>
                    <p:nvPr/>
                  </p:nvSpPr>
                  <p:spPr bwMode="auto">
                    <a:xfrm flipV="1">
                      <a:off x="2402" y="2157"/>
                      <a:ext cx="31" cy="34"/>
                    </a:xfrm>
                    <a:prstGeom prst="line">
                      <a:avLst/>
                    </a:prstGeom>
                    <a:grpFill/>
                    <a:ln w="9525">
                      <a:solidFill>
                        <a:schemeClr val="tx1"/>
                      </a:solidFill>
                      <a:round/>
                      <a:headEnd/>
                      <a:tailEnd/>
                    </a:ln>
                    <a:extLst/>
                  </p:spPr>
                  <p:txBody>
                    <a:bodyPr/>
                    <a:lstStyle/>
                    <a:p>
                      <a:endParaRPr lang="en-US"/>
                    </a:p>
                  </p:txBody>
                </p:sp>
                <p:sp>
                  <p:nvSpPr>
                    <p:cNvPr id="4008" name="Line 1084"/>
                    <p:cNvSpPr>
                      <a:spLocks noChangeShapeType="1"/>
                    </p:cNvSpPr>
                    <p:nvPr/>
                  </p:nvSpPr>
                  <p:spPr bwMode="auto">
                    <a:xfrm>
                      <a:off x="2402" y="2191"/>
                      <a:ext cx="1" cy="102"/>
                    </a:xfrm>
                    <a:prstGeom prst="line">
                      <a:avLst/>
                    </a:prstGeom>
                    <a:grpFill/>
                    <a:ln w="9525">
                      <a:solidFill>
                        <a:schemeClr val="tx1"/>
                      </a:solidFill>
                      <a:round/>
                      <a:headEnd/>
                      <a:tailEnd/>
                    </a:ln>
                    <a:extLst/>
                  </p:spPr>
                  <p:txBody>
                    <a:bodyPr/>
                    <a:lstStyle/>
                    <a:p>
                      <a:endParaRPr lang="en-US"/>
                    </a:p>
                  </p:txBody>
                </p:sp>
              </p:grpSp>
              <p:grpSp>
                <p:nvGrpSpPr>
                  <p:cNvPr id="3970" name="Group 1090"/>
                  <p:cNvGrpSpPr>
                    <a:grpSpLocks/>
                  </p:cNvGrpSpPr>
                  <p:nvPr/>
                </p:nvGrpSpPr>
                <p:grpSpPr bwMode="auto">
                  <a:xfrm>
                    <a:off x="2309" y="2056"/>
                    <a:ext cx="124" cy="136"/>
                    <a:chOff x="2309" y="2056"/>
                    <a:chExt cx="124" cy="136"/>
                  </a:xfrm>
                  <a:grpFill/>
                </p:grpSpPr>
                <p:sp>
                  <p:nvSpPr>
                    <p:cNvPr id="4001" name="Freeform 1086"/>
                    <p:cNvSpPr>
                      <a:spLocks/>
                    </p:cNvSpPr>
                    <p:nvPr/>
                  </p:nvSpPr>
                  <p:spPr bwMode="auto">
                    <a:xfrm>
                      <a:off x="2309" y="2056"/>
                      <a:ext cx="124" cy="136"/>
                    </a:xfrm>
                    <a:custGeom>
                      <a:avLst/>
                      <a:gdLst>
                        <a:gd name="T0" fmla="*/ 62 w 246"/>
                        <a:gd name="T1" fmla="*/ 0 h 273"/>
                        <a:gd name="T2" fmla="*/ 0 w 246"/>
                        <a:gd name="T3" fmla="*/ 69 h 273"/>
                        <a:gd name="T4" fmla="*/ 0 w 246"/>
                        <a:gd name="T5" fmla="*/ 273 h 273"/>
                        <a:gd name="T6" fmla="*/ 186 w 246"/>
                        <a:gd name="T7" fmla="*/ 273 h 273"/>
                        <a:gd name="T8" fmla="*/ 246 w 246"/>
                        <a:gd name="T9" fmla="*/ 206 h 273"/>
                        <a:gd name="T10" fmla="*/ 246 w 246"/>
                        <a:gd name="T11" fmla="*/ 0 h 273"/>
                        <a:gd name="T12" fmla="*/ 62 w 246"/>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6" h="273">
                          <a:moveTo>
                            <a:pt x="62" y="0"/>
                          </a:moveTo>
                          <a:lnTo>
                            <a:pt x="0" y="69"/>
                          </a:lnTo>
                          <a:lnTo>
                            <a:pt x="0" y="273"/>
                          </a:lnTo>
                          <a:lnTo>
                            <a:pt x="186" y="273"/>
                          </a:lnTo>
                          <a:lnTo>
                            <a:pt x="246" y="206"/>
                          </a:lnTo>
                          <a:lnTo>
                            <a:pt x="246" y="0"/>
                          </a:lnTo>
                          <a:lnTo>
                            <a:pt x="62" y="0"/>
                          </a:lnTo>
                          <a:close/>
                        </a:path>
                      </a:pathLst>
                    </a:custGeom>
                    <a:grpFill/>
                    <a:ln w="9525">
                      <a:solidFill>
                        <a:schemeClr val="tx1"/>
                      </a:solidFill>
                      <a:prstDash val="solid"/>
                      <a:round/>
                      <a:headEnd/>
                      <a:tailEnd/>
                    </a:ln>
                  </p:spPr>
                  <p:txBody>
                    <a:bodyPr/>
                    <a:lstStyle/>
                    <a:p>
                      <a:endParaRPr lang="en-US"/>
                    </a:p>
                  </p:txBody>
                </p:sp>
                <p:sp>
                  <p:nvSpPr>
                    <p:cNvPr id="4002" name="Line 1087"/>
                    <p:cNvSpPr>
                      <a:spLocks noChangeShapeType="1"/>
                    </p:cNvSpPr>
                    <p:nvPr/>
                  </p:nvSpPr>
                  <p:spPr bwMode="auto">
                    <a:xfrm flipH="1">
                      <a:off x="2309" y="2091"/>
                      <a:ext cx="93" cy="1"/>
                    </a:xfrm>
                    <a:prstGeom prst="line">
                      <a:avLst/>
                    </a:prstGeom>
                    <a:grpFill/>
                    <a:ln w="9525">
                      <a:solidFill>
                        <a:schemeClr val="tx1"/>
                      </a:solidFill>
                      <a:round/>
                      <a:headEnd/>
                      <a:tailEnd/>
                    </a:ln>
                    <a:extLst/>
                  </p:spPr>
                  <p:txBody>
                    <a:bodyPr/>
                    <a:lstStyle/>
                    <a:p>
                      <a:endParaRPr lang="en-US"/>
                    </a:p>
                  </p:txBody>
                </p:sp>
                <p:sp>
                  <p:nvSpPr>
                    <p:cNvPr id="4003" name="Line 1088"/>
                    <p:cNvSpPr>
                      <a:spLocks noChangeShapeType="1"/>
                    </p:cNvSpPr>
                    <p:nvPr/>
                  </p:nvSpPr>
                  <p:spPr bwMode="auto">
                    <a:xfrm flipV="1">
                      <a:off x="2402" y="2056"/>
                      <a:ext cx="31" cy="35"/>
                    </a:xfrm>
                    <a:prstGeom prst="line">
                      <a:avLst/>
                    </a:prstGeom>
                    <a:grpFill/>
                    <a:ln w="9525">
                      <a:solidFill>
                        <a:schemeClr val="tx1"/>
                      </a:solidFill>
                      <a:round/>
                      <a:headEnd/>
                      <a:tailEnd/>
                    </a:ln>
                    <a:extLst/>
                  </p:spPr>
                  <p:txBody>
                    <a:bodyPr/>
                    <a:lstStyle/>
                    <a:p>
                      <a:endParaRPr lang="en-US"/>
                    </a:p>
                  </p:txBody>
                </p:sp>
                <p:sp>
                  <p:nvSpPr>
                    <p:cNvPr id="4004" name="Line 1089"/>
                    <p:cNvSpPr>
                      <a:spLocks noChangeShapeType="1"/>
                    </p:cNvSpPr>
                    <p:nvPr/>
                  </p:nvSpPr>
                  <p:spPr bwMode="auto">
                    <a:xfrm>
                      <a:off x="2402" y="2091"/>
                      <a:ext cx="1" cy="101"/>
                    </a:xfrm>
                    <a:prstGeom prst="line">
                      <a:avLst/>
                    </a:prstGeom>
                    <a:grpFill/>
                    <a:ln w="9525">
                      <a:solidFill>
                        <a:schemeClr val="tx1"/>
                      </a:solidFill>
                      <a:round/>
                      <a:headEnd/>
                      <a:tailEnd/>
                    </a:ln>
                    <a:extLst/>
                  </p:spPr>
                  <p:txBody>
                    <a:bodyPr/>
                    <a:lstStyle/>
                    <a:p>
                      <a:endParaRPr lang="en-US"/>
                    </a:p>
                  </p:txBody>
                </p:sp>
              </p:grpSp>
              <p:grpSp>
                <p:nvGrpSpPr>
                  <p:cNvPr id="3971" name="Group 1095"/>
                  <p:cNvGrpSpPr>
                    <a:grpSpLocks/>
                  </p:cNvGrpSpPr>
                  <p:nvPr/>
                </p:nvGrpSpPr>
                <p:grpSpPr bwMode="auto">
                  <a:xfrm>
                    <a:off x="2309" y="1955"/>
                    <a:ext cx="124" cy="136"/>
                    <a:chOff x="2309" y="1955"/>
                    <a:chExt cx="124" cy="136"/>
                  </a:xfrm>
                  <a:grpFill/>
                </p:grpSpPr>
                <p:sp>
                  <p:nvSpPr>
                    <p:cNvPr id="3997" name="Freeform 1091"/>
                    <p:cNvSpPr>
                      <a:spLocks/>
                    </p:cNvSpPr>
                    <p:nvPr/>
                  </p:nvSpPr>
                  <p:spPr bwMode="auto">
                    <a:xfrm>
                      <a:off x="2309" y="1955"/>
                      <a:ext cx="124" cy="136"/>
                    </a:xfrm>
                    <a:custGeom>
                      <a:avLst/>
                      <a:gdLst>
                        <a:gd name="T0" fmla="*/ 62 w 246"/>
                        <a:gd name="T1" fmla="*/ 0 h 273"/>
                        <a:gd name="T2" fmla="*/ 0 w 246"/>
                        <a:gd name="T3" fmla="*/ 69 h 273"/>
                        <a:gd name="T4" fmla="*/ 0 w 246"/>
                        <a:gd name="T5" fmla="*/ 273 h 273"/>
                        <a:gd name="T6" fmla="*/ 186 w 246"/>
                        <a:gd name="T7" fmla="*/ 273 h 273"/>
                        <a:gd name="T8" fmla="*/ 246 w 246"/>
                        <a:gd name="T9" fmla="*/ 206 h 273"/>
                        <a:gd name="T10" fmla="*/ 246 w 246"/>
                        <a:gd name="T11" fmla="*/ 0 h 273"/>
                        <a:gd name="T12" fmla="*/ 62 w 246"/>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6" h="273">
                          <a:moveTo>
                            <a:pt x="62" y="0"/>
                          </a:moveTo>
                          <a:lnTo>
                            <a:pt x="0" y="69"/>
                          </a:lnTo>
                          <a:lnTo>
                            <a:pt x="0" y="273"/>
                          </a:lnTo>
                          <a:lnTo>
                            <a:pt x="186" y="273"/>
                          </a:lnTo>
                          <a:lnTo>
                            <a:pt x="246" y="206"/>
                          </a:lnTo>
                          <a:lnTo>
                            <a:pt x="246" y="0"/>
                          </a:lnTo>
                          <a:lnTo>
                            <a:pt x="62" y="0"/>
                          </a:lnTo>
                          <a:close/>
                        </a:path>
                      </a:pathLst>
                    </a:custGeom>
                    <a:grpFill/>
                    <a:ln w="9525">
                      <a:solidFill>
                        <a:schemeClr val="tx1"/>
                      </a:solidFill>
                      <a:prstDash val="solid"/>
                      <a:round/>
                      <a:headEnd/>
                      <a:tailEnd/>
                    </a:ln>
                  </p:spPr>
                  <p:txBody>
                    <a:bodyPr/>
                    <a:lstStyle/>
                    <a:p>
                      <a:endParaRPr lang="en-US"/>
                    </a:p>
                  </p:txBody>
                </p:sp>
                <p:sp>
                  <p:nvSpPr>
                    <p:cNvPr id="3998" name="Line 1092"/>
                    <p:cNvSpPr>
                      <a:spLocks noChangeShapeType="1"/>
                    </p:cNvSpPr>
                    <p:nvPr/>
                  </p:nvSpPr>
                  <p:spPr bwMode="auto">
                    <a:xfrm flipH="1">
                      <a:off x="2309" y="1990"/>
                      <a:ext cx="93" cy="1"/>
                    </a:xfrm>
                    <a:prstGeom prst="line">
                      <a:avLst/>
                    </a:prstGeom>
                    <a:grpFill/>
                    <a:ln w="9525">
                      <a:solidFill>
                        <a:schemeClr val="tx1"/>
                      </a:solidFill>
                      <a:round/>
                      <a:headEnd/>
                      <a:tailEnd/>
                    </a:ln>
                    <a:extLst/>
                  </p:spPr>
                  <p:txBody>
                    <a:bodyPr/>
                    <a:lstStyle/>
                    <a:p>
                      <a:endParaRPr lang="en-US"/>
                    </a:p>
                  </p:txBody>
                </p:sp>
                <p:sp>
                  <p:nvSpPr>
                    <p:cNvPr id="3999" name="Line 1093"/>
                    <p:cNvSpPr>
                      <a:spLocks noChangeShapeType="1"/>
                    </p:cNvSpPr>
                    <p:nvPr/>
                  </p:nvSpPr>
                  <p:spPr bwMode="auto">
                    <a:xfrm flipV="1">
                      <a:off x="2402" y="1955"/>
                      <a:ext cx="31" cy="35"/>
                    </a:xfrm>
                    <a:prstGeom prst="line">
                      <a:avLst/>
                    </a:prstGeom>
                    <a:grpFill/>
                    <a:ln w="9525">
                      <a:solidFill>
                        <a:schemeClr val="tx1"/>
                      </a:solidFill>
                      <a:round/>
                      <a:headEnd/>
                      <a:tailEnd/>
                    </a:ln>
                    <a:extLst/>
                  </p:spPr>
                  <p:txBody>
                    <a:bodyPr/>
                    <a:lstStyle/>
                    <a:p>
                      <a:endParaRPr lang="en-US"/>
                    </a:p>
                  </p:txBody>
                </p:sp>
                <p:sp>
                  <p:nvSpPr>
                    <p:cNvPr id="4000" name="Line 1094"/>
                    <p:cNvSpPr>
                      <a:spLocks noChangeShapeType="1"/>
                    </p:cNvSpPr>
                    <p:nvPr/>
                  </p:nvSpPr>
                  <p:spPr bwMode="auto">
                    <a:xfrm>
                      <a:off x="2402" y="1990"/>
                      <a:ext cx="1" cy="101"/>
                    </a:xfrm>
                    <a:prstGeom prst="line">
                      <a:avLst/>
                    </a:prstGeom>
                    <a:grpFill/>
                    <a:ln w="9525">
                      <a:solidFill>
                        <a:schemeClr val="tx1"/>
                      </a:solidFill>
                      <a:round/>
                      <a:headEnd/>
                      <a:tailEnd/>
                    </a:ln>
                    <a:extLst/>
                  </p:spPr>
                  <p:txBody>
                    <a:bodyPr/>
                    <a:lstStyle/>
                    <a:p>
                      <a:endParaRPr lang="en-US"/>
                    </a:p>
                  </p:txBody>
                </p:sp>
              </p:grpSp>
              <p:grpSp>
                <p:nvGrpSpPr>
                  <p:cNvPr id="3972" name="Group 1100"/>
                  <p:cNvGrpSpPr>
                    <a:grpSpLocks/>
                  </p:cNvGrpSpPr>
                  <p:nvPr/>
                </p:nvGrpSpPr>
                <p:grpSpPr bwMode="auto">
                  <a:xfrm>
                    <a:off x="2309" y="1854"/>
                    <a:ext cx="124" cy="137"/>
                    <a:chOff x="2309" y="1854"/>
                    <a:chExt cx="124" cy="137"/>
                  </a:xfrm>
                  <a:grpFill/>
                </p:grpSpPr>
                <p:sp>
                  <p:nvSpPr>
                    <p:cNvPr id="3993" name="Freeform 1096"/>
                    <p:cNvSpPr>
                      <a:spLocks/>
                    </p:cNvSpPr>
                    <p:nvPr/>
                  </p:nvSpPr>
                  <p:spPr bwMode="auto">
                    <a:xfrm>
                      <a:off x="2309" y="1854"/>
                      <a:ext cx="124" cy="137"/>
                    </a:xfrm>
                    <a:custGeom>
                      <a:avLst/>
                      <a:gdLst>
                        <a:gd name="T0" fmla="*/ 62 w 246"/>
                        <a:gd name="T1" fmla="*/ 0 h 273"/>
                        <a:gd name="T2" fmla="*/ 0 w 246"/>
                        <a:gd name="T3" fmla="*/ 69 h 273"/>
                        <a:gd name="T4" fmla="*/ 0 w 246"/>
                        <a:gd name="T5" fmla="*/ 273 h 273"/>
                        <a:gd name="T6" fmla="*/ 186 w 246"/>
                        <a:gd name="T7" fmla="*/ 273 h 273"/>
                        <a:gd name="T8" fmla="*/ 246 w 246"/>
                        <a:gd name="T9" fmla="*/ 206 h 273"/>
                        <a:gd name="T10" fmla="*/ 246 w 246"/>
                        <a:gd name="T11" fmla="*/ 0 h 273"/>
                        <a:gd name="T12" fmla="*/ 62 w 246"/>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6" h="273">
                          <a:moveTo>
                            <a:pt x="62" y="0"/>
                          </a:moveTo>
                          <a:lnTo>
                            <a:pt x="0" y="69"/>
                          </a:lnTo>
                          <a:lnTo>
                            <a:pt x="0" y="273"/>
                          </a:lnTo>
                          <a:lnTo>
                            <a:pt x="186" y="273"/>
                          </a:lnTo>
                          <a:lnTo>
                            <a:pt x="246" y="206"/>
                          </a:lnTo>
                          <a:lnTo>
                            <a:pt x="246" y="0"/>
                          </a:lnTo>
                          <a:lnTo>
                            <a:pt x="62" y="0"/>
                          </a:lnTo>
                          <a:close/>
                        </a:path>
                      </a:pathLst>
                    </a:custGeom>
                    <a:grpFill/>
                    <a:ln w="9525">
                      <a:solidFill>
                        <a:schemeClr val="tx1"/>
                      </a:solidFill>
                      <a:prstDash val="solid"/>
                      <a:round/>
                      <a:headEnd/>
                      <a:tailEnd/>
                    </a:ln>
                  </p:spPr>
                  <p:txBody>
                    <a:bodyPr/>
                    <a:lstStyle/>
                    <a:p>
                      <a:endParaRPr lang="en-US"/>
                    </a:p>
                  </p:txBody>
                </p:sp>
                <p:sp>
                  <p:nvSpPr>
                    <p:cNvPr id="3994" name="Line 1097"/>
                    <p:cNvSpPr>
                      <a:spLocks noChangeShapeType="1"/>
                    </p:cNvSpPr>
                    <p:nvPr/>
                  </p:nvSpPr>
                  <p:spPr bwMode="auto">
                    <a:xfrm flipH="1">
                      <a:off x="2309" y="1889"/>
                      <a:ext cx="93" cy="1"/>
                    </a:xfrm>
                    <a:prstGeom prst="line">
                      <a:avLst/>
                    </a:prstGeom>
                    <a:grpFill/>
                    <a:ln w="9525">
                      <a:solidFill>
                        <a:schemeClr val="tx1"/>
                      </a:solidFill>
                      <a:round/>
                      <a:headEnd/>
                      <a:tailEnd/>
                    </a:ln>
                    <a:extLst/>
                  </p:spPr>
                  <p:txBody>
                    <a:bodyPr/>
                    <a:lstStyle/>
                    <a:p>
                      <a:endParaRPr lang="en-US"/>
                    </a:p>
                  </p:txBody>
                </p:sp>
                <p:sp>
                  <p:nvSpPr>
                    <p:cNvPr id="3995" name="Line 1098"/>
                    <p:cNvSpPr>
                      <a:spLocks noChangeShapeType="1"/>
                    </p:cNvSpPr>
                    <p:nvPr/>
                  </p:nvSpPr>
                  <p:spPr bwMode="auto">
                    <a:xfrm flipV="1">
                      <a:off x="2402" y="1854"/>
                      <a:ext cx="31" cy="35"/>
                    </a:xfrm>
                    <a:prstGeom prst="line">
                      <a:avLst/>
                    </a:prstGeom>
                    <a:grpFill/>
                    <a:ln w="9525">
                      <a:solidFill>
                        <a:schemeClr val="tx1"/>
                      </a:solidFill>
                      <a:round/>
                      <a:headEnd/>
                      <a:tailEnd/>
                    </a:ln>
                    <a:extLst/>
                  </p:spPr>
                  <p:txBody>
                    <a:bodyPr/>
                    <a:lstStyle/>
                    <a:p>
                      <a:endParaRPr lang="en-US"/>
                    </a:p>
                  </p:txBody>
                </p:sp>
                <p:sp>
                  <p:nvSpPr>
                    <p:cNvPr id="3996" name="Line 1099"/>
                    <p:cNvSpPr>
                      <a:spLocks noChangeShapeType="1"/>
                    </p:cNvSpPr>
                    <p:nvPr/>
                  </p:nvSpPr>
                  <p:spPr bwMode="auto">
                    <a:xfrm>
                      <a:off x="2402" y="1889"/>
                      <a:ext cx="1" cy="102"/>
                    </a:xfrm>
                    <a:prstGeom prst="line">
                      <a:avLst/>
                    </a:prstGeom>
                    <a:grpFill/>
                    <a:ln w="9525">
                      <a:solidFill>
                        <a:schemeClr val="tx1"/>
                      </a:solidFill>
                      <a:round/>
                      <a:headEnd/>
                      <a:tailEnd/>
                    </a:ln>
                    <a:extLst/>
                  </p:spPr>
                  <p:txBody>
                    <a:bodyPr/>
                    <a:lstStyle/>
                    <a:p>
                      <a:endParaRPr lang="en-US"/>
                    </a:p>
                  </p:txBody>
                </p:sp>
              </p:grpSp>
              <p:grpSp>
                <p:nvGrpSpPr>
                  <p:cNvPr id="3973" name="Group 1105"/>
                  <p:cNvGrpSpPr>
                    <a:grpSpLocks/>
                  </p:cNvGrpSpPr>
                  <p:nvPr/>
                </p:nvGrpSpPr>
                <p:grpSpPr bwMode="auto">
                  <a:xfrm>
                    <a:off x="2214" y="1753"/>
                    <a:ext cx="123" cy="137"/>
                    <a:chOff x="2214" y="1753"/>
                    <a:chExt cx="123" cy="137"/>
                  </a:xfrm>
                  <a:grpFill/>
                </p:grpSpPr>
                <p:sp>
                  <p:nvSpPr>
                    <p:cNvPr id="3989" name="Freeform 1101"/>
                    <p:cNvSpPr>
                      <a:spLocks/>
                    </p:cNvSpPr>
                    <p:nvPr/>
                  </p:nvSpPr>
                  <p:spPr bwMode="auto">
                    <a:xfrm>
                      <a:off x="2214" y="1753"/>
                      <a:ext cx="123" cy="137"/>
                    </a:xfrm>
                    <a:custGeom>
                      <a:avLst/>
                      <a:gdLst>
                        <a:gd name="T0" fmla="*/ 62 w 247"/>
                        <a:gd name="T1" fmla="*/ 0 h 273"/>
                        <a:gd name="T2" fmla="*/ 0 w 247"/>
                        <a:gd name="T3" fmla="*/ 69 h 273"/>
                        <a:gd name="T4" fmla="*/ 0 w 247"/>
                        <a:gd name="T5" fmla="*/ 273 h 273"/>
                        <a:gd name="T6" fmla="*/ 186 w 247"/>
                        <a:gd name="T7" fmla="*/ 273 h 273"/>
                        <a:gd name="T8" fmla="*/ 247 w 247"/>
                        <a:gd name="T9" fmla="*/ 206 h 273"/>
                        <a:gd name="T10" fmla="*/ 247 w 247"/>
                        <a:gd name="T11" fmla="*/ 0 h 273"/>
                        <a:gd name="T12" fmla="*/ 62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2" y="0"/>
                          </a:moveTo>
                          <a:lnTo>
                            <a:pt x="0" y="69"/>
                          </a:lnTo>
                          <a:lnTo>
                            <a:pt x="0" y="273"/>
                          </a:lnTo>
                          <a:lnTo>
                            <a:pt x="186" y="273"/>
                          </a:lnTo>
                          <a:lnTo>
                            <a:pt x="247" y="206"/>
                          </a:lnTo>
                          <a:lnTo>
                            <a:pt x="247" y="0"/>
                          </a:lnTo>
                          <a:lnTo>
                            <a:pt x="62" y="0"/>
                          </a:lnTo>
                          <a:close/>
                        </a:path>
                      </a:pathLst>
                    </a:custGeom>
                    <a:grpFill/>
                    <a:ln w="9525">
                      <a:solidFill>
                        <a:schemeClr val="tx1"/>
                      </a:solidFill>
                      <a:prstDash val="solid"/>
                      <a:round/>
                      <a:headEnd/>
                      <a:tailEnd/>
                    </a:ln>
                  </p:spPr>
                  <p:txBody>
                    <a:bodyPr/>
                    <a:lstStyle/>
                    <a:p>
                      <a:endParaRPr lang="en-US"/>
                    </a:p>
                  </p:txBody>
                </p:sp>
                <p:sp>
                  <p:nvSpPr>
                    <p:cNvPr id="3990" name="Line 1102"/>
                    <p:cNvSpPr>
                      <a:spLocks noChangeShapeType="1"/>
                    </p:cNvSpPr>
                    <p:nvPr/>
                  </p:nvSpPr>
                  <p:spPr bwMode="auto">
                    <a:xfrm flipH="1">
                      <a:off x="2214" y="1788"/>
                      <a:ext cx="93" cy="1"/>
                    </a:xfrm>
                    <a:prstGeom prst="line">
                      <a:avLst/>
                    </a:prstGeom>
                    <a:grpFill/>
                    <a:ln w="9525">
                      <a:solidFill>
                        <a:schemeClr val="tx1"/>
                      </a:solidFill>
                      <a:round/>
                      <a:headEnd/>
                      <a:tailEnd/>
                    </a:ln>
                    <a:extLst/>
                  </p:spPr>
                  <p:txBody>
                    <a:bodyPr/>
                    <a:lstStyle/>
                    <a:p>
                      <a:endParaRPr lang="en-US"/>
                    </a:p>
                  </p:txBody>
                </p:sp>
                <p:sp>
                  <p:nvSpPr>
                    <p:cNvPr id="3991" name="Line 1103"/>
                    <p:cNvSpPr>
                      <a:spLocks noChangeShapeType="1"/>
                    </p:cNvSpPr>
                    <p:nvPr/>
                  </p:nvSpPr>
                  <p:spPr bwMode="auto">
                    <a:xfrm flipV="1">
                      <a:off x="2307" y="1753"/>
                      <a:ext cx="30" cy="35"/>
                    </a:xfrm>
                    <a:prstGeom prst="line">
                      <a:avLst/>
                    </a:prstGeom>
                    <a:grpFill/>
                    <a:ln w="9525">
                      <a:solidFill>
                        <a:schemeClr val="tx1"/>
                      </a:solidFill>
                      <a:round/>
                      <a:headEnd/>
                      <a:tailEnd/>
                    </a:ln>
                    <a:extLst/>
                  </p:spPr>
                  <p:txBody>
                    <a:bodyPr/>
                    <a:lstStyle/>
                    <a:p>
                      <a:endParaRPr lang="en-US"/>
                    </a:p>
                  </p:txBody>
                </p:sp>
                <p:sp>
                  <p:nvSpPr>
                    <p:cNvPr id="3992" name="Line 1104"/>
                    <p:cNvSpPr>
                      <a:spLocks noChangeShapeType="1"/>
                    </p:cNvSpPr>
                    <p:nvPr/>
                  </p:nvSpPr>
                  <p:spPr bwMode="auto">
                    <a:xfrm>
                      <a:off x="2307" y="1788"/>
                      <a:ext cx="1" cy="102"/>
                    </a:xfrm>
                    <a:prstGeom prst="line">
                      <a:avLst/>
                    </a:prstGeom>
                    <a:grpFill/>
                    <a:ln w="9525">
                      <a:solidFill>
                        <a:schemeClr val="tx1"/>
                      </a:solidFill>
                      <a:round/>
                      <a:headEnd/>
                      <a:tailEnd/>
                    </a:ln>
                    <a:extLst/>
                  </p:spPr>
                  <p:txBody>
                    <a:bodyPr/>
                    <a:lstStyle/>
                    <a:p>
                      <a:endParaRPr lang="en-US"/>
                    </a:p>
                  </p:txBody>
                </p:sp>
              </p:grpSp>
              <p:grpSp>
                <p:nvGrpSpPr>
                  <p:cNvPr id="3974" name="Group 1110"/>
                  <p:cNvGrpSpPr>
                    <a:grpSpLocks/>
                  </p:cNvGrpSpPr>
                  <p:nvPr/>
                </p:nvGrpSpPr>
                <p:grpSpPr bwMode="auto">
                  <a:xfrm>
                    <a:off x="2309" y="1753"/>
                    <a:ext cx="124" cy="137"/>
                    <a:chOff x="2309" y="1753"/>
                    <a:chExt cx="124" cy="137"/>
                  </a:xfrm>
                  <a:grpFill/>
                </p:grpSpPr>
                <p:sp>
                  <p:nvSpPr>
                    <p:cNvPr id="3985" name="Freeform 1106"/>
                    <p:cNvSpPr>
                      <a:spLocks/>
                    </p:cNvSpPr>
                    <p:nvPr/>
                  </p:nvSpPr>
                  <p:spPr bwMode="auto">
                    <a:xfrm>
                      <a:off x="2309" y="1753"/>
                      <a:ext cx="124" cy="137"/>
                    </a:xfrm>
                    <a:custGeom>
                      <a:avLst/>
                      <a:gdLst>
                        <a:gd name="T0" fmla="*/ 62 w 246"/>
                        <a:gd name="T1" fmla="*/ 0 h 273"/>
                        <a:gd name="T2" fmla="*/ 0 w 246"/>
                        <a:gd name="T3" fmla="*/ 69 h 273"/>
                        <a:gd name="T4" fmla="*/ 0 w 246"/>
                        <a:gd name="T5" fmla="*/ 273 h 273"/>
                        <a:gd name="T6" fmla="*/ 186 w 246"/>
                        <a:gd name="T7" fmla="*/ 273 h 273"/>
                        <a:gd name="T8" fmla="*/ 246 w 246"/>
                        <a:gd name="T9" fmla="*/ 206 h 273"/>
                        <a:gd name="T10" fmla="*/ 246 w 246"/>
                        <a:gd name="T11" fmla="*/ 0 h 273"/>
                        <a:gd name="T12" fmla="*/ 62 w 246"/>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6" h="273">
                          <a:moveTo>
                            <a:pt x="62" y="0"/>
                          </a:moveTo>
                          <a:lnTo>
                            <a:pt x="0" y="69"/>
                          </a:lnTo>
                          <a:lnTo>
                            <a:pt x="0" y="273"/>
                          </a:lnTo>
                          <a:lnTo>
                            <a:pt x="186" y="273"/>
                          </a:lnTo>
                          <a:lnTo>
                            <a:pt x="246" y="206"/>
                          </a:lnTo>
                          <a:lnTo>
                            <a:pt x="246" y="0"/>
                          </a:lnTo>
                          <a:lnTo>
                            <a:pt x="62" y="0"/>
                          </a:lnTo>
                          <a:close/>
                        </a:path>
                      </a:pathLst>
                    </a:custGeom>
                    <a:grpFill/>
                    <a:ln w="9525">
                      <a:solidFill>
                        <a:schemeClr val="tx1"/>
                      </a:solidFill>
                      <a:prstDash val="solid"/>
                      <a:round/>
                      <a:headEnd/>
                      <a:tailEnd/>
                    </a:ln>
                  </p:spPr>
                  <p:txBody>
                    <a:bodyPr/>
                    <a:lstStyle/>
                    <a:p>
                      <a:endParaRPr lang="en-US"/>
                    </a:p>
                  </p:txBody>
                </p:sp>
                <p:sp>
                  <p:nvSpPr>
                    <p:cNvPr id="3986" name="Line 1107"/>
                    <p:cNvSpPr>
                      <a:spLocks noChangeShapeType="1"/>
                    </p:cNvSpPr>
                    <p:nvPr/>
                  </p:nvSpPr>
                  <p:spPr bwMode="auto">
                    <a:xfrm flipH="1">
                      <a:off x="2309" y="1788"/>
                      <a:ext cx="93" cy="1"/>
                    </a:xfrm>
                    <a:prstGeom prst="line">
                      <a:avLst/>
                    </a:prstGeom>
                    <a:grpFill/>
                    <a:ln w="9525">
                      <a:solidFill>
                        <a:schemeClr val="tx1"/>
                      </a:solidFill>
                      <a:round/>
                      <a:headEnd/>
                      <a:tailEnd/>
                    </a:ln>
                    <a:extLst/>
                  </p:spPr>
                  <p:txBody>
                    <a:bodyPr/>
                    <a:lstStyle/>
                    <a:p>
                      <a:endParaRPr lang="en-US"/>
                    </a:p>
                  </p:txBody>
                </p:sp>
                <p:sp>
                  <p:nvSpPr>
                    <p:cNvPr id="3987" name="Line 1108"/>
                    <p:cNvSpPr>
                      <a:spLocks noChangeShapeType="1"/>
                    </p:cNvSpPr>
                    <p:nvPr/>
                  </p:nvSpPr>
                  <p:spPr bwMode="auto">
                    <a:xfrm flipV="1">
                      <a:off x="2402" y="1753"/>
                      <a:ext cx="31" cy="35"/>
                    </a:xfrm>
                    <a:prstGeom prst="line">
                      <a:avLst/>
                    </a:prstGeom>
                    <a:grpFill/>
                    <a:ln w="9525">
                      <a:solidFill>
                        <a:schemeClr val="tx1"/>
                      </a:solidFill>
                      <a:round/>
                      <a:headEnd/>
                      <a:tailEnd/>
                    </a:ln>
                    <a:extLst/>
                  </p:spPr>
                  <p:txBody>
                    <a:bodyPr/>
                    <a:lstStyle/>
                    <a:p>
                      <a:endParaRPr lang="en-US"/>
                    </a:p>
                  </p:txBody>
                </p:sp>
                <p:sp>
                  <p:nvSpPr>
                    <p:cNvPr id="3988" name="Line 1109"/>
                    <p:cNvSpPr>
                      <a:spLocks noChangeShapeType="1"/>
                    </p:cNvSpPr>
                    <p:nvPr/>
                  </p:nvSpPr>
                  <p:spPr bwMode="auto">
                    <a:xfrm>
                      <a:off x="2402" y="1788"/>
                      <a:ext cx="1" cy="102"/>
                    </a:xfrm>
                    <a:prstGeom prst="line">
                      <a:avLst/>
                    </a:prstGeom>
                    <a:grpFill/>
                    <a:ln w="9525">
                      <a:solidFill>
                        <a:schemeClr val="tx1"/>
                      </a:solidFill>
                      <a:round/>
                      <a:headEnd/>
                      <a:tailEnd/>
                    </a:ln>
                    <a:extLst/>
                  </p:spPr>
                  <p:txBody>
                    <a:bodyPr/>
                    <a:lstStyle/>
                    <a:p>
                      <a:endParaRPr lang="en-US"/>
                    </a:p>
                  </p:txBody>
                </p:sp>
              </p:grpSp>
              <p:grpSp>
                <p:nvGrpSpPr>
                  <p:cNvPr id="3975" name="Group 1115"/>
                  <p:cNvGrpSpPr>
                    <a:grpSpLocks/>
                  </p:cNvGrpSpPr>
                  <p:nvPr/>
                </p:nvGrpSpPr>
                <p:grpSpPr bwMode="auto">
                  <a:xfrm>
                    <a:off x="2214" y="1652"/>
                    <a:ext cx="123" cy="137"/>
                    <a:chOff x="2214" y="1652"/>
                    <a:chExt cx="123" cy="137"/>
                  </a:xfrm>
                  <a:grpFill/>
                </p:grpSpPr>
                <p:sp>
                  <p:nvSpPr>
                    <p:cNvPr id="3981" name="Freeform 1111"/>
                    <p:cNvSpPr>
                      <a:spLocks/>
                    </p:cNvSpPr>
                    <p:nvPr/>
                  </p:nvSpPr>
                  <p:spPr bwMode="auto">
                    <a:xfrm>
                      <a:off x="2214" y="1652"/>
                      <a:ext cx="123" cy="137"/>
                    </a:xfrm>
                    <a:custGeom>
                      <a:avLst/>
                      <a:gdLst>
                        <a:gd name="T0" fmla="*/ 62 w 247"/>
                        <a:gd name="T1" fmla="*/ 0 h 273"/>
                        <a:gd name="T2" fmla="*/ 0 w 247"/>
                        <a:gd name="T3" fmla="*/ 69 h 273"/>
                        <a:gd name="T4" fmla="*/ 0 w 247"/>
                        <a:gd name="T5" fmla="*/ 273 h 273"/>
                        <a:gd name="T6" fmla="*/ 186 w 247"/>
                        <a:gd name="T7" fmla="*/ 273 h 273"/>
                        <a:gd name="T8" fmla="*/ 247 w 247"/>
                        <a:gd name="T9" fmla="*/ 206 h 273"/>
                        <a:gd name="T10" fmla="*/ 247 w 247"/>
                        <a:gd name="T11" fmla="*/ 0 h 273"/>
                        <a:gd name="T12" fmla="*/ 62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2" y="0"/>
                          </a:moveTo>
                          <a:lnTo>
                            <a:pt x="0" y="69"/>
                          </a:lnTo>
                          <a:lnTo>
                            <a:pt x="0" y="273"/>
                          </a:lnTo>
                          <a:lnTo>
                            <a:pt x="186" y="273"/>
                          </a:lnTo>
                          <a:lnTo>
                            <a:pt x="247" y="206"/>
                          </a:lnTo>
                          <a:lnTo>
                            <a:pt x="247" y="0"/>
                          </a:lnTo>
                          <a:lnTo>
                            <a:pt x="62" y="0"/>
                          </a:lnTo>
                          <a:close/>
                        </a:path>
                      </a:pathLst>
                    </a:custGeom>
                    <a:grpFill/>
                    <a:ln w="9525">
                      <a:solidFill>
                        <a:schemeClr val="tx1"/>
                      </a:solidFill>
                      <a:prstDash val="solid"/>
                      <a:round/>
                      <a:headEnd/>
                      <a:tailEnd/>
                    </a:ln>
                  </p:spPr>
                  <p:txBody>
                    <a:bodyPr/>
                    <a:lstStyle/>
                    <a:p>
                      <a:endParaRPr lang="en-US"/>
                    </a:p>
                  </p:txBody>
                </p:sp>
                <p:sp>
                  <p:nvSpPr>
                    <p:cNvPr id="3982" name="Line 1112"/>
                    <p:cNvSpPr>
                      <a:spLocks noChangeShapeType="1"/>
                    </p:cNvSpPr>
                    <p:nvPr/>
                  </p:nvSpPr>
                  <p:spPr bwMode="auto">
                    <a:xfrm flipH="1">
                      <a:off x="2214" y="1687"/>
                      <a:ext cx="93" cy="1"/>
                    </a:xfrm>
                    <a:prstGeom prst="line">
                      <a:avLst/>
                    </a:prstGeom>
                    <a:grpFill/>
                    <a:ln w="9525">
                      <a:solidFill>
                        <a:schemeClr val="tx1"/>
                      </a:solidFill>
                      <a:round/>
                      <a:headEnd/>
                      <a:tailEnd/>
                    </a:ln>
                    <a:extLst/>
                  </p:spPr>
                  <p:txBody>
                    <a:bodyPr/>
                    <a:lstStyle/>
                    <a:p>
                      <a:endParaRPr lang="en-US"/>
                    </a:p>
                  </p:txBody>
                </p:sp>
                <p:sp>
                  <p:nvSpPr>
                    <p:cNvPr id="3983" name="Line 1113"/>
                    <p:cNvSpPr>
                      <a:spLocks noChangeShapeType="1"/>
                    </p:cNvSpPr>
                    <p:nvPr/>
                  </p:nvSpPr>
                  <p:spPr bwMode="auto">
                    <a:xfrm flipV="1">
                      <a:off x="2307" y="1652"/>
                      <a:ext cx="30" cy="35"/>
                    </a:xfrm>
                    <a:prstGeom prst="line">
                      <a:avLst/>
                    </a:prstGeom>
                    <a:grpFill/>
                    <a:ln w="9525">
                      <a:solidFill>
                        <a:schemeClr val="tx1"/>
                      </a:solidFill>
                      <a:round/>
                      <a:headEnd/>
                      <a:tailEnd/>
                    </a:ln>
                    <a:extLst/>
                  </p:spPr>
                  <p:txBody>
                    <a:bodyPr/>
                    <a:lstStyle/>
                    <a:p>
                      <a:endParaRPr lang="en-US"/>
                    </a:p>
                  </p:txBody>
                </p:sp>
                <p:sp>
                  <p:nvSpPr>
                    <p:cNvPr id="3984" name="Line 1114"/>
                    <p:cNvSpPr>
                      <a:spLocks noChangeShapeType="1"/>
                    </p:cNvSpPr>
                    <p:nvPr/>
                  </p:nvSpPr>
                  <p:spPr bwMode="auto">
                    <a:xfrm>
                      <a:off x="2307" y="1687"/>
                      <a:ext cx="1" cy="102"/>
                    </a:xfrm>
                    <a:prstGeom prst="line">
                      <a:avLst/>
                    </a:prstGeom>
                    <a:grpFill/>
                    <a:ln w="9525">
                      <a:solidFill>
                        <a:schemeClr val="tx1"/>
                      </a:solidFill>
                      <a:round/>
                      <a:headEnd/>
                      <a:tailEnd/>
                    </a:ln>
                    <a:extLst/>
                  </p:spPr>
                  <p:txBody>
                    <a:bodyPr/>
                    <a:lstStyle/>
                    <a:p>
                      <a:endParaRPr lang="en-US"/>
                    </a:p>
                  </p:txBody>
                </p:sp>
              </p:grpSp>
              <p:grpSp>
                <p:nvGrpSpPr>
                  <p:cNvPr id="3976" name="Group 1120"/>
                  <p:cNvGrpSpPr>
                    <a:grpSpLocks/>
                  </p:cNvGrpSpPr>
                  <p:nvPr/>
                </p:nvGrpSpPr>
                <p:grpSpPr bwMode="auto">
                  <a:xfrm>
                    <a:off x="2309" y="1652"/>
                    <a:ext cx="124" cy="137"/>
                    <a:chOff x="2309" y="1652"/>
                    <a:chExt cx="124" cy="137"/>
                  </a:xfrm>
                  <a:grpFill/>
                </p:grpSpPr>
                <p:sp>
                  <p:nvSpPr>
                    <p:cNvPr id="3977" name="Freeform 1116"/>
                    <p:cNvSpPr>
                      <a:spLocks/>
                    </p:cNvSpPr>
                    <p:nvPr/>
                  </p:nvSpPr>
                  <p:spPr bwMode="auto">
                    <a:xfrm>
                      <a:off x="2309" y="1652"/>
                      <a:ext cx="124" cy="137"/>
                    </a:xfrm>
                    <a:custGeom>
                      <a:avLst/>
                      <a:gdLst>
                        <a:gd name="T0" fmla="*/ 62 w 246"/>
                        <a:gd name="T1" fmla="*/ 0 h 273"/>
                        <a:gd name="T2" fmla="*/ 0 w 246"/>
                        <a:gd name="T3" fmla="*/ 69 h 273"/>
                        <a:gd name="T4" fmla="*/ 0 w 246"/>
                        <a:gd name="T5" fmla="*/ 273 h 273"/>
                        <a:gd name="T6" fmla="*/ 186 w 246"/>
                        <a:gd name="T7" fmla="*/ 273 h 273"/>
                        <a:gd name="T8" fmla="*/ 246 w 246"/>
                        <a:gd name="T9" fmla="*/ 206 h 273"/>
                        <a:gd name="T10" fmla="*/ 246 w 246"/>
                        <a:gd name="T11" fmla="*/ 0 h 273"/>
                        <a:gd name="T12" fmla="*/ 62 w 246"/>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6" h="273">
                          <a:moveTo>
                            <a:pt x="62" y="0"/>
                          </a:moveTo>
                          <a:lnTo>
                            <a:pt x="0" y="69"/>
                          </a:lnTo>
                          <a:lnTo>
                            <a:pt x="0" y="273"/>
                          </a:lnTo>
                          <a:lnTo>
                            <a:pt x="186" y="273"/>
                          </a:lnTo>
                          <a:lnTo>
                            <a:pt x="246" y="206"/>
                          </a:lnTo>
                          <a:lnTo>
                            <a:pt x="246" y="0"/>
                          </a:lnTo>
                          <a:lnTo>
                            <a:pt x="62" y="0"/>
                          </a:lnTo>
                          <a:close/>
                        </a:path>
                      </a:pathLst>
                    </a:custGeom>
                    <a:grpFill/>
                    <a:ln w="9525">
                      <a:solidFill>
                        <a:schemeClr val="tx1"/>
                      </a:solidFill>
                      <a:prstDash val="solid"/>
                      <a:round/>
                      <a:headEnd/>
                      <a:tailEnd/>
                    </a:ln>
                  </p:spPr>
                  <p:txBody>
                    <a:bodyPr/>
                    <a:lstStyle/>
                    <a:p>
                      <a:endParaRPr lang="en-US"/>
                    </a:p>
                  </p:txBody>
                </p:sp>
                <p:sp>
                  <p:nvSpPr>
                    <p:cNvPr id="3978" name="Line 1117"/>
                    <p:cNvSpPr>
                      <a:spLocks noChangeShapeType="1"/>
                    </p:cNvSpPr>
                    <p:nvPr/>
                  </p:nvSpPr>
                  <p:spPr bwMode="auto">
                    <a:xfrm flipH="1">
                      <a:off x="2309" y="1687"/>
                      <a:ext cx="93" cy="1"/>
                    </a:xfrm>
                    <a:prstGeom prst="line">
                      <a:avLst/>
                    </a:prstGeom>
                    <a:grpFill/>
                    <a:ln w="9525">
                      <a:solidFill>
                        <a:schemeClr val="tx1"/>
                      </a:solidFill>
                      <a:round/>
                      <a:headEnd/>
                      <a:tailEnd/>
                    </a:ln>
                    <a:extLst/>
                  </p:spPr>
                  <p:txBody>
                    <a:bodyPr/>
                    <a:lstStyle/>
                    <a:p>
                      <a:endParaRPr lang="en-US"/>
                    </a:p>
                  </p:txBody>
                </p:sp>
                <p:sp>
                  <p:nvSpPr>
                    <p:cNvPr id="3979" name="Line 1118"/>
                    <p:cNvSpPr>
                      <a:spLocks noChangeShapeType="1"/>
                    </p:cNvSpPr>
                    <p:nvPr/>
                  </p:nvSpPr>
                  <p:spPr bwMode="auto">
                    <a:xfrm flipV="1">
                      <a:off x="2402" y="1652"/>
                      <a:ext cx="31" cy="35"/>
                    </a:xfrm>
                    <a:prstGeom prst="line">
                      <a:avLst/>
                    </a:prstGeom>
                    <a:grpFill/>
                    <a:ln w="9525">
                      <a:solidFill>
                        <a:schemeClr val="tx1"/>
                      </a:solidFill>
                      <a:round/>
                      <a:headEnd/>
                      <a:tailEnd/>
                    </a:ln>
                    <a:extLst/>
                  </p:spPr>
                  <p:txBody>
                    <a:bodyPr/>
                    <a:lstStyle/>
                    <a:p>
                      <a:endParaRPr lang="en-US"/>
                    </a:p>
                  </p:txBody>
                </p:sp>
                <p:sp>
                  <p:nvSpPr>
                    <p:cNvPr id="3980" name="Line 1119"/>
                    <p:cNvSpPr>
                      <a:spLocks noChangeShapeType="1"/>
                    </p:cNvSpPr>
                    <p:nvPr/>
                  </p:nvSpPr>
                  <p:spPr bwMode="auto">
                    <a:xfrm>
                      <a:off x="2402" y="1687"/>
                      <a:ext cx="1" cy="102"/>
                    </a:xfrm>
                    <a:prstGeom prst="line">
                      <a:avLst/>
                    </a:prstGeom>
                    <a:grpFill/>
                    <a:ln w="9525">
                      <a:solidFill>
                        <a:schemeClr val="tx1"/>
                      </a:solidFill>
                      <a:round/>
                      <a:headEnd/>
                      <a:tailEnd/>
                    </a:ln>
                    <a:extLst/>
                  </p:spPr>
                  <p:txBody>
                    <a:bodyPr/>
                    <a:lstStyle/>
                    <a:p>
                      <a:endParaRPr lang="en-US"/>
                    </a:p>
                  </p:txBody>
                </p:sp>
              </p:grpSp>
            </p:grpSp>
            <p:grpSp>
              <p:nvGrpSpPr>
                <p:cNvPr id="3553" name="Group 1222"/>
                <p:cNvGrpSpPr>
                  <a:grpSpLocks/>
                </p:cNvGrpSpPr>
                <p:nvPr/>
              </p:nvGrpSpPr>
              <p:grpSpPr bwMode="auto">
                <a:xfrm>
                  <a:off x="2404" y="1652"/>
                  <a:ext cx="219" cy="1045"/>
                  <a:chOff x="2404" y="1652"/>
                  <a:chExt cx="219" cy="1045"/>
                </a:xfrm>
                <a:grpFill/>
              </p:grpSpPr>
              <p:grpSp>
                <p:nvGrpSpPr>
                  <p:cNvPr id="3857" name="Group 1126"/>
                  <p:cNvGrpSpPr>
                    <a:grpSpLocks/>
                  </p:cNvGrpSpPr>
                  <p:nvPr/>
                </p:nvGrpSpPr>
                <p:grpSpPr bwMode="auto">
                  <a:xfrm>
                    <a:off x="2404" y="2561"/>
                    <a:ext cx="123" cy="136"/>
                    <a:chOff x="2404" y="2561"/>
                    <a:chExt cx="123" cy="136"/>
                  </a:xfrm>
                  <a:grpFill/>
                </p:grpSpPr>
                <p:sp>
                  <p:nvSpPr>
                    <p:cNvPr id="3953" name="Freeform 1122"/>
                    <p:cNvSpPr>
                      <a:spLocks/>
                    </p:cNvSpPr>
                    <p:nvPr/>
                  </p:nvSpPr>
                  <p:spPr bwMode="auto">
                    <a:xfrm>
                      <a:off x="2404" y="2561"/>
                      <a:ext cx="123" cy="136"/>
                    </a:xfrm>
                    <a:custGeom>
                      <a:avLst/>
                      <a:gdLst>
                        <a:gd name="T0" fmla="*/ 62 w 247"/>
                        <a:gd name="T1" fmla="*/ 0 h 273"/>
                        <a:gd name="T2" fmla="*/ 0 w 247"/>
                        <a:gd name="T3" fmla="*/ 70 h 273"/>
                        <a:gd name="T4" fmla="*/ 0 w 247"/>
                        <a:gd name="T5" fmla="*/ 273 h 273"/>
                        <a:gd name="T6" fmla="*/ 186 w 247"/>
                        <a:gd name="T7" fmla="*/ 273 h 273"/>
                        <a:gd name="T8" fmla="*/ 247 w 247"/>
                        <a:gd name="T9" fmla="*/ 206 h 273"/>
                        <a:gd name="T10" fmla="*/ 247 w 247"/>
                        <a:gd name="T11" fmla="*/ 0 h 273"/>
                        <a:gd name="T12" fmla="*/ 62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2" y="0"/>
                          </a:moveTo>
                          <a:lnTo>
                            <a:pt x="0" y="70"/>
                          </a:lnTo>
                          <a:lnTo>
                            <a:pt x="0" y="273"/>
                          </a:lnTo>
                          <a:lnTo>
                            <a:pt x="186" y="273"/>
                          </a:lnTo>
                          <a:lnTo>
                            <a:pt x="247" y="206"/>
                          </a:lnTo>
                          <a:lnTo>
                            <a:pt x="247" y="0"/>
                          </a:lnTo>
                          <a:lnTo>
                            <a:pt x="62" y="0"/>
                          </a:lnTo>
                          <a:close/>
                        </a:path>
                      </a:pathLst>
                    </a:custGeom>
                    <a:grpFill/>
                    <a:ln w="9525">
                      <a:solidFill>
                        <a:schemeClr val="tx1"/>
                      </a:solidFill>
                      <a:prstDash val="solid"/>
                      <a:round/>
                      <a:headEnd/>
                      <a:tailEnd/>
                    </a:ln>
                  </p:spPr>
                  <p:txBody>
                    <a:bodyPr/>
                    <a:lstStyle/>
                    <a:p>
                      <a:endParaRPr lang="en-US"/>
                    </a:p>
                  </p:txBody>
                </p:sp>
                <p:sp>
                  <p:nvSpPr>
                    <p:cNvPr id="3954" name="Line 1123"/>
                    <p:cNvSpPr>
                      <a:spLocks noChangeShapeType="1"/>
                    </p:cNvSpPr>
                    <p:nvPr/>
                  </p:nvSpPr>
                  <p:spPr bwMode="auto">
                    <a:xfrm flipH="1">
                      <a:off x="2404" y="2595"/>
                      <a:ext cx="93" cy="1"/>
                    </a:xfrm>
                    <a:prstGeom prst="line">
                      <a:avLst/>
                    </a:prstGeom>
                    <a:grpFill/>
                    <a:ln w="9525">
                      <a:solidFill>
                        <a:schemeClr val="tx1"/>
                      </a:solidFill>
                      <a:round/>
                      <a:headEnd/>
                      <a:tailEnd/>
                    </a:ln>
                    <a:extLst/>
                  </p:spPr>
                  <p:txBody>
                    <a:bodyPr/>
                    <a:lstStyle/>
                    <a:p>
                      <a:endParaRPr lang="en-US"/>
                    </a:p>
                  </p:txBody>
                </p:sp>
                <p:sp>
                  <p:nvSpPr>
                    <p:cNvPr id="3955" name="Line 1124"/>
                    <p:cNvSpPr>
                      <a:spLocks noChangeShapeType="1"/>
                    </p:cNvSpPr>
                    <p:nvPr/>
                  </p:nvSpPr>
                  <p:spPr bwMode="auto">
                    <a:xfrm flipV="1">
                      <a:off x="2497" y="2561"/>
                      <a:ext cx="30" cy="34"/>
                    </a:xfrm>
                    <a:prstGeom prst="line">
                      <a:avLst/>
                    </a:prstGeom>
                    <a:grpFill/>
                    <a:ln w="9525">
                      <a:solidFill>
                        <a:schemeClr val="tx1"/>
                      </a:solidFill>
                      <a:round/>
                      <a:headEnd/>
                      <a:tailEnd/>
                    </a:ln>
                    <a:extLst/>
                  </p:spPr>
                  <p:txBody>
                    <a:bodyPr/>
                    <a:lstStyle/>
                    <a:p>
                      <a:endParaRPr lang="en-US"/>
                    </a:p>
                  </p:txBody>
                </p:sp>
                <p:sp>
                  <p:nvSpPr>
                    <p:cNvPr id="3956" name="Line 1125"/>
                    <p:cNvSpPr>
                      <a:spLocks noChangeShapeType="1"/>
                    </p:cNvSpPr>
                    <p:nvPr/>
                  </p:nvSpPr>
                  <p:spPr bwMode="auto">
                    <a:xfrm>
                      <a:off x="2497" y="2595"/>
                      <a:ext cx="1" cy="102"/>
                    </a:xfrm>
                    <a:prstGeom prst="line">
                      <a:avLst/>
                    </a:prstGeom>
                    <a:grpFill/>
                    <a:ln w="9525">
                      <a:solidFill>
                        <a:schemeClr val="tx1"/>
                      </a:solidFill>
                      <a:round/>
                      <a:headEnd/>
                      <a:tailEnd/>
                    </a:ln>
                    <a:extLst/>
                  </p:spPr>
                  <p:txBody>
                    <a:bodyPr/>
                    <a:lstStyle/>
                    <a:p>
                      <a:endParaRPr lang="en-US"/>
                    </a:p>
                  </p:txBody>
                </p:sp>
              </p:grpSp>
              <p:grpSp>
                <p:nvGrpSpPr>
                  <p:cNvPr id="3858" name="Group 1131"/>
                  <p:cNvGrpSpPr>
                    <a:grpSpLocks/>
                  </p:cNvGrpSpPr>
                  <p:nvPr/>
                </p:nvGrpSpPr>
                <p:grpSpPr bwMode="auto">
                  <a:xfrm>
                    <a:off x="2404" y="2460"/>
                    <a:ext cx="123" cy="136"/>
                    <a:chOff x="2404" y="2460"/>
                    <a:chExt cx="123" cy="136"/>
                  </a:xfrm>
                  <a:grpFill/>
                </p:grpSpPr>
                <p:sp>
                  <p:nvSpPr>
                    <p:cNvPr id="3949" name="Freeform 1127"/>
                    <p:cNvSpPr>
                      <a:spLocks/>
                    </p:cNvSpPr>
                    <p:nvPr/>
                  </p:nvSpPr>
                  <p:spPr bwMode="auto">
                    <a:xfrm>
                      <a:off x="2404" y="2460"/>
                      <a:ext cx="123" cy="136"/>
                    </a:xfrm>
                    <a:custGeom>
                      <a:avLst/>
                      <a:gdLst>
                        <a:gd name="T0" fmla="*/ 62 w 247"/>
                        <a:gd name="T1" fmla="*/ 0 h 273"/>
                        <a:gd name="T2" fmla="*/ 0 w 247"/>
                        <a:gd name="T3" fmla="*/ 69 h 273"/>
                        <a:gd name="T4" fmla="*/ 0 w 247"/>
                        <a:gd name="T5" fmla="*/ 273 h 273"/>
                        <a:gd name="T6" fmla="*/ 186 w 247"/>
                        <a:gd name="T7" fmla="*/ 273 h 273"/>
                        <a:gd name="T8" fmla="*/ 247 w 247"/>
                        <a:gd name="T9" fmla="*/ 205 h 273"/>
                        <a:gd name="T10" fmla="*/ 247 w 247"/>
                        <a:gd name="T11" fmla="*/ 0 h 273"/>
                        <a:gd name="T12" fmla="*/ 62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2" y="0"/>
                          </a:moveTo>
                          <a:lnTo>
                            <a:pt x="0" y="69"/>
                          </a:lnTo>
                          <a:lnTo>
                            <a:pt x="0" y="273"/>
                          </a:lnTo>
                          <a:lnTo>
                            <a:pt x="186" y="273"/>
                          </a:lnTo>
                          <a:lnTo>
                            <a:pt x="247" y="205"/>
                          </a:lnTo>
                          <a:lnTo>
                            <a:pt x="247" y="0"/>
                          </a:lnTo>
                          <a:lnTo>
                            <a:pt x="62" y="0"/>
                          </a:lnTo>
                          <a:close/>
                        </a:path>
                      </a:pathLst>
                    </a:custGeom>
                    <a:grpFill/>
                    <a:ln w="9525">
                      <a:solidFill>
                        <a:schemeClr val="tx1"/>
                      </a:solidFill>
                      <a:prstDash val="solid"/>
                      <a:round/>
                      <a:headEnd/>
                      <a:tailEnd/>
                    </a:ln>
                  </p:spPr>
                  <p:txBody>
                    <a:bodyPr/>
                    <a:lstStyle/>
                    <a:p>
                      <a:endParaRPr lang="en-US"/>
                    </a:p>
                  </p:txBody>
                </p:sp>
                <p:sp>
                  <p:nvSpPr>
                    <p:cNvPr id="3950" name="Line 1128"/>
                    <p:cNvSpPr>
                      <a:spLocks noChangeShapeType="1"/>
                    </p:cNvSpPr>
                    <p:nvPr/>
                  </p:nvSpPr>
                  <p:spPr bwMode="auto">
                    <a:xfrm flipH="1">
                      <a:off x="2404" y="2494"/>
                      <a:ext cx="93" cy="1"/>
                    </a:xfrm>
                    <a:prstGeom prst="line">
                      <a:avLst/>
                    </a:prstGeom>
                    <a:grpFill/>
                    <a:ln w="9525">
                      <a:solidFill>
                        <a:schemeClr val="tx1"/>
                      </a:solidFill>
                      <a:round/>
                      <a:headEnd/>
                      <a:tailEnd/>
                    </a:ln>
                    <a:extLst/>
                  </p:spPr>
                  <p:txBody>
                    <a:bodyPr/>
                    <a:lstStyle/>
                    <a:p>
                      <a:endParaRPr lang="en-US"/>
                    </a:p>
                  </p:txBody>
                </p:sp>
                <p:sp>
                  <p:nvSpPr>
                    <p:cNvPr id="3951" name="Line 1129"/>
                    <p:cNvSpPr>
                      <a:spLocks noChangeShapeType="1"/>
                    </p:cNvSpPr>
                    <p:nvPr/>
                  </p:nvSpPr>
                  <p:spPr bwMode="auto">
                    <a:xfrm flipV="1">
                      <a:off x="2497" y="2460"/>
                      <a:ext cx="30" cy="34"/>
                    </a:xfrm>
                    <a:prstGeom prst="line">
                      <a:avLst/>
                    </a:prstGeom>
                    <a:grpFill/>
                    <a:ln w="9525">
                      <a:solidFill>
                        <a:schemeClr val="tx1"/>
                      </a:solidFill>
                      <a:round/>
                      <a:headEnd/>
                      <a:tailEnd/>
                    </a:ln>
                    <a:extLst/>
                  </p:spPr>
                  <p:txBody>
                    <a:bodyPr/>
                    <a:lstStyle/>
                    <a:p>
                      <a:endParaRPr lang="en-US"/>
                    </a:p>
                  </p:txBody>
                </p:sp>
                <p:sp>
                  <p:nvSpPr>
                    <p:cNvPr id="3952" name="Line 1130"/>
                    <p:cNvSpPr>
                      <a:spLocks noChangeShapeType="1"/>
                    </p:cNvSpPr>
                    <p:nvPr/>
                  </p:nvSpPr>
                  <p:spPr bwMode="auto">
                    <a:xfrm>
                      <a:off x="2497" y="2494"/>
                      <a:ext cx="1" cy="102"/>
                    </a:xfrm>
                    <a:prstGeom prst="line">
                      <a:avLst/>
                    </a:prstGeom>
                    <a:grpFill/>
                    <a:ln w="9525">
                      <a:solidFill>
                        <a:schemeClr val="tx1"/>
                      </a:solidFill>
                      <a:round/>
                      <a:headEnd/>
                      <a:tailEnd/>
                    </a:ln>
                    <a:extLst/>
                  </p:spPr>
                  <p:txBody>
                    <a:bodyPr/>
                    <a:lstStyle/>
                    <a:p>
                      <a:endParaRPr lang="en-US"/>
                    </a:p>
                  </p:txBody>
                </p:sp>
              </p:grpSp>
              <p:grpSp>
                <p:nvGrpSpPr>
                  <p:cNvPr id="3859" name="Group 1136"/>
                  <p:cNvGrpSpPr>
                    <a:grpSpLocks/>
                  </p:cNvGrpSpPr>
                  <p:nvPr/>
                </p:nvGrpSpPr>
                <p:grpSpPr bwMode="auto">
                  <a:xfrm>
                    <a:off x="2404" y="2359"/>
                    <a:ext cx="123" cy="136"/>
                    <a:chOff x="2404" y="2359"/>
                    <a:chExt cx="123" cy="136"/>
                  </a:xfrm>
                  <a:grpFill/>
                </p:grpSpPr>
                <p:sp>
                  <p:nvSpPr>
                    <p:cNvPr id="3945" name="Freeform 1132"/>
                    <p:cNvSpPr>
                      <a:spLocks/>
                    </p:cNvSpPr>
                    <p:nvPr/>
                  </p:nvSpPr>
                  <p:spPr bwMode="auto">
                    <a:xfrm>
                      <a:off x="2404" y="2359"/>
                      <a:ext cx="123" cy="136"/>
                    </a:xfrm>
                    <a:custGeom>
                      <a:avLst/>
                      <a:gdLst>
                        <a:gd name="T0" fmla="*/ 62 w 247"/>
                        <a:gd name="T1" fmla="*/ 0 h 273"/>
                        <a:gd name="T2" fmla="*/ 0 w 247"/>
                        <a:gd name="T3" fmla="*/ 69 h 273"/>
                        <a:gd name="T4" fmla="*/ 0 w 247"/>
                        <a:gd name="T5" fmla="*/ 273 h 273"/>
                        <a:gd name="T6" fmla="*/ 186 w 247"/>
                        <a:gd name="T7" fmla="*/ 273 h 273"/>
                        <a:gd name="T8" fmla="*/ 247 w 247"/>
                        <a:gd name="T9" fmla="*/ 205 h 273"/>
                        <a:gd name="T10" fmla="*/ 247 w 247"/>
                        <a:gd name="T11" fmla="*/ 0 h 273"/>
                        <a:gd name="T12" fmla="*/ 62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2" y="0"/>
                          </a:moveTo>
                          <a:lnTo>
                            <a:pt x="0" y="69"/>
                          </a:lnTo>
                          <a:lnTo>
                            <a:pt x="0" y="273"/>
                          </a:lnTo>
                          <a:lnTo>
                            <a:pt x="186" y="273"/>
                          </a:lnTo>
                          <a:lnTo>
                            <a:pt x="247" y="205"/>
                          </a:lnTo>
                          <a:lnTo>
                            <a:pt x="247" y="0"/>
                          </a:lnTo>
                          <a:lnTo>
                            <a:pt x="62" y="0"/>
                          </a:lnTo>
                          <a:close/>
                        </a:path>
                      </a:pathLst>
                    </a:custGeom>
                    <a:grpFill/>
                    <a:ln w="9525">
                      <a:solidFill>
                        <a:schemeClr val="tx1"/>
                      </a:solidFill>
                      <a:prstDash val="solid"/>
                      <a:round/>
                      <a:headEnd/>
                      <a:tailEnd/>
                    </a:ln>
                  </p:spPr>
                  <p:txBody>
                    <a:bodyPr/>
                    <a:lstStyle/>
                    <a:p>
                      <a:endParaRPr lang="en-US"/>
                    </a:p>
                  </p:txBody>
                </p:sp>
                <p:sp>
                  <p:nvSpPr>
                    <p:cNvPr id="3946" name="Line 1133"/>
                    <p:cNvSpPr>
                      <a:spLocks noChangeShapeType="1"/>
                    </p:cNvSpPr>
                    <p:nvPr/>
                  </p:nvSpPr>
                  <p:spPr bwMode="auto">
                    <a:xfrm flipH="1">
                      <a:off x="2404" y="2393"/>
                      <a:ext cx="93" cy="1"/>
                    </a:xfrm>
                    <a:prstGeom prst="line">
                      <a:avLst/>
                    </a:prstGeom>
                    <a:grpFill/>
                    <a:ln w="9525">
                      <a:solidFill>
                        <a:schemeClr val="tx1"/>
                      </a:solidFill>
                      <a:round/>
                      <a:headEnd/>
                      <a:tailEnd/>
                    </a:ln>
                    <a:extLst/>
                  </p:spPr>
                  <p:txBody>
                    <a:bodyPr/>
                    <a:lstStyle/>
                    <a:p>
                      <a:endParaRPr lang="en-US"/>
                    </a:p>
                  </p:txBody>
                </p:sp>
                <p:sp>
                  <p:nvSpPr>
                    <p:cNvPr id="3947" name="Line 1134"/>
                    <p:cNvSpPr>
                      <a:spLocks noChangeShapeType="1"/>
                    </p:cNvSpPr>
                    <p:nvPr/>
                  </p:nvSpPr>
                  <p:spPr bwMode="auto">
                    <a:xfrm flipV="1">
                      <a:off x="2497" y="2359"/>
                      <a:ext cx="30" cy="34"/>
                    </a:xfrm>
                    <a:prstGeom prst="line">
                      <a:avLst/>
                    </a:prstGeom>
                    <a:grpFill/>
                    <a:ln w="9525">
                      <a:solidFill>
                        <a:schemeClr val="tx1"/>
                      </a:solidFill>
                      <a:round/>
                      <a:headEnd/>
                      <a:tailEnd/>
                    </a:ln>
                    <a:extLst/>
                  </p:spPr>
                  <p:txBody>
                    <a:bodyPr/>
                    <a:lstStyle/>
                    <a:p>
                      <a:endParaRPr lang="en-US"/>
                    </a:p>
                  </p:txBody>
                </p:sp>
                <p:sp>
                  <p:nvSpPr>
                    <p:cNvPr id="3948" name="Line 1135"/>
                    <p:cNvSpPr>
                      <a:spLocks noChangeShapeType="1"/>
                    </p:cNvSpPr>
                    <p:nvPr/>
                  </p:nvSpPr>
                  <p:spPr bwMode="auto">
                    <a:xfrm>
                      <a:off x="2497" y="2393"/>
                      <a:ext cx="1" cy="102"/>
                    </a:xfrm>
                    <a:prstGeom prst="line">
                      <a:avLst/>
                    </a:prstGeom>
                    <a:grpFill/>
                    <a:ln w="9525">
                      <a:solidFill>
                        <a:schemeClr val="tx1"/>
                      </a:solidFill>
                      <a:round/>
                      <a:headEnd/>
                      <a:tailEnd/>
                    </a:ln>
                    <a:extLst/>
                  </p:spPr>
                  <p:txBody>
                    <a:bodyPr/>
                    <a:lstStyle/>
                    <a:p>
                      <a:endParaRPr lang="en-US"/>
                    </a:p>
                  </p:txBody>
                </p:sp>
              </p:grpSp>
              <p:grpSp>
                <p:nvGrpSpPr>
                  <p:cNvPr id="3860" name="Group 1141"/>
                  <p:cNvGrpSpPr>
                    <a:grpSpLocks/>
                  </p:cNvGrpSpPr>
                  <p:nvPr/>
                </p:nvGrpSpPr>
                <p:grpSpPr bwMode="auto">
                  <a:xfrm>
                    <a:off x="2404" y="2258"/>
                    <a:ext cx="123" cy="136"/>
                    <a:chOff x="2404" y="2258"/>
                    <a:chExt cx="123" cy="136"/>
                  </a:xfrm>
                  <a:grpFill/>
                </p:grpSpPr>
                <p:sp>
                  <p:nvSpPr>
                    <p:cNvPr id="3941" name="Freeform 1137"/>
                    <p:cNvSpPr>
                      <a:spLocks/>
                    </p:cNvSpPr>
                    <p:nvPr/>
                  </p:nvSpPr>
                  <p:spPr bwMode="auto">
                    <a:xfrm>
                      <a:off x="2404" y="2258"/>
                      <a:ext cx="123" cy="136"/>
                    </a:xfrm>
                    <a:custGeom>
                      <a:avLst/>
                      <a:gdLst>
                        <a:gd name="T0" fmla="*/ 62 w 247"/>
                        <a:gd name="T1" fmla="*/ 0 h 273"/>
                        <a:gd name="T2" fmla="*/ 0 w 247"/>
                        <a:gd name="T3" fmla="*/ 69 h 273"/>
                        <a:gd name="T4" fmla="*/ 0 w 247"/>
                        <a:gd name="T5" fmla="*/ 273 h 273"/>
                        <a:gd name="T6" fmla="*/ 186 w 247"/>
                        <a:gd name="T7" fmla="*/ 273 h 273"/>
                        <a:gd name="T8" fmla="*/ 247 w 247"/>
                        <a:gd name="T9" fmla="*/ 205 h 273"/>
                        <a:gd name="T10" fmla="*/ 247 w 247"/>
                        <a:gd name="T11" fmla="*/ 0 h 273"/>
                        <a:gd name="T12" fmla="*/ 62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2" y="0"/>
                          </a:moveTo>
                          <a:lnTo>
                            <a:pt x="0" y="69"/>
                          </a:lnTo>
                          <a:lnTo>
                            <a:pt x="0" y="273"/>
                          </a:lnTo>
                          <a:lnTo>
                            <a:pt x="186" y="273"/>
                          </a:lnTo>
                          <a:lnTo>
                            <a:pt x="247" y="205"/>
                          </a:lnTo>
                          <a:lnTo>
                            <a:pt x="247" y="0"/>
                          </a:lnTo>
                          <a:lnTo>
                            <a:pt x="62" y="0"/>
                          </a:lnTo>
                          <a:close/>
                        </a:path>
                      </a:pathLst>
                    </a:custGeom>
                    <a:grpFill/>
                    <a:ln w="9525">
                      <a:solidFill>
                        <a:schemeClr val="tx1"/>
                      </a:solidFill>
                      <a:prstDash val="solid"/>
                      <a:round/>
                      <a:headEnd/>
                      <a:tailEnd/>
                    </a:ln>
                  </p:spPr>
                  <p:txBody>
                    <a:bodyPr/>
                    <a:lstStyle/>
                    <a:p>
                      <a:endParaRPr lang="en-US"/>
                    </a:p>
                  </p:txBody>
                </p:sp>
                <p:sp>
                  <p:nvSpPr>
                    <p:cNvPr id="3942" name="Line 1138"/>
                    <p:cNvSpPr>
                      <a:spLocks noChangeShapeType="1"/>
                    </p:cNvSpPr>
                    <p:nvPr/>
                  </p:nvSpPr>
                  <p:spPr bwMode="auto">
                    <a:xfrm flipH="1">
                      <a:off x="2404" y="2292"/>
                      <a:ext cx="93" cy="1"/>
                    </a:xfrm>
                    <a:prstGeom prst="line">
                      <a:avLst/>
                    </a:prstGeom>
                    <a:grpFill/>
                    <a:ln w="9525">
                      <a:solidFill>
                        <a:schemeClr val="tx1"/>
                      </a:solidFill>
                      <a:round/>
                      <a:headEnd/>
                      <a:tailEnd/>
                    </a:ln>
                    <a:extLst/>
                  </p:spPr>
                  <p:txBody>
                    <a:bodyPr/>
                    <a:lstStyle/>
                    <a:p>
                      <a:endParaRPr lang="en-US"/>
                    </a:p>
                  </p:txBody>
                </p:sp>
                <p:sp>
                  <p:nvSpPr>
                    <p:cNvPr id="3943" name="Line 1139"/>
                    <p:cNvSpPr>
                      <a:spLocks noChangeShapeType="1"/>
                    </p:cNvSpPr>
                    <p:nvPr/>
                  </p:nvSpPr>
                  <p:spPr bwMode="auto">
                    <a:xfrm flipV="1">
                      <a:off x="2497" y="2258"/>
                      <a:ext cx="30" cy="34"/>
                    </a:xfrm>
                    <a:prstGeom prst="line">
                      <a:avLst/>
                    </a:prstGeom>
                    <a:grpFill/>
                    <a:ln w="9525">
                      <a:solidFill>
                        <a:schemeClr val="tx1"/>
                      </a:solidFill>
                      <a:round/>
                      <a:headEnd/>
                      <a:tailEnd/>
                    </a:ln>
                    <a:extLst/>
                  </p:spPr>
                  <p:txBody>
                    <a:bodyPr/>
                    <a:lstStyle/>
                    <a:p>
                      <a:endParaRPr lang="en-US"/>
                    </a:p>
                  </p:txBody>
                </p:sp>
                <p:sp>
                  <p:nvSpPr>
                    <p:cNvPr id="3944" name="Line 1140"/>
                    <p:cNvSpPr>
                      <a:spLocks noChangeShapeType="1"/>
                    </p:cNvSpPr>
                    <p:nvPr/>
                  </p:nvSpPr>
                  <p:spPr bwMode="auto">
                    <a:xfrm>
                      <a:off x="2497" y="2292"/>
                      <a:ext cx="1" cy="102"/>
                    </a:xfrm>
                    <a:prstGeom prst="line">
                      <a:avLst/>
                    </a:prstGeom>
                    <a:grpFill/>
                    <a:ln w="9525">
                      <a:solidFill>
                        <a:schemeClr val="tx1"/>
                      </a:solidFill>
                      <a:round/>
                      <a:headEnd/>
                      <a:tailEnd/>
                    </a:ln>
                    <a:extLst/>
                  </p:spPr>
                  <p:txBody>
                    <a:bodyPr/>
                    <a:lstStyle/>
                    <a:p>
                      <a:endParaRPr lang="en-US"/>
                    </a:p>
                  </p:txBody>
                </p:sp>
              </p:grpSp>
              <p:grpSp>
                <p:nvGrpSpPr>
                  <p:cNvPr id="3861" name="Group 1146"/>
                  <p:cNvGrpSpPr>
                    <a:grpSpLocks/>
                  </p:cNvGrpSpPr>
                  <p:nvPr/>
                </p:nvGrpSpPr>
                <p:grpSpPr bwMode="auto">
                  <a:xfrm>
                    <a:off x="2404" y="2157"/>
                    <a:ext cx="123" cy="136"/>
                    <a:chOff x="2404" y="2157"/>
                    <a:chExt cx="123" cy="136"/>
                  </a:xfrm>
                  <a:grpFill/>
                </p:grpSpPr>
                <p:sp>
                  <p:nvSpPr>
                    <p:cNvPr id="3937" name="Freeform 1142"/>
                    <p:cNvSpPr>
                      <a:spLocks/>
                    </p:cNvSpPr>
                    <p:nvPr/>
                  </p:nvSpPr>
                  <p:spPr bwMode="auto">
                    <a:xfrm>
                      <a:off x="2404" y="2157"/>
                      <a:ext cx="123" cy="136"/>
                    </a:xfrm>
                    <a:custGeom>
                      <a:avLst/>
                      <a:gdLst>
                        <a:gd name="T0" fmla="*/ 62 w 247"/>
                        <a:gd name="T1" fmla="*/ 0 h 273"/>
                        <a:gd name="T2" fmla="*/ 0 w 247"/>
                        <a:gd name="T3" fmla="*/ 69 h 273"/>
                        <a:gd name="T4" fmla="*/ 0 w 247"/>
                        <a:gd name="T5" fmla="*/ 273 h 273"/>
                        <a:gd name="T6" fmla="*/ 186 w 247"/>
                        <a:gd name="T7" fmla="*/ 273 h 273"/>
                        <a:gd name="T8" fmla="*/ 247 w 247"/>
                        <a:gd name="T9" fmla="*/ 205 h 273"/>
                        <a:gd name="T10" fmla="*/ 247 w 247"/>
                        <a:gd name="T11" fmla="*/ 0 h 273"/>
                        <a:gd name="T12" fmla="*/ 62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2" y="0"/>
                          </a:moveTo>
                          <a:lnTo>
                            <a:pt x="0" y="69"/>
                          </a:lnTo>
                          <a:lnTo>
                            <a:pt x="0" y="273"/>
                          </a:lnTo>
                          <a:lnTo>
                            <a:pt x="186" y="273"/>
                          </a:lnTo>
                          <a:lnTo>
                            <a:pt x="247" y="205"/>
                          </a:lnTo>
                          <a:lnTo>
                            <a:pt x="247" y="0"/>
                          </a:lnTo>
                          <a:lnTo>
                            <a:pt x="62" y="0"/>
                          </a:lnTo>
                          <a:close/>
                        </a:path>
                      </a:pathLst>
                    </a:custGeom>
                    <a:grpFill/>
                    <a:ln w="9525">
                      <a:solidFill>
                        <a:schemeClr val="tx1"/>
                      </a:solidFill>
                      <a:prstDash val="solid"/>
                      <a:round/>
                      <a:headEnd/>
                      <a:tailEnd/>
                    </a:ln>
                  </p:spPr>
                  <p:txBody>
                    <a:bodyPr/>
                    <a:lstStyle/>
                    <a:p>
                      <a:endParaRPr lang="en-US"/>
                    </a:p>
                  </p:txBody>
                </p:sp>
                <p:sp>
                  <p:nvSpPr>
                    <p:cNvPr id="3938" name="Line 1143"/>
                    <p:cNvSpPr>
                      <a:spLocks noChangeShapeType="1"/>
                    </p:cNvSpPr>
                    <p:nvPr/>
                  </p:nvSpPr>
                  <p:spPr bwMode="auto">
                    <a:xfrm flipH="1">
                      <a:off x="2404" y="2191"/>
                      <a:ext cx="93" cy="1"/>
                    </a:xfrm>
                    <a:prstGeom prst="line">
                      <a:avLst/>
                    </a:prstGeom>
                    <a:grpFill/>
                    <a:ln w="9525">
                      <a:solidFill>
                        <a:schemeClr val="tx1"/>
                      </a:solidFill>
                      <a:round/>
                      <a:headEnd/>
                      <a:tailEnd/>
                    </a:ln>
                    <a:extLst/>
                  </p:spPr>
                  <p:txBody>
                    <a:bodyPr/>
                    <a:lstStyle/>
                    <a:p>
                      <a:endParaRPr lang="en-US"/>
                    </a:p>
                  </p:txBody>
                </p:sp>
                <p:sp>
                  <p:nvSpPr>
                    <p:cNvPr id="3939" name="Line 1144"/>
                    <p:cNvSpPr>
                      <a:spLocks noChangeShapeType="1"/>
                    </p:cNvSpPr>
                    <p:nvPr/>
                  </p:nvSpPr>
                  <p:spPr bwMode="auto">
                    <a:xfrm flipV="1">
                      <a:off x="2497" y="2157"/>
                      <a:ext cx="30" cy="34"/>
                    </a:xfrm>
                    <a:prstGeom prst="line">
                      <a:avLst/>
                    </a:prstGeom>
                    <a:grpFill/>
                    <a:ln w="9525">
                      <a:solidFill>
                        <a:schemeClr val="tx1"/>
                      </a:solidFill>
                      <a:round/>
                      <a:headEnd/>
                      <a:tailEnd/>
                    </a:ln>
                    <a:extLst/>
                  </p:spPr>
                  <p:txBody>
                    <a:bodyPr/>
                    <a:lstStyle/>
                    <a:p>
                      <a:endParaRPr lang="en-US"/>
                    </a:p>
                  </p:txBody>
                </p:sp>
                <p:sp>
                  <p:nvSpPr>
                    <p:cNvPr id="3940" name="Line 1145"/>
                    <p:cNvSpPr>
                      <a:spLocks noChangeShapeType="1"/>
                    </p:cNvSpPr>
                    <p:nvPr/>
                  </p:nvSpPr>
                  <p:spPr bwMode="auto">
                    <a:xfrm>
                      <a:off x="2497" y="2191"/>
                      <a:ext cx="1" cy="102"/>
                    </a:xfrm>
                    <a:prstGeom prst="line">
                      <a:avLst/>
                    </a:prstGeom>
                    <a:grpFill/>
                    <a:ln w="9525">
                      <a:solidFill>
                        <a:schemeClr val="tx1"/>
                      </a:solidFill>
                      <a:round/>
                      <a:headEnd/>
                      <a:tailEnd/>
                    </a:ln>
                    <a:extLst/>
                  </p:spPr>
                  <p:txBody>
                    <a:bodyPr/>
                    <a:lstStyle/>
                    <a:p>
                      <a:endParaRPr lang="en-US"/>
                    </a:p>
                  </p:txBody>
                </p:sp>
              </p:grpSp>
              <p:grpSp>
                <p:nvGrpSpPr>
                  <p:cNvPr id="3862" name="Group 1151"/>
                  <p:cNvGrpSpPr>
                    <a:grpSpLocks/>
                  </p:cNvGrpSpPr>
                  <p:nvPr/>
                </p:nvGrpSpPr>
                <p:grpSpPr bwMode="auto">
                  <a:xfrm>
                    <a:off x="2404" y="2056"/>
                    <a:ext cx="123" cy="136"/>
                    <a:chOff x="2404" y="2056"/>
                    <a:chExt cx="123" cy="136"/>
                  </a:xfrm>
                  <a:grpFill/>
                </p:grpSpPr>
                <p:sp>
                  <p:nvSpPr>
                    <p:cNvPr id="3933" name="Freeform 1147"/>
                    <p:cNvSpPr>
                      <a:spLocks/>
                    </p:cNvSpPr>
                    <p:nvPr/>
                  </p:nvSpPr>
                  <p:spPr bwMode="auto">
                    <a:xfrm>
                      <a:off x="2404" y="2056"/>
                      <a:ext cx="123" cy="136"/>
                    </a:xfrm>
                    <a:custGeom>
                      <a:avLst/>
                      <a:gdLst>
                        <a:gd name="T0" fmla="*/ 62 w 247"/>
                        <a:gd name="T1" fmla="*/ 0 h 273"/>
                        <a:gd name="T2" fmla="*/ 0 w 247"/>
                        <a:gd name="T3" fmla="*/ 69 h 273"/>
                        <a:gd name="T4" fmla="*/ 0 w 247"/>
                        <a:gd name="T5" fmla="*/ 273 h 273"/>
                        <a:gd name="T6" fmla="*/ 186 w 247"/>
                        <a:gd name="T7" fmla="*/ 273 h 273"/>
                        <a:gd name="T8" fmla="*/ 247 w 247"/>
                        <a:gd name="T9" fmla="*/ 206 h 273"/>
                        <a:gd name="T10" fmla="*/ 247 w 247"/>
                        <a:gd name="T11" fmla="*/ 0 h 273"/>
                        <a:gd name="T12" fmla="*/ 62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2" y="0"/>
                          </a:moveTo>
                          <a:lnTo>
                            <a:pt x="0" y="69"/>
                          </a:lnTo>
                          <a:lnTo>
                            <a:pt x="0" y="273"/>
                          </a:lnTo>
                          <a:lnTo>
                            <a:pt x="186" y="273"/>
                          </a:lnTo>
                          <a:lnTo>
                            <a:pt x="247" y="206"/>
                          </a:lnTo>
                          <a:lnTo>
                            <a:pt x="247" y="0"/>
                          </a:lnTo>
                          <a:lnTo>
                            <a:pt x="62" y="0"/>
                          </a:lnTo>
                          <a:close/>
                        </a:path>
                      </a:pathLst>
                    </a:custGeom>
                    <a:grpFill/>
                    <a:ln w="9525">
                      <a:solidFill>
                        <a:schemeClr val="tx1"/>
                      </a:solidFill>
                      <a:prstDash val="solid"/>
                      <a:round/>
                      <a:headEnd/>
                      <a:tailEnd/>
                    </a:ln>
                  </p:spPr>
                  <p:txBody>
                    <a:bodyPr/>
                    <a:lstStyle/>
                    <a:p>
                      <a:endParaRPr lang="en-US"/>
                    </a:p>
                  </p:txBody>
                </p:sp>
                <p:sp>
                  <p:nvSpPr>
                    <p:cNvPr id="3934" name="Line 1148"/>
                    <p:cNvSpPr>
                      <a:spLocks noChangeShapeType="1"/>
                    </p:cNvSpPr>
                    <p:nvPr/>
                  </p:nvSpPr>
                  <p:spPr bwMode="auto">
                    <a:xfrm flipH="1">
                      <a:off x="2404" y="2091"/>
                      <a:ext cx="93" cy="1"/>
                    </a:xfrm>
                    <a:prstGeom prst="line">
                      <a:avLst/>
                    </a:prstGeom>
                    <a:grpFill/>
                    <a:ln w="9525">
                      <a:solidFill>
                        <a:schemeClr val="tx1"/>
                      </a:solidFill>
                      <a:round/>
                      <a:headEnd/>
                      <a:tailEnd/>
                    </a:ln>
                    <a:extLst/>
                  </p:spPr>
                  <p:txBody>
                    <a:bodyPr/>
                    <a:lstStyle/>
                    <a:p>
                      <a:endParaRPr lang="en-US"/>
                    </a:p>
                  </p:txBody>
                </p:sp>
                <p:sp>
                  <p:nvSpPr>
                    <p:cNvPr id="3935" name="Line 1149"/>
                    <p:cNvSpPr>
                      <a:spLocks noChangeShapeType="1"/>
                    </p:cNvSpPr>
                    <p:nvPr/>
                  </p:nvSpPr>
                  <p:spPr bwMode="auto">
                    <a:xfrm flipV="1">
                      <a:off x="2497" y="2056"/>
                      <a:ext cx="30" cy="35"/>
                    </a:xfrm>
                    <a:prstGeom prst="line">
                      <a:avLst/>
                    </a:prstGeom>
                    <a:grpFill/>
                    <a:ln w="9525">
                      <a:solidFill>
                        <a:schemeClr val="tx1"/>
                      </a:solidFill>
                      <a:round/>
                      <a:headEnd/>
                      <a:tailEnd/>
                    </a:ln>
                    <a:extLst/>
                  </p:spPr>
                  <p:txBody>
                    <a:bodyPr/>
                    <a:lstStyle/>
                    <a:p>
                      <a:endParaRPr lang="en-US"/>
                    </a:p>
                  </p:txBody>
                </p:sp>
                <p:sp>
                  <p:nvSpPr>
                    <p:cNvPr id="3936" name="Line 1150"/>
                    <p:cNvSpPr>
                      <a:spLocks noChangeShapeType="1"/>
                    </p:cNvSpPr>
                    <p:nvPr/>
                  </p:nvSpPr>
                  <p:spPr bwMode="auto">
                    <a:xfrm>
                      <a:off x="2497" y="2091"/>
                      <a:ext cx="1" cy="101"/>
                    </a:xfrm>
                    <a:prstGeom prst="line">
                      <a:avLst/>
                    </a:prstGeom>
                    <a:grpFill/>
                    <a:ln w="9525">
                      <a:solidFill>
                        <a:schemeClr val="tx1"/>
                      </a:solidFill>
                      <a:round/>
                      <a:headEnd/>
                      <a:tailEnd/>
                    </a:ln>
                    <a:extLst/>
                  </p:spPr>
                  <p:txBody>
                    <a:bodyPr/>
                    <a:lstStyle/>
                    <a:p>
                      <a:endParaRPr lang="en-US"/>
                    </a:p>
                  </p:txBody>
                </p:sp>
              </p:grpSp>
              <p:grpSp>
                <p:nvGrpSpPr>
                  <p:cNvPr id="3863" name="Group 1156"/>
                  <p:cNvGrpSpPr>
                    <a:grpSpLocks/>
                  </p:cNvGrpSpPr>
                  <p:nvPr/>
                </p:nvGrpSpPr>
                <p:grpSpPr bwMode="auto">
                  <a:xfrm>
                    <a:off x="2404" y="1955"/>
                    <a:ext cx="123" cy="136"/>
                    <a:chOff x="2404" y="1955"/>
                    <a:chExt cx="123" cy="136"/>
                  </a:xfrm>
                  <a:grpFill/>
                </p:grpSpPr>
                <p:sp>
                  <p:nvSpPr>
                    <p:cNvPr id="3929" name="Freeform 1152"/>
                    <p:cNvSpPr>
                      <a:spLocks/>
                    </p:cNvSpPr>
                    <p:nvPr/>
                  </p:nvSpPr>
                  <p:spPr bwMode="auto">
                    <a:xfrm>
                      <a:off x="2404" y="1955"/>
                      <a:ext cx="123" cy="136"/>
                    </a:xfrm>
                    <a:custGeom>
                      <a:avLst/>
                      <a:gdLst>
                        <a:gd name="T0" fmla="*/ 62 w 247"/>
                        <a:gd name="T1" fmla="*/ 0 h 273"/>
                        <a:gd name="T2" fmla="*/ 0 w 247"/>
                        <a:gd name="T3" fmla="*/ 69 h 273"/>
                        <a:gd name="T4" fmla="*/ 0 w 247"/>
                        <a:gd name="T5" fmla="*/ 273 h 273"/>
                        <a:gd name="T6" fmla="*/ 186 w 247"/>
                        <a:gd name="T7" fmla="*/ 273 h 273"/>
                        <a:gd name="T8" fmla="*/ 247 w 247"/>
                        <a:gd name="T9" fmla="*/ 206 h 273"/>
                        <a:gd name="T10" fmla="*/ 247 w 247"/>
                        <a:gd name="T11" fmla="*/ 0 h 273"/>
                        <a:gd name="T12" fmla="*/ 62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2" y="0"/>
                          </a:moveTo>
                          <a:lnTo>
                            <a:pt x="0" y="69"/>
                          </a:lnTo>
                          <a:lnTo>
                            <a:pt x="0" y="273"/>
                          </a:lnTo>
                          <a:lnTo>
                            <a:pt x="186" y="273"/>
                          </a:lnTo>
                          <a:lnTo>
                            <a:pt x="247" y="206"/>
                          </a:lnTo>
                          <a:lnTo>
                            <a:pt x="247" y="0"/>
                          </a:lnTo>
                          <a:lnTo>
                            <a:pt x="62" y="0"/>
                          </a:lnTo>
                          <a:close/>
                        </a:path>
                      </a:pathLst>
                    </a:custGeom>
                    <a:grpFill/>
                    <a:ln w="9525">
                      <a:solidFill>
                        <a:schemeClr val="tx1"/>
                      </a:solidFill>
                      <a:prstDash val="solid"/>
                      <a:round/>
                      <a:headEnd/>
                      <a:tailEnd/>
                    </a:ln>
                  </p:spPr>
                  <p:txBody>
                    <a:bodyPr/>
                    <a:lstStyle/>
                    <a:p>
                      <a:endParaRPr lang="en-US"/>
                    </a:p>
                  </p:txBody>
                </p:sp>
                <p:sp>
                  <p:nvSpPr>
                    <p:cNvPr id="3930" name="Line 1153"/>
                    <p:cNvSpPr>
                      <a:spLocks noChangeShapeType="1"/>
                    </p:cNvSpPr>
                    <p:nvPr/>
                  </p:nvSpPr>
                  <p:spPr bwMode="auto">
                    <a:xfrm flipH="1">
                      <a:off x="2404" y="1990"/>
                      <a:ext cx="93" cy="1"/>
                    </a:xfrm>
                    <a:prstGeom prst="line">
                      <a:avLst/>
                    </a:prstGeom>
                    <a:grpFill/>
                    <a:ln w="9525">
                      <a:solidFill>
                        <a:schemeClr val="tx1"/>
                      </a:solidFill>
                      <a:round/>
                      <a:headEnd/>
                      <a:tailEnd/>
                    </a:ln>
                    <a:extLst/>
                  </p:spPr>
                  <p:txBody>
                    <a:bodyPr/>
                    <a:lstStyle/>
                    <a:p>
                      <a:endParaRPr lang="en-US"/>
                    </a:p>
                  </p:txBody>
                </p:sp>
                <p:sp>
                  <p:nvSpPr>
                    <p:cNvPr id="3931" name="Line 1154"/>
                    <p:cNvSpPr>
                      <a:spLocks noChangeShapeType="1"/>
                    </p:cNvSpPr>
                    <p:nvPr/>
                  </p:nvSpPr>
                  <p:spPr bwMode="auto">
                    <a:xfrm flipV="1">
                      <a:off x="2497" y="1955"/>
                      <a:ext cx="30" cy="35"/>
                    </a:xfrm>
                    <a:prstGeom prst="line">
                      <a:avLst/>
                    </a:prstGeom>
                    <a:grpFill/>
                    <a:ln w="9525">
                      <a:solidFill>
                        <a:schemeClr val="tx1"/>
                      </a:solidFill>
                      <a:round/>
                      <a:headEnd/>
                      <a:tailEnd/>
                    </a:ln>
                    <a:extLst/>
                  </p:spPr>
                  <p:txBody>
                    <a:bodyPr/>
                    <a:lstStyle/>
                    <a:p>
                      <a:endParaRPr lang="en-US"/>
                    </a:p>
                  </p:txBody>
                </p:sp>
                <p:sp>
                  <p:nvSpPr>
                    <p:cNvPr id="3932" name="Line 1155"/>
                    <p:cNvSpPr>
                      <a:spLocks noChangeShapeType="1"/>
                    </p:cNvSpPr>
                    <p:nvPr/>
                  </p:nvSpPr>
                  <p:spPr bwMode="auto">
                    <a:xfrm>
                      <a:off x="2497" y="1990"/>
                      <a:ext cx="1" cy="101"/>
                    </a:xfrm>
                    <a:prstGeom prst="line">
                      <a:avLst/>
                    </a:prstGeom>
                    <a:grpFill/>
                    <a:ln w="9525">
                      <a:solidFill>
                        <a:schemeClr val="tx1"/>
                      </a:solidFill>
                      <a:round/>
                      <a:headEnd/>
                      <a:tailEnd/>
                    </a:ln>
                    <a:extLst/>
                  </p:spPr>
                  <p:txBody>
                    <a:bodyPr/>
                    <a:lstStyle/>
                    <a:p>
                      <a:endParaRPr lang="en-US"/>
                    </a:p>
                  </p:txBody>
                </p:sp>
              </p:grpSp>
              <p:grpSp>
                <p:nvGrpSpPr>
                  <p:cNvPr id="3864" name="Group 1161"/>
                  <p:cNvGrpSpPr>
                    <a:grpSpLocks/>
                  </p:cNvGrpSpPr>
                  <p:nvPr/>
                </p:nvGrpSpPr>
                <p:grpSpPr bwMode="auto">
                  <a:xfrm>
                    <a:off x="2404" y="1854"/>
                    <a:ext cx="123" cy="137"/>
                    <a:chOff x="2404" y="1854"/>
                    <a:chExt cx="123" cy="137"/>
                  </a:xfrm>
                  <a:grpFill/>
                </p:grpSpPr>
                <p:sp>
                  <p:nvSpPr>
                    <p:cNvPr id="3925" name="Freeform 1157"/>
                    <p:cNvSpPr>
                      <a:spLocks/>
                    </p:cNvSpPr>
                    <p:nvPr/>
                  </p:nvSpPr>
                  <p:spPr bwMode="auto">
                    <a:xfrm>
                      <a:off x="2404" y="1854"/>
                      <a:ext cx="123" cy="137"/>
                    </a:xfrm>
                    <a:custGeom>
                      <a:avLst/>
                      <a:gdLst>
                        <a:gd name="T0" fmla="*/ 62 w 247"/>
                        <a:gd name="T1" fmla="*/ 0 h 273"/>
                        <a:gd name="T2" fmla="*/ 0 w 247"/>
                        <a:gd name="T3" fmla="*/ 69 h 273"/>
                        <a:gd name="T4" fmla="*/ 0 w 247"/>
                        <a:gd name="T5" fmla="*/ 273 h 273"/>
                        <a:gd name="T6" fmla="*/ 186 w 247"/>
                        <a:gd name="T7" fmla="*/ 273 h 273"/>
                        <a:gd name="T8" fmla="*/ 247 w 247"/>
                        <a:gd name="T9" fmla="*/ 206 h 273"/>
                        <a:gd name="T10" fmla="*/ 247 w 247"/>
                        <a:gd name="T11" fmla="*/ 0 h 273"/>
                        <a:gd name="T12" fmla="*/ 62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2" y="0"/>
                          </a:moveTo>
                          <a:lnTo>
                            <a:pt x="0" y="69"/>
                          </a:lnTo>
                          <a:lnTo>
                            <a:pt x="0" y="273"/>
                          </a:lnTo>
                          <a:lnTo>
                            <a:pt x="186" y="273"/>
                          </a:lnTo>
                          <a:lnTo>
                            <a:pt x="247" y="206"/>
                          </a:lnTo>
                          <a:lnTo>
                            <a:pt x="247" y="0"/>
                          </a:lnTo>
                          <a:lnTo>
                            <a:pt x="62" y="0"/>
                          </a:lnTo>
                          <a:close/>
                        </a:path>
                      </a:pathLst>
                    </a:custGeom>
                    <a:grpFill/>
                    <a:ln w="9525">
                      <a:solidFill>
                        <a:schemeClr val="tx1"/>
                      </a:solidFill>
                      <a:prstDash val="solid"/>
                      <a:round/>
                      <a:headEnd/>
                      <a:tailEnd/>
                    </a:ln>
                  </p:spPr>
                  <p:txBody>
                    <a:bodyPr/>
                    <a:lstStyle/>
                    <a:p>
                      <a:endParaRPr lang="en-US"/>
                    </a:p>
                  </p:txBody>
                </p:sp>
                <p:sp>
                  <p:nvSpPr>
                    <p:cNvPr id="3926" name="Line 1158"/>
                    <p:cNvSpPr>
                      <a:spLocks noChangeShapeType="1"/>
                    </p:cNvSpPr>
                    <p:nvPr/>
                  </p:nvSpPr>
                  <p:spPr bwMode="auto">
                    <a:xfrm flipH="1">
                      <a:off x="2404" y="1889"/>
                      <a:ext cx="93" cy="1"/>
                    </a:xfrm>
                    <a:prstGeom prst="line">
                      <a:avLst/>
                    </a:prstGeom>
                    <a:grpFill/>
                    <a:ln w="9525">
                      <a:solidFill>
                        <a:schemeClr val="tx1"/>
                      </a:solidFill>
                      <a:round/>
                      <a:headEnd/>
                      <a:tailEnd/>
                    </a:ln>
                    <a:extLst/>
                  </p:spPr>
                  <p:txBody>
                    <a:bodyPr/>
                    <a:lstStyle/>
                    <a:p>
                      <a:endParaRPr lang="en-US"/>
                    </a:p>
                  </p:txBody>
                </p:sp>
                <p:sp>
                  <p:nvSpPr>
                    <p:cNvPr id="3927" name="Line 1159"/>
                    <p:cNvSpPr>
                      <a:spLocks noChangeShapeType="1"/>
                    </p:cNvSpPr>
                    <p:nvPr/>
                  </p:nvSpPr>
                  <p:spPr bwMode="auto">
                    <a:xfrm flipV="1">
                      <a:off x="2497" y="1854"/>
                      <a:ext cx="30" cy="35"/>
                    </a:xfrm>
                    <a:prstGeom prst="line">
                      <a:avLst/>
                    </a:prstGeom>
                    <a:grpFill/>
                    <a:ln w="9525">
                      <a:solidFill>
                        <a:schemeClr val="tx1"/>
                      </a:solidFill>
                      <a:round/>
                      <a:headEnd/>
                      <a:tailEnd/>
                    </a:ln>
                    <a:extLst/>
                  </p:spPr>
                  <p:txBody>
                    <a:bodyPr/>
                    <a:lstStyle/>
                    <a:p>
                      <a:endParaRPr lang="en-US"/>
                    </a:p>
                  </p:txBody>
                </p:sp>
                <p:sp>
                  <p:nvSpPr>
                    <p:cNvPr id="3928" name="Line 1160"/>
                    <p:cNvSpPr>
                      <a:spLocks noChangeShapeType="1"/>
                    </p:cNvSpPr>
                    <p:nvPr/>
                  </p:nvSpPr>
                  <p:spPr bwMode="auto">
                    <a:xfrm>
                      <a:off x="2497" y="1889"/>
                      <a:ext cx="1" cy="102"/>
                    </a:xfrm>
                    <a:prstGeom prst="line">
                      <a:avLst/>
                    </a:prstGeom>
                    <a:grpFill/>
                    <a:ln w="9525">
                      <a:solidFill>
                        <a:schemeClr val="tx1"/>
                      </a:solidFill>
                      <a:round/>
                      <a:headEnd/>
                      <a:tailEnd/>
                    </a:ln>
                    <a:extLst/>
                  </p:spPr>
                  <p:txBody>
                    <a:bodyPr/>
                    <a:lstStyle/>
                    <a:p>
                      <a:endParaRPr lang="en-US"/>
                    </a:p>
                  </p:txBody>
                </p:sp>
              </p:grpSp>
              <p:grpSp>
                <p:nvGrpSpPr>
                  <p:cNvPr id="3865" name="Group 1166"/>
                  <p:cNvGrpSpPr>
                    <a:grpSpLocks/>
                  </p:cNvGrpSpPr>
                  <p:nvPr/>
                </p:nvGrpSpPr>
                <p:grpSpPr bwMode="auto">
                  <a:xfrm>
                    <a:off x="2499" y="2561"/>
                    <a:ext cx="124" cy="136"/>
                    <a:chOff x="2499" y="2561"/>
                    <a:chExt cx="124" cy="136"/>
                  </a:xfrm>
                  <a:grpFill/>
                </p:grpSpPr>
                <p:sp>
                  <p:nvSpPr>
                    <p:cNvPr id="3921" name="Freeform 1162"/>
                    <p:cNvSpPr>
                      <a:spLocks/>
                    </p:cNvSpPr>
                    <p:nvPr/>
                  </p:nvSpPr>
                  <p:spPr bwMode="auto">
                    <a:xfrm>
                      <a:off x="2499" y="2561"/>
                      <a:ext cx="124" cy="136"/>
                    </a:xfrm>
                    <a:custGeom>
                      <a:avLst/>
                      <a:gdLst>
                        <a:gd name="T0" fmla="*/ 62 w 246"/>
                        <a:gd name="T1" fmla="*/ 0 h 273"/>
                        <a:gd name="T2" fmla="*/ 0 w 246"/>
                        <a:gd name="T3" fmla="*/ 70 h 273"/>
                        <a:gd name="T4" fmla="*/ 0 w 246"/>
                        <a:gd name="T5" fmla="*/ 273 h 273"/>
                        <a:gd name="T6" fmla="*/ 186 w 246"/>
                        <a:gd name="T7" fmla="*/ 273 h 273"/>
                        <a:gd name="T8" fmla="*/ 246 w 246"/>
                        <a:gd name="T9" fmla="*/ 206 h 273"/>
                        <a:gd name="T10" fmla="*/ 246 w 246"/>
                        <a:gd name="T11" fmla="*/ 0 h 273"/>
                        <a:gd name="T12" fmla="*/ 62 w 246"/>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6" h="273">
                          <a:moveTo>
                            <a:pt x="62" y="0"/>
                          </a:moveTo>
                          <a:lnTo>
                            <a:pt x="0" y="70"/>
                          </a:lnTo>
                          <a:lnTo>
                            <a:pt x="0" y="273"/>
                          </a:lnTo>
                          <a:lnTo>
                            <a:pt x="186" y="273"/>
                          </a:lnTo>
                          <a:lnTo>
                            <a:pt x="246" y="206"/>
                          </a:lnTo>
                          <a:lnTo>
                            <a:pt x="246" y="0"/>
                          </a:lnTo>
                          <a:lnTo>
                            <a:pt x="62" y="0"/>
                          </a:lnTo>
                          <a:close/>
                        </a:path>
                      </a:pathLst>
                    </a:custGeom>
                    <a:grpFill/>
                    <a:ln w="9525">
                      <a:solidFill>
                        <a:schemeClr val="tx1"/>
                      </a:solidFill>
                      <a:prstDash val="solid"/>
                      <a:round/>
                      <a:headEnd/>
                      <a:tailEnd/>
                    </a:ln>
                  </p:spPr>
                  <p:txBody>
                    <a:bodyPr/>
                    <a:lstStyle/>
                    <a:p>
                      <a:endParaRPr lang="en-US"/>
                    </a:p>
                  </p:txBody>
                </p:sp>
                <p:sp>
                  <p:nvSpPr>
                    <p:cNvPr id="3922" name="Line 1163"/>
                    <p:cNvSpPr>
                      <a:spLocks noChangeShapeType="1"/>
                    </p:cNvSpPr>
                    <p:nvPr/>
                  </p:nvSpPr>
                  <p:spPr bwMode="auto">
                    <a:xfrm flipH="1">
                      <a:off x="2499" y="2595"/>
                      <a:ext cx="93" cy="1"/>
                    </a:xfrm>
                    <a:prstGeom prst="line">
                      <a:avLst/>
                    </a:prstGeom>
                    <a:grpFill/>
                    <a:ln w="9525">
                      <a:solidFill>
                        <a:schemeClr val="tx1"/>
                      </a:solidFill>
                      <a:round/>
                      <a:headEnd/>
                      <a:tailEnd/>
                    </a:ln>
                    <a:extLst/>
                  </p:spPr>
                  <p:txBody>
                    <a:bodyPr/>
                    <a:lstStyle/>
                    <a:p>
                      <a:endParaRPr lang="en-US"/>
                    </a:p>
                  </p:txBody>
                </p:sp>
                <p:sp>
                  <p:nvSpPr>
                    <p:cNvPr id="3923" name="Line 1164"/>
                    <p:cNvSpPr>
                      <a:spLocks noChangeShapeType="1"/>
                    </p:cNvSpPr>
                    <p:nvPr/>
                  </p:nvSpPr>
                  <p:spPr bwMode="auto">
                    <a:xfrm flipV="1">
                      <a:off x="2592" y="2561"/>
                      <a:ext cx="31" cy="34"/>
                    </a:xfrm>
                    <a:prstGeom prst="line">
                      <a:avLst/>
                    </a:prstGeom>
                    <a:grpFill/>
                    <a:ln w="9525">
                      <a:solidFill>
                        <a:schemeClr val="tx1"/>
                      </a:solidFill>
                      <a:round/>
                      <a:headEnd/>
                      <a:tailEnd/>
                    </a:ln>
                    <a:extLst/>
                  </p:spPr>
                  <p:txBody>
                    <a:bodyPr/>
                    <a:lstStyle/>
                    <a:p>
                      <a:endParaRPr lang="en-US"/>
                    </a:p>
                  </p:txBody>
                </p:sp>
                <p:sp>
                  <p:nvSpPr>
                    <p:cNvPr id="3924" name="Line 1165"/>
                    <p:cNvSpPr>
                      <a:spLocks noChangeShapeType="1"/>
                    </p:cNvSpPr>
                    <p:nvPr/>
                  </p:nvSpPr>
                  <p:spPr bwMode="auto">
                    <a:xfrm>
                      <a:off x="2592" y="2595"/>
                      <a:ext cx="1" cy="102"/>
                    </a:xfrm>
                    <a:prstGeom prst="line">
                      <a:avLst/>
                    </a:prstGeom>
                    <a:grpFill/>
                    <a:ln w="9525">
                      <a:solidFill>
                        <a:schemeClr val="tx1"/>
                      </a:solidFill>
                      <a:round/>
                      <a:headEnd/>
                      <a:tailEnd/>
                    </a:ln>
                    <a:extLst/>
                  </p:spPr>
                  <p:txBody>
                    <a:bodyPr/>
                    <a:lstStyle/>
                    <a:p>
                      <a:endParaRPr lang="en-US"/>
                    </a:p>
                  </p:txBody>
                </p:sp>
              </p:grpSp>
              <p:grpSp>
                <p:nvGrpSpPr>
                  <p:cNvPr id="3866" name="Group 1171"/>
                  <p:cNvGrpSpPr>
                    <a:grpSpLocks/>
                  </p:cNvGrpSpPr>
                  <p:nvPr/>
                </p:nvGrpSpPr>
                <p:grpSpPr bwMode="auto">
                  <a:xfrm>
                    <a:off x="2499" y="2460"/>
                    <a:ext cx="124" cy="136"/>
                    <a:chOff x="2499" y="2460"/>
                    <a:chExt cx="124" cy="136"/>
                  </a:xfrm>
                  <a:grpFill/>
                </p:grpSpPr>
                <p:sp>
                  <p:nvSpPr>
                    <p:cNvPr id="3917" name="Freeform 1167"/>
                    <p:cNvSpPr>
                      <a:spLocks/>
                    </p:cNvSpPr>
                    <p:nvPr/>
                  </p:nvSpPr>
                  <p:spPr bwMode="auto">
                    <a:xfrm>
                      <a:off x="2499" y="2460"/>
                      <a:ext cx="124" cy="136"/>
                    </a:xfrm>
                    <a:custGeom>
                      <a:avLst/>
                      <a:gdLst>
                        <a:gd name="T0" fmla="*/ 62 w 246"/>
                        <a:gd name="T1" fmla="*/ 0 h 273"/>
                        <a:gd name="T2" fmla="*/ 0 w 246"/>
                        <a:gd name="T3" fmla="*/ 69 h 273"/>
                        <a:gd name="T4" fmla="*/ 0 w 246"/>
                        <a:gd name="T5" fmla="*/ 273 h 273"/>
                        <a:gd name="T6" fmla="*/ 186 w 246"/>
                        <a:gd name="T7" fmla="*/ 273 h 273"/>
                        <a:gd name="T8" fmla="*/ 246 w 246"/>
                        <a:gd name="T9" fmla="*/ 205 h 273"/>
                        <a:gd name="T10" fmla="*/ 246 w 246"/>
                        <a:gd name="T11" fmla="*/ 0 h 273"/>
                        <a:gd name="T12" fmla="*/ 62 w 246"/>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6" h="273">
                          <a:moveTo>
                            <a:pt x="62" y="0"/>
                          </a:moveTo>
                          <a:lnTo>
                            <a:pt x="0" y="69"/>
                          </a:lnTo>
                          <a:lnTo>
                            <a:pt x="0" y="273"/>
                          </a:lnTo>
                          <a:lnTo>
                            <a:pt x="186" y="273"/>
                          </a:lnTo>
                          <a:lnTo>
                            <a:pt x="246" y="205"/>
                          </a:lnTo>
                          <a:lnTo>
                            <a:pt x="246" y="0"/>
                          </a:lnTo>
                          <a:lnTo>
                            <a:pt x="62" y="0"/>
                          </a:lnTo>
                          <a:close/>
                        </a:path>
                      </a:pathLst>
                    </a:custGeom>
                    <a:grpFill/>
                    <a:ln w="9525">
                      <a:solidFill>
                        <a:schemeClr val="tx1"/>
                      </a:solidFill>
                      <a:prstDash val="solid"/>
                      <a:round/>
                      <a:headEnd/>
                      <a:tailEnd/>
                    </a:ln>
                  </p:spPr>
                  <p:txBody>
                    <a:bodyPr/>
                    <a:lstStyle/>
                    <a:p>
                      <a:endParaRPr lang="en-US"/>
                    </a:p>
                  </p:txBody>
                </p:sp>
                <p:sp>
                  <p:nvSpPr>
                    <p:cNvPr id="3918" name="Line 1168"/>
                    <p:cNvSpPr>
                      <a:spLocks noChangeShapeType="1"/>
                    </p:cNvSpPr>
                    <p:nvPr/>
                  </p:nvSpPr>
                  <p:spPr bwMode="auto">
                    <a:xfrm flipH="1">
                      <a:off x="2499" y="2494"/>
                      <a:ext cx="93" cy="1"/>
                    </a:xfrm>
                    <a:prstGeom prst="line">
                      <a:avLst/>
                    </a:prstGeom>
                    <a:grpFill/>
                    <a:ln w="9525">
                      <a:solidFill>
                        <a:schemeClr val="tx1"/>
                      </a:solidFill>
                      <a:round/>
                      <a:headEnd/>
                      <a:tailEnd/>
                    </a:ln>
                    <a:extLst/>
                  </p:spPr>
                  <p:txBody>
                    <a:bodyPr/>
                    <a:lstStyle/>
                    <a:p>
                      <a:endParaRPr lang="en-US"/>
                    </a:p>
                  </p:txBody>
                </p:sp>
                <p:sp>
                  <p:nvSpPr>
                    <p:cNvPr id="3919" name="Line 1169"/>
                    <p:cNvSpPr>
                      <a:spLocks noChangeShapeType="1"/>
                    </p:cNvSpPr>
                    <p:nvPr/>
                  </p:nvSpPr>
                  <p:spPr bwMode="auto">
                    <a:xfrm flipV="1">
                      <a:off x="2592" y="2460"/>
                      <a:ext cx="31" cy="34"/>
                    </a:xfrm>
                    <a:prstGeom prst="line">
                      <a:avLst/>
                    </a:prstGeom>
                    <a:grpFill/>
                    <a:ln w="9525">
                      <a:solidFill>
                        <a:schemeClr val="tx1"/>
                      </a:solidFill>
                      <a:round/>
                      <a:headEnd/>
                      <a:tailEnd/>
                    </a:ln>
                    <a:extLst/>
                  </p:spPr>
                  <p:txBody>
                    <a:bodyPr/>
                    <a:lstStyle/>
                    <a:p>
                      <a:endParaRPr lang="en-US"/>
                    </a:p>
                  </p:txBody>
                </p:sp>
                <p:sp>
                  <p:nvSpPr>
                    <p:cNvPr id="3920" name="Line 1170"/>
                    <p:cNvSpPr>
                      <a:spLocks noChangeShapeType="1"/>
                    </p:cNvSpPr>
                    <p:nvPr/>
                  </p:nvSpPr>
                  <p:spPr bwMode="auto">
                    <a:xfrm>
                      <a:off x="2592" y="2494"/>
                      <a:ext cx="1" cy="102"/>
                    </a:xfrm>
                    <a:prstGeom prst="line">
                      <a:avLst/>
                    </a:prstGeom>
                    <a:grpFill/>
                    <a:ln w="9525">
                      <a:solidFill>
                        <a:schemeClr val="tx1"/>
                      </a:solidFill>
                      <a:round/>
                      <a:headEnd/>
                      <a:tailEnd/>
                    </a:ln>
                    <a:extLst/>
                  </p:spPr>
                  <p:txBody>
                    <a:bodyPr/>
                    <a:lstStyle/>
                    <a:p>
                      <a:endParaRPr lang="en-US"/>
                    </a:p>
                  </p:txBody>
                </p:sp>
              </p:grpSp>
              <p:grpSp>
                <p:nvGrpSpPr>
                  <p:cNvPr id="3867" name="Group 1176"/>
                  <p:cNvGrpSpPr>
                    <a:grpSpLocks/>
                  </p:cNvGrpSpPr>
                  <p:nvPr/>
                </p:nvGrpSpPr>
                <p:grpSpPr bwMode="auto">
                  <a:xfrm>
                    <a:off x="2499" y="2359"/>
                    <a:ext cx="124" cy="136"/>
                    <a:chOff x="2499" y="2359"/>
                    <a:chExt cx="124" cy="136"/>
                  </a:xfrm>
                  <a:grpFill/>
                </p:grpSpPr>
                <p:sp>
                  <p:nvSpPr>
                    <p:cNvPr id="3913" name="Freeform 1172"/>
                    <p:cNvSpPr>
                      <a:spLocks/>
                    </p:cNvSpPr>
                    <p:nvPr/>
                  </p:nvSpPr>
                  <p:spPr bwMode="auto">
                    <a:xfrm>
                      <a:off x="2499" y="2359"/>
                      <a:ext cx="124" cy="136"/>
                    </a:xfrm>
                    <a:custGeom>
                      <a:avLst/>
                      <a:gdLst>
                        <a:gd name="T0" fmla="*/ 62 w 246"/>
                        <a:gd name="T1" fmla="*/ 0 h 273"/>
                        <a:gd name="T2" fmla="*/ 0 w 246"/>
                        <a:gd name="T3" fmla="*/ 69 h 273"/>
                        <a:gd name="T4" fmla="*/ 0 w 246"/>
                        <a:gd name="T5" fmla="*/ 273 h 273"/>
                        <a:gd name="T6" fmla="*/ 186 w 246"/>
                        <a:gd name="T7" fmla="*/ 273 h 273"/>
                        <a:gd name="T8" fmla="*/ 246 w 246"/>
                        <a:gd name="T9" fmla="*/ 205 h 273"/>
                        <a:gd name="T10" fmla="*/ 246 w 246"/>
                        <a:gd name="T11" fmla="*/ 0 h 273"/>
                        <a:gd name="T12" fmla="*/ 62 w 246"/>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6" h="273">
                          <a:moveTo>
                            <a:pt x="62" y="0"/>
                          </a:moveTo>
                          <a:lnTo>
                            <a:pt x="0" y="69"/>
                          </a:lnTo>
                          <a:lnTo>
                            <a:pt x="0" y="273"/>
                          </a:lnTo>
                          <a:lnTo>
                            <a:pt x="186" y="273"/>
                          </a:lnTo>
                          <a:lnTo>
                            <a:pt x="246" y="205"/>
                          </a:lnTo>
                          <a:lnTo>
                            <a:pt x="246" y="0"/>
                          </a:lnTo>
                          <a:lnTo>
                            <a:pt x="62" y="0"/>
                          </a:lnTo>
                          <a:close/>
                        </a:path>
                      </a:pathLst>
                    </a:custGeom>
                    <a:grpFill/>
                    <a:ln w="9525">
                      <a:solidFill>
                        <a:schemeClr val="tx1"/>
                      </a:solidFill>
                      <a:prstDash val="solid"/>
                      <a:round/>
                      <a:headEnd/>
                      <a:tailEnd/>
                    </a:ln>
                  </p:spPr>
                  <p:txBody>
                    <a:bodyPr/>
                    <a:lstStyle/>
                    <a:p>
                      <a:endParaRPr lang="en-US"/>
                    </a:p>
                  </p:txBody>
                </p:sp>
                <p:sp>
                  <p:nvSpPr>
                    <p:cNvPr id="3914" name="Line 1173"/>
                    <p:cNvSpPr>
                      <a:spLocks noChangeShapeType="1"/>
                    </p:cNvSpPr>
                    <p:nvPr/>
                  </p:nvSpPr>
                  <p:spPr bwMode="auto">
                    <a:xfrm flipH="1">
                      <a:off x="2499" y="2393"/>
                      <a:ext cx="93" cy="1"/>
                    </a:xfrm>
                    <a:prstGeom prst="line">
                      <a:avLst/>
                    </a:prstGeom>
                    <a:grpFill/>
                    <a:ln w="9525">
                      <a:solidFill>
                        <a:schemeClr val="tx1"/>
                      </a:solidFill>
                      <a:round/>
                      <a:headEnd/>
                      <a:tailEnd/>
                    </a:ln>
                    <a:extLst/>
                  </p:spPr>
                  <p:txBody>
                    <a:bodyPr/>
                    <a:lstStyle/>
                    <a:p>
                      <a:endParaRPr lang="en-US"/>
                    </a:p>
                  </p:txBody>
                </p:sp>
                <p:sp>
                  <p:nvSpPr>
                    <p:cNvPr id="3915" name="Line 1174"/>
                    <p:cNvSpPr>
                      <a:spLocks noChangeShapeType="1"/>
                    </p:cNvSpPr>
                    <p:nvPr/>
                  </p:nvSpPr>
                  <p:spPr bwMode="auto">
                    <a:xfrm flipV="1">
                      <a:off x="2592" y="2359"/>
                      <a:ext cx="31" cy="34"/>
                    </a:xfrm>
                    <a:prstGeom prst="line">
                      <a:avLst/>
                    </a:prstGeom>
                    <a:grpFill/>
                    <a:ln w="9525">
                      <a:solidFill>
                        <a:schemeClr val="tx1"/>
                      </a:solidFill>
                      <a:round/>
                      <a:headEnd/>
                      <a:tailEnd/>
                    </a:ln>
                    <a:extLst/>
                  </p:spPr>
                  <p:txBody>
                    <a:bodyPr/>
                    <a:lstStyle/>
                    <a:p>
                      <a:endParaRPr lang="en-US"/>
                    </a:p>
                  </p:txBody>
                </p:sp>
                <p:sp>
                  <p:nvSpPr>
                    <p:cNvPr id="3916" name="Line 1175"/>
                    <p:cNvSpPr>
                      <a:spLocks noChangeShapeType="1"/>
                    </p:cNvSpPr>
                    <p:nvPr/>
                  </p:nvSpPr>
                  <p:spPr bwMode="auto">
                    <a:xfrm>
                      <a:off x="2592" y="2393"/>
                      <a:ext cx="1" cy="102"/>
                    </a:xfrm>
                    <a:prstGeom prst="line">
                      <a:avLst/>
                    </a:prstGeom>
                    <a:grpFill/>
                    <a:ln w="9525">
                      <a:solidFill>
                        <a:schemeClr val="tx1"/>
                      </a:solidFill>
                      <a:round/>
                      <a:headEnd/>
                      <a:tailEnd/>
                    </a:ln>
                    <a:extLst/>
                  </p:spPr>
                  <p:txBody>
                    <a:bodyPr/>
                    <a:lstStyle/>
                    <a:p>
                      <a:endParaRPr lang="en-US"/>
                    </a:p>
                  </p:txBody>
                </p:sp>
              </p:grpSp>
              <p:grpSp>
                <p:nvGrpSpPr>
                  <p:cNvPr id="3868" name="Group 1181"/>
                  <p:cNvGrpSpPr>
                    <a:grpSpLocks/>
                  </p:cNvGrpSpPr>
                  <p:nvPr/>
                </p:nvGrpSpPr>
                <p:grpSpPr bwMode="auto">
                  <a:xfrm>
                    <a:off x="2499" y="2258"/>
                    <a:ext cx="124" cy="136"/>
                    <a:chOff x="2499" y="2258"/>
                    <a:chExt cx="124" cy="136"/>
                  </a:xfrm>
                  <a:grpFill/>
                </p:grpSpPr>
                <p:sp>
                  <p:nvSpPr>
                    <p:cNvPr id="3909" name="Freeform 1177"/>
                    <p:cNvSpPr>
                      <a:spLocks/>
                    </p:cNvSpPr>
                    <p:nvPr/>
                  </p:nvSpPr>
                  <p:spPr bwMode="auto">
                    <a:xfrm>
                      <a:off x="2499" y="2258"/>
                      <a:ext cx="124" cy="136"/>
                    </a:xfrm>
                    <a:custGeom>
                      <a:avLst/>
                      <a:gdLst>
                        <a:gd name="T0" fmla="*/ 62 w 246"/>
                        <a:gd name="T1" fmla="*/ 0 h 273"/>
                        <a:gd name="T2" fmla="*/ 0 w 246"/>
                        <a:gd name="T3" fmla="*/ 69 h 273"/>
                        <a:gd name="T4" fmla="*/ 0 w 246"/>
                        <a:gd name="T5" fmla="*/ 273 h 273"/>
                        <a:gd name="T6" fmla="*/ 186 w 246"/>
                        <a:gd name="T7" fmla="*/ 273 h 273"/>
                        <a:gd name="T8" fmla="*/ 246 w 246"/>
                        <a:gd name="T9" fmla="*/ 205 h 273"/>
                        <a:gd name="T10" fmla="*/ 246 w 246"/>
                        <a:gd name="T11" fmla="*/ 0 h 273"/>
                        <a:gd name="T12" fmla="*/ 62 w 246"/>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6" h="273">
                          <a:moveTo>
                            <a:pt x="62" y="0"/>
                          </a:moveTo>
                          <a:lnTo>
                            <a:pt x="0" y="69"/>
                          </a:lnTo>
                          <a:lnTo>
                            <a:pt x="0" y="273"/>
                          </a:lnTo>
                          <a:lnTo>
                            <a:pt x="186" y="273"/>
                          </a:lnTo>
                          <a:lnTo>
                            <a:pt x="246" y="205"/>
                          </a:lnTo>
                          <a:lnTo>
                            <a:pt x="246" y="0"/>
                          </a:lnTo>
                          <a:lnTo>
                            <a:pt x="62" y="0"/>
                          </a:lnTo>
                          <a:close/>
                        </a:path>
                      </a:pathLst>
                    </a:custGeom>
                    <a:grpFill/>
                    <a:ln w="9525">
                      <a:solidFill>
                        <a:schemeClr val="tx1"/>
                      </a:solidFill>
                      <a:prstDash val="solid"/>
                      <a:round/>
                      <a:headEnd/>
                      <a:tailEnd/>
                    </a:ln>
                  </p:spPr>
                  <p:txBody>
                    <a:bodyPr/>
                    <a:lstStyle/>
                    <a:p>
                      <a:endParaRPr lang="en-US"/>
                    </a:p>
                  </p:txBody>
                </p:sp>
                <p:sp>
                  <p:nvSpPr>
                    <p:cNvPr id="3910" name="Line 1178"/>
                    <p:cNvSpPr>
                      <a:spLocks noChangeShapeType="1"/>
                    </p:cNvSpPr>
                    <p:nvPr/>
                  </p:nvSpPr>
                  <p:spPr bwMode="auto">
                    <a:xfrm flipH="1">
                      <a:off x="2499" y="2292"/>
                      <a:ext cx="93" cy="1"/>
                    </a:xfrm>
                    <a:prstGeom prst="line">
                      <a:avLst/>
                    </a:prstGeom>
                    <a:grpFill/>
                    <a:ln w="9525">
                      <a:solidFill>
                        <a:schemeClr val="tx1"/>
                      </a:solidFill>
                      <a:round/>
                      <a:headEnd/>
                      <a:tailEnd/>
                    </a:ln>
                    <a:extLst/>
                  </p:spPr>
                  <p:txBody>
                    <a:bodyPr/>
                    <a:lstStyle/>
                    <a:p>
                      <a:endParaRPr lang="en-US"/>
                    </a:p>
                  </p:txBody>
                </p:sp>
                <p:sp>
                  <p:nvSpPr>
                    <p:cNvPr id="3911" name="Line 1179"/>
                    <p:cNvSpPr>
                      <a:spLocks noChangeShapeType="1"/>
                    </p:cNvSpPr>
                    <p:nvPr/>
                  </p:nvSpPr>
                  <p:spPr bwMode="auto">
                    <a:xfrm flipV="1">
                      <a:off x="2592" y="2258"/>
                      <a:ext cx="31" cy="34"/>
                    </a:xfrm>
                    <a:prstGeom prst="line">
                      <a:avLst/>
                    </a:prstGeom>
                    <a:grpFill/>
                    <a:ln w="9525">
                      <a:solidFill>
                        <a:schemeClr val="tx1"/>
                      </a:solidFill>
                      <a:round/>
                      <a:headEnd/>
                      <a:tailEnd/>
                    </a:ln>
                    <a:extLst/>
                  </p:spPr>
                  <p:txBody>
                    <a:bodyPr/>
                    <a:lstStyle/>
                    <a:p>
                      <a:endParaRPr lang="en-US"/>
                    </a:p>
                  </p:txBody>
                </p:sp>
                <p:sp>
                  <p:nvSpPr>
                    <p:cNvPr id="3912" name="Line 1180"/>
                    <p:cNvSpPr>
                      <a:spLocks noChangeShapeType="1"/>
                    </p:cNvSpPr>
                    <p:nvPr/>
                  </p:nvSpPr>
                  <p:spPr bwMode="auto">
                    <a:xfrm>
                      <a:off x="2592" y="2292"/>
                      <a:ext cx="1" cy="102"/>
                    </a:xfrm>
                    <a:prstGeom prst="line">
                      <a:avLst/>
                    </a:prstGeom>
                    <a:grpFill/>
                    <a:ln w="9525">
                      <a:solidFill>
                        <a:schemeClr val="tx1"/>
                      </a:solidFill>
                      <a:round/>
                      <a:headEnd/>
                      <a:tailEnd/>
                    </a:ln>
                    <a:extLst/>
                  </p:spPr>
                  <p:txBody>
                    <a:bodyPr/>
                    <a:lstStyle/>
                    <a:p>
                      <a:endParaRPr lang="en-US"/>
                    </a:p>
                  </p:txBody>
                </p:sp>
              </p:grpSp>
              <p:grpSp>
                <p:nvGrpSpPr>
                  <p:cNvPr id="3869" name="Group 1186"/>
                  <p:cNvGrpSpPr>
                    <a:grpSpLocks/>
                  </p:cNvGrpSpPr>
                  <p:nvPr/>
                </p:nvGrpSpPr>
                <p:grpSpPr bwMode="auto">
                  <a:xfrm>
                    <a:off x="2499" y="2157"/>
                    <a:ext cx="124" cy="136"/>
                    <a:chOff x="2499" y="2157"/>
                    <a:chExt cx="124" cy="136"/>
                  </a:xfrm>
                  <a:grpFill/>
                </p:grpSpPr>
                <p:sp>
                  <p:nvSpPr>
                    <p:cNvPr id="3905" name="Freeform 1182"/>
                    <p:cNvSpPr>
                      <a:spLocks/>
                    </p:cNvSpPr>
                    <p:nvPr/>
                  </p:nvSpPr>
                  <p:spPr bwMode="auto">
                    <a:xfrm>
                      <a:off x="2499" y="2157"/>
                      <a:ext cx="124" cy="136"/>
                    </a:xfrm>
                    <a:custGeom>
                      <a:avLst/>
                      <a:gdLst>
                        <a:gd name="T0" fmla="*/ 62 w 246"/>
                        <a:gd name="T1" fmla="*/ 0 h 273"/>
                        <a:gd name="T2" fmla="*/ 0 w 246"/>
                        <a:gd name="T3" fmla="*/ 69 h 273"/>
                        <a:gd name="T4" fmla="*/ 0 w 246"/>
                        <a:gd name="T5" fmla="*/ 273 h 273"/>
                        <a:gd name="T6" fmla="*/ 186 w 246"/>
                        <a:gd name="T7" fmla="*/ 273 h 273"/>
                        <a:gd name="T8" fmla="*/ 246 w 246"/>
                        <a:gd name="T9" fmla="*/ 205 h 273"/>
                        <a:gd name="T10" fmla="*/ 246 w 246"/>
                        <a:gd name="T11" fmla="*/ 0 h 273"/>
                        <a:gd name="T12" fmla="*/ 62 w 246"/>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6" h="273">
                          <a:moveTo>
                            <a:pt x="62" y="0"/>
                          </a:moveTo>
                          <a:lnTo>
                            <a:pt x="0" y="69"/>
                          </a:lnTo>
                          <a:lnTo>
                            <a:pt x="0" y="273"/>
                          </a:lnTo>
                          <a:lnTo>
                            <a:pt x="186" y="273"/>
                          </a:lnTo>
                          <a:lnTo>
                            <a:pt x="246" y="205"/>
                          </a:lnTo>
                          <a:lnTo>
                            <a:pt x="246" y="0"/>
                          </a:lnTo>
                          <a:lnTo>
                            <a:pt x="62" y="0"/>
                          </a:lnTo>
                          <a:close/>
                        </a:path>
                      </a:pathLst>
                    </a:custGeom>
                    <a:grpFill/>
                    <a:ln w="9525">
                      <a:solidFill>
                        <a:schemeClr val="tx1"/>
                      </a:solidFill>
                      <a:prstDash val="solid"/>
                      <a:round/>
                      <a:headEnd/>
                      <a:tailEnd/>
                    </a:ln>
                  </p:spPr>
                  <p:txBody>
                    <a:bodyPr/>
                    <a:lstStyle/>
                    <a:p>
                      <a:endParaRPr lang="en-US"/>
                    </a:p>
                  </p:txBody>
                </p:sp>
                <p:sp>
                  <p:nvSpPr>
                    <p:cNvPr id="3906" name="Line 1183"/>
                    <p:cNvSpPr>
                      <a:spLocks noChangeShapeType="1"/>
                    </p:cNvSpPr>
                    <p:nvPr/>
                  </p:nvSpPr>
                  <p:spPr bwMode="auto">
                    <a:xfrm flipH="1">
                      <a:off x="2499" y="2191"/>
                      <a:ext cx="93" cy="1"/>
                    </a:xfrm>
                    <a:prstGeom prst="line">
                      <a:avLst/>
                    </a:prstGeom>
                    <a:grpFill/>
                    <a:ln w="9525">
                      <a:solidFill>
                        <a:schemeClr val="tx1"/>
                      </a:solidFill>
                      <a:round/>
                      <a:headEnd/>
                      <a:tailEnd/>
                    </a:ln>
                    <a:extLst/>
                  </p:spPr>
                  <p:txBody>
                    <a:bodyPr/>
                    <a:lstStyle/>
                    <a:p>
                      <a:endParaRPr lang="en-US"/>
                    </a:p>
                  </p:txBody>
                </p:sp>
                <p:sp>
                  <p:nvSpPr>
                    <p:cNvPr id="3907" name="Line 1184"/>
                    <p:cNvSpPr>
                      <a:spLocks noChangeShapeType="1"/>
                    </p:cNvSpPr>
                    <p:nvPr/>
                  </p:nvSpPr>
                  <p:spPr bwMode="auto">
                    <a:xfrm flipV="1">
                      <a:off x="2592" y="2157"/>
                      <a:ext cx="31" cy="34"/>
                    </a:xfrm>
                    <a:prstGeom prst="line">
                      <a:avLst/>
                    </a:prstGeom>
                    <a:grpFill/>
                    <a:ln w="9525">
                      <a:solidFill>
                        <a:schemeClr val="tx1"/>
                      </a:solidFill>
                      <a:round/>
                      <a:headEnd/>
                      <a:tailEnd/>
                    </a:ln>
                    <a:extLst/>
                  </p:spPr>
                  <p:txBody>
                    <a:bodyPr/>
                    <a:lstStyle/>
                    <a:p>
                      <a:endParaRPr lang="en-US"/>
                    </a:p>
                  </p:txBody>
                </p:sp>
                <p:sp>
                  <p:nvSpPr>
                    <p:cNvPr id="3908" name="Line 1185"/>
                    <p:cNvSpPr>
                      <a:spLocks noChangeShapeType="1"/>
                    </p:cNvSpPr>
                    <p:nvPr/>
                  </p:nvSpPr>
                  <p:spPr bwMode="auto">
                    <a:xfrm>
                      <a:off x="2592" y="2191"/>
                      <a:ext cx="1" cy="102"/>
                    </a:xfrm>
                    <a:prstGeom prst="line">
                      <a:avLst/>
                    </a:prstGeom>
                    <a:grpFill/>
                    <a:ln w="9525">
                      <a:solidFill>
                        <a:schemeClr val="tx1"/>
                      </a:solidFill>
                      <a:round/>
                      <a:headEnd/>
                      <a:tailEnd/>
                    </a:ln>
                    <a:extLst/>
                  </p:spPr>
                  <p:txBody>
                    <a:bodyPr/>
                    <a:lstStyle/>
                    <a:p>
                      <a:endParaRPr lang="en-US"/>
                    </a:p>
                  </p:txBody>
                </p:sp>
              </p:grpSp>
              <p:grpSp>
                <p:nvGrpSpPr>
                  <p:cNvPr id="3870" name="Group 1191"/>
                  <p:cNvGrpSpPr>
                    <a:grpSpLocks/>
                  </p:cNvGrpSpPr>
                  <p:nvPr/>
                </p:nvGrpSpPr>
                <p:grpSpPr bwMode="auto">
                  <a:xfrm>
                    <a:off x="2499" y="2056"/>
                    <a:ext cx="124" cy="136"/>
                    <a:chOff x="2499" y="2056"/>
                    <a:chExt cx="124" cy="136"/>
                  </a:xfrm>
                  <a:grpFill/>
                </p:grpSpPr>
                <p:sp>
                  <p:nvSpPr>
                    <p:cNvPr id="3901" name="Freeform 1187"/>
                    <p:cNvSpPr>
                      <a:spLocks/>
                    </p:cNvSpPr>
                    <p:nvPr/>
                  </p:nvSpPr>
                  <p:spPr bwMode="auto">
                    <a:xfrm>
                      <a:off x="2499" y="2056"/>
                      <a:ext cx="124" cy="136"/>
                    </a:xfrm>
                    <a:custGeom>
                      <a:avLst/>
                      <a:gdLst>
                        <a:gd name="T0" fmla="*/ 62 w 246"/>
                        <a:gd name="T1" fmla="*/ 0 h 273"/>
                        <a:gd name="T2" fmla="*/ 0 w 246"/>
                        <a:gd name="T3" fmla="*/ 69 h 273"/>
                        <a:gd name="T4" fmla="*/ 0 w 246"/>
                        <a:gd name="T5" fmla="*/ 273 h 273"/>
                        <a:gd name="T6" fmla="*/ 186 w 246"/>
                        <a:gd name="T7" fmla="*/ 273 h 273"/>
                        <a:gd name="T8" fmla="*/ 246 w 246"/>
                        <a:gd name="T9" fmla="*/ 206 h 273"/>
                        <a:gd name="T10" fmla="*/ 246 w 246"/>
                        <a:gd name="T11" fmla="*/ 0 h 273"/>
                        <a:gd name="T12" fmla="*/ 62 w 246"/>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6" h="273">
                          <a:moveTo>
                            <a:pt x="62" y="0"/>
                          </a:moveTo>
                          <a:lnTo>
                            <a:pt x="0" y="69"/>
                          </a:lnTo>
                          <a:lnTo>
                            <a:pt x="0" y="273"/>
                          </a:lnTo>
                          <a:lnTo>
                            <a:pt x="186" y="273"/>
                          </a:lnTo>
                          <a:lnTo>
                            <a:pt x="246" y="206"/>
                          </a:lnTo>
                          <a:lnTo>
                            <a:pt x="246" y="0"/>
                          </a:lnTo>
                          <a:lnTo>
                            <a:pt x="62" y="0"/>
                          </a:lnTo>
                          <a:close/>
                        </a:path>
                      </a:pathLst>
                    </a:custGeom>
                    <a:grpFill/>
                    <a:ln w="9525">
                      <a:solidFill>
                        <a:schemeClr val="tx1"/>
                      </a:solidFill>
                      <a:prstDash val="solid"/>
                      <a:round/>
                      <a:headEnd/>
                      <a:tailEnd/>
                    </a:ln>
                  </p:spPr>
                  <p:txBody>
                    <a:bodyPr/>
                    <a:lstStyle/>
                    <a:p>
                      <a:endParaRPr lang="en-US"/>
                    </a:p>
                  </p:txBody>
                </p:sp>
                <p:sp>
                  <p:nvSpPr>
                    <p:cNvPr id="3902" name="Line 1188"/>
                    <p:cNvSpPr>
                      <a:spLocks noChangeShapeType="1"/>
                    </p:cNvSpPr>
                    <p:nvPr/>
                  </p:nvSpPr>
                  <p:spPr bwMode="auto">
                    <a:xfrm flipH="1">
                      <a:off x="2499" y="2091"/>
                      <a:ext cx="93" cy="1"/>
                    </a:xfrm>
                    <a:prstGeom prst="line">
                      <a:avLst/>
                    </a:prstGeom>
                    <a:grpFill/>
                    <a:ln w="9525">
                      <a:solidFill>
                        <a:schemeClr val="tx1"/>
                      </a:solidFill>
                      <a:round/>
                      <a:headEnd/>
                      <a:tailEnd/>
                    </a:ln>
                    <a:extLst/>
                  </p:spPr>
                  <p:txBody>
                    <a:bodyPr/>
                    <a:lstStyle/>
                    <a:p>
                      <a:endParaRPr lang="en-US"/>
                    </a:p>
                  </p:txBody>
                </p:sp>
                <p:sp>
                  <p:nvSpPr>
                    <p:cNvPr id="3903" name="Line 1189"/>
                    <p:cNvSpPr>
                      <a:spLocks noChangeShapeType="1"/>
                    </p:cNvSpPr>
                    <p:nvPr/>
                  </p:nvSpPr>
                  <p:spPr bwMode="auto">
                    <a:xfrm flipV="1">
                      <a:off x="2592" y="2056"/>
                      <a:ext cx="31" cy="35"/>
                    </a:xfrm>
                    <a:prstGeom prst="line">
                      <a:avLst/>
                    </a:prstGeom>
                    <a:grpFill/>
                    <a:ln w="9525">
                      <a:solidFill>
                        <a:schemeClr val="tx1"/>
                      </a:solidFill>
                      <a:round/>
                      <a:headEnd/>
                      <a:tailEnd/>
                    </a:ln>
                    <a:extLst/>
                  </p:spPr>
                  <p:txBody>
                    <a:bodyPr/>
                    <a:lstStyle/>
                    <a:p>
                      <a:endParaRPr lang="en-US"/>
                    </a:p>
                  </p:txBody>
                </p:sp>
                <p:sp>
                  <p:nvSpPr>
                    <p:cNvPr id="3904" name="Line 1190"/>
                    <p:cNvSpPr>
                      <a:spLocks noChangeShapeType="1"/>
                    </p:cNvSpPr>
                    <p:nvPr/>
                  </p:nvSpPr>
                  <p:spPr bwMode="auto">
                    <a:xfrm>
                      <a:off x="2592" y="2091"/>
                      <a:ext cx="1" cy="101"/>
                    </a:xfrm>
                    <a:prstGeom prst="line">
                      <a:avLst/>
                    </a:prstGeom>
                    <a:grpFill/>
                    <a:ln w="9525">
                      <a:solidFill>
                        <a:schemeClr val="tx1"/>
                      </a:solidFill>
                      <a:round/>
                      <a:headEnd/>
                      <a:tailEnd/>
                    </a:ln>
                    <a:extLst/>
                  </p:spPr>
                  <p:txBody>
                    <a:bodyPr/>
                    <a:lstStyle/>
                    <a:p>
                      <a:endParaRPr lang="en-US"/>
                    </a:p>
                  </p:txBody>
                </p:sp>
              </p:grpSp>
              <p:grpSp>
                <p:nvGrpSpPr>
                  <p:cNvPr id="3871" name="Group 1196"/>
                  <p:cNvGrpSpPr>
                    <a:grpSpLocks/>
                  </p:cNvGrpSpPr>
                  <p:nvPr/>
                </p:nvGrpSpPr>
                <p:grpSpPr bwMode="auto">
                  <a:xfrm>
                    <a:off x="2499" y="1955"/>
                    <a:ext cx="124" cy="136"/>
                    <a:chOff x="2499" y="1955"/>
                    <a:chExt cx="124" cy="136"/>
                  </a:xfrm>
                  <a:grpFill/>
                </p:grpSpPr>
                <p:sp>
                  <p:nvSpPr>
                    <p:cNvPr id="3897" name="Freeform 1192"/>
                    <p:cNvSpPr>
                      <a:spLocks/>
                    </p:cNvSpPr>
                    <p:nvPr/>
                  </p:nvSpPr>
                  <p:spPr bwMode="auto">
                    <a:xfrm>
                      <a:off x="2499" y="1955"/>
                      <a:ext cx="124" cy="136"/>
                    </a:xfrm>
                    <a:custGeom>
                      <a:avLst/>
                      <a:gdLst>
                        <a:gd name="T0" fmla="*/ 62 w 246"/>
                        <a:gd name="T1" fmla="*/ 0 h 273"/>
                        <a:gd name="T2" fmla="*/ 0 w 246"/>
                        <a:gd name="T3" fmla="*/ 69 h 273"/>
                        <a:gd name="T4" fmla="*/ 0 w 246"/>
                        <a:gd name="T5" fmla="*/ 273 h 273"/>
                        <a:gd name="T6" fmla="*/ 186 w 246"/>
                        <a:gd name="T7" fmla="*/ 273 h 273"/>
                        <a:gd name="T8" fmla="*/ 246 w 246"/>
                        <a:gd name="T9" fmla="*/ 206 h 273"/>
                        <a:gd name="T10" fmla="*/ 246 w 246"/>
                        <a:gd name="T11" fmla="*/ 0 h 273"/>
                        <a:gd name="T12" fmla="*/ 62 w 246"/>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6" h="273">
                          <a:moveTo>
                            <a:pt x="62" y="0"/>
                          </a:moveTo>
                          <a:lnTo>
                            <a:pt x="0" y="69"/>
                          </a:lnTo>
                          <a:lnTo>
                            <a:pt x="0" y="273"/>
                          </a:lnTo>
                          <a:lnTo>
                            <a:pt x="186" y="273"/>
                          </a:lnTo>
                          <a:lnTo>
                            <a:pt x="246" y="206"/>
                          </a:lnTo>
                          <a:lnTo>
                            <a:pt x="246" y="0"/>
                          </a:lnTo>
                          <a:lnTo>
                            <a:pt x="62" y="0"/>
                          </a:lnTo>
                          <a:close/>
                        </a:path>
                      </a:pathLst>
                    </a:custGeom>
                    <a:grpFill/>
                    <a:ln w="9525">
                      <a:solidFill>
                        <a:schemeClr val="tx1"/>
                      </a:solidFill>
                      <a:prstDash val="solid"/>
                      <a:round/>
                      <a:headEnd/>
                      <a:tailEnd/>
                    </a:ln>
                  </p:spPr>
                  <p:txBody>
                    <a:bodyPr/>
                    <a:lstStyle/>
                    <a:p>
                      <a:endParaRPr lang="en-US"/>
                    </a:p>
                  </p:txBody>
                </p:sp>
                <p:sp>
                  <p:nvSpPr>
                    <p:cNvPr id="3898" name="Line 1193"/>
                    <p:cNvSpPr>
                      <a:spLocks noChangeShapeType="1"/>
                    </p:cNvSpPr>
                    <p:nvPr/>
                  </p:nvSpPr>
                  <p:spPr bwMode="auto">
                    <a:xfrm flipH="1">
                      <a:off x="2499" y="1990"/>
                      <a:ext cx="93" cy="1"/>
                    </a:xfrm>
                    <a:prstGeom prst="line">
                      <a:avLst/>
                    </a:prstGeom>
                    <a:grpFill/>
                    <a:ln w="9525">
                      <a:solidFill>
                        <a:schemeClr val="tx1"/>
                      </a:solidFill>
                      <a:round/>
                      <a:headEnd/>
                      <a:tailEnd/>
                    </a:ln>
                    <a:extLst/>
                  </p:spPr>
                  <p:txBody>
                    <a:bodyPr/>
                    <a:lstStyle/>
                    <a:p>
                      <a:endParaRPr lang="en-US"/>
                    </a:p>
                  </p:txBody>
                </p:sp>
                <p:sp>
                  <p:nvSpPr>
                    <p:cNvPr id="3899" name="Line 1194"/>
                    <p:cNvSpPr>
                      <a:spLocks noChangeShapeType="1"/>
                    </p:cNvSpPr>
                    <p:nvPr/>
                  </p:nvSpPr>
                  <p:spPr bwMode="auto">
                    <a:xfrm flipV="1">
                      <a:off x="2592" y="1955"/>
                      <a:ext cx="31" cy="35"/>
                    </a:xfrm>
                    <a:prstGeom prst="line">
                      <a:avLst/>
                    </a:prstGeom>
                    <a:grpFill/>
                    <a:ln w="9525">
                      <a:solidFill>
                        <a:schemeClr val="tx1"/>
                      </a:solidFill>
                      <a:round/>
                      <a:headEnd/>
                      <a:tailEnd/>
                    </a:ln>
                    <a:extLst/>
                  </p:spPr>
                  <p:txBody>
                    <a:bodyPr/>
                    <a:lstStyle/>
                    <a:p>
                      <a:endParaRPr lang="en-US"/>
                    </a:p>
                  </p:txBody>
                </p:sp>
                <p:sp>
                  <p:nvSpPr>
                    <p:cNvPr id="3900" name="Line 1195"/>
                    <p:cNvSpPr>
                      <a:spLocks noChangeShapeType="1"/>
                    </p:cNvSpPr>
                    <p:nvPr/>
                  </p:nvSpPr>
                  <p:spPr bwMode="auto">
                    <a:xfrm>
                      <a:off x="2592" y="1990"/>
                      <a:ext cx="1" cy="101"/>
                    </a:xfrm>
                    <a:prstGeom prst="line">
                      <a:avLst/>
                    </a:prstGeom>
                    <a:grpFill/>
                    <a:ln w="9525">
                      <a:solidFill>
                        <a:schemeClr val="tx1"/>
                      </a:solidFill>
                      <a:round/>
                      <a:headEnd/>
                      <a:tailEnd/>
                    </a:ln>
                    <a:extLst/>
                  </p:spPr>
                  <p:txBody>
                    <a:bodyPr/>
                    <a:lstStyle/>
                    <a:p>
                      <a:endParaRPr lang="en-US"/>
                    </a:p>
                  </p:txBody>
                </p:sp>
              </p:grpSp>
              <p:grpSp>
                <p:nvGrpSpPr>
                  <p:cNvPr id="3872" name="Group 1201"/>
                  <p:cNvGrpSpPr>
                    <a:grpSpLocks/>
                  </p:cNvGrpSpPr>
                  <p:nvPr/>
                </p:nvGrpSpPr>
                <p:grpSpPr bwMode="auto">
                  <a:xfrm>
                    <a:off x="2499" y="1854"/>
                    <a:ext cx="124" cy="137"/>
                    <a:chOff x="2499" y="1854"/>
                    <a:chExt cx="124" cy="137"/>
                  </a:xfrm>
                  <a:grpFill/>
                </p:grpSpPr>
                <p:sp>
                  <p:nvSpPr>
                    <p:cNvPr id="3893" name="Freeform 1197"/>
                    <p:cNvSpPr>
                      <a:spLocks/>
                    </p:cNvSpPr>
                    <p:nvPr/>
                  </p:nvSpPr>
                  <p:spPr bwMode="auto">
                    <a:xfrm>
                      <a:off x="2499" y="1854"/>
                      <a:ext cx="124" cy="137"/>
                    </a:xfrm>
                    <a:custGeom>
                      <a:avLst/>
                      <a:gdLst>
                        <a:gd name="T0" fmla="*/ 62 w 246"/>
                        <a:gd name="T1" fmla="*/ 0 h 273"/>
                        <a:gd name="T2" fmla="*/ 0 w 246"/>
                        <a:gd name="T3" fmla="*/ 69 h 273"/>
                        <a:gd name="T4" fmla="*/ 0 w 246"/>
                        <a:gd name="T5" fmla="*/ 273 h 273"/>
                        <a:gd name="T6" fmla="*/ 186 w 246"/>
                        <a:gd name="T7" fmla="*/ 273 h 273"/>
                        <a:gd name="T8" fmla="*/ 246 w 246"/>
                        <a:gd name="T9" fmla="*/ 206 h 273"/>
                        <a:gd name="T10" fmla="*/ 246 w 246"/>
                        <a:gd name="T11" fmla="*/ 0 h 273"/>
                        <a:gd name="T12" fmla="*/ 62 w 246"/>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6" h="273">
                          <a:moveTo>
                            <a:pt x="62" y="0"/>
                          </a:moveTo>
                          <a:lnTo>
                            <a:pt x="0" y="69"/>
                          </a:lnTo>
                          <a:lnTo>
                            <a:pt x="0" y="273"/>
                          </a:lnTo>
                          <a:lnTo>
                            <a:pt x="186" y="273"/>
                          </a:lnTo>
                          <a:lnTo>
                            <a:pt x="246" y="206"/>
                          </a:lnTo>
                          <a:lnTo>
                            <a:pt x="246" y="0"/>
                          </a:lnTo>
                          <a:lnTo>
                            <a:pt x="62" y="0"/>
                          </a:lnTo>
                          <a:close/>
                        </a:path>
                      </a:pathLst>
                    </a:custGeom>
                    <a:grpFill/>
                    <a:ln w="9525">
                      <a:solidFill>
                        <a:schemeClr val="tx1"/>
                      </a:solidFill>
                      <a:prstDash val="solid"/>
                      <a:round/>
                      <a:headEnd/>
                      <a:tailEnd/>
                    </a:ln>
                  </p:spPr>
                  <p:txBody>
                    <a:bodyPr/>
                    <a:lstStyle/>
                    <a:p>
                      <a:endParaRPr lang="en-US"/>
                    </a:p>
                  </p:txBody>
                </p:sp>
                <p:sp>
                  <p:nvSpPr>
                    <p:cNvPr id="3894" name="Line 1198"/>
                    <p:cNvSpPr>
                      <a:spLocks noChangeShapeType="1"/>
                    </p:cNvSpPr>
                    <p:nvPr/>
                  </p:nvSpPr>
                  <p:spPr bwMode="auto">
                    <a:xfrm flipH="1">
                      <a:off x="2499" y="1889"/>
                      <a:ext cx="93" cy="1"/>
                    </a:xfrm>
                    <a:prstGeom prst="line">
                      <a:avLst/>
                    </a:prstGeom>
                    <a:grpFill/>
                    <a:ln w="9525">
                      <a:solidFill>
                        <a:schemeClr val="tx1"/>
                      </a:solidFill>
                      <a:round/>
                      <a:headEnd/>
                      <a:tailEnd/>
                    </a:ln>
                    <a:extLst/>
                  </p:spPr>
                  <p:txBody>
                    <a:bodyPr/>
                    <a:lstStyle/>
                    <a:p>
                      <a:endParaRPr lang="en-US"/>
                    </a:p>
                  </p:txBody>
                </p:sp>
                <p:sp>
                  <p:nvSpPr>
                    <p:cNvPr id="3895" name="Line 1199"/>
                    <p:cNvSpPr>
                      <a:spLocks noChangeShapeType="1"/>
                    </p:cNvSpPr>
                    <p:nvPr/>
                  </p:nvSpPr>
                  <p:spPr bwMode="auto">
                    <a:xfrm flipV="1">
                      <a:off x="2592" y="1854"/>
                      <a:ext cx="31" cy="35"/>
                    </a:xfrm>
                    <a:prstGeom prst="line">
                      <a:avLst/>
                    </a:prstGeom>
                    <a:grpFill/>
                    <a:ln w="9525">
                      <a:solidFill>
                        <a:schemeClr val="tx1"/>
                      </a:solidFill>
                      <a:round/>
                      <a:headEnd/>
                      <a:tailEnd/>
                    </a:ln>
                    <a:extLst/>
                  </p:spPr>
                  <p:txBody>
                    <a:bodyPr/>
                    <a:lstStyle/>
                    <a:p>
                      <a:endParaRPr lang="en-US"/>
                    </a:p>
                  </p:txBody>
                </p:sp>
                <p:sp>
                  <p:nvSpPr>
                    <p:cNvPr id="3896" name="Line 1200"/>
                    <p:cNvSpPr>
                      <a:spLocks noChangeShapeType="1"/>
                    </p:cNvSpPr>
                    <p:nvPr/>
                  </p:nvSpPr>
                  <p:spPr bwMode="auto">
                    <a:xfrm>
                      <a:off x="2592" y="1889"/>
                      <a:ext cx="1" cy="102"/>
                    </a:xfrm>
                    <a:prstGeom prst="line">
                      <a:avLst/>
                    </a:prstGeom>
                    <a:grpFill/>
                    <a:ln w="9525">
                      <a:solidFill>
                        <a:schemeClr val="tx1"/>
                      </a:solidFill>
                      <a:round/>
                      <a:headEnd/>
                      <a:tailEnd/>
                    </a:ln>
                    <a:extLst/>
                  </p:spPr>
                  <p:txBody>
                    <a:bodyPr/>
                    <a:lstStyle/>
                    <a:p>
                      <a:endParaRPr lang="en-US"/>
                    </a:p>
                  </p:txBody>
                </p:sp>
              </p:grpSp>
              <p:grpSp>
                <p:nvGrpSpPr>
                  <p:cNvPr id="3873" name="Group 1206"/>
                  <p:cNvGrpSpPr>
                    <a:grpSpLocks/>
                  </p:cNvGrpSpPr>
                  <p:nvPr/>
                </p:nvGrpSpPr>
                <p:grpSpPr bwMode="auto">
                  <a:xfrm>
                    <a:off x="2404" y="1753"/>
                    <a:ext cx="123" cy="137"/>
                    <a:chOff x="2404" y="1753"/>
                    <a:chExt cx="123" cy="137"/>
                  </a:xfrm>
                  <a:grpFill/>
                </p:grpSpPr>
                <p:sp>
                  <p:nvSpPr>
                    <p:cNvPr id="3889" name="Freeform 1202"/>
                    <p:cNvSpPr>
                      <a:spLocks/>
                    </p:cNvSpPr>
                    <p:nvPr/>
                  </p:nvSpPr>
                  <p:spPr bwMode="auto">
                    <a:xfrm>
                      <a:off x="2404" y="1753"/>
                      <a:ext cx="123" cy="137"/>
                    </a:xfrm>
                    <a:custGeom>
                      <a:avLst/>
                      <a:gdLst>
                        <a:gd name="T0" fmla="*/ 62 w 247"/>
                        <a:gd name="T1" fmla="*/ 0 h 273"/>
                        <a:gd name="T2" fmla="*/ 0 w 247"/>
                        <a:gd name="T3" fmla="*/ 69 h 273"/>
                        <a:gd name="T4" fmla="*/ 0 w 247"/>
                        <a:gd name="T5" fmla="*/ 273 h 273"/>
                        <a:gd name="T6" fmla="*/ 186 w 247"/>
                        <a:gd name="T7" fmla="*/ 273 h 273"/>
                        <a:gd name="T8" fmla="*/ 247 w 247"/>
                        <a:gd name="T9" fmla="*/ 206 h 273"/>
                        <a:gd name="T10" fmla="*/ 247 w 247"/>
                        <a:gd name="T11" fmla="*/ 0 h 273"/>
                        <a:gd name="T12" fmla="*/ 62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2" y="0"/>
                          </a:moveTo>
                          <a:lnTo>
                            <a:pt x="0" y="69"/>
                          </a:lnTo>
                          <a:lnTo>
                            <a:pt x="0" y="273"/>
                          </a:lnTo>
                          <a:lnTo>
                            <a:pt x="186" y="273"/>
                          </a:lnTo>
                          <a:lnTo>
                            <a:pt x="247" y="206"/>
                          </a:lnTo>
                          <a:lnTo>
                            <a:pt x="247" y="0"/>
                          </a:lnTo>
                          <a:lnTo>
                            <a:pt x="62" y="0"/>
                          </a:lnTo>
                          <a:close/>
                        </a:path>
                      </a:pathLst>
                    </a:custGeom>
                    <a:grpFill/>
                    <a:ln w="9525">
                      <a:solidFill>
                        <a:schemeClr val="tx1"/>
                      </a:solidFill>
                      <a:prstDash val="solid"/>
                      <a:round/>
                      <a:headEnd/>
                      <a:tailEnd/>
                    </a:ln>
                  </p:spPr>
                  <p:txBody>
                    <a:bodyPr/>
                    <a:lstStyle/>
                    <a:p>
                      <a:endParaRPr lang="en-US"/>
                    </a:p>
                  </p:txBody>
                </p:sp>
                <p:sp>
                  <p:nvSpPr>
                    <p:cNvPr id="3890" name="Line 1203"/>
                    <p:cNvSpPr>
                      <a:spLocks noChangeShapeType="1"/>
                    </p:cNvSpPr>
                    <p:nvPr/>
                  </p:nvSpPr>
                  <p:spPr bwMode="auto">
                    <a:xfrm flipH="1">
                      <a:off x="2404" y="1788"/>
                      <a:ext cx="93" cy="1"/>
                    </a:xfrm>
                    <a:prstGeom prst="line">
                      <a:avLst/>
                    </a:prstGeom>
                    <a:grpFill/>
                    <a:ln w="9525">
                      <a:solidFill>
                        <a:schemeClr val="tx1"/>
                      </a:solidFill>
                      <a:round/>
                      <a:headEnd/>
                      <a:tailEnd/>
                    </a:ln>
                    <a:extLst/>
                  </p:spPr>
                  <p:txBody>
                    <a:bodyPr/>
                    <a:lstStyle/>
                    <a:p>
                      <a:endParaRPr lang="en-US"/>
                    </a:p>
                  </p:txBody>
                </p:sp>
                <p:sp>
                  <p:nvSpPr>
                    <p:cNvPr id="3891" name="Line 1204"/>
                    <p:cNvSpPr>
                      <a:spLocks noChangeShapeType="1"/>
                    </p:cNvSpPr>
                    <p:nvPr/>
                  </p:nvSpPr>
                  <p:spPr bwMode="auto">
                    <a:xfrm flipV="1">
                      <a:off x="2497" y="1753"/>
                      <a:ext cx="30" cy="35"/>
                    </a:xfrm>
                    <a:prstGeom prst="line">
                      <a:avLst/>
                    </a:prstGeom>
                    <a:grpFill/>
                    <a:ln w="9525">
                      <a:solidFill>
                        <a:schemeClr val="tx1"/>
                      </a:solidFill>
                      <a:round/>
                      <a:headEnd/>
                      <a:tailEnd/>
                    </a:ln>
                    <a:extLst/>
                  </p:spPr>
                  <p:txBody>
                    <a:bodyPr/>
                    <a:lstStyle/>
                    <a:p>
                      <a:endParaRPr lang="en-US"/>
                    </a:p>
                  </p:txBody>
                </p:sp>
                <p:sp>
                  <p:nvSpPr>
                    <p:cNvPr id="3892" name="Line 1205"/>
                    <p:cNvSpPr>
                      <a:spLocks noChangeShapeType="1"/>
                    </p:cNvSpPr>
                    <p:nvPr/>
                  </p:nvSpPr>
                  <p:spPr bwMode="auto">
                    <a:xfrm>
                      <a:off x="2497" y="1788"/>
                      <a:ext cx="1" cy="102"/>
                    </a:xfrm>
                    <a:prstGeom prst="line">
                      <a:avLst/>
                    </a:prstGeom>
                    <a:grpFill/>
                    <a:ln w="9525">
                      <a:solidFill>
                        <a:schemeClr val="tx1"/>
                      </a:solidFill>
                      <a:round/>
                      <a:headEnd/>
                      <a:tailEnd/>
                    </a:ln>
                    <a:extLst/>
                  </p:spPr>
                  <p:txBody>
                    <a:bodyPr/>
                    <a:lstStyle/>
                    <a:p>
                      <a:endParaRPr lang="en-US"/>
                    </a:p>
                  </p:txBody>
                </p:sp>
              </p:grpSp>
              <p:grpSp>
                <p:nvGrpSpPr>
                  <p:cNvPr id="3874" name="Group 1211"/>
                  <p:cNvGrpSpPr>
                    <a:grpSpLocks/>
                  </p:cNvGrpSpPr>
                  <p:nvPr/>
                </p:nvGrpSpPr>
                <p:grpSpPr bwMode="auto">
                  <a:xfrm>
                    <a:off x="2499" y="1753"/>
                    <a:ext cx="124" cy="137"/>
                    <a:chOff x="2499" y="1753"/>
                    <a:chExt cx="124" cy="137"/>
                  </a:xfrm>
                  <a:grpFill/>
                </p:grpSpPr>
                <p:sp>
                  <p:nvSpPr>
                    <p:cNvPr id="3885" name="Freeform 1207"/>
                    <p:cNvSpPr>
                      <a:spLocks/>
                    </p:cNvSpPr>
                    <p:nvPr/>
                  </p:nvSpPr>
                  <p:spPr bwMode="auto">
                    <a:xfrm>
                      <a:off x="2499" y="1753"/>
                      <a:ext cx="124" cy="137"/>
                    </a:xfrm>
                    <a:custGeom>
                      <a:avLst/>
                      <a:gdLst>
                        <a:gd name="T0" fmla="*/ 62 w 246"/>
                        <a:gd name="T1" fmla="*/ 0 h 273"/>
                        <a:gd name="T2" fmla="*/ 0 w 246"/>
                        <a:gd name="T3" fmla="*/ 69 h 273"/>
                        <a:gd name="T4" fmla="*/ 0 w 246"/>
                        <a:gd name="T5" fmla="*/ 273 h 273"/>
                        <a:gd name="T6" fmla="*/ 186 w 246"/>
                        <a:gd name="T7" fmla="*/ 273 h 273"/>
                        <a:gd name="T8" fmla="*/ 246 w 246"/>
                        <a:gd name="T9" fmla="*/ 206 h 273"/>
                        <a:gd name="T10" fmla="*/ 246 w 246"/>
                        <a:gd name="T11" fmla="*/ 0 h 273"/>
                        <a:gd name="T12" fmla="*/ 62 w 246"/>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6" h="273">
                          <a:moveTo>
                            <a:pt x="62" y="0"/>
                          </a:moveTo>
                          <a:lnTo>
                            <a:pt x="0" y="69"/>
                          </a:lnTo>
                          <a:lnTo>
                            <a:pt x="0" y="273"/>
                          </a:lnTo>
                          <a:lnTo>
                            <a:pt x="186" y="273"/>
                          </a:lnTo>
                          <a:lnTo>
                            <a:pt x="246" y="206"/>
                          </a:lnTo>
                          <a:lnTo>
                            <a:pt x="246" y="0"/>
                          </a:lnTo>
                          <a:lnTo>
                            <a:pt x="62" y="0"/>
                          </a:lnTo>
                          <a:close/>
                        </a:path>
                      </a:pathLst>
                    </a:custGeom>
                    <a:grpFill/>
                    <a:ln w="9525">
                      <a:solidFill>
                        <a:schemeClr val="tx1"/>
                      </a:solidFill>
                      <a:prstDash val="solid"/>
                      <a:round/>
                      <a:headEnd/>
                      <a:tailEnd/>
                    </a:ln>
                  </p:spPr>
                  <p:txBody>
                    <a:bodyPr/>
                    <a:lstStyle/>
                    <a:p>
                      <a:endParaRPr lang="en-US"/>
                    </a:p>
                  </p:txBody>
                </p:sp>
                <p:sp>
                  <p:nvSpPr>
                    <p:cNvPr id="3886" name="Line 1208"/>
                    <p:cNvSpPr>
                      <a:spLocks noChangeShapeType="1"/>
                    </p:cNvSpPr>
                    <p:nvPr/>
                  </p:nvSpPr>
                  <p:spPr bwMode="auto">
                    <a:xfrm flipH="1">
                      <a:off x="2499" y="1788"/>
                      <a:ext cx="93" cy="1"/>
                    </a:xfrm>
                    <a:prstGeom prst="line">
                      <a:avLst/>
                    </a:prstGeom>
                    <a:grpFill/>
                    <a:ln w="9525">
                      <a:solidFill>
                        <a:schemeClr val="tx1"/>
                      </a:solidFill>
                      <a:round/>
                      <a:headEnd/>
                      <a:tailEnd/>
                    </a:ln>
                    <a:extLst/>
                  </p:spPr>
                  <p:txBody>
                    <a:bodyPr/>
                    <a:lstStyle/>
                    <a:p>
                      <a:endParaRPr lang="en-US"/>
                    </a:p>
                  </p:txBody>
                </p:sp>
                <p:sp>
                  <p:nvSpPr>
                    <p:cNvPr id="3887" name="Line 1209"/>
                    <p:cNvSpPr>
                      <a:spLocks noChangeShapeType="1"/>
                    </p:cNvSpPr>
                    <p:nvPr/>
                  </p:nvSpPr>
                  <p:spPr bwMode="auto">
                    <a:xfrm flipV="1">
                      <a:off x="2592" y="1753"/>
                      <a:ext cx="31" cy="35"/>
                    </a:xfrm>
                    <a:prstGeom prst="line">
                      <a:avLst/>
                    </a:prstGeom>
                    <a:grpFill/>
                    <a:ln w="9525">
                      <a:solidFill>
                        <a:schemeClr val="tx1"/>
                      </a:solidFill>
                      <a:round/>
                      <a:headEnd/>
                      <a:tailEnd/>
                    </a:ln>
                    <a:extLst/>
                  </p:spPr>
                  <p:txBody>
                    <a:bodyPr/>
                    <a:lstStyle/>
                    <a:p>
                      <a:endParaRPr lang="en-US"/>
                    </a:p>
                  </p:txBody>
                </p:sp>
                <p:sp>
                  <p:nvSpPr>
                    <p:cNvPr id="3888" name="Line 1210"/>
                    <p:cNvSpPr>
                      <a:spLocks noChangeShapeType="1"/>
                    </p:cNvSpPr>
                    <p:nvPr/>
                  </p:nvSpPr>
                  <p:spPr bwMode="auto">
                    <a:xfrm>
                      <a:off x="2592" y="1788"/>
                      <a:ext cx="1" cy="102"/>
                    </a:xfrm>
                    <a:prstGeom prst="line">
                      <a:avLst/>
                    </a:prstGeom>
                    <a:grpFill/>
                    <a:ln w="9525">
                      <a:solidFill>
                        <a:schemeClr val="tx1"/>
                      </a:solidFill>
                      <a:round/>
                      <a:headEnd/>
                      <a:tailEnd/>
                    </a:ln>
                    <a:extLst/>
                  </p:spPr>
                  <p:txBody>
                    <a:bodyPr/>
                    <a:lstStyle/>
                    <a:p>
                      <a:endParaRPr lang="en-US"/>
                    </a:p>
                  </p:txBody>
                </p:sp>
              </p:grpSp>
              <p:grpSp>
                <p:nvGrpSpPr>
                  <p:cNvPr id="3875" name="Group 1216"/>
                  <p:cNvGrpSpPr>
                    <a:grpSpLocks/>
                  </p:cNvGrpSpPr>
                  <p:nvPr/>
                </p:nvGrpSpPr>
                <p:grpSpPr bwMode="auto">
                  <a:xfrm>
                    <a:off x="2404" y="1652"/>
                    <a:ext cx="123" cy="137"/>
                    <a:chOff x="2404" y="1652"/>
                    <a:chExt cx="123" cy="137"/>
                  </a:xfrm>
                  <a:grpFill/>
                </p:grpSpPr>
                <p:sp>
                  <p:nvSpPr>
                    <p:cNvPr id="3881" name="Freeform 1212"/>
                    <p:cNvSpPr>
                      <a:spLocks/>
                    </p:cNvSpPr>
                    <p:nvPr/>
                  </p:nvSpPr>
                  <p:spPr bwMode="auto">
                    <a:xfrm>
                      <a:off x="2404" y="1652"/>
                      <a:ext cx="123" cy="137"/>
                    </a:xfrm>
                    <a:custGeom>
                      <a:avLst/>
                      <a:gdLst>
                        <a:gd name="T0" fmla="*/ 62 w 247"/>
                        <a:gd name="T1" fmla="*/ 0 h 273"/>
                        <a:gd name="T2" fmla="*/ 0 w 247"/>
                        <a:gd name="T3" fmla="*/ 69 h 273"/>
                        <a:gd name="T4" fmla="*/ 0 w 247"/>
                        <a:gd name="T5" fmla="*/ 273 h 273"/>
                        <a:gd name="T6" fmla="*/ 186 w 247"/>
                        <a:gd name="T7" fmla="*/ 273 h 273"/>
                        <a:gd name="T8" fmla="*/ 247 w 247"/>
                        <a:gd name="T9" fmla="*/ 206 h 273"/>
                        <a:gd name="T10" fmla="*/ 247 w 247"/>
                        <a:gd name="T11" fmla="*/ 0 h 273"/>
                        <a:gd name="T12" fmla="*/ 62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2" y="0"/>
                          </a:moveTo>
                          <a:lnTo>
                            <a:pt x="0" y="69"/>
                          </a:lnTo>
                          <a:lnTo>
                            <a:pt x="0" y="273"/>
                          </a:lnTo>
                          <a:lnTo>
                            <a:pt x="186" y="273"/>
                          </a:lnTo>
                          <a:lnTo>
                            <a:pt x="247" y="206"/>
                          </a:lnTo>
                          <a:lnTo>
                            <a:pt x="247" y="0"/>
                          </a:lnTo>
                          <a:lnTo>
                            <a:pt x="62" y="0"/>
                          </a:lnTo>
                          <a:close/>
                        </a:path>
                      </a:pathLst>
                    </a:custGeom>
                    <a:grpFill/>
                    <a:ln w="9525">
                      <a:solidFill>
                        <a:schemeClr val="tx1"/>
                      </a:solidFill>
                      <a:prstDash val="solid"/>
                      <a:round/>
                      <a:headEnd/>
                      <a:tailEnd/>
                    </a:ln>
                  </p:spPr>
                  <p:txBody>
                    <a:bodyPr/>
                    <a:lstStyle/>
                    <a:p>
                      <a:endParaRPr lang="en-US"/>
                    </a:p>
                  </p:txBody>
                </p:sp>
                <p:sp>
                  <p:nvSpPr>
                    <p:cNvPr id="3882" name="Line 1213"/>
                    <p:cNvSpPr>
                      <a:spLocks noChangeShapeType="1"/>
                    </p:cNvSpPr>
                    <p:nvPr/>
                  </p:nvSpPr>
                  <p:spPr bwMode="auto">
                    <a:xfrm flipH="1">
                      <a:off x="2404" y="1687"/>
                      <a:ext cx="93" cy="1"/>
                    </a:xfrm>
                    <a:prstGeom prst="line">
                      <a:avLst/>
                    </a:prstGeom>
                    <a:grpFill/>
                    <a:ln w="9525">
                      <a:solidFill>
                        <a:schemeClr val="tx1"/>
                      </a:solidFill>
                      <a:round/>
                      <a:headEnd/>
                      <a:tailEnd/>
                    </a:ln>
                    <a:extLst/>
                  </p:spPr>
                  <p:txBody>
                    <a:bodyPr/>
                    <a:lstStyle/>
                    <a:p>
                      <a:endParaRPr lang="en-US"/>
                    </a:p>
                  </p:txBody>
                </p:sp>
                <p:sp>
                  <p:nvSpPr>
                    <p:cNvPr id="3883" name="Line 1214"/>
                    <p:cNvSpPr>
                      <a:spLocks noChangeShapeType="1"/>
                    </p:cNvSpPr>
                    <p:nvPr/>
                  </p:nvSpPr>
                  <p:spPr bwMode="auto">
                    <a:xfrm flipV="1">
                      <a:off x="2497" y="1652"/>
                      <a:ext cx="30" cy="35"/>
                    </a:xfrm>
                    <a:prstGeom prst="line">
                      <a:avLst/>
                    </a:prstGeom>
                    <a:grpFill/>
                    <a:ln w="9525">
                      <a:solidFill>
                        <a:schemeClr val="tx1"/>
                      </a:solidFill>
                      <a:round/>
                      <a:headEnd/>
                      <a:tailEnd/>
                    </a:ln>
                    <a:extLst/>
                  </p:spPr>
                  <p:txBody>
                    <a:bodyPr/>
                    <a:lstStyle/>
                    <a:p>
                      <a:endParaRPr lang="en-US"/>
                    </a:p>
                  </p:txBody>
                </p:sp>
                <p:sp>
                  <p:nvSpPr>
                    <p:cNvPr id="3884" name="Line 1215"/>
                    <p:cNvSpPr>
                      <a:spLocks noChangeShapeType="1"/>
                    </p:cNvSpPr>
                    <p:nvPr/>
                  </p:nvSpPr>
                  <p:spPr bwMode="auto">
                    <a:xfrm>
                      <a:off x="2497" y="1687"/>
                      <a:ext cx="1" cy="102"/>
                    </a:xfrm>
                    <a:prstGeom prst="line">
                      <a:avLst/>
                    </a:prstGeom>
                    <a:grpFill/>
                    <a:ln w="9525">
                      <a:solidFill>
                        <a:schemeClr val="tx1"/>
                      </a:solidFill>
                      <a:round/>
                      <a:headEnd/>
                      <a:tailEnd/>
                    </a:ln>
                    <a:extLst/>
                  </p:spPr>
                  <p:txBody>
                    <a:bodyPr/>
                    <a:lstStyle/>
                    <a:p>
                      <a:endParaRPr lang="en-US"/>
                    </a:p>
                  </p:txBody>
                </p:sp>
              </p:grpSp>
              <p:grpSp>
                <p:nvGrpSpPr>
                  <p:cNvPr id="3876" name="Group 1221"/>
                  <p:cNvGrpSpPr>
                    <a:grpSpLocks/>
                  </p:cNvGrpSpPr>
                  <p:nvPr/>
                </p:nvGrpSpPr>
                <p:grpSpPr bwMode="auto">
                  <a:xfrm>
                    <a:off x="2499" y="1652"/>
                    <a:ext cx="124" cy="137"/>
                    <a:chOff x="2499" y="1652"/>
                    <a:chExt cx="124" cy="137"/>
                  </a:xfrm>
                  <a:grpFill/>
                </p:grpSpPr>
                <p:sp>
                  <p:nvSpPr>
                    <p:cNvPr id="3877" name="Freeform 1217"/>
                    <p:cNvSpPr>
                      <a:spLocks/>
                    </p:cNvSpPr>
                    <p:nvPr/>
                  </p:nvSpPr>
                  <p:spPr bwMode="auto">
                    <a:xfrm>
                      <a:off x="2499" y="1652"/>
                      <a:ext cx="124" cy="137"/>
                    </a:xfrm>
                    <a:custGeom>
                      <a:avLst/>
                      <a:gdLst>
                        <a:gd name="T0" fmla="*/ 62 w 246"/>
                        <a:gd name="T1" fmla="*/ 0 h 273"/>
                        <a:gd name="T2" fmla="*/ 0 w 246"/>
                        <a:gd name="T3" fmla="*/ 69 h 273"/>
                        <a:gd name="T4" fmla="*/ 0 w 246"/>
                        <a:gd name="T5" fmla="*/ 273 h 273"/>
                        <a:gd name="T6" fmla="*/ 186 w 246"/>
                        <a:gd name="T7" fmla="*/ 273 h 273"/>
                        <a:gd name="T8" fmla="*/ 246 w 246"/>
                        <a:gd name="T9" fmla="*/ 206 h 273"/>
                        <a:gd name="T10" fmla="*/ 246 w 246"/>
                        <a:gd name="T11" fmla="*/ 0 h 273"/>
                        <a:gd name="T12" fmla="*/ 62 w 246"/>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6" h="273">
                          <a:moveTo>
                            <a:pt x="62" y="0"/>
                          </a:moveTo>
                          <a:lnTo>
                            <a:pt x="0" y="69"/>
                          </a:lnTo>
                          <a:lnTo>
                            <a:pt x="0" y="273"/>
                          </a:lnTo>
                          <a:lnTo>
                            <a:pt x="186" y="273"/>
                          </a:lnTo>
                          <a:lnTo>
                            <a:pt x="246" y="206"/>
                          </a:lnTo>
                          <a:lnTo>
                            <a:pt x="246" y="0"/>
                          </a:lnTo>
                          <a:lnTo>
                            <a:pt x="62" y="0"/>
                          </a:lnTo>
                          <a:close/>
                        </a:path>
                      </a:pathLst>
                    </a:custGeom>
                    <a:grpFill/>
                    <a:ln w="9525">
                      <a:solidFill>
                        <a:schemeClr val="tx1"/>
                      </a:solidFill>
                      <a:prstDash val="solid"/>
                      <a:round/>
                      <a:headEnd/>
                      <a:tailEnd/>
                    </a:ln>
                  </p:spPr>
                  <p:txBody>
                    <a:bodyPr/>
                    <a:lstStyle/>
                    <a:p>
                      <a:endParaRPr lang="en-US"/>
                    </a:p>
                  </p:txBody>
                </p:sp>
                <p:sp>
                  <p:nvSpPr>
                    <p:cNvPr id="3878" name="Line 1218"/>
                    <p:cNvSpPr>
                      <a:spLocks noChangeShapeType="1"/>
                    </p:cNvSpPr>
                    <p:nvPr/>
                  </p:nvSpPr>
                  <p:spPr bwMode="auto">
                    <a:xfrm flipH="1">
                      <a:off x="2499" y="1687"/>
                      <a:ext cx="93" cy="1"/>
                    </a:xfrm>
                    <a:prstGeom prst="line">
                      <a:avLst/>
                    </a:prstGeom>
                    <a:grpFill/>
                    <a:ln w="9525">
                      <a:solidFill>
                        <a:schemeClr val="tx1"/>
                      </a:solidFill>
                      <a:round/>
                      <a:headEnd/>
                      <a:tailEnd/>
                    </a:ln>
                    <a:extLst/>
                  </p:spPr>
                  <p:txBody>
                    <a:bodyPr/>
                    <a:lstStyle/>
                    <a:p>
                      <a:endParaRPr lang="en-US"/>
                    </a:p>
                  </p:txBody>
                </p:sp>
                <p:sp>
                  <p:nvSpPr>
                    <p:cNvPr id="3879" name="Line 1219"/>
                    <p:cNvSpPr>
                      <a:spLocks noChangeShapeType="1"/>
                    </p:cNvSpPr>
                    <p:nvPr/>
                  </p:nvSpPr>
                  <p:spPr bwMode="auto">
                    <a:xfrm flipV="1">
                      <a:off x="2592" y="1652"/>
                      <a:ext cx="31" cy="35"/>
                    </a:xfrm>
                    <a:prstGeom prst="line">
                      <a:avLst/>
                    </a:prstGeom>
                    <a:grpFill/>
                    <a:ln w="9525">
                      <a:solidFill>
                        <a:schemeClr val="tx1"/>
                      </a:solidFill>
                      <a:round/>
                      <a:headEnd/>
                      <a:tailEnd/>
                    </a:ln>
                    <a:extLst/>
                  </p:spPr>
                  <p:txBody>
                    <a:bodyPr/>
                    <a:lstStyle/>
                    <a:p>
                      <a:endParaRPr lang="en-US"/>
                    </a:p>
                  </p:txBody>
                </p:sp>
                <p:sp>
                  <p:nvSpPr>
                    <p:cNvPr id="3880" name="Line 1220"/>
                    <p:cNvSpPr>
                      <a:spLocks noChangeShapeType="1"/>
                    </p:cNvSpPr>
                    <p:nvPr/>
                  </p:nvSpPr>
                  <p:spPr bwMode="auto">
                    <a:xfrm>
                      <a:off x="2592" y="1687"/>
                      <a:ext cx="1" cy="102"/>
                    </a:xfrm>
                    <a:prstGeom prst="line">
                      <a:avLst/>
                    </a:prstGeom>
                    <a:grpFill/>
                    <a:ln w="9525">
                      <a:solidFill>
                        <a:schemeClr val="tx1"/>
                      </a:solidFill>
                      <a:round/>
                      <a:headEnd/>
                      <a:tailEnd/>
                    </a:ln>
                    <a:extLst/>
                  </p:spPr>
                  <p:txBody>
                    <a:bodyPr/>
                    <a:lstStyle/>
                    <a:p>
                      <a:endParaRPr lang="en-US"/>
                    </a:p>
                  </p:txBody>
                </p:sp>
              </p:grpSp>
            </p:grpSp>
            <p:grpSp>
              <p:nvGrpSpPr>
                <p:cNvPr id="3554" name="Group 1323"/>
                <p:cNvGrpSpPr>
                  <a:grpSpLocks/>
                </p:cNvGrpSpPr>
                <p:nvPr/>
              </p:nvGrpSpPr>
              <p:grpSpPr bwMode="auto">
                <a:xfrm>
                  <a:off x="2594" y="1652"/>
                  <a:ext cx="219" cy="1045"/>
                  <a:chOff x="2594" y="1652"/>
                  <a:chExt cx="219" cy="1045"/>
                </a:xfrm>
                <a:grpFill/>
              </p:grpSpPr>
              <p:grpSp>
                <p:nvGrpSpPr>
                  <p:cNvPr id="3757" name="Group 1227"/>
                  <p:cNvGrpSpPr>
                    <a:grpSpLocks/>
                  </p:cNvGrpSpPr>
                  <p:nvPr/>
                </p:nvGrpSpPr>
                <p:grpSpPr bwMode="auto">
                  <a:xfrm>
                    <a:off x="2594" y="2561"/>
                    <a:ext cx="123" cy="136"/>
                    <a:chOff x="2594" y="2561"/>
                    <a:chExt cx="123" cy="136"/>
                  </a:xfrm>
                  <a:grpFill/>
                </p:grpSpPr>
                <p:sp>
                  <p:nvSpPr>
                    <p:cNvPr id="3853" name="Freeform 1223"/>
                    <p:cNvSpPr>
                      <a:spLocks/>
                    </p:cNvSpPr>
                    <p:nvPr/>
                  </p:nvSpPr>
                  <p:spPr bwMode="auto">
                    <a:xfrm>
                      <a:off x="2594" y="2561"/>
                      <a:ext cx="123" cy="136"/>
                    </a:xfrm>
                    <a:custGeom>
                      <a:avLst/>
                      <a:gdLst>
                        <a:gd name="T0" fmla="*/ 63 w 247"/>
                        <a:gd name="T1" fmla="*/ 0 h 273"/>
                        <a:gd name="T2" fmla="*/ 0 w 247"/>
                        <a:gd name="T3" fmla="*/ 70 h 273"/>
                        <a:gd name="T4" fmla="*/ 0 w 247"/>
                        <a:gd name="T5" fmla="*/ 273 h 273"/>
                        <a:gd name="T6" fmla="*/ 186 w 247"/>
                        <a:gd name="T7" fmla="*/ 273 h 273"/>
                        <a:gd name="T8" fmla="*/ 247 w 247"/>
                        <a:gd name="T9" fmla="*/ 206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70"/>
                          </a:lnTo>
                          <a:lnTo>
                            <a:pt x="0" y="273"/>
                          </a:lnTo>
                          <a:lnTo>
                            <a:pt x="186" y="273"/>
                          </a:lnTo>
                          <a:lnTo>
                            <a:pt x="247" y="206"/>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3854" name="Line 1224"/>
                    <p:cNvSpPr>
                      <a:spLocks noChangeShapeType="1"/>
                    </p:cNvSpPr>
                    <p:nvPr/>
                  </p:nvSpPr>
                  <p:spPr bwMode="auto">
                    <a:xfrm flipH="1">
                      <a:off x="2594" y="2595"/>
                      <a:ext cx="93" cy="1"/>
                    </a:xfrm>
                    <a:prstGeom prst="line">
                      <a:avLst/>
                    </a:prstGeom>
                    <a:grpFill/>
                    <a:ln w="9525">
                      <a:solidFill>
                        <a:schemeClr val="tx1"/>
                      </a:solidFill>
                      <a:round/>
                      <a:headEnd/>
                      <a:tailEnd/>
                    </a:ln>
                    <a:extLst/>
                  </p:spPr>
                  <p:txBody>
                    <a:bodyPr/>
                    <a:lstStyle/>
                    <a:p>
                      <a:endParaRPr lang="en-US"/>
                    </a:p>
                  </p:txBody>
                </p:sp>
                <p:sp>
                  <p:nvSpPr>
                    <p:cNvPr id="3855" name="Line 1225"/>
                    <p:cNvSpPr>
                      <a:spLocks noChangeShapeType="1"/>
                    </p:cNvSpPr>
                    <p:nvPr/>
                  </p:nvSpPr>
                  <p:spPr bwMode="auto">
                    <a:xfrm flipV="1">
                      <a:off x="2687" y="2561"/>
                      <a:ext cx="30" cy="34"/>
                    </a:xfrm>
                    <a:prstGeom prst="line">
                      <a:avLst/>
                    </a:prstGeom>
                    <a:grpFill/>
                    <a:ln w="9525">
                      <a:solidFill>
                        <a:schemeClr val="tx1"/>
                      </a:solidFill>
                      <a:round/>
                      <a:headEnd/>
                      <a:tailEnd/>
                    </a:ln>
                    <a:extLst/>
                  </p:spPr>
                  <p:txBody>
                    <a:bodyPr/>
                    <a:lstStyle/>
                    <a:p>
                      <a:endParaRPr lang="en-US"/>
                    </a:p>
                  </p:txBody>
                </p:sp>
                <p:sp>
                  <p:nvSpPr>
                    <p:cNvPr id="3856" name="Line 1226"/>
                    <p:cNvSpPr>
                      <a:spLocks noChangeShapeType="1"/>
                    </p:cNvSpPr>
                    <p:nvPr/>
                  </p:nvSpPr>
                  <p:spPr bwMode="auto">
                    <a:xfrm>
                      <a:off x="2687" y="2595"/>
                      <a:ext cx="1" cy="102"/>
                    </a:xfrm>
                    <a:prstGeom prst="line">
                      <a:avLst/>
                    </a:prstGeom>
                    <a:grpFill/>
                    <a:ln w="9525">
                      <a:solidFill>
                        <a:schemeClr val="tx1"/>
                      </a:solidFill>
                      <a:round/>
                      <a:headEnd/>
                      <a:tailEnd/>
                    </a:ln>
                    <a:extLst/>
                  </p:spPr>
                  <p:txBody>
                    <a:bodyPr/>
                    <a:lstStyle/>
                    <a:p>
                      <a:endParaRPr lang="en-US"/>
                    </a:p>
                  </p:txBody>
                </p:sp>
              </p:grpSp>
              <p:grpSp>
                <p:nvGrpSpPr>
                  <p:cNvPr id="3758" name="Group 1232"/>
                  <p:cNvGrpSpPr>
                    <a:grpSpLocks/>
                  </p:cNvGrpSpPr>
                  <p:nvPr/>
                </p:nvGrpSpPr>
                <p:grpSpPr bwMode="auto">
                  <a:xfrm>
                    <a:off x="2594" y="2460"/>
                    <a:ext cx="123" cy="136"/>
                    <a:chOff x="2594" y="2460"/>
                    <a:chExt cx="123" cy="136"/>
                  </a:xfrm>
                  <a:grpFill/>
                </p:grpSpPr>
                <p:sp>
                  <p:nvSpPr>
                    <p:cNvPr id="3849" name="Freeform 1228"/>
                    <p:cNvSpPr>
                      <a:spLocks/>
                    </p:cNvSpPr>
                    <p:nvPr/>
                  </p:nvSpPr>
                  <p:spPr bwMode="auto">
                    <a:xfrm>
                      <a:off x="2594" y="2460"/>
                      <a:ext cx="123" cy="136"/>
                    </a:xfrm>
                    <a:custGeom>
                      <a:avLst/>
                      <a:gdLst>
                        <a:gd name="T0" fmla="*/ 63 w 247"/>
                        <a:gd name="T1" fmla="*/ 0 h 273"/>
                        <a:gd name="T2" fmla="*/ 0 w 247"/>
                        <a:gd name="T3" fmla="*/ 69 h 273"/>
                        <a:gd name="T4" fmla="*/ 0 w 247"/>
                        <a:gd name="T5" fmla="*/ 273 h 273"/>
                        <a:gd name="T6" fmla="*/ 186 w 247"/>
                        <a:gd name="T7" fmla="*/ 273 h 273"/>
                        <a:gd name="T8" fmla="*/ 247 w 247"/>
                        <a:gd name="T9" fmla="*/ 205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69"/>
                          </a:lnTo>
                          <a:lnTo>
                            <a:pt x="0" y="273"/>
                          </a:lnTo>
                          <a:lnTo>
                            <a:pt x="186" y="273"/>
                          </a:lnTo>
                          <a:lnTo>
                            <a:pt x="247" y="205"/>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3850" name="Line 1229"/>
                    <p:cNvSpPr>
                      <a:spLocks noChangeShapeType="1"/>
                    </p:cNvSpPr>
                    <p:nvPr/>
                  </p:nvSpPr>
                  <p:spPr bwMode="auto">
                    <a:xfrm flipH="1">
                      <a:off x="2594" y="2494"/>
                      <a:ext cx="93" cy="1"/>
                    </a:xfrm>
                    <a:prstGeom prst="line">
                      <a:avLst/>
                    </a:prstGeom>
                    <a:grpFill/>
                    <a:ln w="9525">
                      <a:solidFill>
                        <a:schemeClr val="tx1"/>
                      </a:solidFill>
                      <a:round/>
                      <a:headEnd/>
                      <a:tailEnd/>
                    </a:ln>
                    <a:extLst/>
                  </p:spPr>
                  <p:txBody>
                    <a:bodyPr/>
                    <a:lstStyle/>
                    <a:p>
                      <a:endParaRPr lang="en-US"/>
                    </a:p>
                  </p:txBody>
                </p:sp>
                <p:sp>
                  <p:nvSpPr>
                    <p:cNvPr id="3851" name="Line 1230"/>
                    <p:cNvSpPr>
                      <a:spLocks noChangeShapeType="1"/>
                    </p:cNvSpPr>
                    <p:nvPr/>
                  </p:nvSpPr>
                  <p:spPr bwMode="auto">
                    <a:xfrm flipV="1">
                      <a:off x="2687" y="2460"/>
                      <a:ext cx="30" cy="34"/>
                    </a:xfrm>
                    <a:prstGeom prst="line">
                      <a:avLst/>
                    </a:prstGeom>
                    <a:grpFill/>
                    <a:ln w="9525">
                      <a:solidFill>
                        <a:schemeClr val="tx1"/>
                      </a:solidFill>
                      <a:round/>
                      <a:headEnd/>
                      <a:tailEnd/>
                    </a:ln>
                    <a:extLst/>
                  </p:spPr>
                  <p:txBody>
                    <a:bodyPr/>
                    <a:lstStyle/>
                    <a:p>
                      <a:endParaRPr lang="en-US"/>
                    </a:p>
                  </p:txBody>
                </p:sp>
                <p:sp>
                  <p:nvSpPr>
                    <p:cNvPr id="3852" name="Line 1231"/>
                    <p:cNvSpPr>
                      <a:spLocks noChangeShapeType="1"/>
                    </p:cNvSpPr>
                    <p:nvPr/>
                  </p:nvSpPr>
                  <p:spPr bwMode="auto">
                    <a:xfrm>
                      <a:off x="2687" y="2494"/>
                      <a:ext cx="1" cy="102"/>
                    </a:xfrm>
                    <a:prstGeom prst="line">
                      <a:avLst/>
                    </a:prstGeom>
                    <a:grpFill/>
                    <a:ln w="9525">
                      <a:solidFill>
                        <a:schemeClr val="tx1"/>
                      </a:solidFill>
                      <a:round/>
                      <a:headEnd/>
                      <a:tailEnd/>
                    </a:ln>
                    <a:extLst/>
                  </p:spPr>
                  <p:txBody>
                    <a:bodyPr/>
                    <a:lstStyle/>
                    <a:p>
                      <a:endParaRPr lang="en-US"/>
                    </a:p>
                  </p:txBody>
                </p:sp>
              </p:grpSp>
              <p:grpSp>
                <p:nvGrpSpPr>
                  <p:cNvPr id="3759" name="Group 1237"/>
                  <p:cNvGrpSpPr>
                    <a:grpSpLocks/>
                  </p:cNvGrpSpPr>
                  <p:nvPr/>
                </p:nvGrpSpPr>
                <p:grpSpPr bwMode="auto">
                  <a:xfrm>
                    <a:off x="2594" y="2359"/>
                    <a:ext cx="123" cy="136"/>
                    <a:chOff x="2594" y="2359"/>
                    <a:chExt cx="123" cy="136"/>
                  </a:xfrm>
                  <a:grpFill/>
                </p:grpSpPr>
                <p:sp>
                  <p:nvSpPr>
                    <p:cNvPr id="3845" name="Freeform 1233"/>
                    <p:cNvSpPr>
                      <a:spLocks/>
                    </p:cNvSpPr>
                    <p:nvPr/>
                  </p:nvSpPr>
                  <p:spPr bwMode="auto">
                    <a:xfrm>
                      <a:off x="2594" y="2359"/>
                      <a:ext cx="123" cy="136"/>
                    </a:xfrm>
                    <a:custGeom>
                      <a:avLst/>
                      <a:gdLst>
                        <a:gd name="T0" fmla="*/ 63 w 247"/>
                        <a:gd name="T1" fmla="*/ 0 h 273"/>
                        <a:gd name="T2" fmla="*/ 0 w 247"/>
                        <a:gd name="T3" fmla="*/ 69 h 273"/>
                        <a:gd name="T4" fmla="*/ 0 w 247"/>
                        <a:gd name="T5" fmla="*/ 273 h 273"/>
                        <a:gd name="T6" fmla="*/ 186 w 247"/>
                        <a:gd name="T7" fmla="*/ 273 h 273"/>
                        <a:gd name="T8" fmla="*/ 247 w 247"/>
                        <a:gd name="T9" fmla="*/ 205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69"/>
                          </a:lnTo>
                          <a:lnTo>
                            <a:pt x="0" y="273"/>
                          </a:lnTo>
                          <a:lnTo>
                            <a:pt x="186" y="273"/>
                          </a:lnTo>
                          <a:lnTo>
                            <a:pt x="247" y="205"/>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3846" name="Line 1234"/>
                    <p:cNvSpPr>
                      <a:spLocks noChangeShapeType="1"/>
                    </p:cNvSpPr>
                    <p:nvPr/>
                  </p:nvSpPr>
                  <p:spPr bwMode="auto">
                    <a:xfrm flipH="1">
                      <a:off x="2594" y="2393"/>
                      <a:ext cx="93" cy="1"/>
                    </a:xfrm>
                    <a:prstGeom prst="line">
                      <a:avLst/>
                    </a:prstGeom>
                    <a:grpFill/>
                    <a:ln w="9525">
                      <a:solidFill>
                        <a:schemeClr val="tx1"/>
                      </a:solidFill>
                      <a:round/>
                      <a:headEnd/>
                      <a:tailEnd/>
                    </a:ln>
                    <a:extLst/>
                  </p:spPr>
                  <p:txBody>
                    <a:bodyPr/>
                    <a:lstStyle/>
                    <a:p>
                      <a:endParaRPr lang="en-US"/>
                    </a:p>
                  </p:txBody>
                </p:sp>
                <p:sp>
                  <p:nvSpPr>
                    <p:cNvPr id="3847" name="Line 1235"/>
                    <p:cNvSpPr>
                      <a:spLocks noChangeShapeType="1"/>
                    </p:cNvSpPr>
                    <p:nvPr/>
                  </p:nvSpPr>
                  <p:spPr bwMode="auto">
                    <a:xfrm flipV="1">
                      <a:off x="2687" y="2359"/>
                      <a:ext cx="30" cy="34"/>
                    </a:xfrm>
                    <a:prstGeom prst="line">
                      <a:avLst/>
                    </a:prstGeom>
                    <a:grpFill/>
                    <a:ln w="9525">
                      <a:solidFill>
                        <a:schemeClr val="tx1"/>
                      </a:solidFill>
                      <a:round/>
                      <a:headEnd/>
                      <a:tailEnd/>
                    </a:ln>
                    <a:extLst/>
                  </p:spPr>
                  <p:txBody>
                    <a:bodyPr/>
                    <a:lstStyle/>
                    <a:p>
                      <a:endParaRPr lang="en-US"/>
                    </a:p>
                  </p:txBody>
                </p:sp>
                <p:sp>
                  <p:nvSpPr>
                    <p:cNvPr id="3848" name="Line 1236"/>
                    <p:cNvSpPr>
                      <a:spLocks noChangeShapeType="1"/>
                    </p:cNvSpPr>
                    <p:nvPr/>
                  </p:nvSpPr>
                  <p:spPr bwMode="auto">
                    <a:xfrm>
                      <a:off x="2687" y="2393"/>
                      <a:ext cx="1" cy="102"/>
                    </a:xfrm>
                    <a:prstGeom prst="line">
                      <a:avLst/>
                    </a:prstGeom>
                    <a:grpFill/>
                    <a:ln w="9525">
                      <a:solidFill>
                        <a:schemeClr val="tx1"/>
                      </a:solidFill>
                      <a:round/>
                      <a:headEnd/>
                      <a:tailEnd/>
                    </a:ln>
                    <a:extLst/>
                  </p:spPr>
                  <p:txBody>
                    <a:bodyPr/>
                    <a:lstStyle/>
                    <a:p>
                      <a:endParaRPr lang="en-US"/>
                    </a:p>
                  </p:txBody>
                </p:sp>
              </p:grpSp>
              <p:grpSp>
                <p:nvGrpSpPr>
                  <p:cNvPr id="3760" name="Group 1242"/>
                  <p:cNvGrpSpPr>
                    <a:grpSpLocks/>
                  </p:cNvGrpSpPr>
                  <p:nvPr/>
                </p:nvGrpSpPr>
                <p:grpSpPr bwMode="auto">
                  <a:xfrm>
                    <a:off x="2594" y="2258"/>
                    <a:ext cx="123" cy="136"/>
                    <a:chOff x="2594" y="2258"/>
                    <a:chExt cx="123" cy="136"/>
                  </a:xfrm>
                  <a:grpFill/>
                </p:grpSpPr>
                <p:sp>
                  <p:nvSpPr>
                    <p:cNvPr id="3841" name="Freeform 1238"/>
                    <p:cNvSpPr>
                      <a:spLocks/>
                    </p:cNvSpPr>
                    <p:nvPr/>
                  </p:nvSpPr>
                  <p:spPr bwMode="auto">
                    <a:xfrm>
                      <a:off x="2594" y="2258"/>
                      <a:ext cx="123" cy="136"/>
                    </a:xfrm>
                    <a:custGeom>
                      <a:avLst/>
                      <a:gdLst>
                        <a:gd name="T0" fmla="*/ 63 w 247"/>
                        <a:gd name="T1" fmla="*/ 0 h 273"/>
                        <a:gd name="T2" fmla="*/ 0 w 247"/>
                        <a:gd name="T3" fmla="*/ 69 h 273"/>
                        <a:gd name="T4" fmla="*/ 0 w 247"/>
                        <a:gd name="T5" fmla="*/ 273 h 273"/>
                        <a:gd name="T6" fmla="*/ 186 w 247"/>
                        <a:gd name="T7" fmla="*/ 273 h 273"/>
                        <a:gd name="T8" fmla="*/ 247 w 247"/>
                        <a:gd name="T9" fmla="*/ 205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69"/>
                          </a:lnTo>
                          <a:lnTo>
                            <a:pt x="0" y="273"/>
                          </a:lnTo>
                          <a:lnTo>
                            <a:pt x="186" y="273"/>
                          </a:lnTo>
                          <a:lnTo>
                            <a:pt x="247" y="205"/>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3842" name="Line 1239"/>
                    <p:cNvSpPr>
                      <a:spLocks noChangeShapeType="1"/>
                    </p:cNvSpPr>
                    <p:nvPr/>
                  </p:nvSpPr>
                  <p:spPr bwMode="auto">
                    <a:xfrm flipH="1">
                      <a:off x="2594" y="2292"/>
                      <a:ext cx="93" cy="1"/>
                    </a:xfrm>
                    <a:prstGeom prst="line">
                      <a:avLst/>
                    </a:prstGeom>
                    <a:grpFill/>
                    <a:ln w="9525">
                      <a:solidFill>
                        <a:schemeClr val="tx1"/>
                      </a:solidFill>
                      <a:round/>
                      <a:headEnd/>
                      <a:tailEnd/>
                    </a:ln>
                    <a:extLst/>
                  </p:spPr>
                  <p:txBody>
                    <a:bodyPr/>
                    <a:lstStyle/>
                    <a:p>
                      <a:endParaRPr lang="en-US"/>
                    </a:p>
                  </p:txBody>
                </p:sp>
                <p:sp>
                  <p:nvSpPr>
                    <p:cNvPr id="3843" name="Line 1240"/>
                    <p:cNvSpPr>
                      <a:spLocks noChangeShapeType="1"/>
                    </p:cNvSpPr>
                    <p:nvPr/>
                  </p:nvSpPr>
                  <p:spPr bwMode="auto">
                    <a:xfrm flipV="1">
                      <a:off x="2687" y="2258"/>
                      <a:ext cx="30" cy="34"/>
                    </a:xfrm>
                    <a:prstGeom prst="line">
                      <a:avLst/>
                    </a:prstGeom>
                    <a:grpFill/>
                    <a:ln w="9525">
                      <a:solidFill>
                        <a:schemeClr val="tx1"/>
                      </a:solidFill>
                      <a:round/>
                      <a:headEnd/>
                      <a:tailEnd/>
                    </a:ln>
                    <a:extLst/>
                  </p:spPr>
                  <p:txBody>
                    <a:bodyPr/>
                    <a:lstStyle/>
                    <a:p>
                      <a:endParaRPr lang="en-US"/>
                    </a:p>
                  </p:txBody>
                </p:sp>
                <p:sp>
                  <p:nvSpPr>
                    <p:cNvPr id="3844" name="Line 1241"/>
                    <p:cNvSpPr>
                      <a:spLocks noChangeShapeType="1"/>
                    </p:cNvSpPr>
                    <p:nvPr/>
                  </p:nvSpPr>
                  <p:spPr bwMode="auto">
                    <a:xfrm>
                      <a:off x="2687" y="2292"/>
                      <a:ext cx="1" cy="102"/>
                    </a:xfrm>
                    <a:prstGeom prst="line">
                      <a:avLst/>
                    </a:prstGeom>
                    <a:grpFill/>
                    <a:ln w="9525">
                      <a:solidFill>
                        <a:schemeClr val="tx1"/>
                      </a:solidFill>
                      <a:round/>
                      <a:headEnd/>
                      <a:tailEnd/>
                    </a:ln>
                    <a:extLst/>
                  </p:spPr>
                  <p:txBody>
                    <a:bodyPr/>
                    <a:lstStyle/>
                    <a:p>
                      <a:endParaRPr lang="en-US"/>
                    </a:p>
                  </p:txBody>
                </p:sp>
              </p:grpSp>
              <p:grpSp>
                <p:nvGrpSpPr>
                  <p:cNvPr id="3761" name="Group 1247"/>
                  <p:cNvGrpSpPr>
                    <a:grpSpLocks/>
                  </p:cNvGrpSpPr>
                  <p:nvPr/>
                </p:nvGrpSpPr>
                <p:grpSpPr bwMode="auto">
                  <a:xfrm>
                    <a:off x="2594" y="2157"/>
                    <a:ext cx="123" cy="136"/>
                    <a:chOff x="2594" y="2157"/>
                    <a:chExt cx="123" cy="136"/>
                  </a:xfrm>
                  <a:grpFill/>
                </p:grpSpPr>
                <p:sp>
                  <p:nvSpPr>
                    <p:cNvPr id="3837" name="Freeform 1243"/>
                    <p:cNvSpPr>
                      <a:spLocks/>
                    </p:cNvSpPr>
                    <p:nvPr/>
                  </p:nvSpPr>
                  <p:spPr bwMode="auto">
                    <a:xfrm>
                      <a:off x="2594" y="2157"/>
                      <a:ext cx="123" cy="136"/>
                    </a:xfrm>
                    <a:custGeom>
                      <a:avLst/>
                      <a:gdLst>
                        <a:gd name="T0" fmla="*/ 63 w 247"/>
                        <a:gd name="T1" fmla="*/ 0 h 273"/>
                        <a:gd name="T2" fmla="*/ 0 w 247"/>
                        <a:gd name="T3" fmla="*/ 69 h 273"/>
                        <a:gd name="T4" fmla="*/ 0 w 247"/>
                        <a:gd name="T5" fmla="*/ 273 h 273"/>
                        <a:gd name="T6" fmla="*/ 186 w 247"/>
                        <a:gd name="T7" fmla="*/ 273 h 273"/>
                        <a:gd name="T8" fmla="*/ 247 w 247"/>
                        <a:gd name="T9" fmla="*/ 205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69"/>
                          </a:lnTo>
                          <a:lnTo>
                            <a:pt x="0" y="273"/>
                          </a:lnTo>
                          <a:lnTo>
                            <a:pt x="186" y="273"/>
                          </a:lnTo>
                          <a:lnTo>
                            <a:pt x="247" y="205"/>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3838" name="Line 1244"/>
                    <p:cNvSpPr>
                      <a:spLocks noChangeShapeType="1"/>
                    </p:cNvSpPr>
                    <p:nvPr/>
                  </p:nvSpPr>
                  <p:spPr bwMode="auto">
                    <a:xfrm flipH="1">
                      <a:off x="2594" y="2191"/>
                      <a:ext cx="93" cy="1"/>
                    </a:xfrm>
                    <a:prstGeom prst="line">
                      <a:avLst/>
                    </a:prstGeom>
                    <a:grpFill/>
                    <a:ln w="9525">
                      <a:solidFill>
                        <a:schemeClr val="tx1"/>
                      </a:solidFill>
                      <a:round/>
                      <a:headEnd/>
                      <a:tailEnd/>
                    </a:ln>
                    <a:extLst/>
                  </p:spPr>
                  <p:txBody>
                    <a:bodyPr/>
                    <a:lstStyle/>
                    <a:p>
                      <a:endParaRPr lang="en-US"/>
                    </a:p>
                  </p:txBody>
                </p:sp>
                <p:sp>
                  <p:nvSpPr>
                    <p:cNvPr id="3839" name="Line 1245"/>
                    <p:cNvSpPr>
                      <a:spLocks noChangeShapeType="1"/>
                    </p:cNvSpPr>
                    <p:nvPr/>
                  </p:nvSpPr>
                  <p:spPr bwMode="auto">
                    <a:xfrm flipV="1">
                      <a:off x="2687" y="2157"/>
                      <a:ext cx="30" cy="34"/>
                    </a:xfrm>
                    <a:prstGeom prst="line">
                      <a:avLst/>
                    </a:prstGeom>
                    <a:grpFill/>
                    <a:ln w="9525">
                      <a:solidFill>
                        <a:schemeClr val="tx1"/>
                      </a:solidFill>
                      <a:round/>
                      <a:headEnd/>
                      <a:tailEnd/>
                    </a:ln>
                    <a:extLst/>
                  </p:spPr>
                  <p:txBody>
                    <a:bodyPr/>
                    <a:lstStyle/>
                    <a:p>
                      <a:endParaRPr lang="en-US"/>
                    </a:p>
                  </p:txBody>
                </p:sp>
                <p:sp>
                  <p:nvSpPr>
                    <p:cNvPr id="3840" name="Line 1246"/>
                    <p:cNvSpPr>
                      <a:spLocks noChangeShapeType="1"/>
                    </p:cNvSpPr>
                    <p:nvPr/>
                  </p:nvSpPr>
                  <p:spPr bwMode="auto">
                    <a:xfrm>
                      <a:off x="2687" y="2191"/>
                      <a:ext cx="1" cy="102"/>
                    </a:xfrm>
                    <a:prstGeom prst="line">
                      <a:avLst/>
                    </a:prstGeom>
                    <a:grpFill/>
                    <a:ln w="9525">
                      <a:solidFill>
                        <a:schemeClr val="tx1"/>
                      </a:solidFill>
                      <a:round/>
                      <a:headEnd/>
                      <a:tailEnd/>
                    </a:ln>
                    <a:extLst/>
                  </p:spPr>
                  <p:txBody>
                    <a:bodyPr/>
                    <a:lstStyle/>
                    <a:p>
                      <a:endParaRPr lang="en-US"/>
                    </a:p>
                  </p:txBody>
                </p:sp>
              </p:grpSp>
              <p:grpSp>
                <p:nvGrpSpPr>
                  <p:cNvPr id="3762" name="Group 1252"/>
                  <p:cNvGrpSpPr>
                    <a:grpSpLocks/>
                  </p:cNvGrpSpPr>
                  <p:nvPr/>
                </p:nvGrpSpPr>
                <p:grpSpPr bwMode="auto">
                  <a:xfrm>
                    <a:off x="2594" y="2056"/>
                    <a:ext cx="123" cy="136"/>
                    <a:chOff x="2594" y="2056"/>
                    <a:chExt cx="123" cy="136"/>
                  </a:xfrm>
                  <a:grpFill/>
                </p:grpSpPr>
                <p:sp>
                  <p:nvSpPr>
                    <p:cNvPr id="3833" name="Freeform 1248"/>
                    <p:cNvSpPr>
                      <a:spLocks/>
                    </p:cNvSpPr>
                    <p:nvPr/>
                  </p:nvSpPr>
                  <p:spPr bwMode="auto">
                    <a:xfrm>
                      <a:off x="2594" y="2056"/>
                      <a:ext cx="123" cy="136"/>
                    </a:xfrm>
                    <a:custGeom>
                      <a:avLst/>
                      <a:gdLst>
                        <a:gd name="T0" fmla="*/ 63 w 247"/>
                        <a:gd name="T1" fmla="*/ 0 h 273"/>
                        <a:gd name="T2" fmla="*/ 0 w 247"/>
                        <a:gd name="T3" fmla="*/ 69 h 273"/>
                        <a:gd name="T4" fmla="*/ 0 w 247"/>
                        <a:gd name="T5" fmla="*/ 273 h 273"/>
                        <a:gd name="T6" fmla="*/ 186 w 247"/>
                        <a:gd name="T7" fmla="*/ 273 h 273"/>
                        <a:gd name="T8" fmla="*/ 247 w 247"/>
                        <a:gd name="T9" fmla="*/ 206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69"/>
                          </a:lnTo>
                          <a:lnTo>
                            <a:pt x="0" y="273"/>
                          </a:lnTo>
                          <a:lnTo>
                            <a:pt x="186" y="273"/>
                          </a:lnTo>
                          <a:lnTo>
                            <a:pt x="247" y="206"/>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3834" name="Line 1249"/>
                    <p:cNvSpPr>
                      <a:spLocks noChangeShapeType="1"/>
                    </p:cNvSpPr>
                    <p:nvPr/>
                  </p:nvSpPr>
                  <p:spPr bwMode="auto">
                    <a:xfrm flipH="1">
                      <a:off x="2594" y="2091"/>
                      <a:ext cx="93" cy="1"/>
                    </a:xfrm>
                    <a:prstGeom prst="line">
                      <a:avLst/>
                    </a:prstGeom>
                    <a:grpFill/>
                    <a:ln w="9525">
                      <a:solidFill>
                        <a:schemeClr val="tx1"/>
                      </a:solidFill>
                      <a:round/>
                      <a:headEnd/>
                      <a:tailEnd/>
                    </a:ln>
                    <a:extLst/>
                  </p:spPr>
                  <p:txBody>
                    <a:bodyPr/>
                    <a:lstStyle/>
                    <a:p>
                      <a:endParaRPr lang="en-US"/>
                    </a:p>
                  </p:txBody>
                </p:sp>
                <p:sp>
                  <p:nvSpPr>
                    <p:cNvPr id="3835" name="Line 1250"/>
                    <p:cNvSpPr>
                      <a:spLocks noChangeShapeType="1"/>
                    </p:cNvSpPr>
                    <p:nvPr/>
                  </p:nvSpPr>
                  <p:spPr bwMode="auto">
                    <a:xfrm flipV="1">
                      <a:off x="2687" y="2056"/>
                      <a:ext cx="30" cy="35"/>
                    </a:xfrm>
                    <a:prstGeom prst="line">
                      <a:avLst/>
                    </a:prstGeom>
                    <a:grpFill/>
                    <a:ln w="9525">
                      <a:solidFill>
                        <a:schemeClr val="tx1"/>
                      </a:solidFill>
                      <a:round/>
                      <a:headEnd/>
                      <a:tailEnd/>
                    </a:ln>
                    <a:extLst/>
                  </p:spPr>
                  <p:txBody>
                    <a:bodyPr/>
                    <a:lstStyle/>
                    <a:p>
                      <a:endParaRPr lang="en-US"/>
                    </a:p>
                  </p:txBody>
                </p:sp>
                <p:sp>
                  <p:nvSpPr>
                    <p:cNvPr id="3836" name="Line 1251"/>
                    <p:cNvSpPr>
                      <a:spLocks noChangeShapeType="1"/>
                    </p:cNvSpPr>
                    <p:nvPr/>
                  </p:nvSpPr>
                  <p:spPr bwMode="auto">
                    <a:xfrm>
                      <a:off x="2687" y="2091"/>
                      <a:ext cx="1" cy="101"/>
                    </a:xfrm>
                    <a:prstGeom prst="line">
                      <a:avLst/>
                    </a:prstGeom>
                    <a:grpFill/>
                    <a:ln w="9525">
                      <a:solidFill>
                        <a:schemeClr val="tx1"/>
                      </a:solidFill>
                      <a:round/>
                      <a:headEnd/>
                      <a:tailEnd/>
                    </a:ln>
                    <a:extLst/>
                  </p:spPr>
                  <p:txBody>
                    <a:bodyPr/>
                    <a:lstStyle/>
                    <a:p>
                      <a:endParaRPr lang="en-US"/>
                    </a:p>
                  </p:txBody>
                </p:sp>
              </p:grpSp>
              <p:grpSp>
                <p:nvGrpSpPr>
                  <p:cNvPr id="3763" name="Group 1257"/>
                  <p:cNvGrpSpPr>
                    <a:grpSpLocks/>
                  </p:cNvGrpSpPr>
                  <p:nvPr/>
                </p:nvGrpSpPr>
                <p:grpSpPr bwMode="auto">
                  <a:xfrm>
                    <a:off x="2594" y="1955"/>
                    <a:ext cx="123" cy="136"/>
                    <a:chOff x="2594" y="1955"/>
                    <a:chExt cx="123" cy="136"/>
                  </a:xfrm>
                  <a:grpFill/>
                </p:grpSpPr>
                <p:sp>
                  <p:nvSpPr>
                    <p:cNvPr id="3829" name="Freeform 1253"/>
                    <p:cNvSpPr>
                      <a:spLocks/>
                    </p:cNvSpPr>
                    <p:nvPr/>
                  </p:nvSpPr>
                  <p:spPr bwMode="auto">
                    <a:xfrm>
                      <a:off x="2594" y="1955"/>
                      <a:ext cx="123" cy="136"/>
                    </a:xfrm>
                    <a:custGeom>
                      <a:avLst/>
                      <a:gdLst>
                        <a:gd name="T0" fmla="*/ 63 w 247"/>
                        <a:gd name="T1" fmla="*/ 0 h 273"/>
                        <a:gd name="T2" fmla="*/ 0 w 247"/>
                        <a:gd name="T3" fmla="*/ 69 h 273"/>
                        <a:gd name="T4" fmla="*/ 0 w 247"/>
                        <a:gd name="T5" fmla="*/ 273 h 273"/>
                        <a:gd name="T6" fmla="*/ 186 w 247"/>
                        <a:gd name="T7" fmla="*/ 273 h 273"/>
                        <a:gd name="T8" fmla="*/ 247 w 247"/>
                        <a:gd name="T9" fmla="*/ 206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69"/>
                          </a:lnTo>
                          <a:lnTo>
                            <a:pt x="0" y="273"/>
                          </a:lnTo>
                          <a:lnTo>
                            <a:pt x="186" y="273"/>
                          </a:lnTo>
                          <a:lnTo>
                            <a:pt x="247" y="206"/>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3830" name="Line 1254"/>
                    <p:cNvSpPr>
                      <a:spLocks noChangeShapeType="1"/>
                    </p:cNvSpPr>
                    <p:nvPr/>
                  </p:nvSpPr>
                  <p:spPr bwMode="auto">
                    <a:xfrm flipH="1">
                      <a:off x="2594" y="1990"/>
                      <a:ext cx="93" cy="1"/>
                    </a:xfrm>
                    <a:prstGeom prst="line">
                      <a:avLst/>
                    </a:prstGeom>
                    <a:grpFill/>
                    <a:ln w="9525">
                      <a:solidFill>
                        <a:schemeClr val="tx1"/>
                      </a:solidFill>
                      <a:round/>
                      <a:headEnd/>
                      <a:tailEnd/>
                    </a:ln>
                    <a:extLst/>
                  </p:spPr>
                  <p:txBody>
                    <a:bodyPr/>
                    <a:lstStyle/>
                    <a:p>
                      <a:endParaRPr lang="en-US"/>
                    </a:p>
                  </p:txBody>
                </p:sp>
                <p:sp>
                  <p:nvSpPr>
                    <p:cNvPr id="3831" name="Line 1255"/>
                    <p:cNvSpPr>
                      <a:spLocks noChangeShapeType="1"/>
                    </p:cNvSpPr>
                    <p:nvPr/>
                  </p:nvSpPr>
                  <p:spPr bwMode="auto">
                    <a:xfrm flipV="1">
                      <a:off x="2687" y="1955"/>
                      <a:ext cx="30" cy="35"/>
                    </a:xfrm>
                    <a:prstGeom prst="line">
                      <a:avLst/>
                    </a:prstGeom>
                    <a:grpFill/>
                    <a:ln w="9525">
                      <a:solidFill>
                        <a:schemeClr val="tx1"/>
                      </a:solidFill>
                      <a:round/>
                      <a:headEnd/>
                      <a:tailEnd/>
                    </a:ln>
                    <a:extLst/>
                  </p:spPr>
                  <p:txBody>
                    <a:bodyPr/>
                    <a:lstStyle/>
                    <a:p>
                      <a:endParaRPr lang="en-US"/>
                    </a:p>
                  </p:txBody>
                </p:sp>
                <p:sp>
                  <p:nvSpPr>
                    <p:cNvPr id="3832" name="Line 1256"/>
                    <p:cNvSpPr>
                      <a:spLocks noChangeShapeType="1"/>
                    </p:cNvSpPr>
                    <p:nvPr/>
                  </p:nvSpPr>
                  <p:spPr bwMode="auto">
                    <a:xfrm>
                      <a:off x="2687" y="1990"/>
                      <a:ext cx="1" cy="101"/>
                    </a:xfrm>
                    <a:prstGeom prst="line">
                      <a:avLst/>
                    </a:prstGeom>
                    <a:grpFill/>
                    <a:ln w="9525">
                      <a:solidFill>
                        <a:schemeClr val="tx1"/>
                      </a:solidFill>
                      <a:round/>
                      <a:headEnd/>
                      <a:tailEnd/>
                    </a:ln>
                    <a:extLst/>
                  </p:spPr>
                  <p:txBody>
                    <a:bodyPr/>
                    <a:lstStyle/>
                    <a:p>
                      <a:endParaRPr lang="en-US"/>
                    </a:p>
                  </p:txBody>
                </p:sp>
              </p:grpSp>
              <p:grpSp>
                <p:nvGrpSpPr>
                  <p:cNvPr id="3764" name="Group 1262"/>
                  <p:cNvGrpSpPr>
                    <a:grpSpLocks/>
                  </p:cNvGrpSpPr>
                  <p:nvPr/>
                </p:nvGrpSpPr>
                <p:grpSpPr bwMode="auto">
                  <a:xfrm>
                    <a:off x="2594" y="1854"/>
                    <a:ext cx="123" cy="137"/>
                    <a:chOff x="2594" y="1854"/>
                    <a:chExt cx="123" cy="137"/>
                  </a:xfrm>
                  <a:grpFill/>
                </p:grpSpPr>
                <p:sp>
                  <p:nvSpPr>
                    <p:cNvPr id="3825" name="Freeform 1258"/>
                    <p:cNvSpPr>
                      <a:spLocks/>
                    </p:cNvSpPr>
                    <p:nvPr/>
                  </p:nvSpPr>
                  <p:spPr bwMode="auto">
                    <a:xfrm>
                      <a:off x="2594" y="1854"/>
                      <a:ext cx="123" cy="137"/>
                    </a:xfrm>
                    <a:custGeom>
                      <a:avLst/>
                      <a:gdLst>
                        <a:gd name="T0" fmla="*/ 63 w 247"/>
                        <a:gd name="T1" fmla="*/ 0 h 273"/>
                        <a:gd name="T2" fmla="*/ 0 w 247"/>
                        <a:gd name="T3" fmla="*/ 69 h 273"/>
                        <a:gd name="T4" fmla="*/ 0 w 247"/>
                        <a:gd name="T5" fmla="*/ 273 h 273"/>
                        <a:gd name="T6" fmla="*/ 186 w 247"/>
                        <a:gd name="T7" fmla="*/ 273 h 273"/>
                        <a:gd name="T8" fmla="*/ 247 w 247"/>
                        <a:gd name="T9" fmla="*/ 206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69"/>
                          </a:lnTo>
                          <a:lnTo>
                            <a:pt x="0" y="273"/>
                          </a:lnTo>
                          <a:lnTo>
                            <a:pt x="186" y="273"/>
                          </a:lnTo>
                          <a:lnTo>
                            <a:pt x="247" y="206"/>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3826" name="Line 1259"/>
                    <p:cNvSpPr>
                      <a:spLocks noChangeShapeType="1"/>
                    </p:cNvSpPr>
                    <p:nvPr/>
                  </p:nvSpPr>
                  <p:spPr bwMode="auto">
                    <a:xfrm flipH="1">
                      <a:off x="2594" y="1889"/>
                      <a:ext cx="93" cy="1"/>
                    </a:xfrm>
                    <a:prstGeom prst="line">
                      <a:avLst/>
                    </a:prstGeom>
                    <a:grpFill/>
                    <a:ln w="9525">
                      <a:solidFill>
                        <a:schemeClr val="tx1"/>
                      </a:solidFill>
                      <a:round/>
                      <a:headEnd/>
                      <a:tailEnd/>
                    </a:ln>
                    <a:extLst/>
                  </p:spPr>
                  <p:txBody>
                    <a:bodyPr/>
                    <a:lstStyle/>
                    <a:p>
                      <a:endParaRPr lang="en-US"/>
                    </a:p>
                  </p:txBody>
                </p:sp>
                <p:sp>
                  <p:nvSpPr>
                    <p:cNvPr id="3827" name="Line 1260"/>
                    <p:cNvSpPr>
                      <a:spLocks noChangeShapeType="1"/>
                    </p:cNvSpPr>
                    <p:nvPr/>
                  </p:nvSpPr>
                  <p:spPr bwMode="auto">
                    <a:xfrm flipV="1">
                      <a:off x="2687" y="1854"/>
                      <a:ext cx="30" cy="35"/>
                    </a:xfrm>
                    <a:prstGeom prst="line">
                      <a:avLst/>
                    </a:prstGeom>
                    <a:grpFill/>
                    <a:ln w="9525">
                      <a:solidFill>
                        <a:schemeClr val="tx1"/>
                      </a:solidFill>
                      <a:round/>
                      <a:headEnd/>
                      <a:tailEnd/>
                    </a:ln>
                    <a:extLst/>
                  </p:spPr>
                  <p:txBody>
                    <a:bodyPr/>
                    <a:lstStyle/>
                    <a:p>
                      <a:endParaRPr lang="en-US"/>
                    </a:p>
                  </p:txBody>
                </p:sp>
                <p:sp>
                  <p:nvSpPr>
                    <p:cNvPr id="3828" name="Line 1261"/>
                    <p:cNvSpPr>
                      <a:spLocks noChangeShapeType="1"/>
                    </p:cNvSpPr>
                    <p:nvPr/>
                  </p:nvSpPr>
                  <p:spPr bwMode="auto">
                    <a:xfrm>
                      <a:off x="2687" y="1889"/>
                      <a:ext cx="1" cy="102"/>
                    </a:xfrm>
                    <a:prstGeom prst="line">
                      <a:avLst/>
                    </a:prstGeom>
                    <a:grpFill/>
                    <a:ln w="9525">
                      <a:solidFill>
                        <a:schemeClr val="tx1"/>
                      </a:solidFill>
                      <a:round/>
                      <a:headEnd/>
                      <a:tailEnd/>
                    </a:ln>
                    <a:extLst/>
                  </p:spPr>
                  <p:txBody>
                    <a:bodyPr/>
                    <a:lstStyle/>
                    <a:p>
                      <a:endParaRPr lang="en-US"/>
                    </a:p>
                  </p:txBody>
                </p:sp>
              </p:grpSp>
              <p:grpSp>
                <p:nvGrpSpPr>
                  <p:cNvPr id="3765" name="Group 1267"/>
                  <p:cNvGrpSpPr>
                    <a:grpSpLocks/>
                  </p:cNvGrpSpPr>
                  <p:nvPr/>
                </p:nvGrpSpPr>
                <p:grpSpPr bwMode="auto">
                  <a:xfrm>
                    <a:off x="2689" y="2561"/>
                    <a:ext cx="124" cy="136"/>
                    <a:chOff x="2689" y="2561"/>
                    <a:chExt cx="124" cy="136"/>
                  </a:xfrm>
                  <a:grpFill/>
                </p:grpSpPr>
                <p:sp>
                  <p:nvSpPr>
                    <p:cNvPr id="3821" name="Freeform 1263"/>
                    <p:cNvSpPr>
                      <a:spLocks/>
                    </p:cNvSpPr>
                    <p:nvPr/>
                  </p:nvSpPr>
                  <p:spPr bwMode="auto">
                    <a:xfrm>
                      <a:off x="2689" y="2561"/>
                      <a:ext cx="124" cy="136"/>
                    </a:xfrm>
                    <a:custGeom>
                      <a:avLst/>
                      <a:gdLst>
                        <a:gd name="T0" fmla="*/ 62 w 246"/>
                        <a:gd name="T1" fmla="*/ 0 h 273"/>
                        <a:gd name="T2" fmla="*/ 0 w 246"/>
                        <a:gd name="T3" fmla="*/ 70 h 273"/>
                        <a:gd name="T4" fmla="*/ 0 w 246"/>
                        <a:gd name="T5" fmla="*/ 273 h 273"/>
                        <a:gd name="T6" fmla="*/ 186 w 246"/>
                        <a:gd name="T7" fmla="*/ 273 h 273"/>
                        <a:gd name="T8" fmla="*/ 246 w 246"/>
                        <a:gd name="T9" fmla="*/ 206 h 273"/>
                        <a:gd name="T10" fmla="*/ 246 w 246"/>
                        <a:gd name="T11" fmla="*/ 0 h 273"/>
                        <a:gd name="T12" fmla="*/ 62 w 246"/>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6" h="273">
                          <a:moveTo>
                            <a:pt x="62" y="0"/>
                          </a:moveTo>
                          <a:lnTo>
                            <a:pt x="0" y="70"/>
                          </a:lnTo>
                          <a:lnTo>
                            <a:pt x="0" y="273"/>
                          </a:lnTo>
                          <a:lnTo>
                            <a:pt x="186" y="273"/>
                          </a:lnTo>
                          <a:lnTo>
                            <a:pt x="246" y="206"/>
                          </a:lnTo>
                          <a:lnTo>
                            <a:pt x="246" y="0"/>
                          </a:lnTo>
                          <a:lnTo>
                            <a:pt x="62" y="0"/>
                          </a:lnTo>
                          <a:close/>
                        </a:path>
                      </a:pathLst>
                    </a:custGeom>
                    <a:grpFill/>
                    <a:ln w="9525">
                      <a:solidFill>
                        <a:schemeClr val="tx1"/>
                      </a:solidFill>
                      <a:prstDash val="solid"/>
                      <a:round/>
                      <a:headEnd/>
                      <a:tailEnd/>
                    </a:ln>
                  </p:spPr>
                  <p:txBody>
                    <a:bodyPr/>
                    <a:lstStyle/>
                    <a:p>
                      <a:endParaRPr lang="en-US"/>
                    </a:p>
                  </p:txBody>
                </p:sp>
                <p:sp>
                  <p:nvSpPr>
                    <p:cNvPr id="3822" name="Line 1264"/>
                    <p:cNvSpPr>
                      <a:spLocks noChangeShapeType="1"/>
                    </p:cNvSpPr>
                    <p:nvPr/>
                  </p:nvSpPr>
                  <p:spPr bwMode="auto">
                    <a:xfrm flipH="1">
                      <a:off x="2689" y="2595"/>
                      <a:ext cx="93" cy="1"/>
                    </a:xfrm>
                    <a:prstGeom prst="line">
                      <a:avLst/>
                    </a:prstGeom>
                    <a:grpFill/>
                    <a:ln w="9525">
                      <a:solidFill>
                        <a:schemeClr val="tx1"/>
                      </a:solidFill>
                      <a:round/>
                      <a:headEnd/>
                      <a:tailEnd/>
                    </a:ln>
                    <a:extLst/>
                  </p:spPr>
                  <p:txBody>
                    <a:bodyPr/>
                    <a:lstStyle/>
                    <a:p>
                      <a:endParaRPr lang="en-US"/>
                    </a:p>
                  </p:txBody>
                </p:sp>
                <p:sp>
                  <p:nvSpPr>
                    <p:cNvPr id="3823" name="Line 1265"/>
                    <p:cNvSpPr>
                      <a:spLocks noChangeShapeType="1"/>
                    </p:cNvSpPr>
                    <p:nvPr/>
                  </p:nvSpPr>
                  <p:spPr bwMode="auto">
                    <a:xfrm flipV="1">
                      <a:off x="2782" y="2561"/>
                      <a:ext cx="31" cy="34"/>
                    </a:xfrm>
                    <a:prstGeom prst="line">
                      <a:avLst/>
                    </a:prstGeom>
                    <a:grpFill/>
                    <a:ln w="9525">
                      <a:solidFill>
                        <a:schemeClr val="tx1"/>
                      </a:solidFill>
                      <a:round/>
                      <a:headEnd/>
                      <a:tailEnd/>
                    </a:ln>
                    <a:extLst/>
                  </p:spPr>
                  <p:txBody>
                    <a:bodyPr/>
                    <a:lstStyle/>
                    <a:p>
                      <a:endParaRPr lang="en-US"/>
                    </a:p>
                  </p:txBody>
                </p:sp>
                <p:sp>
                  <p:nvSpPr>
                    <p:cNvPr id="3824" name="Line 1266"/>
                    <p:cNvSpPr>
                      <a:spLocks noChangeShapeType="1"/>
                    </p:cNvSpPr>
                    <p:nvPr/>
                  </p:nvSpPr>
                  <p:spPr bwMode="auto">
                    <a:xfrm>
                      <a:off x="2782" y="2595"/>
                      <a:ext cx="1" cy="102"/>
                    </a:xfrm>
                    <a:prstGeom prst="line">
                      <a:avLst/>
                    </a:prstGeom>
                    <a:grpFill/>
                    <a:ln w="9525">
                      <a:solidFill>
                        <a:schemeClr val="tx1"/>
                      </a:solidFill>
                      <a:round/>
                      <a:headEnd/>
                      <a:tailEnd/>
                    </a:ln>
                    <a:extLst/>
                  </p:spPr>
                  <p:txBody>
                    <a:bodyPr/>
                    <a:lstStyle/>
                    <a:p>
                      <a:endParaRPr lang="en-US"/>
                    </a:p>
                  </p:txBody>
                </p:sp>
              </p:grpSp>
              <p:grpSp>
                <p:nvGrpSpPr>
                  <p:cNvPr id="3766" name="Group 1272"/>
                  <p:cNvGrpSpPr>
                    <a:grpSpLocks/>
                  </p:cNvGrpSpPr>
                  <p:nvPr/>
                </p:nvGrpSpPr>
                <p:grpSpPr bwMode="auto">
                  <a:xfrm>
                    <a:off x="2689" y="2460"/>
                    <a:ext cx="124" cy="136"/>
                    <a:chOff x="2689" y="2460"/>
                    <a:chExt cx="124" cy="136"/>
                  </a:xfrm>
                  <a:grpFill/>
                </p:grpSpPr>
                <p:sp>
                  <p:nvSpPr>
                    <p:cNvPr id="3817" name="Freeform 1268"/>
                    <p:cNvSpPr>
                      <a:spLocks/>
                    </p:cNvSpPr>
                    <p:nvPr/>
                  </p:nvSpPr>
                  <p:spPr bwMode="auto">
                    <a:xfrm>
                      <a:off x="2689" y="2460"/>
                      <a:ext cx="124" cy="136"/>
                    </a:xfrm>
                    <a:custGeom>
                      <a:avLst/>
                      <a:gdLst>
                        <a:gd name="T0" fmla="*/ 62 w 246"/>
                        <a:gd name="T1" fmla="*/ 0 h 273"/>
                        <a:gd name="T2" fmla="*/ 0 w 246"/>
                        <a:gd name="T3" fmla="*/ 69 h 273"/>
                        <a:gd name="T4" fmla="*/ 0 w 246"/>
                        <a:gd name="T5" fmla="*/ 273 h 273"/>
                        <a:gd name="T6" fmla="*/ 186 w 246"/>
                        <a:gd name="T7" fmla="*/ 273 h 273"/>
                        <a:gd name="T8" fmla="*/ 246 w 246"/>
                        <a:gd name="T9" fmla="*/ 205 h 273"/>
                        <a:gd name="T10" fmla="*/ 246 w 246"/>
                        <a:gd name="T11" fmla="*/ 0 h 273"/>
                        <a:gd name="T12" fmla="*/ 62 w 246"/>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6" h="273">
                          <a:moveTo>
                            <a:pt x="62" y="0"/>
                          </a:moveTo>
                          <a:lnTo>
                            <a:pt x="0" y="69"/>
                          </a:lnTo>
                          <a:lnTo>
                            <a:pt x="0" y="273"/>
                          </a:lnTo>
                          <a:lnTo>
                            <a:pt x="186" y="273"/>
                          </a:lnTo>
                          <a:lnTo>
                            <a:pt x="246" y="205"/>
                          </a:lnTo>
                          <a:lnTo>
                            <a:pt x="246" y="0"/>
                          </a:lnTo>
                          <a:lnTo>
                            <a:pt x="62" y="0"/>
                          </a:lnTo>
                          <a:close/>
                        </a:path>
                      </a:pathLst>
                    </a:custGeom>
                    <a:grpFill/>
                    <a:ln w="9525">
                      <a:solidFill>
                        <a:schemeClr val="tx1"/>
                      </a:solidFill>
                      <a:prstDash val="solid"/>
                      <a:round/>
                      <a:headEnd/>
                      <a:tailEnd/>
                    </a:ln>
                  </p:spPr>
                  <p:txBody>
                    <a:bodyPr/>
                    <a:lstStyle/>
                    <a:p>
                      <a:endParaRPr lang="en-US"/>
                    </a:p>
                  </p:txBody>
                </p:sp>
                <p:sp>
                  <p:nvSpPr>
                    <p:cNvPr id="3818" name="Line 1269"/>
                    <p:cNvSpPr>
                      <a:spLocks noChangeShapeType="1"/>
                    </p:cNvSpPr>
                    <p:nvPr/>
                  </p:nvSpPr>
                  <p:spPr bwMode="auto">
                    <a:xfrm flipH="1">
                      <a:off x="2689" y="2494"/>
                      <a:ext cx="93" cy="1"/>
                    </a:xfrm>
                    <a:prstGeom prst="line">
                      <a:avLst/>
                    </a:prstGeom>
                    <a:grpFill/>
                    <a:ln w="9525">
                      <a:solidFill>
                        <a:schemeClr val="tx1"/>
                      </a:solidFill>
                      <a:round/>
                      <a:headEnd/>
                      <a:tailEnd/>
                    </a:ln>
                    <a:extLst/>
                  </p:spPr>
                  <p:txBody>
                    <a:bodyPr/>
                    <a:lstStyle/>
                    <a:p>
                      <a:endParaRPr lang="en-US"/>
                    </a:p>
                  </p:txBody>
                </p:sp>
                <p:sp>
                  <p:nvSpPr>
                    <p:cNvPr id="3819" name="Line 1270"/>
                    <p:cNvSpPr>
                      <a:spLocks noChangeShapeType="1"/>
                    </p:cNvSpPr>
                    <p:nvPr/>
                  </p:nvSpPr>
                  <p:spPr bwMode="auto">
                    <a:xfrm flipV="1">
                      <a:off x="2782" y="2460"/>
                      <a:ext cx="31" cy="34"/>
                    </a:xfrm>
                    <a:prstGeom prst="line">
                      <a:avLst/>
                    </a:prstGeom>
                    <a:grpFill/>
                    <a:ln w="9525">
                      <a:solidFill>
                        <a:schemeClr val="tx1"/>
                      </a:solidFill>
                      <a:round/>
                      <a:headEnd/>
                      <a:tailEnd/>
                    </a:ln>
                    <a:extLst/>
                  </p:spPr>
                  <p:txBody>
                    <a:bodyPr/>
                    <a:lstStyle/>
                    <a:p>
                      <a:endParaRPr lang="en-US"/>
                    </a:p>
                  </p:txBody>
                </p:sp>
                <p:sp>
                  <p:nvSpPr>
                    <p:cNvPr id="3820" name="Line 1271"/>
                    <p:cNvSpPr>
                      <a:spLocks noChangeShapeType="1"/>
                    </p:cNvSpPr>
                    <p:nvPr/>
                  </p:nvSpPr>
                  <p:spPr bwMode="auto">
                    <a:xfrm>
                      <a:off x="2782" y="2494"/>
                      <a:ext cx="1" cy="102"/>
                    </a:xfrm>
                    <a:prstGeom prst="line">
                      <a:avLst/>
                    </a:prstGeom>
                    <a:grpFill/>
                    <a:ln w="9525">
                      <a:solidFill>
                        <a:schemeClr val="tx1"/>
                      </a:solidFill>
                      <a:round/>
                      <a:headEnd/>
                      <a:tailEnd/>
                    </a:ln>
                    <a:extLst/>
                  </p:spPr>
                  <p:txBody>
                    <a:bodyPr/>
                    <a:lstStyle/>
                    <a:p>
                      <a:endParaRPr lang="en-US"/>
                    </a:p>
                  </p:txBody>
                </p:sp>
              </p:grpSp>
              <p:grpSp>
                <p:nvGrpSpPr>
                  <p:cNvPr id="3767" name="Group 1277"/>
                  <p:cNvGrpSpPr>
                    <a:grpSpLocks/>
                  </p:cNvGrpSpPr>
                  <p:nvPr/>
                </p:nvGrpSpPr>
                <p:grpSpPr bwMode="auto">
                  <a:xfrm>
                    <a:off x="2689" y="2359"/>
                    <a:ext cx="124" cy="136"/>
                    <a:chOff x="2689" y="2359"/>
                    <a:chExt cx="124" cy="136"/>
                  </a:xfrm>
                  <a:grpFill/>
                </p:grpSpPr>
                <p:sp>
                  <p:nvSpPr>
                    <p:cNvPr id="3813" name="Freeform 1273"/>
                    <p:cNvSpPr>
                      <a:spLocks/>
                    </p:cNvSpPr>
                    <p:nvPr/>
                  </p:nvSpPr>
                  <p:spPr bwMode="auto">
                    <a:xfrm>
                      <a:off x="2689" y="2359"/>
                      <a:ext cx="124" cy="136"/>
                    </a:xfrm>
                    <a:custGeom>
                      <a:avLst/>
                      <a:gdLst>
                        <a:gd name="T0" fmla="*/ 62 w 246"/>
                        <a:gd name="T1" fmla="*/ 0 h 273"/>
                        <a:gd name="T2" fmla="*/ 0 w 246"/>
                        <a:gd name="T3" fmla="*/ 69 h 273"/>
                        <a:gd name="T4" fmla="*/ 0 w 246"/>
                        <a:gd name="T5" fmla="*/ 273 h 273"/>
                        <a:gd name="T6" fmla="*/ 186 w 246"/>
                        <a:gd name="T7" fmla="*/ 273 h 273"/>
                        <a:gd name="T8" fmla="*/ 246 w 246"/>
                        <a:gd name="T9" fmla="*/ 205 h 273"/>
                        <a:gd name="T10" fmla="*/ 246 w 246"/>
                        <a:gd name="T11" fmla="*/ 0 h 273"/>
                        <a:gd name="T12" fmla="*/ 62 w 246"/>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6" h="273">
                          <a:moveTo>
                            <a:pt x="62" y="0"/>
                          </a:moveTo>
                          <a:lnTo>
                            <a:pt x="0" y="69"/>
                          </a:lnTo>
                          <a:lnTo>
                            <a:pt x="0" y="273"/>
                          </a:lnTo>
                          <a:lnTo>
                            <a:pt x="186" y="273"/>
                          </a:lnTo>
                          <a:lnTo>
                            <a:pt x="246" y="205"/>
                          </a:lnTo>
                          <a:lnTo>
                            <a:pt x="246" y="0"/>
                          </a:lnTo>
                          <a:lnTo>
                            <a:pt x="62" y="0"/>
                          </a:lnTo>
                          <a:close/>
                        </a:path>
                      </a:pathLst>
                    </a:custGeom>
                    <a:grpFill/>
                    <a:ln w="9525">
                      <a:solidFill>
                        <a:schemeClr val="tx1"/>
                      </a:solidFill>
                      <a:prstDash val="solid"/>
                      <a:round/>
                      <a:headEnd/>
                      <a:tailEnd/>
                    </a:ln>
                  </p:spPr>
                  <p:txBody>
                    <a:bodyPr/>
                    <a:lstStyle/>
                    <a:p>
                      <a:endParaRPr lang="en-US"/>
                    </a:p>
                  </p:txBody>
                </p:sp>
                <p:sp>
                  <p:nvSpPr>
                    <p:cNvPr id="3814" name="Line 1274"/>
                    <p:cNvSpPr>
                      <a:spLocks noChangeShapeType="1"/>
                    </p:cNvSpPr>
                    <p:nvPr/>
                  </p:nvSpPr>
                  <p:spPr bwMode="auto">
                    <a:xfrm flipH="1">
                      <a:off x="2689" y="2393"/>
                      <a:ext cx="93" cy="1"/>
                    </a:xfrm>
                    <a:prstGeom prst="line">
                      <a:avLst/>
                    </a:prstGeom>
                    <a:grpFill/>
                    <a:ln w="9525">
                      <a:solidFill>
                        <a:schemeClr val="tx1"/>
                      </a:solidFill>
                      <a:round/>
                      <a:headEnd/>
                      <a:tailEnd/>
                    </a:ln>
                    <a:extLst/>
                  </p:spPr>
                  <p:txBody>
                    <a:bodyPr/>
                    <a:lstStyle/>
                    <a:p>
                      <a:endParaRPr lang="en-US"/>
                    </a:p>
                  </p:txBody>
                </p:sp>
                <p:sp>
                  <p:nvSpPr>
                    <p:cNvPr id="3815" name="Line 1275"/>
                    <p:cNvSpPr>
                      <a:spLocks noChangeShapeType="1"/>
                    </p:cNvSpPr>
                    <p:nvPr/>
                  </p:nvSpPr>
                  <p:spPr bwMode="auto">
                    <a:xfrm flipV="1">
                      <a:off x="2782" y="2359"/>
                      <a:ext cx="31" cy="34"/>
                    </a:xfrm>
                    <a:prstGeom prst="line">
                      <a:avLst/>
                    </a:prstGeom>
                    <a:grpFill/>
                    <a:ln w="9525">
                      <a:solidFill>
                        <a:schemeClr val="tx1"/>
                      </a:solidFill>
                      <a:round/>
                      <a:headEnd/>
                      <a:tailEnd/>
                    </a:ln>
                    <a:extLst/>
                  </p:spPr>
                  <p:txBody>
                    <a:bodyPr/>
                    <a:lstStyle/>
                    <a:p>
                      <a:endParaRPr lang="en-US"/>
                    </a:p>
                  </p:txBody>
                </p:sp>
                <p:sp>
                  <p:nvSpPr>
                    <p:cNvPr id="3816" name="Line 1276"/>
                    <p:cNvSpPr>
                      <a:spLocks noChangeShapeType="1"/>
                    </p:cNvSpPr>
                    <p:nvPr/>
                  </p:nvSpPr>
                  <p:spPr bwMode="auto">
                    <a:xfrm>
                      <a:off x="2782" y="2393"/>
                      <a:ext cx="1" cy="102"/>
                    </a:xfrm>
                    <a:prstGeom prst="line">
                      <a:avLst/>
                    </a:prstGeom>
                    <a:grpFill/>
                    <a:ln w="9525">
                      <a:solidFill>
                        <a:schemeClr val="tx1"/>
                      </a:solidFill>
                      <a:round/>
                      <a:headEnd/>
                      <a:tailEnd/>
                    </a:ln>
                    <a:extLst/>
                  </p:spPr>
                  <p:txBody>
                    <a:bodyPr/>
                    <a:lstStyle/>
                    <a:p>
                      <a:endParaRPr lang="en-US"/>
                    </a:p>
                  </p:txBody>
                </p:sp>
              </p:grpSp>
              <p:grpSp>
                <p:nvGrpSpPr>
                  <p:cNvPr id="3768" name="Group 1282"/>
                  <p:cNvGrpSpPr>
                    <a:grpSpLocks/>
                  </p:cNvGrpSpPr>
                  <p:nvPr/>
                </p:nvGrpSpPr>
                <p:grpSpPr bwMode="auto">
                  <a:xfrm>
                    <a:off x="2689" y="2258"/>
                    <a:ext cx="124" cy="136"/>
                    <a:chOff x="2689" y="2258"/>
                    <a:chExt cx="124" cy="136"/>
                  </a:xfrm>
                  <a:grpFill/>
                </p:grpSpPr>
                <p:sp>
                  <p:nvSpPr>
                    <p:cNvPr id="3809" name="Freeform 1278"/>
                    <p:cNvSpPr>
                      <a:spLocks/>
                    </p:cNvSpPr>
                    <p:nvPr/>
                  </p:nvSpPr>
                  <p:spPr bwMode="auto">
                    <a:xfrm>
                      <a:off x="2689" y="2258"/>
                      <a:ext cx="124" cy="136"/>
                    </a:xfrm>
                    <a:custGeom>
                      <a:avLst/>
                      <a:gdLst>
                        <a:gd name="T0" fmla="*/ 62 w 246"/>
                        <a:gd name="T1" fmla="*/ 0 h 273"/>
                        <a:gd name="T2" fmla="*/ 0 w 246"/>
                        <a:gd name="T3" fmla="*/ 69 h 273"/>
                        <a:gd name="T4" fmla="*/ 0 w 246"/>
                        <a:gd name="T5" fmla="*/ 273 h 273"/>
                        <a:gd name="T6" fmla="*/ 186 w 246"/>
                        <a:gd name="T7" fmla="*/ 273 h 273"/>
                        <a:gd name="T8" fmla="*/ 246 w 246"/>
                        <a:gd name="T9" fmla="*/ 205 h 273"/>
                        <a:gd name="T10" fmla="*/ 246 w 246"/>
                        <a:gd name="T11" fmla="*/ 0 h 273"/>
                        <a:gd name="T12" fmla="*/ 62 w 246"/>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6" h="273">
                          <a:moveTo>
                            <a:pt x="62" y="0"/>
                          </a:moveTo>
                          <a:lnTo>
                            <a:pt x="0" y="69"/>
                          </a:lnTo>
                          <a:lnTo>
                            <a:pt x="0" y="273"/>
                          </a:lnTo>
                          <a:lnTo>
                            <a:pt x="186" y="273"/>
                          </a:lnTo>
                          <a:lnTo>
                            <a:pt x="246" y="205"/>
                          </a:lnTo>
                          <a:lnTo>
                            <a:pt x="246" y="0"/>
                          </a:lnTo>
                          <a:lnTo>
                            <a:pt x="62" y="0"/>
                          </a:lnTo>
                          <a:close/>
                        </a:path>
                      </a:pathLst>
                    </a:custGeom>
                    <a:grpFill/>
                    <a:ln w="9525">
                      <a:solidFill>
                        <a:schemeClr val="tx1"/>
                      </a:solidFill>
                      <a:prstDash val="solid"/>
                      <a:round/>
                      <a:headEnd/>
                      <a:tailEnd/>
                    </a:ln>
                  </p:spPr>
                  <p:txBody>
                    <a:bodyPr/>
                    <a:lstStyle/>
                    <a:p>
                      <a:endParaRPr lang="en-US"/>
                    </a:p>
                  </p:txBody>
                </p:sp>
                <p:sp>
                  <p:nvSpPr>
                    <p:cNvPr id="3810" name="Line 1279"/>
                    <p:cNvSpPr>
                      <a:spLocks noChangeShapeType="1"/>
                    </p:cNvSpPr>
                    <p:nvPr/>
                  </p:nvSpPr>
                  <p:spPr bwMode="auto">
                    <a:xfrm flipH="1">
                      <a:off x="2689" y="2292"/>
                      <a:ext cx="93" cy="1"/>
                    </a:xfrm>
                    <a:prstGeom prst="line">
                      <a:avLst/>
                    </a:prstGeom>
                    <a:grpFill/>
                    <a:ln w="9525">
                      <a:solidFill>
                        <a:schemeClr val="tx1"/>
                      </a:solidFill>
                      <a:round/>
                      <a:headEnd/>
                      <a:tailEnd/>
                    </a:ln>
                    <a:extLst/>
                  </p:spPr>
                  <p:txBody>
                    <a:bodyPr/>
                    <a:lstStyle/>
                    <a:p>
                      <a:endParaRPr lang="en-US"/>
                    </a:p>
                  </p:txBody>
                </p:sp>
                <p:sp>
                  <p:nvSpPr>
                    <p:cNvPr id="3811" name="Line 1280"/>
                    <p:cNvSpPr>
                      <a:spLocks noChangeShapeType="1"/>
                    </p:cNvSpPr>
                    <p:nvPr/>
                  </p:nvSpPr>
                  <p:spPr bwMode="auto">
                    <a:xfrm flipV="1">
                      <a:off x="2782" y="2258"/>
                      <a:ext cx="31" cy="34"/>
                    </a:xfrm>
                    <a:prstGeom prst="line">
                      <a:avLst/>
                    </a:prstGeom>
                    <a:grpFill/>
                    <a:ln w="9525">
                      <a:solidFill>
                        <a:schemeClr val="tx1"/>
                      </a:solidFill>
                      <a:round/>
                      <a:headEnd/>
                      <a:tailEnd/>
                    </a:ln>
                    <a:extLst/>
                  </p:spPr>
                  <p:txBody>
                    <a:bodyPr/>
                    <a:lstStyle/>
                    <a:p>
                      <a:endParaRPr lang="en-US"/>
                    </a:p>
                  </p:txBody>
                </p:sp>
                <p:sp>
                  <p:nvSpPr>
                    <p:cNvPr id="3812" name="Line 1281"/>
                    <p:cNvSpPr>
                      <a:spLocks noChangeShapeType="1"/>
                    </p:cNvSpPr>
                    <p:nvPr/>
                  </p:nvSpPr>
                  <p:spPr bwMode="auto">
                    <a:xfrm>
                      <a:off x="2782" y="2292"/>
                      <a:ext cx="1" cy="102"/>
                    </a:xfrm>
                    <a:prstGeom prst="line">
                      <a:avLst/>
                    </a:prstGeom>
                    <a:grpFill/>
                    <a:ln w="9525">
                      <a:solidFill>
                        <a:schemeClr val="tx1"/>
                      </a:solidFill>
                      <a:round/>
                      <a:headEnd/>
                      <a:tailEnd/>
                    </a:ln>
                    <a:extLst/>
                  </p:spPr>
                  <p:txBody>
                    <a:bodyPr/>
                    <a:lstStyle/>
                    <a:p>
                      <a:endParaRPr lang="en-US"/>
                    </a:p>
                  </p:txBody>
                </p:sp>
              </p:grpSp>
              <p:grpSp>
                <p:nvGrpSpPr>
                  <p:cNvPr id="3769" name="Group 1287"/>
                  <p:cNvGrpSpPr>
                    <a:grpSpLocks/>
                  </p:cNvGrpSpPr>
                  <p:nvPr/>
                </p:nvGrpSpPr>
                <p:grpSpPr bwMode="auto">
                  <a:xfrm>
                    <a:off x="2689" y="2157"/>
                    <a:ext cx="124" cy="136"/>
                    <a:chOff x="2689" y="2157"/>
                    <a:chExt cx="124" cy="136"/>
                  </a:xfrm>
                  <a:grpFill/>
                </p:grpSpPr>
                <p:sp>
                  <p:nvSpPr>
                    <p:cNvPr id="3805" name="Freeform 1283"/>
                    <p:cNvSpPr>
                      <a:spLocks/>
                    </p:cNvSpPr>
                    <p:nvPr/>
                  </p:nvSpPr>
                  <p:spPr bwMode="auto">
                    <a:xfrm>
                      <a:off x="2689" y="2157"/>
                      <a:ext cx="124" cy="136"/>
                    </a:xfrm>
                    <a:custGeom>
                      <a:avLst/>
                      <a:gdLst>
                        <a:gd name="T0" fmla="*/ 62 w 246"/>
                        <a:gd name="T1" fmla="*/ 0 h 273"/>
                        <a:gd name="T2" fmla="*/ 0 w 246"/>
                        <a:gd name="T3" fmla="*/ 69 h 273"/>
                        <a:gd name="T4" fmla="*/ 0 w 246"/>
                        <a:gd name="T5" fmla="*/ 273 h 273"/>
                        <a:gd name="T6" fmla="*/ 186 w 246"/>
                        <a:gd name="T7" fmla="*/ 273 h 273"/>
                        <a:gd name="T8" fmla="*/ 246 w 246"/>
                        <a:gd name="T9" fmla="*/ 205 h 273"/>
                        <a:gd name="T10" fmla="*/ 246 w 246"/>
                        <a:gd name="T11" fmla="*/ 0 h 273"/>
                        <a:gd name="T12" fmla="*/ 62 w 246"/>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6" h="273">
                          <a:moveTo>
                            <a:pt x="62" y="0"/>
                          </a:moveTo>
                          <a:lnTo>
                            <a:pt x="0" y="69"/>
                          </a:lnTo>
                          <a:lnTo>
                            <a:pt x="0" y="273"/>
                          </a:lnTo>
                          <a:lnTo>
                            <a:pt x="186" y="273"/>
                          </a:lnTo>
                          <a:lnTo>
                            <a:pt x="246" y="205"/>
                          </a:lnTo>
                          <a:lnTo>
                            <a:pt x="246" y="0"/>
                          </a:lnTo>
                          <a:lnTo>
                            <a:pt x="62" y="0"/>
                          </a:lnTo>
                          <a:close/>
                        </a:path>
                      </a:pathLst>
                    </a:custGeom>
                    <a:grpFill/>
                    <a:ln w="9525">
                      <a:solidFill>
                        <a:schemeClr val="tx1"/>
                      </a:solidFill>
                      <a:prstDash val="solid"/>
                      <a:round/>
                      <a:headEnd/>
                      <a:tailEnd/>
                    </a:ln>
                  </p:spPr>
                  <p:txBody>
                    <a:bodyPr/>
                    <a:lstStyle/>
                    <a:p>
                      <a:endParaRPr lang="en-US"/>
                    </a:p>
                  </p:txBody>
                </p:sp>
                <p:sp>
                  <p:nvSpPr>
                    <p:cNvPr id="3806" name="Line 1284"/>
                    <p:cNvSpPr>
                      <a:spLocks noChangeShapeType="1"/>
                    </p:cNvSpPr>
                    <p:nvPr/>
                  </p:nvSpPr>
                  <p:spPr bwMode="auto">
                    <a:xfrm flipH="1">
                      <a:off x="2689" y="2191"/>
                      <a:ext cx="93" cy="1"/>
                    </a:xfrm>
                    <a:prstGeom prst="line">
                      <a:avLst/>
                    </a:prstGeom>
                    <a:grpFill/>
                    <a:ln w="9525">
                      <a:solidFill>
                        <a:schemeClr val="tx1"/>
                      </a:solidFill>
                      <a:round/>
                      <a:headEnd/>
                      <a:tailEnd/>
                    </a:ln>
                    <a:extLst/>
                  </p:spPr>
                  <p:txBody>
                    <a:bodyPr/>
                    <a:lstStyle/>
                    <a:p>
                      <a:endParaRPr lang="en-US"/>
                    </a:p>
                  </p:txBody>
                </p:sp>
                <p:sp>
                  <p:nvSpPr>
                    <p:cNvPr id="3807" name="Line 1285"/>
                    <p:cNvSpPr>
                      <a:spLocks noChangeShapeType="1"/>
                    </p:cNvSpPr>
                    <p:nvPr/>
                  </p:nvSpPr>
                  <p:spPr bwMode="auto">
                    <a:xfrm flipV="1">
                      <a:off x="2782" y="2157"/>
                      <a:ext cx="31" cy="34"/>
                    </a:xfrm>
                    <a:prstGeom prst="line">
                      <a:avLst/>
                    </a:prstGeom>
                    <a:grpFill/>
                    <a:ln w="9525">
                      <a:solidFill>
                        <a:schemeClr val="tx1"/>
                      </a:solidFill>
                      <a:round/>
                      <a:headEnd/>
                      <a:tailEnd/>
                    </a:ln>
                    <a:extLst/>
                  </p:spPr>
                  <p:txBody>
                    <a:bodyPr/>
                    <a:lstStyle/>
                    <a:p>
                      <a:endParaRPr lang="en-US"/>
                    </a:p>
                  </p:txBody>
                </p:sp>
                <p:sp>
                  <p:nvSpPr>
                    <p:cNvPr id="3808" name="Line 1286"/>
                    <p:cNvSpPr>
                      <a:spLocks noChangeShapeType="1"/>
                    </p:cNvSpPr>
                    <p:nvPr/>
                  </p:nvSpPr>
                  <p:spPr bwMode="auto">
                    <a:xfrm>
                      <a:off x="2782" y="2191"/>
                      <a:ext cx="1" cy="102"/>
                    </a:xfrm>
                    <a:prstGeom prst="line">
                      <a:avLst/>
                    </a:prstGeom>
                    <a:grpFill/>
                    <a:ln w="9525">
                      <a:solidFill>
                        <a:schemeClr val="tx1"/>
                      </a:solidFill>
                      <a:round/>
                      <a:headEnd/>
                      <a:tailEnd/>
                    </a:ln>
                    <a:extLst/>
                  </p:spPr>
                  <p:txBody>
                    <a:bodyPr/>
                    <a:lstStyle/>
                    <a:p>
                      <a:endParaRPr lang="en-US"/>
                    </a:p>
                  </p:txBody>
                </p:sp>
              </p:grpSp>
              <p:grpSp>
                <p:nvGrpSpPr>
                  <p:cNvPr id="3770" name="Group 1292"/>
                  <p:cNvGrpSpPr>
                    <a:grpSpLocks/>
                  </p:cNvGrpSpPr>
                  <p:nvPr/>
                </p:nvGrpSpPr>
                <p:grpSpPr bwMode="auto">
                  <a:xfrm>
                    <a:off x="2689" y="2056"/>
                    <a:ext cx="124" cy="136"/>
                    <a:chOff x="2689" y="2056"/>
                    <a:chExt cx="124" cy="136"/>
                  </a:xfrm>
                  <a:grpFill/>
                </p:grpSpPr>
                <p:sp>
                  <p:nvSpPr>
                    <p:cNvPr id="3801" name="Freeform 1288"/>
                    <p:cNvSpPr>
                      <a:spLocks/>
                    </p:cNvSpPr>
                    <p:nvPr/>
                  </p:nvSpPr>
                  <p:spPr bwMode="auto">
                    <a:xfrm>
                      <a:off x="2689" y="2056"/>
                      <a:ext cx="124" cy="136"/>
                    </a:xfrm>
                    <a:custGeom>
                      <a:avLst/>
                      <a:gdLst>
                        <a:gd name="T0" fmla="*/ 62 w 246"/>
                        <a:gd name="T1" fmla="*/ 0 h 273"/>
                        <a:gd name="T2" fmla="*/ 0 w 246"/>
                        <a:gd name="T3" fmla="*/ 69 h 273"/>
                        <a:gd name="T4" fmla="*/ 0 w 246"/>
                        <a:gd name="T5" fmla="*/ 273 h 273"/>
                        <a:gd name="T6" fmla="*/ 186 w 246"/>
                        <a:gd name="T7" fmla="*/ 273 h 273"/>
                        <a:gd name="T8" fmla="*/ 246 w 246"/>
                        <a:gd name="T9" fmla="*/ 206 h 273"/>
                        <a:gd name="T10" fmla="*/ 246 w 246"/>
                        <a:gd name="T11" fmla="*/ 0 h 273"/>
                        <a:gd name="T12" fmla="*/ 62 w 246"/>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6" h="273">
                          <a:moveTo>
                            <a:pt x="62" y="0"/>
                          </a:moveTo>
                          <a:lnTo>
                            <a:pt x="0" y="69"/>
                          </a:lnTo>
                          <a:lnTo>
                            <a:pt x="0" y="273"/>
                          </a:lnTo>
                          <a:lnTo>
                            <a:pt x="186" y="273"/>
                          </a:lnTo>
                          <a:lnTo>
                            <a:pt x="246" y="206"/>
                          </a:lnTo>
                          <a:lnTo>
                            <a:pt x="246" y="0"/>
                          </a:lnTo>
                          <a:lnTo>
                            <a:pt x="62" y="0"/>
                          </a:lnTo>
                          <a:close/>
                        </a:path>
                      </a:pathLst>
                    </a:custGeom>
                    <a:grpFill/>
                    <a:ln w="9525">
                      <a:solidFill>
                        <a:schemeClr val="tx1"/>
                      </a:solidFill>
                      <a:prstDash val="solid"/>
                      <a:round/>
                      <a:headEnd/>
                      <a:tailEnd/>
                    </a:ln>
                  </p:spPr>
                  <p:txBody>
                    <a:bodyPr/>
                    <a:lstStyle/>
                    <a:p>
                      <a:endParaRPr lang="en-US"/>
                    </a:p>
                  </p:txBody>
                </p:sp>
                <p:sp>
                  <p:nvSpPr>
                    <p:cNvPr id="3802" name="Line 1289"/>
                    <p:cNvSpPr>
                      <a:spLocks noChangeShapeType="1"/>
                    </p:cNvSpPr>
                    <p:nvPr/>
                  </p:nvSpPr>
                  <p:spPr bwMode="auto">
                    <a:xfrm flipH="1">
                      <a:off x="2689" y="2091"/>
                      <a:ext cx="93" cy="1"/>
                    </a:xfrm>
                    <a:prstGeom prst="line">
                      <a:avLst/>
                    </a:prstGeom>
                    <a:grpFill/>
                    <a:ln w="9525">
                      <a:solidFill>
                        <a:schemeClr val="tx1"/>
                      </a:solidFill>
                      <a:round/>
                      <a:headEnd/>
                      <a:tailEnd/>
                    </a:ln>
                    <a:extLst/>
                  </p:spPr>
                  <p:txBody>
                    <a:bodyPr/>
                    <a:lstStyle/>
                    <a:p>
                      <a:endParaRPr lang="en-US"/>
                    </a:p>
                  </p:txBody>
                </p:sp>
                <p:sp>
                  <p:nvSpPr>
                    <p:cNvPr id="3803" name="Line 1290"/>
                    <p:cNvSpPr>
                      <a:spLocks noChangeShapeType="1"/>
                    </p:cNvSpPr>
                    <p:nvPr/>
                  </p:nvSpPr>
                  <p:spPr bwMode="auto">
                    <a:xfrm flipV="1">
                      <a:off x="2782" y="2056"/>
                      <a:ext cx="31" cy="35"/>
                    </a:xfrm>
                    <a:prstGeom prst="line">
                      <a:avLst/>
                    </a:prstGeom>
                    <a:grpFill/>
                    <a:ln w="9525">
                      <a:solidFill>
                        <a:schemeClr val="tx1"/>
                      </a:solidFill>
                      <a:round/>
                      <a:headEnd/>
                      <a:tailEnd/>
                    </a:ln>
                    <a:extLst/>
                  </p:spPr>
                  <p:txBody>
                    <a:bodyPr/>
                    <a:lstStyle/>
                    <a:p>
                      <a:endParaRPr lang="en-US"/>
                    </a:p>
                  </p:txBody>
                </p:sp>
                <p:sp>
                  <p:nvSpPr>
                    <p:cNvPr id="3804" name="Line 1291"/>
                    <p:cNvSpPr>
                      <a:spLocks noChangeShapeType="1"/>
                    </p:cNvSpPr>
                    <p:nvPr/>
                  </p:nvSpPr>
                  <p:spPr bwMode="auto">
                    <a:xfrm>
                      <a:off x="2782" y="2091"/>
                      <a:ext cx="1" cy="101"/>
                    </a:xfrm>
                    <a:prstGeom prst="line">
                      <a:avLst/>
                    </a:prstGeom>
                    <a:grpFill/>
                    <a:ln w="9525">
                      <a:solidFill>
                        <a:schemeClr val="tx1"/>
                      </a:solidFill>
                      <a:round/>
                      <a:headEnd/>
                      <a:tailEnd/>
                    </a:ln>
                    <a:extLst/>
                  </p:spPr>
                  <p:txBody>
                    <a:bodyPr/>
                    <a:lstStyle/>
                    <a:p>
                      <a:endParaRPr lang="en-US"/>
                    </a:p>
                  </p:txBody>
                </p:sp>
              </p:grpSp>
              <p:grpSp>
                <p:nvGrpSpPr>
                  <p:cNvPr id="3771" name="Group 1297"/>
                  <p:cNvGrpSpPr>
                    <a:grpSpLocks/>
                  </p:cNvGrpSpPr>
                  <p:nvPr/>
                </p:nvGrpSpPr>
                <p:grpSpPr bwMode="auto">
                  <a:xfrm>
                    <a:off x="2689" y="1955"/>
                    <a:ext cx="124" cy="136"/>
                    <a:chOff x="2689" y="1955"/>
                    <a:chExt cx="124" cy="136"/>
                  </a:xfrm>
                  <a:grpFill/>
                </p:grpSpPr>
                <p:sp>
                  <p:nvSpPr>
                    <p:cNvPr id="3797" name="Freeform 1293"/>
                    <p:cNvSpPr>
                      <a:spLocks/>
                    </p:cNvSpPr>
                    <p:nvPr/>
                  </p:nvSpPr>
                  <p:spPr bwMode="auto">
                    <a:xfrm>
                      <a:off x="2689" y="1955"/>
                      <a:ext cx="124" cy="136"/>
                    </a:xfrm>
                    <a:custGeom>
                      <a:avLst/>
                      <a:gdLst>
                        <a:gd name="T0" fmla="*/ 62 w 246"/>
                        <a:gd name="T1" fmla="*/ 0 h 273"/>
                        <a:gd name="T2" fmla="*/ 0 w 246"/>
                        <a:gd name="T3" fmla="*/ 69 h 273"/>
                        <a:gd name="T4" fmla="*/ 0 w 246"/>
                        <a:gd name="T5" fmla="*/ 273 h 273"/>
                        <a:gd name="T6" fmla="*/ 186 w 246"/>
                        <a:gd name="T7" fmla="*/ 273 h 273"/>
                        <a:gd name="T8" fmla="*/ 246 w 246"/>
                        <a:gd name="T9" fmla="*/ 206 h 273"/>
                        <a:gd name="T10" fmla="*/ 246 w 246"/>
                        <a:gd name="T11" fmla="*/ 0 h 273"/>
                        <a:gd name="T12" fmla="*/ 62 w 246"/>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6" h="273">
                          <a:moveTo>
                            <a:pt x="62" y="0"/>
                          </a:moveTo>
                          <a:lnTo>
                            <a:pt x="0" y="69"/>
                          </a:lnTo>
                          <a:lnTo>
                            <a:pt x="0" y="273"/>
                          </a:lnTo>
                          <a:lnTo>
                            <a:pt x="186" y="273"/>
                          </a:lnTo>
                          <a:lnTo>
                            <a:pt x="246" y="206"/>
                          </a:lnTo>
                          <a:lnTo>
                            <a:pt x="246" y="0"/>
                          </a:lnTo>
                          <a:lnTo>
                            <a:pt x="62" y="0"/>
                          </a:lnTo>
                          <a:close/>
                        </a:path>
                      </a:pathLst>
                    </a:custGeom>
                    <a:grpFill/>
                    <a:ln w="9525">
                      <a:solidFill>
                        <a:schemeClr val="tx1"/>
                      </a:solidFill>
                      <a:prstDash val="solid"/>
                      <a:round/>
                      <a:headEnd/>
                      <a:tailEnd/>
                    </a:ln>
                  </p:spPr>
                  <p:txBody>
                    <a:bodyPr/>
                    <a:lstStyle/>
                    <a:p>
                      <a:endParaRPr lang="en-US"/>
                    </a:p>
                  </p:txBody>
                </p:sp>
                <p:sp>
                  <p:nvSpPr>
                    <p:cNvPr id="3798" name="Line 1294"/>
                    <p:cNvSpPr>
                      <a:spLocks noChangeShapeType="1"/>
                    </p:cNvSpPr>
                    <p:nvPr/>
                  </p:nvSpPr>
                  <p:spPr bwMode="auto">
                    <a:xfrm flipH="1">
                      <a:off x="2689" y="1990"/>
                      <a:ext cx="93" cy="1"/>
                    </a:xfrm>
                    <a:prstGeom prst="line">
                      <a:avLst/>
                    </a:prstGeom>
                    <a:grpFill/>
                    <a:ln w="9525">
                      <a:solidFill>
                        <a:schemeClr val="tx1"/>
                      </a:solidFill>
                      <a:round/>
                      <a:headEnd/>
                      <a:tailEnd/>
                    </a:ln>
                    <a:extLst/>
                  </p:spPr>
                  <p:txBody>
                    <a:bodyPr/>
                    <a:lstStyle/>
                    <a:p>
                      <a:endParaRPr lang="en-US"/>
                    </a:p>
                  </p:txBody>
                </p:sp>
                <p:sp>
                  <p:nvSpPr>
                    <p:cNvPr id="3799" name="Line 1295"/>
                    <p:cNvSpPr>
                      <a:spLocks noChangeShapeType="1"/>
                    </p:cNvSpPr>
                    <p:nvPr/>
                  </p:nvSpPr>
                  <p:spPr bwMode="auto">
                    <a:xfrm flipV="1">
                      <a:off x="2782" y="1955"/>
                      <a:ext cx="31" cy="35"/>
                    </a:xfrm>
                    <a:prstGeom prst="line">
                      <a:avLst/>
                    </a:prstGeom>
                    <a:grpFill/>
                    <a:ln w="9525">
                      <a:solidFill>
                        <a:schemeClr val="tx1"/>
                      </a:solidFill>
                      <a:round/>
                      <a:headEnd/>
                      <a:tailEnd/>
                    </a:ln>
                    <a:extLst/>
                  </p:spPr>
                  <p:txBody>
                    <a:bodyPr/>
                    <a:lstStyle/>
                    <a:p>
                      <a:endParaRPr lang="en-US"/>
                    </a:p>
                  </p:txBody>
                </p:sp>
                <p:sp>
                  <p:nvSpPr>
                    <p:cNvPr id="3800" name="Line 1296"/>
                    <p:cNvSpPr>
                      <a:spLocks noChangeShapeType="1"/>
                    </p:cNvSpPr>
                    <p:nvPr/>
                  </p:nvSpPr>
                  <p:spPr bwMode="auto">
                    <a:xfrm>
                      <a:off x="2782" y="1990"/>
                      <a:ext cx="1" cy="101"/>
                    </a:xfrm>
                    <a:prstGeom prst="line">
                      <a:avLst/>
                    </a:prstGeom>
                    <a:grpFill/>
                    <a:ln w="9525">
                      <a:solidFill>
                        <a:schemeClr val="tx1"/>
                      </a:solidFill>
                      <a:round/>
                      <a:headEnd/>
                      <a:tailEnd/>
                    </a:ln>
                    <a:extLst/>
                  </p:spPr>
                  <p:txBody>
                    <a:bodyPr/>
                    <a:lstStyle/>
                    <a:p>
                      <a:endParaRPr lang="en-US"/>
                    </a:p>
                  </p:txBody>
                </p:sp>
              </p:grpSp>
              <p:grpSp>
                <p:nvGrpSpPr>
                  <p:cNvPr id="3772" name="Group 1302"/>
                  <p:cNvGrpSpPr>
                    <a:grpSpLocks/>
                  </p:cNvGrpSpPr>
                  <p:nvPr/>
                </p:nvGrpSpPr>
                <p:grpSpPr bwMode="auto">
                  <a:xfrm>
                    <a:off x="2689" y="1854"/>
                    <a:ext cx="124" cy="137"/>
                    <a:chOff x="2689" y="1854"/>
                    <a:chExt cx="124" cy="137"/>
                  </a:xfrm>
                  <a:grpFill/>
                </p:grpSpPr>
                <p:sp>
                  <p:nvSpPr>
                    <p:cNvPr id="3793" name="Freeform 1298"/>
                    <p:cNvSpPr>
                      <a:spLocks/>
                    </p:cNvSpPr>
                    <p:nvPr/>
                  </p:nvSpPr>
                  <p:spPr bwMode="auto">
                    <a:xfrm>
                      <a:off x="2689" y="1854"/>
                      <a:ext cx="124" cy="137"/>
                    </a:xfrm>
                    <a:custGeom>
                      <a:avLst/>
                      <a:gdLst>
                        <a:gd name="T0" fmla="*/ 62 w 246"/>
                        <a:gd name="T1" fmla="*/ 0 h 273"/>
                        <a:gd name="T2" fmla="*/ 0 w 246"/>
                        <a:gd name="T3" fmla="*/ 69 h 273"/>
                        <a:gd name="T4" fmla="*/ 0 w 246"/>
                        <a:gd name="T5" fmla="*/ 273 h 273"/>
                        <a:gd name="T6" fmla="*/ 186 w 246"/>
                        <a:gd name="T7" fmla="*/ 273 h 273"/>
                        <a:gd name="T8" fmla="*/ 246 w 246"/>
                        <a:gd name="T9" fmla="*/ 206 h 273"/>
                        <a:gd name="T10" fmla="*/ 246 w 246"/>
                        <a:gd name="T11" fmla="*/ 0 h 273"/>
                        <a:gd name="T12" fmla="*/ 62 w 246"/>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6" h="273">
                          <a:moveTo>
                            <a:pt x="62" y="0"/>
                          </a:moveTo>
                          <a:lnTo>
                            <a:pt x="0" y="69"/>
                          </a:lnTo>
                          <a:lnTo>
                            <a:pt x="0" y="273"/>
                          </a:lnTo>
                          <a:lnTo>
                            <a:pt x="186" y="273"/>
                          </a:lnTo>
                          <a:lnTo>
                            <a:pt x="246" y="206"/>
                          </a:lnTo>
                          <a:lnTo>
                            <a:pt x="246" y="0"/>
                          </a:lnTo>
                          <a:lnTo>
                            <a:pt x="62" y="0"/>
                          </a:lnTo>
                          <a:close/>
                        </a:path>
                      </a:pathLst>
                    </a:custGeom>
                    <a:grpFill/>
                    <a:ln w="9525">
                      <a:solidFill>
                        <a:schemeClr val="tx1"/>
                      </a:solidFill>
                      <a:prstDash val="solid"/>
                      <a:round/>
                      <a:headEnd/>
                      <a:tailEnd/>
                    </a:ln>
                  </p:spPr>
                  <p:txBody>
                    <a:bodyPr/>
                    <a:lstStyle/>
                    <a:p>
                      <a:endParaRPr lang="en-US"/>
                    </a:p>
                  </p:txBody>
                </p:sp>
                <p:sp>
                  <p:nvSpPr>
                    <p:cNvPr id="3794" name="Line 1299"/>
                    <p:cNvSpPr>
                      <a:spLocks noChangeShapeType="1"/>
                    </p:cNvSpPr>
                    <p:nvPr/>
                  </p:nvSpPr>
                  <p:spPr bwMode="auto">
                    <a:xfrm flipH="1">
                      <a:off x="2689" y="1889"/>
                      <a:ext cx="93" cy="1"/>
                    </a:xfrm>
                    <a:prstGeom prst="line">
                      <a:avLst/>
                    </a:prstGeom>
                    <a:grpFill/>
                    <a:ln w="9525">
                      <a:solidFill>
                        <a:schemeClr val="tx1"/>
                      </a:solidFill>
                      <a:round/>
                      <a:headEnd/>
                      <a:tailEnd/>
                    </a:ln>
                    <a:extLst/>
                  </p:spPr>
                  <p:txBody>
                    <a:bodyPr/>
                    <a:lstStyle/>
                    <a:p>
                      <a:endParaRPr lang="en-US"/>
                    </a:p>
                  </p:txBody>
                </p:sp>
                <p:sp>
                  <p:nvSpPr>
                    <p:cNvPr id="3795" name="Line 1300"/>
                    <p:cNvSpPr>
                      <a:spLocks noChangeShapeType="1"/>
                    </p:cNvSpPr>
                    <p:nvPr/>
                  </p:nvSpPr>
                  <p:spPr bwMode="auto">
                    <a:xfrm flipV="1">
                      <a:off x="2782" y="1854"/>
                      <a:ext cx="31" cy="35"/>
                    </a:xfrm>
                    <a:prstGeom prst="line">
                      <a:avLst/>
                    </a:prstGeom>
                    <a:grpFill/>
                    <a:ln w="9525">
                      <a:solidFill>
                        <a:schemeClr val="tx1"/>
                      </a:solidFill>
                      <a:round/>
                      <a:headEnd/>
                      <a:tailEnd/>
                    </a:ln>
                    <a:extLst/>
                  </p:spPr>
                  <p:txBody>
                    <a:bodyPr/>
                    <a:lstStyle/>
                    <a:p>
                      <a:endParaRPr lang="en-US"/>
                    </a:p>
                  </p:txBody>
                </p:sp>
                <p:sp>
                  <p:nvSpPr>
                    <p:cNvPr id="3796" name="Line 1301"/>
                    <p:cNvSpPr>
                      <a:spLocks noChangeShapeType="1"/>
                    </p:cNvSpPr>
                    <p:nvPr/>
                  </p:nvSpPr>
                  <p:spPr bwMode="auto">
                    <a:xfrm>
                      <a:off x="2782" y="1889"/>
                      <a:ext cx="1" cy="102"/>
                    </a:xfrm>
                    <a:prstGeom prst="line">
                      <a:avLst/>
                    </a:prstGeom>
                    <a:grpFill/>
                    <a:ln w="9525">
                      <a:solidFill>
                        <a:schemeClr val="tx1"/>
                      </a:solidFill>
                      <a:round/>
                      <a:headEnd/>
                      <a:tailEnd/>
                    </a:ln>
                    <a:extLst/>
                  </p:spPr>
                  <p:txBody>
                    <a:bodyPr/>
                    <a:lstStyle/>
                    <a:p>
                      <a:endParaRPr lang="en-US"/>
                    </a:p>
                  </p:txBody>
                </p:sp>
              </p:grpSp>
              <p:grpSp>
                <p:nvGrpSpPr>
                  <p:cNvPr id="3773" name="Group 1307"/>
                  <p:cNvGrpSpPr>
                    <a:grpSpLocks/>
                  </p:cNvGrpSpPr>
                  <p:nvPr/>
                </p:nvGrpSpPr>
                <p:grpSpPr bwMode="auto">
                  <a:xfrm>
                    <a:off x="2594" y="1753"/>
                    <a:ext cx="123" cy="137"/>
                    <a:chOff x="2594" y="1753"/>
                    <a:chExt cx="123" cy="137"/>
                  </a:xfrm>
                  <a:grpFill/>
                </p:grpSpPr>
                <p:sp>
                  <p:nvSpPr>
                    <p:cNvPr id="3789" name="Freeform 1303"/>
                    <p:cNvSpPr>
                      <a:spLocks/>
                    </p:cNvSpPr>
                    <p:nvPr/>
                  </p:nvSpPr>
                  <p:spPr bwMode="auto">
                    <a:xfrm>
                      <a:off x="2594" y="1753"/>
                      <a:ext cx="123" cy="137"/>
                    </a:xfrm>
                    <a:custGeom>
                      <a:avLst/>
                      <a:gdLst>
                        <a:gd name="T0" fmla="*/ 63 w 247"/>
                        <a:gd name="T1" fmla="*/ 0 h 273"/>
                        <a:gd name="T2" fmla="*/ 0 w 247"/>
                        <a:gd name="T3" fmla="*/ 69 h 273"/>
                        <a:gd name="T4" fmla="*/ 0 w 247"/>
                        <a:gd name="T5" fmla="*/ 273 h 273"/>
                        <a:gd name="T6" fmla="*/ 186 w 247"/>
                        <a:gd name="T7" fmla="*/ 273 h 273"/>
                        <a:gd name="T8" fmla="*/ 247 w 247"/>
                        <a:gd name="T9" fmla="*/ 206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69"/>
                          </a:lnTo>
                          <a:lnTo>
                            <a:pt x="0" y="273"/>
                          </a:lnTo>
                          <a:lnTo>
                            <a:pt x="186" y="273"/>
                          </a:lnTo>
                          <a:lnTo>
                            <a:pt x="247" y="206"/>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3790" name="Line 1304"/>
                    <p:cNvSpPr>
                      <a:spLocks noChangeShapeType="1"/>
                    </p:cNvSpPr>
                    <p:nvPr/>
                  </p:nvSpPr>
                  <p:spPr bwMode="auto">
                    <a:xfrm flipH="1">
                      <a:off x="2594" y="1788"/>
                      <a:ext cx="93" cy="1"/>
                    </a:xfrm>
                    <a:prstGeom prst="line">
                      <a:avLst/>
                    </a:prstGeom>
                    <a:grpFill/>
                    <a:ln w="9525">
                      <a:solidFill>
                        <a:schemeClr val="tx1"/>
                      </a:solidFill>
                      <a:round/>
                      <a:headEnd/>
                      <a:tailEnd/>
                    </a:ln>
                    <a:extLst/>
                  </p:spPr>
                  <p:txBody>
                    <a:bodyPr/>
                    <a:lstStyle/>
                    <a:p>
                      <a:endParaRPr lang="en-US"/>
                    </a:p>
                  </p:txBody>
                </p:sp>
                <p:sp>
                  <p:nvSpPr>
                    <p:cNvPr id="3791" name="Line 1305"/>
                    <p:cNvSpPr>
                      <a:spLocks noChangeShapeType="1"/>
                    </p:cNvSpPr>
                    <p:nvPr/>
                  </p:nvSpPr>
                  <p:spPr bwMode="auto">
                    <a:xfrm flipV="1">
                      <a:off x="2687" y="1753"/>
                      <a:ext cx="30" cy="35"/>
                    </a:xfrm>
                    <a:prstGeom prst="line">
                      <a:avLst/>
                    </a:prstGeom>
                    <a:grpFill/>
                    <a:ln w="9525">
                      <a:solidFill>
                        <a:schemeClr val="tx1"/>
                      </a:solidFill>
                      <a:round/>
                      <a:headEnd/>
                      <a:tailEnd/>
                    </a:ln>
                    <a:extLst/>
                  </p:spPr>
                  <p:txBody>
                    <a:bodyPr/>
                    <a:lstStyle/>
                    <a:p>
                      <a:endParaRPr lang="en-US"/>
                    </a:p>
                  </p:txBody>
                </p:sp>
                <p:sp>
                  <p:nvSpPr>
                    <p:cNvPr id="3792" name="Line 1306"/>
                    <p:cNvSpPr>
                      <a:spLocks noChangeShapeType="1"/>
                    </p:cNvSpPr>
                    <p:nvPr/>
                  </p:nvSpPr>
                  <p:spPr bwMode="auto">
                    <a:xfrm>
                      <a:off x="2687" y="1788"/>
                      <a:ext cx="1" cy="102"/>
                    </a:xfrm>
                    <a:prstGeom prst="line">
                      <a:avLst/>
                    </a:prstGeom>
                    <a:grpFill/>
                    <a:ln w="9525">
                      <a:solidFill>
                        <a:schemeClr val="tx1"/>
                      </a:solidFill>
                      <a:round/>
                      <a:headEnd/>
                      <a:tailEnd/>
                    </a:ln>
                    <a:extLst/>
                  </p:spPr>
                  <p:txBody>
                    <a:bodyPr/>
                    <a:lstStyle/>
                    <a:p>
                      <a:endParaRPr lang="en-US"/>
                    </a:p>
                  </p:txBody>
                </p:sp>
              </p:grpSp>
              <p:grpSp>
                <p:nvGrpSpPr>
                  <p:cNvPr id="3774" name="Group 1312"/>
                  <p:cNvGrpSpPr>
                    <a:grpSpLocks/>
                  </p:cNvGrpSpPr>
                  <p:nvPr/>
                </p:nvGrpSpPr>
                <p:grpSpPr bwMode="auto">
                  <a:xfrm>
                    <a:off x="2689" y="1753"/>
                    <a:ext cx="124" cy="137"/>
                    <a:chOff x="2689" y="1753"/>
                    <a:chExt cx="124" cy="137"/>
                  </a:xfrm>
                  <a:grpFill/>
                </p:grpSpPr>
                <p:sp>
                  <p:nvSpPr>
                    <p:cNvPr id="3785" name="Freeform 1308"/>
                    <p:cNvSpPr>
                      <a:spLocks/>
                    </p:cNvSpPr>
                    <p:nvPr/>
                  </p:nvSpPr>
                  <p:spPr bwMode="auto">
                    <a:xfrm>
                      <a:off x="2689" y="1753"/>
                      <a:ext cx="124" cy="137"/>
                    </a:xfrm>
                    <a:custGeom>
                      <a:avLst/>
                      <a:gdLst>
                        <a:gd name="T0" fmla="*/ 62 w 246"/>
                        <a:gd name="T1" fmla="*/ 0 h 273"/>
                        <a:gd name="T2" fmla="*/ 0 w 246"/>
                        <a:gd name="T3" fmla="*/ 69 h 273"/>
                        <a:gd name="T4" fmla="*/ 0 w 246"/>
                        <a:gd name="T5" fmla="*/ 273 h 273"/>
                        <a:gd name="T6" fmla="*/ 186 w 246"/>
                        <a:gd name="T7" fmla="*/ 273 h 273"/>
                        <a:gd name="T8" fmla="*/ 246 w 246"/>
                        <a:gd name="T9" fmla="*/ 206 h 273"/>
                        <a:gd name="T10" fmla="*/ 246 w 246"/>
                        <a:gd name="T11" fmla="*/ 0 h 273"/>
                        <a:gd name="T12" fmla="*/ 62 w 246"/>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6" h="273">
                          <a:moveTo>
                            <a:pt x="62" y="0"/>
                          </a:moveTo>
                          <a:lnTo>
                            <a:pt x="0" y="69"/>
                          </a:lnTo>
                          <a:lnTo>
                            <a:pt x="0" y="273"/>
                          </a:lnTo>
                          <a:lnTo>
                            <a:pt x="186" y="273"/>
                          </a:lnTo>
                          <a:lnTo>
                            <a:pt x="246" y="206"/>
                          </a:lnTo>
                          <a:lnTo>
                            <a:pt x="246" y="0"/>
                          </a:lnTo>
                          <a:lnTo>
                            <a:pt x="62" y="0"/>
                          </a:lnTo>
                          <a:close/>
                        </a:path>
                      </a:pathLst>
                    </a:custGeom>
                    <a:grpFill/>
                    <a:ln w="9525">
                      <a:solidFill>
                        <a:schemeClr val="tx1"/>
                      </a:solidFill>
                      <a:prstDash val="solid"/>
                      <a:round/>
                      <a:headEnd/>
                      <a:tailEnd/>
                    </a:ln>
                  </p:spPr>
                  <p:txBody>
                    <a:bodyPr/>
                    <a:lstStyle/>
                    <a:p>
                      <a:endParaRPr lang="en-US"/>
                    </a:p>
                  </p:txBody>
                </p:sp>
                <p:sp>
                  <p:nvSpPr>
                    <p:cNvPr id="3786" name="Line 1309"/>
                    <p:cNvSpPr>
                      <a:spLocks noChangeShapeType="1"/>
                    </p:cNvSpPr>
                    <p:nvPr/>
                  </p:nvSpPr>
                  <p:spPr bwMode="auto">
                    <a:xfrm flipH="1">
                      <a:off x="2689" y="1788"/>
                      <a:ext cx="93" cy="1"/>
                    </a:xfrm>
                    <a:prstGeom prst="line">
                      <a:avLst/>
                    </a:prstGeom>
                    <a:grpFill/>
                    <a:ln w="9525">
                      <a:solidFill>
                        <a:schemeClr val="tx1"/>
                      </a:solidFill>
                      <a:round/>
                      <a:headEnd/>
                      <a:tailEnd/>
                    </a:ln>
                    <a:extLst/>
                  </p:spPr>
                  <p:txBody>
                    <a:bodyPr/>
                    <a:lstStyle/>
                    <a:p>
                      <a:endParaRPr lang="en-US"/>
                    </a:p>
                  </p:txBody>
                </p:sp>
                <p:sp>
                  <p:nvSpPr>
                    <p:cNvPr id="3787" name="Line 1310"/>
                    <p:cNvSpPr>
                      <a:spLocks noChangeShapeType="1"/>
                    </p:cNvSpPr>
                    <p:nvPr/>
                  </p:nvSpPr>
                  <p:spPr bwMode="auto">
                    <a:xfrm flipV="1">
                      <a:off x="2782" y="1753"/>
                      <a:ext cx="31" cy="35"/>
                    </a:xfrm>
                    <a:prstGeom prst="line">
                      <a:avLst/>
                    </a:prstGeom>
                    <a:grpFill/>
                    <a:ln w="9525">
                      <a:solidFill>
                        <a:schemeClr val="tx1"/>
                      </a:solidFill>
                      <a:round/>
                      <a:headEnd/>
                      <a:tailEnd/>
                    </a:ln>
                    <a:extLst/>
                  </p:spPr>
                  <p:txBody>
                    <a:bodyPr/>
                    <a:lstStyle/>
                    <a:p>
                      <a:endParaRPr lang="en-US"/>
                    </a:p>
                  </p:txBody>
                </p:sp>
                <p:sp>
                  <p:nvSpPr>
                    <p:cNvPr id="3788" name="Line 1311"/>
                    <p:cNvSpPr>
                      <a:spLocks noChangeShapeType="1"/>
                    </p:cNvSpPr>
                    <p:nvPr/>
                  </p:nvSpPr>
                  <p:spPr bwMode="auto">
                    <a:xfrm>
                      <a:off x="2782" y="1788"/>
                      <a:ext cx="1" cy="102"/>
                    </a:xfrm>
                    <a:prstGeom prst="line">
                      <a:avLst/>
                    </a:prstGeom>
                    <a:grpFill/>
                    <a:ln w="9525">
                      <a:solidFill>
                        <a:schemeClr val="tx1"/>
                      </a:solidFill>
                      <a:round/>
                      <a:headEnd/>
                      <a:tailEnd/>
                    </a:ln>
                    <a:extLst/>
                  </p:spPr>
                  <p:txBody>
                    <a:bodyPr/>
                    <a:lstStyle/>
                    <a:p>
                      <a:endParaRPr lang="en-US"/>
                    </a:p>
                  </p:txBody>
                </p:sp>
              </p:grpSp>
              <p:grpSp>
                <p:nvGrpSpPr>
                  <p:cNvPr id="3775" name="Group 1317"/>
                  <p:cNvGrpSpPr>
                    <a:grpSpLocks/>
                  </p:cNvGrpSpPr>
                  <p:nvPr/>
                </p:nvGrpSpPr>
                <p:grpSpPr bwMode="auto">
                  <a:xfrm>
                    <a:off x="2594" y="1652"/>
                    <a:ext cx="123" cy="137"/>
                    <a:chOff x="2594" y="1652"/>
                    <a:chExt cx="123" cy="137"/>
                  </a:xfrm>
                  <a:grpFill/>
                </p:grpSpPr>
                <p:sp>
                  <p:nvSpPr>
                    <p:cNvPr id="3781" name="Freeform 1313"/>
                    <p:cNvSpPr>
                      <a:spLocks/>
                    </p:cNvSpPr>
                    <p:nvPr/>
                  </p:nvSpPr>
                  <p:spPr bwMode="auto">
                    <a:xfrm>
                      <a:off x="2594" y="1652"/>
                      <a:ext cx="123" cy="137"/>
                    </a:xfrm>
                    <a:custGeom>
                      <a:avLst/>
                      <a:gdLst>
                        <a:gd name="T0" fmla="*/ 63 w 247"/>
                        <a:gd name="T1" fmla="*/ 0 h 273"/>
                        <a:gd name="T2" fmla="*/ 0 w 247"/>
                        <a:gd name="T3" fmla="*/ 69 h 273"/>
                        <a:gd name="T4" fmla="*/ 0 w 247"/>
                        <a:gd name="T5" fmla="*/ 273 h 273"/>
                        <a:gd name="T6" fmla="*/ 186 w 247"/>
                        <a:gd name="T7" fmla="*/ 273 h 273"/>
                        <a:gd name="T8" fmla="*/ 247 w 247"/>
                        <a:gd name="T9" fmla="*/ 206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69"/>
                          </a:lnTo>
                          <a:lnTo>
                            <a:pt x="0" y="273"/>
                          </a:lnTo>
                          <a:lnTo>
                            <a:pt x="186" y="273"/>
                          </a:lnTo>
                          <a:lnTo>
                            <a:pt x="247" y="206"/>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3782" name="Line 1314"/>
                    <p:cNvSpPr>
                      <a:spLocks noChangeShapeType="1"/>
                    </p:cNvSpPr>
                    <p:nvPr/>
                  </p:nvSpPr>
                  <p:spPr bwMode="auto">
                    <a:xfrm flipH="1">
                      <a:off x="2594" y="1687"/>
                      <a:ext cx="93" cy="1"/>
                    </a:xfrm>
                    <a:prstGeom prst="line">
                      <a:avLst/>
                    </a:prstGeom>
                    <a:grpFill/>
                    <a:ln w="9525">
                      <a:solidFill>
                        <a:schemeClr val="tx1"/>
                      </a:solidFill>
                      <a:round/>
                      <a:headEnd/>
                      <a:tailEnd/>
                    </a:ln>
                    <a:extLst/>
                  </p:spPr>
                  <p:txBody>
                    <a:bodyPr/>
                    <a:lstStyle/>
                    <a:p>
                      <a:endParaRPr lang="en-US"/>
                    </a:p>
                  </p:txBody>
                </p:sp>
                <p:sp>
                  <p:nvSpPr>
                    <p:cNvPr id="3783" name="Line 1315"/>
                    <p:cNvSpPr>
                      <a:spLocks noChangeShapeType="1"/>
                    </p:cNvSpPr>
                    <p:nvPr/>
                  </p:nvSpPr>
                  <p:spPr bwMode="auto">
                    <a:xfrm flipV="1">
                      <a:off x="2687" y="1652"/>
                      <a:ext cx="30" cy="35"/>
                    </a:xfrm>
                    <a:prstGeom prst="line">
                      <a:avLst/>
                    </a:prstGeom>
                    <a:grpFill/>
                    <a:ln w="9525">
                      <a:solidFill>
                        <a:schemeClr val="tx1"/>
                      </a:solidFill>
                      <a:round/>
                      <a:headEnd/>
                      <a:tailEnd/>
                    </a:ln>
                    <a:extLst/>
                  </p:spPr>
                  <p:txBody>
                    <a:bodyPr/>
                    <a:lstStyle/>
                    <a:p>
                      <a:endParaRPr lang="en-US"/>
                    </a:p>
                  </p:txBody>
                </p:sp>
                <p:sp>
                  <p:nvSpPr>
                    <p:cNvPr id="3784" name="Line 1316"/>
                    <p:cNvSpPr>
                      <a:spLocks noChangeShapeType="1"/>
                    </p:cNvSpPr>
                    <p:nvPr/>
                  </p:nvSpPr>
                  <p:spPr bwMode="auto">
                    <a:xfrm>
                      <a:off x="2687" y="1687"/>
                      <a:ext cx="1" cy="102"/>
                    </a:xfrm>
                    <a:prstGeom prst="line">
                      <a:avLst/>
                    </a:prstGeom>
                    <a:grpFill/>
                    <a:ln w="9525">
                      <a:solidFill>
                        <a:schemeClr val="tx1"/>
                      </a:solidFill>
                      <a:round/>
                      <a:headEnd/>
                      <a:tailEnd/>
                    </a:ln>
                    <a:extLst/>
                  </p:spPr>
                  <p:txBody>
                    <a:bodyPr/>
                    <a:lstStyle/>
                    <a:p>
                      <a:endParaRPr lang="en-US"/>
                    </a:p>
                  </p:txBody>
                </p:sp>
              </p:grpSp>
              <p:grpSp>
                <p:nvGrpSpPr>
                  <p:cNvPr id="3776" name="Group 1322"/>
                  <p:cNvGrpSpPr>
                    <a:grpSpLocks/>
                  </p:cNvGrpSpPr>
                  <p:nvPr/>
                </p:nvGrpSpPr>
                <p:grpSpPr bwMode="auto">
                  <a:xfrm>
                    <a:off x="2689" y="1652"/>
                    <a:ext cx="124" cy="137"/>
                    <a:chOff x="2689" y="1652"/>
                    <a:chExt cx="124" cy="137"/>
                  </a:xfrm>
                  <a:grpFill/>
                </p:grpSpPr>
                <p:sp>
                  <p:nvSpPr>
                    <p:cNvPr id="3777" name="Freeform 1318"/>
                    <p:cNvSpPr>
                      <a:spLocks/>
                    </p:cNvSpPr>
                    <p:nvPr/>
                  </p:nvSpPr>
                  <p:spPr bwMode="auto">
                    <a:xfrm>
                      <a:off x="2689" y="1652"/>
                      <a:ext cx="124" cy="137"/>
                    </a:xfrm>
                    <a:custGeom>
                      <a:avLst/>
                      <a:gdLst>
                        <a:gd name="T0" fmla="*/ 62 w 246"/>
                        <a:gd name="T1" fmla="*/ 0 h 273"/>
                        <a:gd name="T2" fmla="*/ 0 w 246"/>
                        <a:gd name="T3" fmla="*/ 69 h 273"/>
                        <a:gd name="T4" fmla="*/ 0 w 246"/>
                        <a:gd name="T5" fmla="*/ 273 h 273"/>
                        <a:gd name="T6" fmla="*/ 186 w 246"/>
                        <a:gd name="T7" fmla="*/ 273 h 273"/>
                        <a:gd name="T8" fmla="*/ 246 w 246"/>
                        <a:gd name="T9" fmla="*/ 206 h 273"/>
                        <a:gd name="T10" fmla="*/ 246 w 246"/>
                        <a:gd name="T11" fmla="*/ 0 h 273"/>
                        <a:gd name="T12" fmla="*/ 62 w 246"/>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6" h="273">
                          <a:moveTo>
                            <a:pt x="62" y="0"/>
                          </a:moveTo>
                          <a:lnTo>
                            <a:pt x="0" y="69"/>
                          </a:lnTo>
                          <a:lnTo>
                            <a:pt x="0" y="273"/>
                          </a:lnTo>
                          <a:lnTo>
                            <a:pt x="186" y="273"/>
                          </a:lnTo>
                          <a:lnTo>
                            <a:pt x="246" y="206"/>
                          </a:lnTo>
                          <a:lnTo>
                            <a:pt x="246" y="0"/>
                          </a:lnTo>
                          <a:lnTo>
                            <a:pt x="62" y="0"/>
                          </a:lnTo>
                          <a:close/>
                        </a:path>
                      </a:pathLst>
                    </a:custGeom>
                    <a:grpFill/>
                    <a:ln w="9525">
                      <a:solidFill>
                        <a:schemeClr val="tx1"/>
                      </a:solidFill>
                      <a:prstDash val="solid"/>
                      <a:round/>
                      <a:headEnd/>
                      <a:tailEnd/>
                    </a:ln>
                  </p:spPr>
                  <p:txBody>
                    <a:bodyPr/>
                    <a:lstStyle/>
                    <a:p>
                      <a:endParaRPr lang="en-US"/>
                    </a:p>
                  </p:txBody>
                </p:sp>
                <p:sp>
                  <p:nvSpPr>
                    <p:cNvPr id="3778" name="Line 1319"/>
                    <p:cNvSpPr>
                      <a:spLocks noChangeShapeType="1"/>
                    </p:cNvSpPr>
                    <p:nvPr/>
                  </p:nvSpPr>
                  <p:spPr bwMode="auto">
                    <a:xfrm flipH="1">
                      <a:off x="2689" y="1687"/>
                      <a:ext cx="93" cy="1"/>
                    </a:xfrm>
                    <a:prstGeom prst="line">
                      <a:avLst/>
                    </a:prstGeom>
                    <a:grpFill/>
                    <a:ln w="9525">
                      <a:solidFill>
                        <a:schemeClr val="tx1"/>
                      </a:solidFill>
                      <a:round/>
                      <a:headEnd/>
                      <a:tailEnd/>
                    </a:ln>
                    <a:extLst/>
                  </p:spPr>
                  <p:txBody>
                    <a:bodyPr/>
                    <a:lstStyle/>
                    <a:p>
                      <a:endParaRPr lang="en-US"/>
                    </a:p>
                  </p:txBody>
                </p:sp>
                <p:sp>
                  <p:nvSpPr>
                    <p:cNvPr id="3779" name="Line 1320"/>
                    <p:cNvSpPr>
                      <a:spLocks noChangeShapeType="1"/>
                    </p:cNvSpPr>
                    <p:nvPr/>
                  </p:nvSpPr>
                  <p:spPr bwMode="auto">
                    <a:xfrm flipV="1">
                      <a:off x="2782" y="1652"/>
                      <a:ext cx="31" cy="35"/>
                    </a:xfrm>
                    <a:prstGeom prst="line">
                      <a:avLst/>
                    </a:prstGeom>
                    <a:grpFill/>
                    <a:ln w="9525">
                      <a:solidFill>
                        <a:schemeClr val="tx1"/>
                      </a:solidFill>
                      <a:round/>
                      <a:headEnd/>
                      <a:tailEnd/>
                    </a:ln>
                    <a:extLst/>
                  </p:spPr>
                  <p:txBody>
                    <a:bodyPr/>
                    <a:lstStyle/>
                    <a:p>
                      <a:endParaRPr lang="en-US"/>
                    </a:p>
                  </p:txBody>
                </p:sp>
                <p:sp>
                  <p:nvSpPr>
                    <p:cNvPr id="3780" name="Line 1321"/>
                    <p:cNvSpPr>
                      <a:spLocks noChangeShapeType="1"/>
                    </p:cNvSpPr>
                    <p:nvPr/>
                  </p:nvSpPr>
                  <p:spPr bwMode="auto">
                    <a:xfrm>
                      <a:off x="2782" y="1687"/>
                      <a:ext cx="1" cy="102"/>
                    </a:xfrm>
                    <a:prstGeom prst="line">
                      <a:avLst/>
                    </a:prstGeom>
                    <a:grpFill/>
                    <a:ln w="9525">
                      <a:solidFill>
                        <a:schemeClr val="tx1"/>
                      </a:solidFill>
                      <a:round/>
                      <a:headEnd/>
                      <a:tailEnd/>
                    </a:ln>
                    <a:extLst/>
                  </p:spPr>
                  <p:txBody>
                    <a:bodyPr/>
                    <a:lstStyle/>
                    <a:p>
                      <a:endParaRPr lang="en-US"/>
                    </a:p>
                  </p:txBody>
                </p:sp>
              </p:grpSp>
            </p:grpSp>
            <p:grpSp>
              <p:nvGrpSpPr>
                <p:cNvPr id="3555" name="Group 1424"/>
                <p:cNvGrpSpPr>
                  <a:grpSpLocks/>
                </p:cNvGrpSpPr>
                <p:nvPr/>
              </p:nvGrpSpPr>
              <p:grpSpPr bwMode="auto">
                <a:xfrm>
                  <a:off x="2784" y="1652"/>
                  <a:ext cx="219" cy="1045"/>
                  <a:chOff x="2784" y="1652"/>
                  <a:chExt cx="219" cy="1045"/>
                </a:xfrm>
                <a:grpFill/>
              </p:grpSpPr>
              <p:grpSp>
                <p:nvGrpSpPr>
                  <p:cNvPr id="3657" name="Group 1328"/>
                  <p:cNvGrpSpPr>
                    <a:grpSpLocks/>
                  </p:cNvGrpSpPr>
                  <p:nvPr/>
                </p:nvGrpSpPr>
                <p:grpSpPr bwMode="auto">
                  <a:xfrm>
                    <a:off x="2784" y="2561"/>
                    <a:ext cx="123" cy="136"/>
                    <a:chOff x="2784" y="2561"/>
                    <a:chExt cx="123" cy="136"/>
                  </a:xfrm>
                  <a:grpFill/>
                </p:grpSpPr>
                <p:sp>
                  <p:nvSpPr>
                    <p:cNvPr id="3753" name="Freeform 1324"/>
                    <p:cNvSpPr>
                      <a:spLocks/>
                    </p:cNvSpPr>
                    <p:nvPr/>
                  </p:nvSpPr>
                  <p:spPr bwMode="auto">
                    <a:xfrm>
                      <a:off x="2784" y="2561"/>
                      <a:ext cx="123" cy="136"/>
                    </a:xfrm>
                    <a:custGeom>
                      <a:avLst/>
                      <a:gdLst>
                        <a:gd name="T0" fmla="*/ 63 w 247"/>
                        <a:gd name="T1" fmla="*/ 0 h 273"/>
                        <a:gd name="T2" fmla="*/ 0 w 247"/>
                        <a:gd name="T3" fmla="*/ 70 h 273"/>
                        <a:gd name="T4" fmla="*/ 0 w 247"/>
                        <a:gd name="T5" fmla="*/ 273 h 273"/>
                        <a:gd name="T6" fmla="*/ 186 w 247"/>
                        <a:gd name="T7" fmla="*/ 273 h 273"/>
                        <a:gd name="T8" fmla="*/ 247 w 247"/>
                        <a:gd name="T9" fmla="*/ 206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70"/>
                          </a:lnTo>
                          <a:lnTo>
                            <a:pt x="0" y="273"/>
                          </a:lnTo>
                          <a:lnTo>
                            <a:pt x="186" y="273"/>
                          </a:lnTo>
                          <a:lnTo>
                            <a:pt x="247" y="206"/>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3754" name="Line 1325"/>
                    <p:cNvSpPr>
                      <a:spLocks noChangeShapeType="1"/>
                    </p:cNvSpPr>
                    <p:nvPr/>
                  </p:nvSpPr>
                  <p:spPr bwMode="auto">
                    <a:xfrm flipH="1">
                      <a:off x="2784" y="2595"/>
                      <a:ext cx="93" cy="1"/>
                    </a:xfrm>
                    <a:prstGeom prst="line">
                      <a:avLst/>
                    </a:prstGeom>
                    <a:grpFill/>
                    <a:ln w="9525">
                      <a:solidFill>
                        <a:schemeClr val="tx1"/>
                      </a:solidFill>
                      <a:round/>
                      <a:headEnd/>
                      <a:tailEnd/>
                    </a:ln>
                    <a:extLst/>
                  </p:spPr>
                  <p:txBody>
                    <a:bodyPr/>
                    <a:lstStyle/>
                    <a:p>
                      <a:endParaRPr lang="en-US"/>
                    </a:p>
                  </p:txBody>
                </p:sp>
                <p:sp>
                  <p:nvSpPr>
                    <p:cNvPr id="3755" name="Line 1326"/>
                    <p:cNvSpPr>
                      <a:spLocks noChangeShapeType="1"/>
                    </p:cNvSpPr>
                    <p:nvPr/>
                  </p:nvSpPr>
                  <p:spPr bwMode="auto">
                    <a:xfrm flipV="1">
                      <a:off x="2877" y="2561"/>
                      <a:ext cx="30" cy="34"/>
                    </a:xfrm>
                    <a:prstGeom prst="line">
                      <a:avLst/>
                    </a:prstGeom>
                    <a:grpFill/>
                    <a:ln w="9525">
                      <a:solidFill>
                        <a:schemeClr val="tx1"/>
                      </a:solidFill>
                      <a:round/>
                      <a:headEnd/>
                      <a:tailEnd/>
                    </a:ln>
                    <a:extLst/>
                  </p:spPr>
                  <p:txBody>
                    <a:bodyPr/>
                    <a:lstStyle/>
                    <a:p>
                      <a:endParaRPr lang="en-US"/>
                    </a:p>
                  </p:txBody>
                </p:sp>
                <p:sp>
                  <p:nvSpPr>
                    <p:cNvPr id="3756" name="Line 1327"/>
                    <p:cNvSpPr>
                      <a:spLocks noChangeShapeType="1"/>
                    </p:cNvSpPr>
                    <p:nvPr/>
                  </p:nvSpPr>
                  <p:spPr bwMode="auto">
                    <a:xfrm>
                      <a:off x="2877" y="2595"/>
                      <a:ext cx="1" cy="102"/>
                    </a:xfrm>
                    <a:prstGeom prst="line">
                      <a:avLst/>
                    </a:prstGeom>
                    <a:grpFill/>
                    <a:ln w="9525">
                      <a:solidFill>
                        <a:schemeClr val="tx1"/>
                      </a:solidFill>
                      <a:round/>
                      <a:headEnd/>
                      <a:tailEnd/>
                    </a:ln>
                    <a:extLst/>
                  </p:spPr>
                  <p:txBody>
                    <a:bodyPr/>
                    <a:lstStyle/>
                    <a:p>
                      <a:endParaRPr lang="en-US"/>
                    </a:p>
                  </p:txBody>
                </p:sp>
              </p:grpSp>
              <p:grpSp>
                <p:nvGrpSpPr>
                  <p:cNvPr id="3658" name="Group 1333"/>
                  <p:cNvGrpSpPr>
                    <a:grpSpLocks/>
                  </p:cNvGrpSpPr>
                  <p:nvPr/>
                </p:nvGrpSpPr>
                <p:grpSpPr bwMode="auto">
                  <a:xfrm>
                    <a:off x="2784" y="2460"/>
                    <a:ext cx="123" cy="136"/>
                    <a:chOff x="2784" y="2460"/>
                    <a:chExt cx="123" cy="136"/>
                  </a:xfrm>
                  <a:grpFill/>
                </p:grpSpPr>
                <p:sp>
                  <p:nvSpPr>
                    <p:cNvPr id="3749" name="Freeform 1329"/>
                    <p:cNvSpPr>
                      <a:spLocks/>
                    </p:cNvSpPr>
                    <p:nvPr/>
                  </p:nvSpPr>
                  <p:spPr bwMode="auto">
                    <a:xfrm>
                      <a:off x="2784" y="2460"/>
                      <a:ext cx="123" cy="136"/>
                    </a:xfrm>
                    <a:custGeom>
                      <a:avLst/>
                      <a:gdLst>
                        <a:gd name="T0" fmla="*/ 63 w 247"/>
                        <a:gd name="T1" fmla="*/ 0 h 273"/>
                        <a:gd name="T2" fmla="*/ 0 w 247"/>
                        <a:gd name="T3" fmla="*/ 69 h 273"/>
                        <a:gd name="T4" fmla="*/ 0 w 247"/>
                        <a:gd name="T5" fmla="*/ 273 h 273"/>
                        <a:gd name="T6" fmla="*/ 186 w 247"/>
                        <a:gd name="T7" fmla="*/ 273 h 273"/>
                        <a:gd name="T8" fmla="*/ 247 w 247"/>
                        <a:gd name="T9" fmla="*/ 205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69"/>
                          </a:lnTo>
                          <a:lnTo>
                            <a:pt x="0" y="273"/>
                          </a:lnTo>
                          <a:lnTo>
                            <a:pt x="186" y="273"/>
                          </a:lnTo>
                          <a:lnTo>
                            <a:pt x="247" y="205"/>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3750" name="Line 1330"/>
                    <p:cNvSpPr>
                      <a:spLocks noChangeShapeType="1"/>
                    </p:cNvSpPr>
                    <p:nvPr/>
                  </p:nvSpPr>
                  <p:spPr bwMode="auto">
                    <a:xfrm flipH="1">
                      <a:off x="2784" y="2494"/>
                      <a:ext cx="93" cy="1"/>
                    </a:xfrm>
                    <a:prstGeom prst="line">
                      <a:avLst/>
                    </a:prstGeom>
                    <a:grpFill/>
                    <a:ln w="9525">
                      <a:solidFill>
                        <a:schemeClr val="tx1"/>
                      </a:solidFill>
                      <a:round/>
                      <a:headEnd/>
                      <a:tailEnd/>
                    </a:ln>
                    <a:extLst/>
                  </p:spPr>
                  <p:txBody>
                    <a:bodyPr/>
                    <a:lstStyle/>
                    <a:p>
                      <a:endParaRPr lang="en-US"/>
                    </a:p>
                  </p:txBody>
                </p:sp>
                <p:sp>
                  <p:nvSpPr>
                    <p:cNvPr id="3751" name="Line 1331"/>
                    <p:cNvSpPr>
                      <a:spLocks noChangeShapeType="1"/>
                    </p:cNvSpPr>
                    <p:nvPr/>
                  </p:nvSpPr>
                  <p:spPr bwMode="auto">
                    <a:xfrm flipV="1">
                      <a:off x="2877" y="2460"/>
                      <a:ext cx="30" cy="34"/>
                    </a:xfrm>
                    <a:prstGeom prst="line">
                      <a:avLst/>
                    </a:prstGeom>
                    <a:grpFill/>
                    <a:ln w="9525">
                      <a:solidFill>
                        <a:schemeClr val="tx1"/>
                      </a:solidFill>
                      <a:round/>
                      <a:headEnd/>
                      <a:tailEnd/>
                    </a:ln>
                    <a:extLst/>
                  </p:spPr>
                  <p:txBody>
                    <a:bodyPr/>
                    <a:lstStyle/>
                    <a:p>
                      <a:endParaRPr lang="en-US"/>
                    </a:p>
                  </p:txBody>
                </p:sp>
                <p:sp>
                  <p:nvSpPr>
                    <p:cNvPr id="3752" name="Line 1332"/>
                    <p:cNvSpPr>
                      <a:spLocks noChangeShapeType="1"/>
                    </p:cNvSpPr>
                    <p:nvPr/>
                  </p:nvSpPr>
                  <p:spPr bwMode="auto">
                    <a:xfrm>
                      <a:off x="2877" y="2494"/>
                      <a:ext cx="1" cy="102"/>
                    </a:xfrm>
                    <a:prstGeom prst="line">
                      <a:avLst/>
                    </a:prstGeom>
                    <a:grpFill/>
                    <a:ln w="9525">
                      <a:solidFill>
                        <a:schemeClr val="tx1"/>
                      </a:solidFill>
                      <a:round/>
                      <a:headEnd/>
                      <a:tailEnd/>
                    </a:ln>
                    <a:extLst/>
                  </p:spPr>
                  <p:txBody>
                    <a:bodyPr/>
                    <a:lstStyle/>
                    <a:p>
                      <a:endParaRPr lang="en-US"/>
                    </a:p>
                  </p:txBody>
                </p:sp>
              </p:grpSp>
              <p:grpSp>
                <p:nvGrpSpPr>
                  <p:cNvPr id="3659" name="Group 1338"/>
                  <p:cNvGrpSpPr>
                    <a:grpSpLocks/>
                  </p:cNvGrpSpPr>
                  <p:nvPr/>
                </p:nvGrpSpPr>
                <p:grpSpPr bwMode="auto">
                  <a:xfrm>
                    <a:off x="2784" y="2359"/>
                    <a:ext cx="123" cy="136"/>
                    <a:chOff x="2784" y="2359"/>
                    <a:chExt cx="123" cy="136"/>
                  </a:xfrm>
                  <a:grpFill/>
                </p:grpSpPr>
                <p:sp>
                  <p:nvSpPr>
                    <p:cNvPr id="3745" name="Freeform 1334"/>
                    <p:cNvSpPr>
                      <a:spLocks/>
                    </p:cNvSpPr>
                    <p:nvPr/>
                  </p:nvSpPr>
                  <p:spPr bwMode="auto">
                    <a:xfrm>
                      <a:off x="2784" y="2359"/>
                      <a:ext cx="123" cy="136"/>
                    </a:xfrm>
                    <a:custGeom>
                      <a:avLst/>
                      <a:gdLst>
                        <a:gd name="T0" fmla="*/ 63 w 247"/>
                        <a:gd name="T1" fmla="*/ 0 h 273"/>
                        <a:gd name="T2" fmla="*/ 0 w 247"/>
                        <a:gd name="T3" fmla="*/ 69 h 273"/>
                        <a:gd name="T4" fmla="*/ 0 w 247"/>
                        <a:gd name="T5" fmla="*/ 273 h 273"/>
                        <a:gd name="T6" fmla="*/ 186 w 247"/>
                        <a:gd name="T7" fmla="*/ 273 h 273"/>
                        <a:gd name="T8" fmla="*/ 247 w 247"/>
                        <a:gd name="T9" fmla="*/ 205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69"/>
                          </a:lnTo>
                          <a:lnTo>
                            <a:pt x="0" y="273"/>
                          </a:lnTo>
                          <a:lnTo>
                            <a:pt x="186" y="273"/>
                          </a:lnTo>
                          <a:lnTo>
                            <a:pt x="247" y="205"/>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3746" name="Line 1335"/>
                    <p:cNvSpPr>
                      <a:spLocks noChangeShapeType="1"/>
                    </p:cNvSpPr>
                    <p:nvPr/>
                  </p:nvSpPr>
                  <p:spPr bwMode="auto">
                    <a:xfrm flipH="1">
                      <a:off x="2784" y="2393"/>
                      <a:ext cx="93" cy="1"/>
                    </a:xfrm>
                    <a:prstGeom prst="line">
                      <a:avLst/>
                    </a:prstGeom>
                    <a:grpFill/>
                    <a:ln w="9525">
                      <a:solidFill>
                        <a:schemeClr val="tx1"/>
                      </a:solidFill>
                      <a:round/>
                      <a:headEnd/>
                      <a:tailEnd/>
                    </a:ln>
                    <a:extLst/>
                  </p:spPr>
                  <p:txBody>
                    <a:bodyPr/>
                    <a:lstStyle/>
                    <a:p>
                      <a:endParaRPr lang="en-US"/>
                    </a:p>
                  </p:txBody>
                </p:sp>
                <p:sp>
                  <p:nvSpPr>
                    <p:cNvPr id="3747" name="Line 1336"/>
                    <p:cNvSpPr>
                      <a:spLocks noChangeShapeType="1"/>
                    </p:cNvSpPr>
                    <p:nvPr/>
                  </p:nvSpPr>
                  <p:spPr bwMode="auto">
                    <a:xfrm flipV="1">
                      <a:off x="2877" y="2359"/>
                      <a:ext cx="30" cy="34"/>
                    </a:xfrm>
                    <a:prstGeom prst="line">
                      <a:avLst/>
                    </a:prstGeom>
                    <a:grpFill/>
                    <a:ln w="9525">
                      <a:solidFill>
                        <a:schemeClr val="tx1"/>
                      </a:solidFill>
                      <a:round/>
                      <a:headEnd/>
                      <a:tailEnd/>
                    </a:ln>
                    <a:extLst/>
                  </p:spPr>
                  <p:txBody>
                    <a:bodyPr/>
                    <a:lstStyle/>
                    <a:p>
                      <a:endParaRPr lang="en-US"/>
                    </a:p>
                  </p:txBody>
                </p:sp>
                <p:sp>
                  <p:nvSpPr>
                    <p:cNvPr id="3748" name="Line 1337"/>
                    <p:cNvSpPr>
                      <a:spLocks noChangeShapeType="1"/>
                    </p:cNvSpPr>
                    <p:nvPr/>
                  </p:nvSpPr>
                  <p:spPr bwMode="auto">
                    <a:xfrm>
                      <a:off x="2877" y="2393"/>
                      <a:ext cx="1" cy="102"/>
                    </a:xfrm>
                    <a:prstGeom prst="line">
                      <a:avLst/>
                    </a:prstGeom>
                    <a:grpFill/>
                    <a:ln w="9525">
                      <a:solidFill>
                        <a:schemeClr val="tx1"/>
                      </a:solidFill>
                      <a:round/>
                      <a:headEnd/>
                      <a:tailEnd/>
                    </a:ln>
                    <a:extLst/>
                  </p:spPr>
                  <p:txBody>
                    <a:bodyPr/>
                    <a:lstStyle/>
                    <a:p>
                      <a:endParaRPr lang="en-US"/>
                    </a:p>
                  </p:txBody>
                </p:sp>
              </p:grpSp>
              <p:grpSp>
                <p:nvGrpSpPr>
                  <p:cNvPr id="3660" name="Group 1343"/>
                  <p:cNvGrpSpPr>
                    <a:grpSpLocks/>
                  </p:cNvGrpSpPr>
                  <p:nvPr/>
                </p:nvGrpSpPr>
                <p:grpSpPr bwMode="auto">
                  <a:xfrm>
                    <a:off x="2784" y="2258"/>
                    <a:ext cx="123" cy="136"/>
                    <a:chOff x="2784" y="2258"/>
                    <a:chExt cx="123" cy="136"/>
                  </a:xfrm>
                  <a:grpFill/>
                </p:grpSpPr>
                <p:sp>
                  <p:nvSpPr>
                    <p:cNvPr id="3741" name="Freeform 1339"/>
                    <p:cNvSpPr>
                      <a:spLocks/>
                    </p:cNvSpPr>
                    <p:nvPr/>
                  </p:nvSpPr>
                  <p:spPr bwMode="auto">
                    <a:xfrm>
                      <a:off x="2784" y="2258"/>
                      <a:ext cx="123" cy="136"/>
                    </a:xfrm>
                    <a:custGeom>
                      <a:avLst/>
                      <a:gdLst>
                        <a:gd name="T0" fmla="*/ 63 w 247"/>
                        <a:gd name="T1" fmla="*/ 0 h 273"/>
                        <a:gd name="T2" fmla="*/ 0 w 247"/>
                        <a:gd name="T3" fmla="*/ 69 h 273"/>
                        <a:gd name="T4" fmla="*/ 0 w 247"/>
                        <a:gd name="T5" fmla="*/ 273 h 273"/>
                        <a:gd name="T6" fmla="*/ 186 w 247"/>
                        <a:gd name="T7" fmla="*/ 273 h 273"/>
                        <a:gd name="T8" fmla="*/ 247 w 247"/>
                        <a:gd name="T9" fmla="*/ 205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69"/>
                          </a:lnTo>
                          <a:lnTo>
                            <a:pt x="0" y="273"/>
                          </a:lnTo>
                          <a:lnTo>
                            <a:pt x="186" y="273"/>
                          </a:lnTo>
                          <a:lnTo>
                            <a:pt x="247" y="205"/>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3742" name="Line 1340"/>
                    <p:cNvSpPr>
                      <a:spLocks noChangeShapeType="1"/>
                    </p:cNvSpPr>
                    <p:nvPr/>
                  </p:nvSpPr>
                  <p:spPr bwMode="auto">
                    <a:xfrm flipH="1">
                      <a:off x="2784" y="2292"/>
                      <a:ext cx="93" cy="1"/>
                    </a:xfrm>
                    <a:prstGeom prst="line">
                      <a:avLst/>
                    </a:prstGeom>
                    <a:grpFill/>
                    <a:ln w="9525">
                      <a:solidFill>
                        <a:schemeClr val="tx1"/>
                      </a:solidFill>
                      <a:round/>
                      <a:headEnd/>
                      <a:tailEnd/>
                    </a:ln>
                    <a:extLst/>
                  </p:spPr>
                  <p:txBody>
                    <a:bodyPr/>
                    <a:lstStyle/>
                    <a:p>
                      <a:endParaRPr lang="en-US"/>
                    </a:p>
                  </p:txBody>
                </p:sp>
                <p:sp>
                  <p:nvSpPr>
                    <p:cNvPr id="3743" name="Line 1341"/>
                    <p:cNvSpPr>
                      <a:spLocks noChangeShapeType="1"/>
                    </p:cNvSpPr>
                    <p:nvPr/>
                  </p:nvSpPr>
                  <p:spPr bwMode="auto">
                    <a:xfrm flipV="1">
                      <a:off x="2877" y="2258"/>
                      <a:ext cx="30" cy="34"/>
                    </a:xfrm>
                    <a:prstGeom prst="line">
                      <a:avLst/>
                    </a:prstGeom>
                    <a:grpFill/>
                    <a:ln w="9525">
                      <a:solidFill>
                        <a:schemeClr val="tx1"/>
                      </a:solidFill>
                      <a:round/>
                      <a:headEnd/>
                      <a:tailEnd/>
                    </a:ln>
                    <a:extLst/>
                  </p:spPr>
                  <p:txBody>
                    <a:bodyPr/>
                    <a:lstStyle/>
                    <a:p>
                      <a:endParaRPr lang="en-US"/>
                    </a:p>
                  </p:txBody>
                </p:sp>
                <p:sp>
                  <p:nvSpPr>
                    <p:cNvPr id="3744" name="Line 1342"/>
                    <p:cNvSpPr>
                      <a:spLocks noChangeShapeType="1"/>
                    </p:cNvSpPr>
                    <p:nvPr/>
                  </p:nvSpPr>
                  <p:spPr bwMode="auto">
                    <a:xfrm>
                      <a:off x="2877" y="2292"/>
                      <a:ext cx="1" cy="102"/>
                    </a:xfrm>
                    <a:prstGeom prst="line">
                      <a:avLst/>
                    </a:prstGeom>
                    <a:grpFill/>
                    <a:ln w="9525">
                      <a:solidFill>
                        <a:schemeClr val="tx1"/>
                      </a:solidFill>
                      <a:round/>
                      <a:headEnd/>
                      <a:tailEnd/>
                    </a:ln>
                    <a:extLst/>
                  </p:spPr>
                  <p:txBody>
                    <a:bodyPr/>
                    <a:lstStyle/>
                    <a:p>
                      <a:endParaRPr lang="en-US"/>
                    </a:p>
                  </p:txBody>
                </p:sp>
              </p:grpSp>
              <p:grpSp>
                <p:nvGrpSpPr>
                  <p:cNvPr id="3661" name="Group 1348"/>
                  <p:cNvGrpSpPr>
                    <a:grpSpLocks/>
                  </p:cNvGrpSpPr>
                  <p:nvPr/>
                </p:nvGrpSpPr>
                <p:grpSpPr bwMode="auto">
                  <a:xfrm>
                    <a:off x="2784" y="2157"/>
                    <a:ext cx="123" cy="136"/>
                    <a:chOff x="2784" y="2157"/>
                    <a:chExt cx="123" cy="136"/>
                  </a:xfrm>
                  <a:grpFill/>
                </p:grpSpPr>
                <p:sp>
                  <p:nvSpPr>
                    <p:cNvPr id="3737" name="Freeform 1344"/>
                    <p:cNvSpPr>
                      <a:spLocks/>
                    </p:cNvSpPr>
                    <p:nvPr/>
                  </p:nvSpPr>
                  <p:spPr bwMode="auto">
                    <a:xfrm>
                      <a:off x="2784" y="2157"/>
                      <a:ext cx="123" cy="136"/>
                    </a:xfrm>
                    <a:custGeom>
                      <a:avLst/>
                      <a:gdLst>
                        <a:gd name="T0" fmla="*/ 63 w 247"/>
                        <a:gd name="T1" fmla="*/ 0 h 273"/>
                        <a:gd name="T2" fmla="*/ 0 w 247"/>
                        <a:gd name="T3" fmla="*/ 69 h 273"/>
                        <a:gd name="T4" fmla="*/ 0 w 247"/>
                        <a:gd name="T5" fmla="*/ 273 h 273"/>
                        <a:gd name="T6" fmla="*/ 186 w 247"/>
                        <a:gd name="T7" fmla="*/ 273 h 273"/>
                        <a:gd name="T8" fmla="*/ 247 w 247"/>
                        <a:gd name="T9" fmla="*/ 205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69"/>
                          </a:lnTo>
                          <a:lnTo>
                            <a:pt x="0" y="273"/>
                          </a:lnTo>
                          <a:lnTo>
                            <a:pt x="186" y="273"/>
                          </a:lnTo>
                          <a:lnTo>
                            <a:pt x="247" y="205"/>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3738" name="Line 1345"/>
                    <p:cNvSpPr>
                      <a:spLocks noChangeShapeType="1"/>
                    </p:cNvSpPr>
                    <p:nvPr/>
                  </p:nvSpPr>
                  <p:spPr bwMode="auto">
                    <a:xfrm flipH="1">
                      <a:off x="2784" y="2191"/>
                      <a:ext cx="93" cy="1"/>
                    </a:xfrm>
                    <a:prstGeom prst="line">
                      <a:avLst/>
                    </a:prstGeom>
                    <a:grpFill/>
                    <a:ln w="9525">
                      <a:solidFill>
                        <a:schemeClr val="tx1"/>
                      </a:solidFill>
                      <a:round/>
                      <a:headEnd/>
                      <a:tailEnd/>
                    </a:ln>
                    <a:extLst/>
                  </p:spPr>
                  <p:txBody>
                    <a:bodyPr/>
                    <a:lstStyle/>
                    <a:p>
                      <a:endParaRPr lang="en-US"/>
                    </a:p>
                  </p:txBody>
                </p:sp>
                <p:sp>
                  <p:nvSpPr>
                    <p:cNvPr id="3739" name="Line 1346"/>
                    <p:cNvSpPr>
                      <a:spLocks noChangeShapeType="1"/>
                    </p:cNvSpPr>
                    <p:nvPr/>
                  </p:nvSpPr>
                  <p:spPr bwMode="auto">
                    <a:xfrm flipV="1">
                      <a:off x="2877" y="2157"/>
                      <a:ext cx="30" cy="34"/>
                    </a:xfrm>
                    <a:prstGeom prst="line">
                      <a:avLst/>
                    </a:prstGeom>
                    <a:grpFill/>
                    <a:ln w="9525">
                      <a:solidFill>
                        <a:schemeClr val="tx1"/>
                      </a:solidFill>
                      <a:round/>
                      <a:headEnd/>
                      <a:tailEnd/>
                    </a:ln>
                    <a:extLst/>
                  </p:spPr>
                  <p:txBody>
                    <a:bodyPr/>
                    <a:lstStyle/>
                    <a:p>
                      <a:endParaRPr lang="en-US"/>
                    </a:p>
                  </p:txBody>
                </p:sp>
                <p:sp>
                  <p:nvSpPr>
                    <p:cNvPr id="3740" name="Line 1347"/>
                    <p:cNvSpPr>
                      <a:spLocks noChangeShapeType="1"/>
                    </p:cNvSpPr>
                    <p:nvPr/>
                  </p:nvSpPr>
                  <p:spPr bwMode="auto">
                    <a:xfrm>
                      <a:off x="2877" y="2191"/>
                      <a:ext cx="1" cy="102"/>
                    </a:xfrm>
                    <a:prstGeom prst="line">
                      <a:avLst/>
                    </a:prstGeom>
                    <a:grpFill/>
                    <a:ln w="9525">
                      <a:solidFill>
                        <a:schemeClr val="tx1"/>
                      </a:solidFill>
                      <a:round/>
                      <a:headEnd/>
                      <a:tailEnd/>
                    </a:ln>
                    <a:extLst/>
                  </p:spPr>
                  <p:txBody>
                    <a:bodyPr/>
                    <a:lstStyle/>
                    <a:p>
                      <a:endParaRPr lang="en-US"/>
                    </a:p>
                  </p:txBody>
                </p:sp>
              </p:grpSp>
              <p:grpSp>
                <p:nvGrpSpPr>
                  <p:cNvPr id="3662" name="Group 1353"/>
                  <p:cNvGrpSpPr>
                    <a:grpSpLocks/>
                  </p:cNvGrpSpPr>
                  <p:nvPr/>
                </p:nvGrpSpPr>
                <p:grpSpPr bwMode="auto">
                  <a:xfrm>
                    <a:off x="2784" y="2056"/>
                    <a:ext cx="123" cy="136"/>
                    <a:chOff x="2784" y="2056"/>
                    <a:chExt cx="123" cy="136"/>
                  </a:xfrm>
                  <a:grpFill/>
                </p:grpSpPr>
                <p:sp>
                  <p:nvSpPr>
                    <p:cNvPr id="3733" name="Freeform 1349"/>
                    <p:cNvSpPr>
                      <a:spLocks/>
                    </p:cNvSpPr>
                    <p:nvPr/>
                  </p:nvSpPr>
                  <p:spPr bwMode="auto">
                    <a:xfrm>
                      <a:off x="2784" y="2056"/>
                      <a:ext cx="123" cy="136"/>
                    </a:xfrm>
                    <a:custGeom>
                      <a:avLst/>
                      <a:gdLst>
                        <a:gd name="T0" fmla="*/ 63 w 247"/>
                        <a:gd name="T1" fmla="*/ 0 h 273"/>
                        <a:gd name="T2" fmla="*/ 0 w 247"/>
                        <a:gd name="T3" fmla="*/ 69 h 273"/>
                        <a:gd name="T4" fmla="*/ 0 w 247"/>
                        <a:gd name="T5" fmla="*/ 273 h 273"/>
                        <a:gd name="T6" fmla="*/ 186 w 247"/>
                        <a:gd name="T7" fmla="*/ 273 h 273"/>
                        <a:gd name="T8" fmla="*/ 247 w 247"/>
                        <a:gd name="T9" fmla="*/ 206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69"/>
                          </a:lnTo>
                          <a:lnTo>
                            <a:pt x="0" y="273"/>
                          </a:lnTo>
                          <a:lnTo>
                            <a:pt x="186" y="273"/>
                          </a:lnTo>
                          <a:lnTo>
                            <a:pt x="247" y="206"/>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3734" name="Line 1350"/>
                    <p:cNvSpPr>
                      <a:spLocks noChangeShapeType="1"/>
                    </p:cNvSpPr>
                    <p:nvPr/>
                  </p:nvSpPr>
                  <p:spPr bwMode="auto">
                    <a:xfrm flipH="1">
                      <a:off x="2784" y="2091"/>
                      <a:ext cx="93" cy="1"/>
                    </a:xfrm>
                    <a:prstGeom prst="line">
                      <a:avLst/>
                    </a:prstGeom>
                    <a:grpFill/>
                    <a:ln w="9525">
                      <a:solidFill>
                        <a:schemeClr val="tx1"/>
                      </a:solidFill>
                      <a:round/>
                      <a:headEnd/>
                      <a:tailEnd/>
                    </a:ln>
                    <a:extLst/>
                  </p:spPr>
                  <p:txBody>
                    <a:bodyPr/>
                    <a:lstStyle/>
                    <a:p>
                      <a:endParaRPr lang="en-US"/>
                    </a:p>
                  </p:txBody>
                </p:sp>
                <p:sp>
                  <p:nvSpPr>
                    <p:cNvPr id="3735" name="Line 1351"/>
                    <p:cNvSpPr>
                      <a:spLocks noChangeShapeType="1"/>
                    </p:cNvSpPr>
                    <p:nvPr/>
                  </p:nvSpPr>
                  <p:spPr bwMode="auto">
                    <a:xfrm flipV="1">
                      <a:off x="2877" y="2056"/>
                      <a:ext cx="30" cy="35"/>
                    </a:xfrm>
                    <a:prstGeom prst="line">
                      <a:avLst/>
                    </a:prstGeom>
                    <a:grpFill/>
                    <a:ln w="9525">
                      <a:solidFill>
                        <a:schemeClr val="tx1"/>
                      </a:solidFill>
                      <a:round/>
                      <a:headEnd/>
                      <a:tailEnd/>
                    </a:ln>
                    <a:extLst/>
                  </p:spPr>
                  <p:txBody>
                    <a:bodyPr/>
                    <a:lstStyle/>
                    <a:p>
                      <a:endParaRPr lang="en-US"/>
                    </a:p>
                  </p:txBody>
                </p:sp>
                <p:sp>
                  <p:nvSpPr>
                    <p:cNvPr id="3736" name="Line 1352"/>
                    <p:cNvSpPr>
                      <a:spLocks noChangeShapeType="1"/>
                    </p:cNvSpPr>
                    <p:nvPr/>
                  </p:nvSpPr>
                  <p:spPr bwMode="auto">
                    <a:xfrm>
                      <a:off x="2877" y="2091"/>
                      <a:ext cx="1" cy="101"/>
                    </a:xfrm>
                    <a:prstGeom prst="line">
                      <a:avLst/>
                    </a:prstGeom>
                    <a:grpFill/>
                    <a:ln w="9525">
                      <a:solidFill>
                        <a:schemeClr val="tx1"/>
                      </a:solidFill>
                      <a:round/>
                      <a:headEnd/>
                      <a:tailEnd/>
                    </a:ln>
                    <a:extLst/>
                  </p:spPr>
                  <p:txBody>
                    <a:bodyPr/>
                    <a:lstStyle/>
                    <a:p>
                      <a:endParaRPr lang="en-US"/>
                    </a:p>
                  </p:txBody>
                </p:sp>
              </p:grpSp>
              <p:grpSp>
                <p:nvGrpSpPr>
                  <p:cNvPr id="3663" name="Group 1358"/>
                  <p:cNvGrpSpPr>
                    <a:grpSpLocks/>
                  </p:cNvGrpSpPr>
                  <p:nvPr/>
                </p:nvGrpSpPr>
                <p:grpSpPr bwMode="auto">
                  <a:xfrm>
                    <a:off x="2784" y="1955"/>
                    <a:ext cx="123" cy="136"/>
                    <a:chOff x="2784" y="1955"/>
                    <a:chExt cx="123" cy="136"/>
                  </a:xfrm>
                  <a:grpFill/>
                </p:grpSpPr>
                <p:sp>
                  <p:nvSpPr>
                    <p:cNvPr id="3729" name="Freeform 1354"/>
                    <p:cNvSpPr>
                      <a:spLocks/>
                    </p:cNvSpPr>
                    <p:nvPr/>
                  </p:nvSpPr>
                  <p:spPr bwMode="auto">
                    <a:xfrm>
                      <a:off x="2784" y="1955"/>
                      <a:ext cx="123" cy="136"/>
                    </a:xfrm>
                    <a:custGeom>
                      <a:avLst/>
                      <a:gdLst>
                        <a:gd name="T0" fmla="*/ 63 w 247"/>
                        <a:gd name="T1" fmla="*/ 0 h 273"/>
                        <a:gd name="T2" fmla="*/ 0 w 247"/>
                        <a:gd name="T3" fmla="*/ 69 h 273"/>
                        <a:gd name="T4" fmla="*/ 0 w 247"/>
                        <a:gd name="T5" fmla="*/ 273 h 273"/>
                        <a:gd name="T6" fmla="*/ 186 w 247"/>
                        <a:gd name="T7" fmla="*/ 273 h 273"/>
                        <a:gd name="T8" fmla="*/ 247 w 247"/>
                        <a:gd name="T9" fmla="*/ 206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69"/>
                          </a:lnTo>
                          <a:lnTo>
                            <a:pt x="0" y="273"/>
                          </a:lnTo>
                          <a:lnTo>
                            <a:pt x="186" y="273"/>
                          </a:lnTo>
                          <a:lnTo>
                            <a:pt x="247" y="206"/>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3730" name="Line 1355"/>
                    <p:cNvSpPr>
                      <a:spLocks noChangeShapeType="1"/>
                    </p:cNvSpPr>
                    <p:nvPr/>
                  </p:nvSpPr>
                  <p:spPr bwMode="auto">
                    <a:xfrm flipH="1">
                      <a:off x="2784" y="1990"/>
                      <a:ext cx="93" cy="1"/>
                    </a:xfrm>
                    <a:prstGeom prst="line">
                      <a:avLst/>
                    </a:prstGeom>
                    <a:grpFill/>
                    <a:ln w="9525">
                      <a:solidFill>
                        <a:schemeClr val="tx1"/>
                      </a:solidFill>
                      <a:round/>
                      <a:headEnd/>
                      <a:tailEnd/>
                    </a:ln>
                    <a:extLst/>
                  </p:spPr>
                  <p:txBody>
                    <a:bodyPr/>
                    <a:lstStyle/>
                    <a:p>
                      <a:endParaRPr lang="en-US"/>
                    </a:p>
                  </p:txBody>
                </p:sp>
                <p:sp>
                  <p:nvSpPr>
                    <p:cNvPr id="3731" name="Line 1356"/>
                    <p:cNvSpPr>
                      <a:spLocks noChangeShapeType="1"/>
                    </p:cNvSpPr>
                    <p:nvPr/>
                  </p:nvSpPr>
                  <p:spPr bwMode="auto">
                    <a:xfrm flipV="1">
                      <a:off x="2877" y="1955"/>
                      <a:ext cx="30" cy="35"/>
                    </a:xfrm>
                    <a:prstGeom prst="line">
                      <a:avLst/>
                    </a:prstGeom>
                    <a:grpFill/>
                    <a:ln w="9525">
                      <a:solidFill>
                        <a:schemeClr val="tx1"/>
                      </a:solidFill>
                      <a:round/>
                      <a:headEnd/>
                      <a:tailEnd/>
                    </a:ln>
                    <a:extLst/>
                  </p:spPr>
                  <p:txBody>
                    <a:bodyPr/>
                    <a:lstStyle/>
                    <a:p>
                      <a:endParaRPr lang="en-US"/>
                    </a:p>
                  </p:txBody>
                </p:sp>
                <p:sp>
                  <p:nvSpPr>
                    <p:cNvPr id="3732" name="Line 1357"/>
                    <p:cNvSpPr>
                      <a:spLocks noChangeShapeType="1"/>
                    </p:cNvSpPr>
                    <p:nvPr/>
                  </p:nvSpPr>
                  <p:spPr bwMode="auto">
                    <a:xfrm>
                      <a:off x="2877" y="1990"/>
                      <a:ext cx="1" cy="101"/>
                    </a:xfrm>
                    <a:prstGeom prst="line">
                      <a:avLst/>
                    </a:prstGeom>
                    <a:grpFill/>
                    <a:ln w="9525">
                      <a:solidFill>
                        <a:schemeClr val="tx1"/>
                      </a:solidFill>
                      <a:round/>
                      <a:headEnd/>
                      <a:tailEnd/>
                    </a:ln>
                    <a:extLst/>
                  </p:spPr>
                  <p:txBody>
                    <a:bodyPr/>
                    <a:lstStyle/>
                    <a:p>
                      <a:endParaRPr lang="en-US"/>
                    </a:p>
                  </p:txBody>
                </p:sp>
              </p:grpSp>
              <p:grpSp>
                <p:nvGrpSpPr>
                  <p:cNvPr id="3664" name="Group 1363"/>
                  <p:cNvGrpSpPr>
                    <a:grpSpLocks/>
                  </p:cNvGrpSpPr>
                  <p:nvPr/>
                </p:nvGrpSpPr>
                <p:grpSpPr bwMode="auto">
                  <a:xfrm>
                    <a:off x="2784" y="1854"/>
                    <a:ext cx="123" cy="137"/>
                    <a:chOff x="2784" y="1854"/>
                    <a:chExt cx="123" cy="137"/>
                  </a:xfrm>
                  <a:grpFill/>
                </p:grpSpPr>
                <p:sp>
                  <p:nvSpPr>
                    <p:cNvPr id="3725" name="Freeform 1359"/>
                    <p:cNvSpPr>
                      <a:spLocks/>
                    </p:cNvSpPr>
                    <p:nvPr/>
                  </p:nvSpPr>
                  <p:spPr bwMode="auto">
                    <a:xfrm>
                      <a:off x="2784" y="1854"/>
                      <a:ext cx="123" cy="137"/>
                    </a:xfrm>
                    <a:custGeom>
                      <a:avLst/>
                      <a:gdLst>
                        <a:gd name="T0" fmla="*/ 63 w 247"/>
                        <a:gd name="T1" fmla="*/ 0 h 273"/>
                        <a:gd name="T2" fmla="*/ 0 w 247"/>
                        <a:gd name="T3" fmla="*/ 69 h 273"/>
                        <a:gd name="T4" fmla="*/ 0 w 247"/>
                        <a:gd name="T5" fmla="*/ 273 h 273"/>
                        <a:gd name="T6" fmla="*/ 186 w 247"/>
                        <a:gd name="T7" fmla="*/ 273 h 273"/>
                        <a:gd name="T8" fmla="*/ 247 w 247"/>
                        <a:gd name="T9" fmla="*/ 206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69"/>
                          </a:lnTo>
                          <a:lnTo>
                            <a:pt x="0" y="273"/>
                          </a:lnTo>
                          <a:lnTo>
                            <a:pt x="186" y="273"/>
                          </a:lnTo>
                          <a:lnTo>
                            <a:pt x="247" y="206"/>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3726" name="Line 1360"/>
                    <p:cNvSpPr>
                      <a:spLocks noChangeShapeType="1"/>
                    </p:cNvSpPr>
                    <p:nvPr/>
                  </p:nvSpPr>
                  <p:spPr bwMode="auto">
                    <a:xfrm flipH="1">
                      <a:off x="2784" y="1889"/>
                      <a:ext cx="93" cy="1"/>
                    </a:xfrm>
                    <a:prstGeom prst="line">
                      <a:avLst/>
                    </a:prstGeom>
                    <a:grpFill/>
                    <a:ln w="9525">
                      <a:solidFill>
                        <a:schemeClr val="tx1"/>
                      </a:solidFill>
                      <a:round/>
                      <a:headEnd/>
                      <a:tailEnd/>
                    </a:ln>
                    <a:extLst/>
                  </p:spPr>
                  <p:txBody>
                    <a:bodyPr/>
                    <a:lstStyle/>
                    <a:p>
                      <a:endParaRPr lang="en-US"/>
                    </a:p>
                  </p:txBody>
                </p:sp>
                <p:sp>
                  <p:nvSpPr>
                    <p:cNvPr id="3727" name="Line 1361"/>
                    <p:cNvSpPr>
                      <a:spLocks noChangeShapeType="1"/>
                    </p:cNvSpPr>
                    <p:nvPr/>
                  </p:nvSpPr>
                  <p:spPr bwMode="auto">
                    <a:xfrm flipV="1">
                      <a:off x="2877" y="1854"/>
                      <a:ext cx="30" cy="35"/>
                    </a:xfrm>
                    <a:prstGeom prst="line">
                      <a:avLst/>
                    </a:prstGeom>
                    <a:grpFill/>
                    <a:ln w="9525">
                      <a:solidFill>
                        <a:schemeClr val="tx1"/>
                      </a:solidFill>
                      <a:round/>
                      <a:headEnd/>
                      <a:tailEnd/>
                    </a:ln>
                    <a:extLst/>
                  </p:spPr>
                  <p:txBody>
                    <a:bodyPr/>
                    <a:lstStyle/>
                    <a:p>
                      <a:endParaRPr lang="en-US"/>
                    </a:p>
                  </p:txBody>
                </p:sp>
                <p:sp>
                  <p:nvSpPr>
                    <p:cNvPr id="3728" name="Line 1362"/>
                    <p:cNvSpPr>
                      <a:spLocks noChangeShapeType="1"/>
                    </p:cNvSpPr>
                    <p:nvPr/>
                  </p:nvSpPr>
                  <p:spPr bwMode="auto">
                    <a:xfrm>
                      <a:off x="2877" y="1889"/>
                      <a:ext cx="1" cy="102"/>
                    </a:xfrm>
                    <a:prstGeom prst="line">
                      <a:avLst/>
                    </a:prstGeom>
                    <a:grpFill/>
                    <a:ln w="9525">
                      <a:solidFill>
                        <a:schemeClr val="tx1"/>
                      </a:solidFill>
                      <a:round/>
                      <a:headEnd/>
                      <a:tailEnd/>
                    </a:ln>
                    <a:extLst/>
                  </p:spPr>
                  <p:txBody>
                    <a:bodyPr/>
                    <a:lstStyle/>
                    <a:p>
                      <a:endParaRPr lang="en-US"/>
                    </a:p>
                  </p:txBody>
                </p:sp>
              </p:grpSp>
              <p:grpSp>
                <p:nvGrpSpPr>
                  <p:cNvPr id="3665" name="Group 1368"/>
                  <p:cNvGrpSpPr>
                    <a:grpSpLocks/>
                  </p:cNvGrpSpPr>
                  <p:nvPr/>
                </p:nvGrpSpPr>
                <p:grpSpPr bwMode="auto">
                  <a:xfrm>
                    <a:off x="2879" y="2561"/>
                    <a:ext cx="124" cy="136"/>
                    <a:chOff x="2879" y="2561"/>
                    <a:chExt cx="124" cy="136"/>
                  </a:xfrm>
                  <a:grpFill/>
                </p:grpSpPr>
                <p:sp>
                  <p:nvSpPr>
                    <p:cNvPr id="3721" name="Freeform 1364"/>
                    <p:cNvSpPr>
                      <a:spLocks/>
                    </p:cNvSpPr>
                    <p:nvPr/>
                  </p:nvSpPr>
                  <p:spPr bwMode="auto">
                    <a:xfrm>
                      <a:off x="2879" y="2561"/>
                      <a:ext cx="124" cy="136"/>
                    </a:xfrm>
                    <a:custGeom>
                      <a:avLst/>
                      <a:gdLst>
                        <a:gd name="T0" fmla="*/ 62 w 246"/>
                        <a:gd name="T1" fmla="*/ 0 h 273"/>
                        <a:gd name="T2" fmla="*/ 0 w 246"/>
                        <a:gd name="T3" fmla="*/ 70 h 273"/>
                        <a:gd name="T4" fmla="*/ 0 w 246"/>
                        <a:gd name="T5" fmla="*/ 273 h 273"/>
                        <a:gd name="T6" fmla="*/ 186 w 246"/>
                        <a:gd name="T7" fmla="*/ 273 h 273"/>
                        <a:gd name="T8" fmla="*/ 246 w 246"/>
                        <a:gd name="T9" fmla="*/ 206 h 273"/>
                        <a:gd name="T10" fmla="*/ 246 w 246"/>
                        <a:gd name="T11" fmla="*/ 0 h 273"/>
                        <a:gd name="T12" fmla="*/ 62 w 246"/>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6" h="273">
                          <a:moveTo>
                            <a:pt x="62" y="0"/>
                          </a:moveTo>
                          <a:lnTo>
                            <a:pt x="0" y="70"/>
                          </a:lnTo>
                          <a:lnTo>
                            <a:pt x="0" y="273"/>
                          </a:lnTo>
                          <a:lnTo>
                            <a:pt x="186" y="273"/>
                          </a:lnTo>
                          <a:lnTo>
                            <a:pt x="246" y="206"/>
                          </a:lnTo>
                          <a:lnTo>
                            <a:pt x="246" y="0"/>
                          </a:lnTo>
                          <a:lnTo>
                            <a:pt x="62" y="0"/>
                          </a:lnTo>
                          <a:close/>
                        </a:path>
                      </a:pathLst>
                    </a:custGeom>
                    <a:grpFill/>
                    <a:ln w="9525">
                      <a:solidFill>
                        <a:schemeClr val="tx1"/>
                      </a:solidFill>
                      <a:prstDash val="solid"/>
                      <a:round/>
                      <a:headEnd/>
                      <a:tailEnd/>
                    </a:ln>
                  </p:spPr>
                  <p:txBody>
                    <a:bodyPr/>
                    <a:lstStyle/>
                    <a:p>
                      <a:endParaRPr lang="en-US"/>
                    </a:p>
                  </p:txBody>
                </p:sp>
                <p:sp>
                  <p:nvSpPr>
                    <p:cNvPr id="3722" name="Line 1365"/>
                    <p:cNvSpPr>
                      <a:spLocks noChangeShapeType="1"/>
                    </p:cNvSpPr>
                    <p:nvPr/>
                  </p:nvSpPr>
                  <p:spPr bwMode="auto">
                    <a:xfrm flipH="1">
                      <a:off x="2879" y="2595"/>
                      <a:ext cx="93" cy="1"/>
                    </a:xfrm>
                    <a:prstGeom prst="line">
                      <a:avLst/>
                    </a:prstGeom>
                    <a:grpFill/>
                    <a:ln w="9525">
                      <a:solidFill>
                        <a:schemeClr val="tx1"/>
                      </a:solidFill>
                      <a:round/>
                      <a:headEnd/>
                      <a:tailEnd/>
                    </a:ln>
                    <a:extLst/>
                  </p:spPr>
                  <p:txBody>
                    <a:bodyPr/>
                    <a:lstStyle/>
                    <a:p>
                      <a:endParaRPr lang="en-US"/>
                    </a:p>
                  </p:txBody>
                </p:sp>
                <p:sp>
                  <p:nvSpPr>
                    <p:cNvPr id="3723" name="Line 1366"/>
                    <p:cNvSpPr>
                      <a:spLocks noChangeShapeType="1"/>
                    </p:cNvSpPr>
                    <p:nvPr/>
                  </p:nvSpPr>
                  <p:spPr bwMode="auto">
                    <a:xfrm flipV="1">
                      <a:off x="2972" y="2561"/>
                      <a:ext cx="31" cy="34"/>
                    </a:xfrm>
                    <a:prstGeom prst="line">
                      <a:avLst/>
                    </a:prstGeom>
                    <a:grpFill/>
                    <a:ln w="9525">
                      <a:solidFill>
                        <a:schemeClr val="tx1"/>
                      </a:solidFill>
                      <a:round/>
                      <a:headEnd/>
                      <a:tailEnd/>
                    </a:ln>
                    <a:extLst/>
                  </p:spPr>
                  <p:txBody>
                    <a:bodyPr/>
                    <a:lstStyle/>
                    <a:p>
                      <a:endParaRPr lang="en-US"/>
                    </a:p>
                  </p:txBody>
                </p:sp>
                <p:sp>
                  <p:nvSpPr>
                    <p:cNvPr id="3724" name="Line 1367"/>
                    <p:cNvSpPr>
                      <a:spLocks noChangeShapeType="1"/>
                    </p:cNvSpPr>
                    <p:nvPr/>
                  </p:nvSpPr>
                  <p:spPr bwMode="auto">
                    <a:xfrm>
                      <a:off x="2972" y="2595"/>
                      <a:ext cx="1" cy="102"/>
                    </a:xfrm>
                    <a:prstGeom prst="line">
                      <a:avLst/>
                    </a:prstGeom>
                    <a:grpFill/>
                    <a:ln w="9525">
                      <a:solidFill>
                        <a:schemeClr val="tx1"/>
                      </a:solidFill>
                      <a:round/>
                      <a:headEnd/>
                      <a:tailEnd/>
                    </a:ln>
                    <a:extLst/>
                  </p:spPr>
                  <p:txBody>
                    <a:bodyPr/>
                    <a:lstStyle/>
                    <a:p>
                      <a:endParaRPr lang="en-US"/>
                    </a:p>
                  </p:txBody>
                </p:sp>
              </p:grpSp>
              <p:grpSp>
                <p:nvGrpSpPr>
                  <p:cNvPr id="3666" name="Group 1373"/>
                  <p:cNvGrpSpPr>
                    <a:grpSpLocks/>
                  </p:cNvGrpSpPr>
                  <p:nvPr/>
                </p:nvGrpSpPr>
                <p:grpSpPr bwMode="auto">
                  <a:xfrm>
                    <a:off x="2879" y="2460"/>
                    <a:ext cx="124" cy="136"/>
                    <a:chOff x="2879" y="2460"/>
                    <a:chExt cx="124" cy="136"/>
                  </a:xfrm>
                  <a:grpFill/>
                </p:grpSpPr>
                <p:sp>
                  <p:nvSpPr>
                    <p:cNvPr id="3717" name="Freeform 1369"/>
                    <p:cNvSpPr>
                      <a:spLocks/>
                    </p:cNvSpPr>
                    <p:nvPr/>
                  </p:nvSpPr>
                  <p:spPr bwMode="auto">
                    <a:xfrm>
                      <a:off x="2879" y="2460"/>
                      <a:ext cx="124" cy="136"/>
                    </a:xfrm>
                    <a:custGeom>
                      <a:avLst/>
                      <a:gdLst>
                        <a:gd name="T0" fmla="*/ 62 w 246"/>
                        <a:gd name="T1" fmla="*/ 0 h 273"/>
                        <a:gd name="T2" fmla="*/ 0 w 246"/>
                        <a:gd name="T3" fmla="*/ 69 h 273"/>
                        <a:gd name="T4" fmla="*/ 0 w 246"/>
                        <a:gd name="T5" fmla="*/ 273 h 273"/>
                        <a:gd name="T6" fmla="*/ 186 w 246"/>
                        <a:gd name="T7" fmla="*/ 273 h 273"/>
                        <a:gd name="T8" fmla="*/ 246 w 246"/>
                        <a:gd name="T9" fmla="*/ 205 h 273"/>
                        <a:gd name="T10" fmla="*/ 246 w 246"/>
                        <a:gd name="T11" fmla="*/ 0 h 273"/>
                        <a:gd name="T12" fmla="*/ 62 w 246"/>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6" h="273">
                          <a:moveTo>
                            <a:pt x="62" y="0"/>
                          </a:moveTo>
                          <a:lnTo>
                            <a:pt x="0" y="69"/>
                          </a:lnTo>
                          <a:lnTo>
                            <a:pt x="0" y="273"/>
                          </a:lnTo>
                          <a:lnTo>
                            <a:pt x="186" y="273"/>
                          </a:lnTo>
                          <a:lnTo>
                            <a:pt x="246" y="205"/>
                          </a:lnTo>
                          <a:lnTo>
                            <a:pt x="246" y="0"/>
                          </a:lnTo>
                          <a:lnTo>
                            <a:pt x="62" y="0"/>
                          </a:lnTo>
                          <a:close/>
                        </a:path>
                      </a:pathLst>
                    </a:custGeom>
                    <a:grpFill/>
                    <a:ln w="9525">
                      <a:solidFill>
                        <a:schemeClr val="tx1"/>
                      </a:solidFill>
                      <a:prstDash val="solid"/>
                      <a:round/>
                      <a:headEnd/>
                      <a:tailEnd/>
                    </a:ln>
                  </p:spPr>
                  <p:txBody>
                    <a:bodyPr/>
                    <a:lstStyle/>
                    <a:p>
                      <a:endParaRPr lang="en-US"/>
                    </a:p>
                  </p:txBody>
                </p:sp>
                <p:sp>
                  <p:nvSpPr>
                    <p:cNvPr id="3718" name="Line 1370"/>
                    <p:cNvSpPr>
                      <a:spLocks noChangeShapeType="1"/>
                    </p:cNvSpPr>
                    <p:nvPr/>
                  </p:nvSpPr>
                  <p:spPr bwMode="auto">
                    <a:xfrm flipH="1">
                      <a:off x="2879" y="2494"/>
                      <a:ext cx="93" cy="1"/>
                    </a:xfrm>
                    <a:prstGeom prst="line">
                      <a:avLst/>
                    </a:prstGeom>
                    <a:grpFill/>
                    <a:ln w="9525">
                      <a:solidFill>
                        <a:schemeClr val="tx1"/>
                      </a:solidFill>
                      <a:round/>
                      <a:headEnd/>
                      <a:tailEnd/>
                    </a:ln>
                    <a:extLst/>
                  </p:spPr>
                  <p:txBody>
                    <a:bodyPr/>
                    <a:lstStyle/>
                    <a:p>
                      <a:endParaRPr lang="en-US"/>
                    </a:p>
                  </p:txBody>
                </p:sp>
                <p:sp>
                  <p:nvSpPr>
                    <p:cNvPr id="3719" name="Line 1371"/>
                    <p:cNvSpPr>
                      <a:spLocks noChangeShapeType="1"/>
                    </p:cNvSpPr>
                    <p:nvPr/>
                  </p:nvSpPr>
                  <p:spPr bwMode="auto">
                    <a:xfrm flipV="1">
                      <a:off x="2972" y="2460"/>
                      <a:ext cx="31" cy="34"/>
                    </a:xfrm>
                    <a:prstGeom prst="line">
                      <a:avLst/>
                    </a:prstGeom>
                    <a:grpFill/>
                    <a:ln w="9525">
                      <a:solidFill>
                        <a:schemeClr val="tx1"/>
                      </a:solidFill>
                      <a:round/>
                      <a:headEnd/>
                      <a:tailEnd/>
                    </a:ln>
                    <a:extLst/>
                  </p:spPr>
                  <p:txBody>
                    <a:bodyPr/>
                    <a:lstStyle/>
                    <a:p>
                      <a:endParaRPr lang="en-US"/>
                    </a:p>
                  </p:txBody>
                </p:sp>
                <p:sp>
                  <p:nvSpPr>
                    <p:cNvPr id="3720" name="Line 1372"/>
                    <p:cNvSpPr>
                      <a:spLocks noChangeShapeType="1"/>
                    </p:cNvSpPr>
                    <p:nvPr/>
                  </p:nvSpPr>
                  <p:spPr bwMode="auto">
                    <a:xfrm>
                      <a:off x="2972" y="2494"/>
                      <a:ext cx="1" cy="102"/>
                    </a:xfrm>
                    <a:prstGeom prst="line">
                      <a:avLst/>
                    </a:prstGeom>
                    <a:grpFill/>
                    <a:ln w="9525">
                      <a:solidFill>
                        <a:schemeClr val="tx1"/>
                      </a:solidFill>
                      <a:round/>
                      <a:headEnd/>
                      <a:tailEnd/>
                    </a:ln>
                    <a:extLst/>
                  </p:spPr>
                  <p:txBody>
                    <a:bodyPr/>
                    <a:lstStyle/>
                    <a:p>
                      <a:endParaRPr lang="en-US"/>
                    </a:p>
                  </p:txBody>
                </p:sp>
              </p:grpSp>
              <p:grpSp>
                <p:nvGrpSpPr>
                  <p:cNvPr id="3667" name="Group 1378"/>
                  <p:cNvGrpSpPr>
                    <a:grpSpLocks/>
                  </p:cNvGrpSpPr>
                  <p:nvPr/>
                </p:nvGrpSpPr>
                <p:grpSpPr bwMode="auto">
                  <a:xfrm>
                    <a:off x="2879" y="2359"/>
                    <a:ext cx="124" cy="136"/>
                    <a:chOff x="2879" y="2359"/>
                    <a:chExt cx="124" cy="136"/>
                  </a:xfrm>
                  <a:grpFill/>
                </p:grpSpPr>
                <p:sp>
                  <p:nvSpPr>
                    <p:cNvPr id="3713" name="Freeform 1374"/>
                    <p:cNvSpPr>
                      <a:spLocks/>
                    </p:cNvSpPr>
                    <p:nvPr/>
                  </p:nvSpPr>
                  <p:spPr bwMode="auto">
                    <a:xfrm>
                      <a:off x="2879" y="2359"/>
                      <a:ext cx="124" cy="136"/>
                    </a:xfrm>
                    <a:custGeom>
                      <a:avLst/>
                      <a:gdLst>
                        <a:gd name="T0" fmla="*/ 62 w 246"/>
                        <a:gd name="T1" fmla="*/ 0 h 273"/>
                        <a:gd name="T2" fmla="*/ 0 w 246"/>
                        <a:gd name="T3" fmla="*/ 69 h 273"/>
                        <a:gd name="T4" fmla="*/ 0 w 246"/>
                        <a:gd name="T5" fmla="*/ 273 h 273"/>
                        <a:gd name="T6" fmla="*/ 186 w 246"/>
                        <a:gd name="T7" fmla="*/ 273 h 273"/>
                        <a:gd name="T8" fmla="*/ 246 w 246"/>
                        <a:gd name="T9" fmla="*/ 205 h 273"/>
                        <a:gd name="T10" fmla="*/ 246 w 246"/>
                        <a:gd name="T11" fmla="*/ 0 h 273"/>
                        <a:gd name="T12" fmla="*/ 62 w 246"/>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6" h="273">
                          <a:moveTo>
                            <a:pt x="62" y="0"/>
                          </a:moveTo>
                          <a:lnTo>
                            <a:pt x="0" y="69"/>
                          </a:lnTo>
                          <a:lnTo>
                            <a:pt x="0" y="273"/>
                          </a:lnTo>
                          <a:lnTo>
                            <a:pt x="186" y="273"/>
                          </a:lnTo>
                          <a:lnTo>
                            <a:pt x="246" y="205"/>
                          </a:lnTo>
                          <a:lnTo>
                            <a:pt x="246" y="0"/>
                          </a:lnTo>
                          <a:lnTo>
                            <a:pt x="62" y="0"/>
                          </a:lnTo>
                          <a:close/>
                        </a:path>
                      </a:pathLst>
                    </a:custGeom>
                    <a:grpFill/>
                    <a:ln w="9525">
                      <a:solidFill>
                        <a:schemeClr val="tx1"/>
                      </a:solidFill>
                      <a:prstDash val="solid"/>
                      <a:round/>
                      <a:headEnd/>
                      <a:tailEnd/>
                    </a:ln>
                  </p:spPr>
                  <p:txBody>
                    <a:bodyPr/>
                    <a:lstStyle/>
                    <a:p>
                      <a:endParaRPr lang="en-US"/>
                    </a:p>
                  </p:txBody>
                </p:sp>
                <p:sp>
                  <p:nvSpPr>
                    <p:cNvPr id="3714" name="Line 1375"/>
                    <p:cNvSpPr>
                      <a:spLocks noChangeShapeType="1"/>
                    </p:cNvSpPr>
                    <p:nvPr/>
                  </p:nvSpPr>
                  <p:spPr bwMode="auto">
                    <a:xfrm flipH="1">
                      <a:off x="2879" y="2393"/>
                      <a:ext cx="93" cy="1"/>
                    </a:xfrm>
                    <a:prstGeom prst="line">
                      <a:avLst/>
                    </a:prstGeom>
                    <a:grpFill/>
                    <a:ln w="9525">
                      <a:solidFill>
                        <a:schemeClr val="tx1"/>
                      </a:solidFill>
                      <a:round/>
                      <a:headEnd/>
                      <a:tailEnd/>
                    </a:ln>
                    <a:extLst/>
                  </p:spPr>
                  <p:txBody>
                    <a:bodyPr/>
                    <a:lstStyle/>
                    <a:p>
                      <a:endParaRPr lang="en-US"/>
                    </a:p>
                  </p:txBody>
                </p:sp>
                <p:sp>
                  <p:nvSpPr>
                    <p:cNvPr id="3715" name="Line 1376"/>
                    <p:cNvSpPr>
                      <a:spLocks noChangeShapeType="1"/>
                    </p:cNvSpPr>
                    <p:nvPr/>
                  </p:nvSpPr>
                  <p:spPr bwMode="auto">
                    <a:xfrm flipV="1">
                      <a:off x="2972" y="2359"/>
                      <a:ext cx="31" cy="34"/>
                    </a:xfrm>
                    <a:prstGeom prst="line">
                      <a:avLst/>
                    </a:prstGeom>
                    <a:grpFill/>
                    <a:ln w="9525">
                      <a:solidFill>
                        <a:schemeClr val="tx1"/>
                      </a:solidFill>
                      <a:round/>
                      <a:headEnd/>
                      <a:tailEnd/>
                    </a:ln>
                    <a:extLst/>
                  </p:spPr>
                  <p:txBody>
                    <a:bodyPr/>
                    <a:lstStyle/>
                    <a:p>
                      <a:endParaRPr lang="en-US"/>
                    </a:p>
                  </p:txBody>
                </p:sp>
                <p:sp>
                  <p:nvSpPr>
                    <p:cNvPr id="3716" name="Line 1377"/>
                    <p:cNvSpPr>
                      <a:spLocks noChangeShapeType="1"/>
                    </p:cNvSpPr>
                    <p:nvPr/>
                  </p:nvSpPr>
                  <p:spPr bwMode="auto">
                    <a:xfrm>
                      <a:off x="2972" y="2393"/>
                      <a:ext cx="1" cy="102"/>
                    </a:xfrm>
                    <a:prstGeom prst="line">
                      <a:avLst/>
                    </a:prstGeom>
                    <a:grpFill/>
                    <a:ln w="9525">
                      <a:solidFill>
                        <a:schemeClr val="tx1"/>
                      </a:solidFill>
                      <a:round/>
                      <a:headEnd/>
                      <a:tailEnd/>
                    </a:ln>
                    <a:extLst/>
                  </p:spPr>
                  <p:txBody>
                    <a:bodyPr/>
                    <a:lstStyle/>
                    <a:p>
                      <a:endParaRPr lang="en-US"/>
                    </a:p>
                  </p:txBody>
                </p:sp>
              </p:grpSp>
              <p:grpSp>
                <p:nvGrpSpPr>
                  <p:cNvPr id="3668" name="Group 1383"/>
                  <p:cNvGrpSpPr>
                    <a:grpSpLocks/>
                  </p:cNvGrpSpPr>
                  <p:nvPr/>
                </p:nvGrpSpPr>
                <p:grpSpPr bwMode="auto">
                  <a:xfrm>
                    <a:off x="2879" y="2258"/>
                    <a:ext cx="124" cy="136"/>
                    <a:chOff x="2879" y="2258"/>
                    <a:chExt cx="124" cy="136"/>
                  </a:xfrm>
                  <a:grpFill/>
                </p:grpSpPr>
                <p:sp>
                  <p:nvSpPr>
                    <p:cNvPr id="3709" name="Freeform 1379"/>
                    <p:cNvSpPr>
                      <a:spLocks/>
                    </p:cNvSpPr>
                    <p:nvPr/>
                  </p:nvSpPr>
                  <p:spPr bwMode="auto">
                    <a:xfrm>
                      <a:off x="2879" y="2258"/>
                      <a:ext cx="124" cy="136"/>
                    </a:xfrm>
                    <a:custGeom>
                      <a:avLst/>
                      <a:gdLst>
                        <a:gd name="T0" fmla="*/ 62 w 246"/>
                        <a:gd name="T1" fmla="*/ 0 h 273"/>
                        <a:gd name="T2" fmla="*/ 0 w 246"/>
                        <a:gd name="T3" fmla="*/ 69 h 273"/>
                        <a:gd name="T4" fmla="*/ 0 w 246"/>
                        <a:gd name="T5" fmla="*/ 273 h 273"/>
                        <a:gd name="T6" fmla="*/ 186 w 246"/>
                        <a:gd name="T7" fmla="*/ 273 h 273"/>
                        <a:gd name="T8" fmla="*/ 246 w 246"/>
                        <a:gd name="T9" fmla="*/ 205 h 273"/>
                        <a:gd name="T10" fmla="*/ 246 w 246"/>
                        <a:gd name="T11" fmla="*/ 0 h 273"/>
                        <a:gd name="T12" fmla="*/ 62 w 246"/>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6" h="273">
                          <a:moveTo>
                            <a:pt x="62" y="0"/>
                          </a:moveTo>
                          <a:lnTo>
                            <a:pt x="0" y="69"/>
                          </a:lnTo>
                          <a:lnTo>
                            <a:pt x="0" y="273"/>
                          </a:lnTo>
                          <a:lnTo>
                            <a:pt x="186" y="273"/>
                          </a:lnTo>
                          <a:lnTo>
                            <a:pt x="246" y="205"/>
                          </a:lnTo>
                          <a:lnTo>
                            <a:pt x="246" y="0"/>
                          </a:lnTo>
                          <a:lnTo>
                            <a:pt x="62" y="0"/>
                          </a:lnTo>
                          <a:close/>
                        </a:path>
                      </a:pathLst>
                    </a:custGeom>
                    <a:grpFill/>
                    <a:ln w="9525">
                      <a:solidFill>
                        <a:schemeClr val="tx1"/>
                      </a:solidFill>
                      <a:prstDash val="solid"/>
                      <a:round/>
                      <a:headEnd/>
                      <a:tailEnd/>
                    </a:ln>
                  </p:spPr>
                  <p:txBody>
                    <a:bodyPr/>
                    <a:lstStyle/>
                    <a:p>
                      <a:endParaRPr lang="en-US"/>
                    </a:p>
                  </p:txBody>
                </p:sp>
                <p:sp>
                  <p:nvSpPr>
                    <p:cNvPr id="3710" name="Line 1380"/>
                    <p:cNvSpPr>
                      <a:spLocks noChangeShapeType="1"/>
                    </p:cNvSpPr>
                    <p:nvPr/>
                  </p:nvSpPr>
                  <p:spPr bwMode="auto">
                    <a:xfrm flipH="1">
                      <a:off x="2879" y="2292"/>
                      <a:ext cx="93" cy="1"/>
                    </a:xfrm>
                    <a:prstGeom prst="line">
                      <a:avLst/>
                    </a:prstGeom>
                    <a:grpFill/>
                    <a:ln w="9525">
                      <a:solidFill>
                        <a:schemeClr val="tx1"/>
                      </a:solidFill>
                      <a:round/>
                      <a:headEnd/>
                      <a:tailEnd/>
                    </a:ln>
                    <a:extLst/>
                  </p:spPr>
                  <p:txBody>
                    <a:bodyPr/>
                    <a:lstStyle/>
                    <a:p>
                      <a:endParaRPr lang="en-US"/>
                    </a:p>
                  </p:txBody>
                </p:sp>
                <p:sp>
                  <p:nvSpPr>
                    <p:cNvPr id="3711" name="Line 1381"/>
                    <p:cNvSpPr>
                      <a:spLocks noChangeShapeType="1"/>
                    </p:cNvSpPr>
                    <p:nvPr/>
                  </p:nvSpPr>
                  <p:spPr bwMode="auto">
                    <a:xfrm flipV="1">
                      <a:off x="2972" y="2258"/>
                      <a:ext cx="31" cy="34"/>
                    </a:xfrm>
                    <a:prstGeom prst="line">
                      <a:avLst/>
                    </a:prstGeom>
                    <a:grpFill/>
                    <a:ln w="9525">
                      <a:solidFill>
                        <a:schemeClr val="tx1"/>
                      </a:solidFill>
                      <a:round/>
                      <a:headEnd/>
                      <a:tailEnd/>
                    </a:ln>
                    <a:extLst/>
                  </p:spPr>
                  <p:txBody>
                    <a:bodyPr/>
                    <a:lstStyle/>
                    <a:p>
                      <a:endParaRPr lang="en-US"/>
                    </a:p>
                  </p:txBody>
                </p:sp>
                <p:sp>
                  <p:nvSpPr>
                    <p:cNvPr id="3712" name="Line 1382"/>
                    <p:cNvSpPr>
                      <a:spLocks noChangeShapeType="1"/>
                    </p:cNvSpPr>
                    <p:nvPr/>
                  </p:nvSpPr>
                  <p:spPr bwMode="auto">
                    <a:xfrm>
                      <a:off x="2972" y="2292"/>
                      <a:ext cx="1" cy="102"/>
                    </a:xfrm>
                    <a:prstGeom prst="line">
                      <a:avLst/>
                    </a:prstGeom>
                    <a:grpFill/>
                    <a:ln w="9525">
                      <a:solidFill>
                        <a:schemeClr val="tx1"/>
                      </a:solidFill>
                      <a:round/>
                      <a:headEnd/>
                      <a:tailEnd/>
                    </a:ln>
                    <a:extLst/>
                  </p:spPr>
                  <p:txBody>
                    <a:bodyPr/>
                    <a:lstStyle/>
                    <a:p>
                      <a:endParaRPr lang="en-US"/>
                    </a:p>
                  </p:txBody>
                </p:sp>
              </p:grpSp>
              <p:grpSp>
                <p:nvGrpSpPr>
                  <p:cNvPr id="3669" name="Group 1388"/>
                  <p:cNvGrpSpPr>
                    <a:grpSpLocks/>
                  </p:cNvGrpSpPr>
                  <p:nvPr/>
                </p:nvGrpSpPr>
                <p:grpSpPr bwMode="auto">
                  <a:xfrm>
                    <a:off x="2879" y="2157"/>
                    <a:ext cx="124" cy="136"/>
                    <a:chOff x="2879" y="2157"/>
                    <a:chExt cx="124" cy="136"/>
                  </a:xfrm>
                  <a:grpFill/>
                </p:grpSpPr>
                <p:sp>
                  <p:nvSpPr>
                    <p:cNvPr id="3705" name="Freeform 1384"/>
                    <p:cNvSpPr>
                      <a:spLocks/>
                    </p:cNvSpPr>
                    <p:nvPr/>
                  </p:nvSpPr>
                  <p:spPr bwMode="auto">
                    <a:xfrm>
                      <a:off x="2879" y="2157"/>
                      <a:ext cx="124" cy="136"/>
                    </a:xfrm>
                    <a:custGeom>
                      <a:avLst/>
                      <a:gdLst>
                        <a:gd name="T0" fmla="*/ 62 w 246"/>
                        <a:gd name="T1" fmla="*/ 0 h 273"/>
                        <a:gd name="T2" fmla="*/ 0 w 246"/>
                        <a:gd name="T3" fmla="*/ 69 h 273"/>
                        <a:gd name="T4" fmla="*/ 0 w 246"/>
                        <a:gd name="T5" fmla="*/ 273 h 273"/>
                        <a:gd name="T6" fmla="*/ 186 w 246"/>
                        <a:gd name="T7" fmla="*/ 273 h 273"/>
                        <a:gd name="T8" fmla="*/ 246 w 246"/>
                        <a:gd name="T9" fmla="*/ 205 h 273"/>
                        <a:gd name="T10" fmla="*/ 246 w 246"/>
                        <a:gd name="T11" fmla="*/ 0 h 273"/>
                        <a:gd name="T12" fmla="*/ 62 w 246"/>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6" h="273">
                          <a:moveTo>
                            <a:pt x="62" y="0"/>
                          </a:moveTo>
                          <a:lnTo>
                            <a:pt x="0" y="69"/>
                          </a:lnTo>
                          <a:lnTo>
                            <a:pt x="0" y="273"/>
                          </a:lnTo>
                          <a:lnTo>
                            <a:pt x="186" y="273"/>
                          </a:lnTo>
                          <a:lnTo>
                            <a:pt x="246" y="205"/>
                          </a:lnTo>
                          <a:lnTo>
                            <a:pt x="246" y="0"/>
                          </a:lnTo>
                          <a:lnTo>
                            <a:pt x="62" y="0"/>
                          </a:lnTo>
                          <a:close/>
                        </a:path>
                      </a:pathLst>
                    </a:custGeom>
                    <a:grpFill/>
                    <a:ln w="9525">
                      <a:solidFill>
                        <a:schemeClr val="tx1"/>
                      </a:solidFill>
                      <a:prstDash val="solid"/>
                      <a:round/>
                      <a:headEnd/>
                      <a:tailEnd/>
                    </a:ln>
                  </p:spPr>
                  <p:txBody>
                    <a:bodyPr/>
                    <a:lstStyle/>
                    <a:p>
                      <a:endParaRPr lang="en-US"/>
                    </a:p>
                  </p:txBody>
                </p:sp>
                <p:sp>
                  <p:nvSpPr>
                    <p:cNvPr id="3706" name="Line 1385"/>
                    <p:cNvSpPr>
                      <a:spLocks noChangeShapeType="1"/>
                    </p:cNvSpPr>
                    <p:nvPr/>
                  </p:nvSpPr>
                  <p:spPr bwMode="auto">
                    <a:xfrm flipH="1">
                      <a:off x="2879" y="2191"/>
                      <a:ext cx="93" cy="1"/>
                    </a:xfrm>
                    <a:prstGeom prst="line">
                      <a:avLst/>
                    </a:prstGeom>
                    <a:grpFill/>
                    <a:ln w="9525">
                      <a:solidFill>
                        <a:schemeClr val="tx1"/>
                      </a:solidFill>
                      <a:round/>
                      <a:headEnd/>
                      <a:tailEnd/>
                    </a:ln>
                    <a:extLst/>
                  </p:spPr>
                  <p:txBody>
                    <a:bodyPr/>
                    <a:lstStyle/>
                    <a:p>
                      <a:endParaRPr lang="en-US"/>
                    </a:p>
                  </p:txBody>
                </p:sp>
                <p:sp>
                  <p:nvSpPr>
                    <p:cNvPr id="3707" name="Line 1386"/>
                    <p:cNvSpPr>
                      <a:spLocks noChangeShapeType="1"/>
                    </p:cNvSpPr>
                    <p:nvPr/>
                  </p:nvSpPr>
                  <p:spPr bwMode="auto">
                    <a:xfrm flipV="1">
                      <a:off x="2972" y="2157"/>
                      <a:ext cx="31" cy="34"/>
                    </a:xfrm>
                    <a:prstGeom prst="line">
                      <a:avLst/>
                    </a:prstGeom>
                    <a:grpFill/>
                    <a:ln w="9525">
                      <a:solidFill>
                        <a:schemeClr val="tx1"/>
                      </a:solidFill>
                      <a:round/>
                      <a:headEnd/>
                      <a:tailEnd/>
                    </a:ln>
                    <a:extLst/>
                  </p:spPr>
                  <p:txBody>
                    <a:bodyPr/>
                    <a:lstStyle/>
                    <a:p>
                      <a:endParaRPr lang="en-US"/>
                    </a:p>
                  </p:txBody>
                </p:sp>
                <p:sp>
                  <p:nvSpPr>
                    <p:cNvPr id="3708" name="Line 1387"/>
                    <p:cNvSpPr>
                      <a:spLocks noChangeShapeType="1"/>
                    </p:cNvSpPr>
                    <p:nvPr/>
                  </p:nvSpPr>
                  <p:spPr bwMode="auto">
                    <a:xfrm>
                      <a:off x="2972" y="2191"/>
                      <a:ext cx="1" cy="102"/>
                    </a:xfrm>
                    <a:prstGeom prst="line">
                      <a:avLst/>
                    </a:prstGeom>
                    <a:grpFill/>
                    <a:ln w="9525">
                      <a:solidFill>
                        <a:schemeClr val="tx1"/>
                      </a:solidFill>
                      <a:round/>
                      <a:headEnd/>
                      <a:tailEnd/>
                    </a:ln>
                    <a:extLst/>
                  </p:spPr>
                  <p:txBody>
                    <a:bodyPr/>
                    <a:lstStyle/>
                    <a:p>
                      <a:endParaRPr lang="en-US"/>
                    </a:p>
                  </p:txBody>
                </p:sp>
              </p:grpSp>
              <p:grpSp>
                <p:nvGrpSpPr>
                  <p:cNvPr id="3670" name="Group 1393"/>
                  <p:cNvGrpSpPr>
                    <a:grpSpLocks/>
                  </p:cNvGrpSpPr>
                  <p:nvPr/>
                </p:nvGrpSpPr>
                <p:grpSpPr bwMode="auto">
                  <a:xfrm>
                    <a:off x="2879" y="2056"/>
                    <a:ext cx="124" cy="136"/>
                    <a:chOff x="2879" y="2056"/>
                    <a:chExt cx="124" cy="136"/>
                  </a:xfrm>
                  <a:grpFill/>
                </p:grpSpPr>
                <p:sp>
                  <p:nvSpPr>
                    <p:cNvPr id="3701" name="Freeform 1389"/>
                    <p:cNvSpPr>
                      <a:spLocks/>
                    </p:cNvSpPr>
                    <p:nvPr/>
                  </p:nvSpPr>
                  <p:spPr bwMode="auto">
                    <a:xfrm>
                      <a:off x="2879" y="2056"/>
                      <a:ext cx="124" cy="136"/>
                    </a:xfrm>
                    <a:custGeom>
                      <a:avLst/>
                      <a:gdLst>
                        <a:gd name="T0" fmla="*/ 62 w 246"/>
                        <a:gd name="T1" fmla="*/ 0 h 273"/>
                        <a:gd name="T2" fmla="*/ 0 w 246"/>
                        <a:gd name="T3" fmla="*/ 69 h 273"/>
                        <a:gd name="T4" fmla="*/ 0 w 246"/>
                        <a:gd name="T5" fmla="*/ 273 h 273"/>
                        <a:gd name="T6" fmla="*/ 186 w 246"/>
                        <a:gd name="T7" fmla="*/ 273 h 273"/>
                        <a:gd name="T8" fmla="*/ 246 w 246"/>
                        <a:gd name="T9" fmla="*/ 206 h 273"/>
                        <a:gd name="T10" fmla="*/ 246 w 246"/>
                        <a:gd name="T11" fmla="*/ 0 h 273"/>
                        <a:gd name="T12" fmla="*/ 62 w 246"/>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6" h="273">
                          <a:moveTo>
                            <a:pt x="62" y="0"/>
                          </a:moveTo>
                          <a:lnTo>
                            <a:pt x="0" y="69"/>
                          </a:lnTo>
                          <a:lnTo>
                            <a:pt x="0" y="273"/>
                          </a:lnTo>
                          <a:lnTo>
                            <a:pt x="186" y="273"/>
                          </a:lnTo>
                          <a:lnTo>
                            <a:pt x="246" y="206"/>
                          </a:lnTo>
                          <a:lnTo>
                            <a:pt x="246" y="0"/>
                          </a:lnTo>
                          <a:lnTo>
                            <a:pt x="62" y="0"/>
                          </a:lnTo>
                          <a:close/>
                        </a:path>
                      </a:pathLst>
                    </a:custGeom>
                    <a:grpFill/>
                    <a:ln w="9525">
                      <a:solidFill>
                        <a:schemeClr val="tx1"/>
                      </a:solidFill>
                      <a:prstDash val="solid"/>
                      <a:round/>
                      <a:headEnd/>
                      <a:tailEnd/>
                    </a:ln>
                  </p:spPr>
                  <p:txBody>
                    <a:bodyPr/>
                    <a:lstStyle/>
                    <a:p>
                      <a:endParaRPr lang="en-US"/>
                    </a:p>
                  </p:txBody>
                </p:sp>
                <p:sp>
                  <p:nvSpPr>
                    <p:cNvPr id="3702" name="Line 1390"/>
                    <p:cNvSpPr>
                      <a:spLocks noChangeShapeType="1"/>
                    </p:cNvSpPr>
                    <p:nvPr/>
                  </p:nvSpPr>
                  <p:spPr bwMode="auto">
                    <a:xfrm flipH="1">
                      <a:off x="2879" y="2091"/>
                      <a:ext cx="93" cy="1"/>
                    </a:xfrm>
                    <a:prstGeom prst="line">
                      <a:avLst/>
                    </a:prstGeom>
                    <a:grpFill/>
                    <a:ln w="9525">
                      <a:solidFill>
                        <a:schemeClr val="tx1"/>
                      </a:solidFill>
                      <a:round/>
                      <a:headEnd/>
                      <a:tailEnd/>
                    </a:ln>
                    <a:extLst/>
                  </p:spPr>
                  <p:txBody>
                    <a:bodyPr/>
                    <a:lstStyle/>
                    <a:p>
                      <a:endParaRPr lang="en-US"/>
                    </a:p>
                  </p:txBody>
                </p:sp>
                <p:sp>
                  <p:nvSpPr>
                    <p:cNvPr id="3703" name="Line 1391"/>
                    <p:cNvSpPr>
                      <a:spLocks noChangeShapeType="1"/>
                    </p:cNvSpPr>
                    <p:nvPr/>
                  </p:nvSpPr>
                  <p:spPr bwMode="auto">
                    <a:xfrm flipV="1">
                      <a:off x="2972" y="2056"/>
                      <a:ext cx="31" cy="35"/>
                    </a:xfrm>
                    <a:prstGeom prst="line">
                      <a:avLst/>
                    </a:prstGeom>
                    <a:grpFill/>
                    <a:ln w="9525">
                      <a:solidFill>
                        <a:schemeClr val="tx1"/>
                      </a:solidFill>
                      <a:round/>
                      <a:headEnd/>
                      <a:tailEnd/>
                    </a:ln>
                    <a:extLst/>
                  </p:spPr>
                  <p:txBody>
                    <a:bodyPr/>
                    <a:lstStyle/>
                    <a:p>
                      <a:endParaRPr lang="en-US"/>
                    </a:p>
                  </p:txBody>
                </p:sp>
                <p:sp>
                  <p:nvSpPr>
                    <p:cNvPr id="3704" name="Line 1392"/>
                    <p:cNvSpPr>
                      <a:spLocks noChangeShapeType="1"/>
                    </p:cNvSpPr>
                    <p:nvPr/>
                  </p:nvSpPr>
                  <p:spPr bwMode="auto">
                    <a:xfrm>
                      <a:off x="2972" y="2091"/>
                      <a:ext cx="1" cy="101"/>
                    </a:xfrm>
                    <a:prstGeom prst="line">
                      <a:avLst/>
                    </a:prstGeom>
                    <a:grpFill/>
                    <a:ln w="9525">
                      <a:solidFill>
                        <a:schemeClr val="tx1"/>
                      </a:solidFill>
                      <a:round/>
                      <a:headEnd/>
                      <a:tailEnd/>
                    </a:ln>
                    <a:extLst/>
                  </p:spPr>
                  <p:txBody>
                    <a:bodyPr/>
                    <a:lstStyle/>
                    <a:p>
                      <a:endParaRPr lang="en-US"/>
                    </a:p>
                  </p:txBody>
                </p:sp>
              </p:grpSp>
              <p:grpSp>
                <p:nvGrpSpPr>
                  <p:cNvPr id="3671" name="Group 1398"/>
                  <p:cNvGrpSpPr>
                    <a:grpSpLocks/>
                  </p:cNvGrpSpPr>
                  <p:nvPr/>
                </p:nvGrpSpPr>
                <p:grpSpPr bwMode="auto">
                  <a:xfrm>
                    <a:off x="2879" y="1955"/>
                    <a:ext cx="124" cy="136"/>
                    <a:chOff x="2879" y="1955"/>
                    <a:chExt cx="124" cy="136"/>
                  </a:xfrm>
                  <a:grpFill/>
                </p:grpSpPr>
                <p:sp>
                  <p:nvSpPr>
                    <p:cNvPr id="3697" name="Freeform 1394"/>
                    <p:cNvSpPr>
                      <a:spLocks/>
                    </p:cNvSpPr>
                    <p:nvPr/>
                  </p:nvSpPr>
                  <p:spPr bwMode="auto">
                    <a:xfrm>
                      <a:off x="2879" y="1955"/>
                      <a:ext cx="124" cy="136"/>
                    </a:xfrm>
                    <a:custGeom>
                      <a:avLst/>
                      <a:gdLst>
                        <a:gd name="T0" fmla="*/ 62 w 246"/>
                        <a:gd name="T1" fmla="*/ 0 h 273"/>
                        <a:gd name="T2" fmla="*/ 0 w 246"/>
                        <a:gd name="T3" fmla="*/ 69 h 273"/>
                        <a:gd name="T4" fmla="*/ 0 w 246"/>
                        <a:gd name="T5" fmla="*/ 273 h 273"/>
                        <a:gd name="T6" fmla="*/ 186 w 246"/>
                        <a:gd name="T7" fmla="*/ 273 h 273"/>
                        <a:gd name="T8" fmla="*/ 246 w 246"/>
                        <a:gd name="T9" fmla="*/ 206 h 273"/>
                        <a:gd name="T10" fmla="*/ 246 w 246"/>
                        <a:gd name="T11" fmla="*/ 0 h 273"/>
                        <a:gd name="T12" fmla="*/ 62 w 246"/>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6" h="273">
                          <a:moveTo>
                            <a:pt x="62" y="0"/>
                          </a:moveTo>
                          <a:lnTo>
                            <a:pt x="0" y="69"/>
                          </a:lnTo>
                          <a:lnTo>
                            <a:pt x="0" y="273"/>
                          </a:lnTo>
                          <a:lnTo>
                            <a:pt x="186" y="273"/>
                          </a:lnTo>
                          <a:lnTo>
                            <a:pt x="246" y="206"/>
                          </a:lnTo>
                          <a:lnTo>
                            <a:pt x="246" y="0"/>
                          </a:lnTo>
                          <a:lnTo>
                            <a:pt x="62" y="0"/>
                          </a:lnTo>
                          <a:close/>
                        </a:path>
                      </a:pathLst>
                    </a:custGeom>
                    <a:grpFill/>
                    <a:ln w="9525">
                      <a:solidFill>
                        <a:schemeClr val="tx1"/>
                      </a:solidFill>
                      <a:prstDash val="solid"/>
                      <a:round/>
                      <a:headEnd/>
                      <a:tailEnd/>
                    </a:ln>
                  </p:spPr>
                  <p:txBody>
                    <a:bodyPr/>
                    <a:lstStyle/>
                    <a:p>
                      <a:endParaRPr lang="en-US"/>
                    </a:p>
                  </p:txBody>
                </p:sp>
                <p:sp>
                  <p:nvSpPr>
                    <p:cNvPr id="3698" name="Line 1395"/>
                    <p:cNvSpPr>
                      <a:spLocks noChangeShapeType="1"/>
                    </p:cNvSpPr>
                    <p:nvPr/>
                  </p:nvSpPr>
                  <p:spPr bwMode="auto">
                    <a:xfrm flipH="1">
                      <a:off x="2879" y="1990"/>
                      <a:ext cx="93" cy="1"/>
                    </a:xfrm>
                    <a:prstGeom prst="line">
                      <a:avLst/>
                    </a:prstGeom>
                    <a:grpFill/>
                    <a:ln w="9525">
                      <a:solidFill>
                        <a:schemeClr val="tx1"/>
                      </a:solidFill>
                      <a:round/>
                      <a:headEnd/>
                      <a:tailEnd/>
                    </a:ln>
                    <a:extLst/>
                  </p:spPr>
                  <p:txBody>
                    <a:bodyPr/>
                    <a:lstStyle/>
                    <a:p>
                      <a:endParaRPr lang="en-US"/>
                    </a:p>
                  </p:txBody>
                </p:sp>
                <p:sp>
                  <p:nvSpPr>
                    <p:cNvPr id="3699" name="Line 1396"/>
                    <p:cNvSpPr>
                      <a:spLocks noChangeShapeType="1"/>
                    </p:cNvSpPr>
                    <p:nvPr/>
                  </p:nvSpPr>
                  <p:spPr bwMode="auto">
                    <a:xfrm flipV="1">
                      <a:off x="2972" y="1955"/>
                      <a:ext cx="31" cy="35"/>
                    </a:xfrm>
                    <a:prstGeom prst="line">
                      <a:avLst/>
                    </a:prstGeom>
                    <a:grpFill/>
                    <a:ln w="9525">
                      <a:solidFill>
                        <a:schemeClr val="tx1"/>
                      </a:solidFill>
                      <a:round/>
                      <a:headEnd/>
                      <a:tailEnd/>
                    </a:ln>
                    <a:extLst/>
                  </p:spPr>
                  <p:txBody>
                    <a:bodyPr/>
                    <a:lstStyle/>
                    <a:p>
                      <a:endParaRPr lang="en-US"/>
                    </a:p>
                  </p:txBody>
                </p:sp>
                <p:sp>
                  <p:nvSpPr>
                    <p:cNvPr id="3700" name="Line 1397"/>
                    <p:cNvSpPr>
                      <a:spLocks noChangeShapeType="1"/>
                    </p:cNvSpPr>
                    <p:nvPr/>
                  </p:nvSpPr>
                  <p:spPr bwMode="auto">
                    <a:xfrm>
                      <a:off x="2972" y="1990"/>
                      <a:ext cx="1" cy="101"/>
                    </a:xfrm>
                    <a:prstGeom prst="line">
                      <a:avLst/>
                    </a:prstGeom>
                    <a:grpFill/>
                    <a:ln w="9525">
                      <a:solidFill>
                        <a:schemeClr val="tx1"/>
                      </a:solidFill>
                      <a:round/>
                      <a:headEnd/>
                      <a:tailEnd/>
                    </a:ln>
                    <a:extLst/>
                  </p:spPr>
                  <p:txBody>
                    <a:bodyPr/>
                    <a:lstStyle/>
                    <a:p>
                      <a:endParaRPr lang="en-US"/>
                    </a:p>
                  </p:txBody>
                </p:sp>
              </p:grpSp>
              <p:grpSp>
                <p:nvGrpSpPr>
                  <p:cNvPr id="3672" name="Group 1403"/>
                  <p:cNvGrpSpPr>
                    <a:grpSpLocks/>
                  </p:cNvGrpSpPr>
                  <p:nvPr/>
                </p:nvGrpSpPr>
                <p:grpSpPr bwMode="auto">
                  <a:xfrm>
                    <a:off x="2879" y="1854"/>
                    <a:ext cx="124" cy="137"/>
                    <a:chOff x="2879" y="1854"/>
                    <a:chExt cx="124" cy="137"/>
                  </a:xfrm>
                  <a:grpFill/>
                </p:grpSpPr>
                <p:sp>
                  <p:nvSpPr>
                    <p:cNvPr id="3693" name="Freeform 1399"/>
                    <p:cNvSpPr>
                      <a:spLocks/>
                    </p:cNvSpPr>
                    <p:nvPr/>
                  </p:nvSpPr>
                  <p:spPr bwMode="auto">
                    <a:xfrm>
                      <a:off x="2879" y="1854"/>
                      <a:ext cx="124" cy="137"/>
                    </a:xfrm>
                    <a:custGeom>
                      <a:avLst/>
                      <a:gdLst>
                        <a:gd name="T0" fmla="*/ 62 w 246"/>
                        <a:gd name="T1" fmla="*/ 0 h 273"/>
                        <a:gd name="T2" fmla="*/ 0 w 246"/>
                        <a:gd name="T3" fmla="*/ 69 h 273"/>
                        <a:gd name="T4" fmla="*/ 0 w 246"/>
                        <a:gd name="T5" fmla="*/ 273 h 273"/>
                        <a:gd name="T6" fmla="*/ 186 w 246"/>
                        <a:gd name="T7" fmla="*/ 273 h 273"/>
                        <a:gd name="T8" fmla="*/ 246 w 246"/>
                        <a:gd name="T9" fmla="*/ 206 h 273"/>
                        <a:gd name="T10" fmla="*/ 246 w 246"/>
                        <a:gd name="T11" fmla="*/ 0 h 273"/>
                        <a:gd name="T12" fmla="*/ 62 w 246"/>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6" h="273">
                          <a:moveTo>
                            <a:pt x="62" y="0"/>
                          </a:moveTo>
                          <a:lnTo>
                            <a:pt x="0" y="69"/>
                          </a:lnTo>
                          <a:lnTo>
                            <a:pt x="0" y="273"/>
                          </a:lnTo>
                          <a:lnTo>
                            <a:pt x="186" y="273"/>
                          </a:lnTo>
                          <a:lnTo>
                            <a:pt x="246" y="206"/>
                          </a:lnTo>
                          <a:lnTo>
                            <a:pt x="246" y="0"/>
                          </a:lnTo>
                          <a:lnTo>
                            <a:pt x="62" y="0"/>
                          </a:lnTo>
                          <a:close/>
                        </a:path>
                      </a:pathLst>
                    </a:custGeom>
                    <a:grpFill/>
                    <a:ln w="9525">
                      <a:solidFill>
                        <a:schemeClr val="tx1"/>
                      </a:solidFill>
                      <a:prstDash val="solid"/>
                      <a:round/>
                      <a:headEnd/>
                      <a:tailEnd/>
                    </a:ln>
                  </p:spPr>
                  <p:txBody>
                    <a:bodyPr/>
                    <a:lstStyle/>
                    <a:p>
                      <a:endParaRPr lang="en-US"/>
                    </a:p>
                  </p:txBody>
                </p:sp>
                <p:sp>
                  <p:nvSpPr>
                    <p:cNvPr id="3694" name="Line 1400"/>
                    <p:cNvSpPr>
                      <a:spLocks noChangeShapeType="1"/>
                    </p:cNvSpPr>
                    <p:nvPr/>
                  </p:nvSpPr>
                  <p:spPr bwMode="auto">
                    <a:xfrm flipH="1">
                      <a:off x="2879" y="1889"/>
                      <a:ext cx="93" cy="1"/>
                    </a:xfrm>
                    <a:prstGeom prst="line">
                      <a:avLst/>
                    </a:prstGeom>
                    <a:grpFill/>
                    <a:ln w="9525">
                      <a:solidFill>
                        <a:schemeClr val="tx1"/>
                      </a:solidFill>
                      <a:round/>
                      <a:headEnd/>
                      <a:tailEnd/>
                    </a:ln>
                    <a:extLst/>
                  </p:spPr>
                  <p:txBody>
                    <a:bodyPr/>
                    <a:lstStyle/>
                    <a:p>
                      <a:endParaRPr lang="en-US"/>
                    </a:p>
                  </p:txBody>
                </p:sp>
                <p:sp>
                  <p:nvSpPr>
                    <p:cNvPr id="3695" name="Line 1401"/>
                    <p:cNvSpPr>
                      <a:spLocks noChangeShapeType="1"/>
                    </p:cNvSpPr>
                    <p:nvPr/>
                  </p:nvSpPr>
                  <p:spPr bwMode="auto">
                    <a:xfrm flipV="1">
                      <a:off x="2972" y="1854"/>
                      <a:ext cx="31" cy="35"/>
                    </a:xfrm>
                    <a:prstGeom prst="line">
                      <a:avLst/>
                    </a:prstGeom>
                    <a:grpFill/>
                    <a:ln w="9525">
                      <a:solidFill>
                        <a:schemeClr val="tx1"/>
                      </a:solidFill>
                      <a:round/>
                      <a:headEnd/>
                      <a:tailEnd/>
                    </a:ln>
                    <a:extLst/>
                  </p:spPr>
                  <p:txBody>
                    <a:bodyPr/>
                    <a:lstStyle/>
                    <a:p>
                      <a:endParaRPr lang="en-US"/>
                    </a:p>
                  </p:txBody>
                </p:sp>
                <p:sp>
                  <p:nvSpPr>
                    <p:cNvPr id="3696" name="Line 1402"/>
                    <p:cNvSpPr>
                      <a:spLocks noChangeShapeType="1"/>
                    </p:cNvSpPr>
                    <p:nvPr/>
                  </p:nvSpPr>
                  <p:spPr bwMode="auto">
                    <a:xfrm>
                      <a:off x="2972" y="1889"/>
                      <a:ext cx="1" cy="102"/>
                    </a:xfrm>
                    <a:prstGeom prst="line">
                      <a:avLst/>
                    </a:prstGeom>
                    <a:grpFill/>
                    <a:ln w="9525">
                      <a:solidFill>
                        <a:schemeClr val="tx1"/>
                      </a:solidFill>
                      <a:round/>
                      <a:headEnd/>
                      <a:tailEnd/>
                    </a:ln>
                    <a:extLst/>
                  </p:spPr>
                  <p:txBody>
                    <a:bodyPr/>
                    <a:lstStyle/>
                    <a:p>
                      <a:endParaRPr lang="en-US"/>
                    </a:p>
                  </p:txBody>
                </p:sp>
              </p:grpSp>
              <p:grpSp>
                <p:nvGrpSpPr>
                  <p:cNvPr id="3673" name="Group 1408"/>
                  <p:cNvGrpSpPr>
                    <a:grpSpLocks/>
                  </p:cNvGrpSpPr>
                  <p:nvPr/>
                </p:nvGrpSpPr>
                <p:grpSpPr bwMode="auto">
                  <a:xfrm>
                    <a:off x="2784" y="1753"/>
                    <a:ext cx="123" cy="137"/>
                    <a:chOff x="2784" y="1753"/>
                    <a:chExt cx="123" cy="137"/>
                  </a:xfrm>
                  <a:grpFill/>
                </p:grpSpPr>
                <p:sp>
                  <p:nvSpPr>
                    <p:cNvPr id="3689" name="Freeform 1404"/>
                    <p:cNvSpPr>
                      <a:spLocks/>
                    </p:cNvSpPr>
                    <p:nvPr/>
                  </p:nvSpPr>
                  <p:spPr bwMode="auto">
                    <a:xfrm>
                      <a:off x="2784" y="1753"/>
                      <a:ext cx="123" cy="137"/>
                    </a:xfrm>
                    <a:custGeom>
                      <a:avLst/>
                      <a:gdLst>
                        <a:gd name="T0" fmla="*/ 63 w 247"/>
                        <a:gd name="T1" fmla="*/ 0 h 273"/>
                        <a:gd name="T2" fmla="*/ 0 w 247"/>
                        <a:gd name="T3" fmla="*/ 69 h 273"/>
                        <a:gd name="T4" fmla="*/ 0 w 247"/>
                        <a:gd name="T5" fmla="*/ 273 h 273"/>
                        <a:gd name="T6" fmla="*/ 186 w 247"/>
                        <a:gd name="T7" fmla="*/ 273 h 273"/>
                        <a:gd name="T8" fmla="*/ 247 w 247"/>
                        <a:gd name="T9" fmla="*/ 206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69"/>
                          </a:lnTo>
                          <a:lnTo>
                            <a:pt x="0" y="273"/>
                          </a:lnTo>
                          <a:lnTo>
                            <a:pt x="186" y="273"/>
                          </a:lnTo>
                          <a:lnTo>
                            <a:pt x="247" y="206"/>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3690" name="Line 1405"/>
                    <p:cNvSpPr>
                      <a:spLocks noChangeShapeType="1"/>
                    </p:cNvSpPr>
                    <p:nvPr/>
                  </p:nvSpPr>
                  <p:spPr bwMode="auto">
                    <a:xfrm flipH="1">
                      <a:off x="2784" y="1788"/>
                      <a:ext cx="93" cy="1"/>
                    </a:xfrm>
                    <a:prstGeom prst="line">
                      <a:avLst/>
                    </a:prstGeom>
                    <a:grpFill/>
                    <a:ln w="9525">
                      <a:solidFill>
                        <a:schemeClr val="tx1"/>
                      </a:solidFill>
                      <a:round/>
                      <a:headEnd/>
                      <a:tailEnd/>
                    </a:ln>
                    <a:extLst/>
                  </p:spPr>
                  <p:txBody>
                    <a:bodyPr/>
                    <a:lstStyle/>
                    <a:p>
                      <a:endParaRPr lang="en-US"/>
                    </a:p>
                  </p:txBody>
                </p:sp>
                <p:sp>
                  <p:nvSpPr>
                    <p:cNvPr id="3691" name="Line 1406"/>
                    <p:cNvSpPr>
                      <a:spLocks noChangeShapeType="1"/>
                    </p:cNvSpPr>
                    <p:nvPr/>
                  </p:nvSpPr>
                  <p:spPr bwMode="auto">
                    <a:xfrm flipV="1">
                      <a:off x="2877" y="1753"/>
                      <a:ext cx="30" cy="35"/>
                    </a:xfrm>
                    <a:prstGeom prst="line">
                      <a:avLst/>
                    </a:prstGeom>
                    <a:grpFill/>
                    <a:ln w="9525">
                      <a:solidFill>
                        <a:schemeClr val="tx1"/>
                      </a:solidFill>
                      <a:round/>
                      <a:headEnd/>
                      <a:tailEnd/>
                    </a:ln>
                    <a:extLst/>
                  </p:spPr>
                  <p:txBody>
                    <a:bodyPr/>
                    <a:lstStyle/>
                    <a:p>
                      <a:endParaRPr lang="en-US"/>
                    </a:p>
                  </p:txBody>
                </p:sp>
                <p:sp>
                  <p:nvSpPr>
                    <p:cNvPr id="3692" name="Line 1407"/>
                    <p:cNvSpPr>
                      <a:spLocks noChangeShapeType="1"/>
                    </p:cNvSpPr>
                    <p:nvPr/>
                  </p:nvSpPr>
                  <p:spPr bwMode="auto">
                    <a:xfrm>
                      <a:off x="2877" y="1788"/>
                      <a:ext cx="1" cy="102"/>
                    </a:xfrm>
                    <a:prstGeom prst="line">
                      <a:avLst/>
                    </a:prstGeom>
                    <a:grpFill/>
                    <a:ln w="9525">
                      <a:solidFill>
                        <a:schemeClr val="tx1"/>
                      </a:solidFill>
                      <a:round/>
                      <a:headEnd/>
                      <a:tailEnd/>
                    </a:ln>
                    <a:extLst/>
                  </p:spPr>
                  <p:txBody>
                    <a:bodyPr/>
                    <a:lstStyle/>
                    <a:p>
                      <a:endParaRPr lang="en-US"/>
                    </a:p>
                  </p:txBody>
                </p:sp>
              </p:grpSp>
              <p:grpSp>
                <p:nvGrpSpPr>
                  <p:cNvPr id="3674" name="Group 1413"/>
                  <p:cNvGrpSpPr>
                    <a:grpSpLocks/>
                  </p:cNvGrpSpPr>
                  <p:nvPr/>
                </p:nvGrpSpPr>
                <p:grpSpPr bwMode="auto">
                  <a:xfrm>
                    <a:off x="2879" y="1753"/>
                    <a:ext cx="124" cy="137"/>
                    <a:chOff x="2879" y="1753"/>
                    <a:chExt cx="124" cy="137"/>
                  </a:xfrm>
                  <a:grpFill/>
                </p:grpSpPr>
                <p:sp>
                  <p:nvSpPr>
                    <p:cNvPr id="3685" name="Freeform 1409"/>
                    <p:cNvSpPr>
                      <a:spLocks/>
                    </p:cNvSpPr>
                    <p:nvPr/>
                  </p:nvSpPr>
                  <p:spPr bwMode="auto">
                    <a:xfrm>
                      <a:off x="2879" y="1753"/>
                      <a:ext cx="124" cy="137"/>
                    </a:xfrm>
                    <a:custGeom>
                      <a:avLst/>
                      <a:gdLst>
                        <a:gd name="T0" fmla="*/ 62 w 246"/>
                        <a:gd name="T1" fmla="*/ 0 h 273"/>
                        <a:gd name="T2" fmla="*/ 0 w 246"/>
                        <a:gd name="T3" fmla="*/ 69 h 273"/>
                        <a:gd name="T4" fmla="*/ 0 w 246"/>
                        <a:gd name="T5" fmla="*/ 273 h 273"/>
                        <a:gd name="T6" fmla="*/ 186 w 246"/>
                        <a:gd name="T7" fmla="*/ 273 h 273"/>
                        <a:gd name="T8" fmla="*/ 246 w 246"/>
                        <a:gd name="T9" fmla="*/ 206 h 273"/>
                        <a:gd name="T10" fmla="*/ 246 w 246"/>
                        <a:gd name="T11" fmla="*/ 0 h 273"/>
                        <a:gd name="T12" fmla="*/ 62 w 246"/>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6" h="273">
                          <a:moveTo>
                            <a:pt x="62" y="0"/>
                          </a:moveTo>
                          <a:lnTo>
                            <a:pt x="0" y="69"/>
                          </a:lnTo>
                          <a:lnTo>
                            <a:pt x="0" y="273"/>
                          </a:lnTo>
                          <a:lnTo>
                            <a:pt x="186" y="273"/>
                          </a:lnTo>
                          <a:lnTo>
                            <a:pt x="246" y="206"/>
                          </a:lnTo>
                          <a:lnTo>
                            <a:pt x="246" y="0"/>
                          </a:lnTo>
                          <a:lnTo>
                            <a:pt x="62" y="0"/>
                          </a:lnTo>
                          <a:close/>
                        </a:path>
                      </a:pathLst>
                    </a:custGeom>
                    <a:grpFill/>
                    <a:ln w="9525">
                      <a:solidFill>
                        <a:schemeClr val="tx1"/>
                      </a:solidFill>
                      <a:prstDash val="solid"/>
                      <a:round/>
                      <a:headEnd/>
                      <a:tailEnd/>
                    </a:ln>
                  </p:spPr>
                  <p:txBody>
                    <a:bodyPr/>
                    <a:lstStyle/>
                    <a:p>
                      <a:endParaRPr lang="en-US"/>
                    </a:p>
                  </p:txBody>
                </p:sp>
                <p:sp>
                  <p:nvSpPr>
                    <p:cNvPr id="3686" name="Line 1410"/>
                    <p:cNvSpPr>
                      <a:spLocks noChangeShapeType="1"/>
                    </p:cNvSpPr>
                    <p:nvPr/>
                  </p:nvSpPr>
                  <p:spPr bwMode="auto">
                    <a:xfrm flipH="1">
                      <a:off x="2879" y="1788"/>
                      <a:ext cx="93" cy="1"/>
                    </a:xfrm>
                    <a:prstGeom prst="line">
                      <a:avLst/>
                    </a:prstGeom>
                    <a:grpFill/>
                    <a:ln w="9525">
                      <a:solidFill>
                        <a:schemeClr val="tx1"/>
                      </a:solidFill>
                      <a:round/>
                      <a:headEnd/>
                      <a:tailEnd/>
                    </a:ln>
                    <a:extLst/>
                  </p:spPr>
                  <p:txBody>
                    <a:bodyPr/>
                    <a:lstStyle/>
                    <a:p>
                      <a:endParaRPr lang="en-US"/>
                    </a:p>
                  </p:txBody>
                </p:sp>
                <p:sp>
                  <p:nvSpPr>
                    <p:cNvPr id="3687" name="Line 1411"/>
                    <p:cNvSpPr>
                      <a:spLocks noChangeShapeType="1"/>
                    </p:cNvSpPr>
                    <p:nvPr/>
                  </p:nvSpPr>
                  <p:spPr bwMode="auto">
                    <a:xfrm flipV="1">
                      <a:off x="2972" y="1753"/>
                      <a:ext cx="31" cy="35"/>
                    </a:xfrm>
                    <a:prstGeom prst="line">
                      <a:avLst/>
                    </a:prstGeom>
                    <a:grpFill/>
                    <a:ln w="9525">
                      <a:solidFill>
                        <a:schemeClr val="tx1"/>
                      </a:solidFill>
                      <a:round/>
                      <a:headEnd/>
                      <a:tailEnd/>
                    </a:ln>
                    <a:extLst/>
                  </p:spPr>
                  <p:txBody>
                    <a:bodyPr/>
                    <a:lstStyle/>
                    <a:p>
                      <a:endParaRPr lang="en-US"/>
                    </a:p>
                  </p:txBody>
                </p:sp>
                <p:sp>
                  <p:nvSpPr>
                    <p:cNvPr id="3688" name="Line 1412"/>
                    <p:cNvSpPr>
                      <a:spLocks noChangeShapeType="1"/>
                    </p:cNvSpPr>
                    <p:nvPr/>
                  </p:nvSpPr>
                  <p:spPr bwMode="auto">
                    <a:xfrm>
                      <a:off x="2972" y="1788"/>
                      <a:ext cx="1" cy="102"/>
                    </a:xfrm>
                    <a:prstGeom prst="line">
                      <a:avLst/>
                    </a:prstGeom>
                    <a:grpFill/>
                    <a:ln w="9525">
                      <a:solidFill>
                        <a:schemeClr val="tx1"/>
                      </a:solidFill>
                      <a:round/>
                      <a:headEnd/>
                      <a:tailEnd/>
                    </a:ln>
                    <a:extLst/>
                  </p:spPr>
                  <p:txBody>
                    <a:bodyPr/>
                    <a:lstStyle/>
                    <a:p>
                      <a:endParaRPr lang="en-US"/>
                    </a:p>
                  </p:txBody>
                </p:sp>
              </p:grpSp>
              <p:grpSp>
                <p:nvGrpSpPr>
                  <p:cNvPr id="3675" name="Group 1418"/>
                  <p:cNvGrpSpPr>
                    <a:grpSpLocks/>
                  </p:cNvGrpSpPr>
                  <p:nvPr/>
                </p:nvGrpSpPr>
                <p:grpSpPr bwMode="auto">
                  <a:xfrm>
                    <a:off x="2784" y="1652"/>
                    <a:ext cx="123" cy="137"/>
                    <a:chOff x="2784" y="1652"/>
                    <a:chExt cx="123" cy="137"/>
                  </a:xfrm>
                  <a:grpFill/>
                </p:grpSpPr>
                <p:sp>
                  <p:nvSpPr>
                    <p:cNvPr id="3681" name="Freeform 1414"/>
                    <p:cNvSpPr>
                      <a:spLocks/>
                    </p:cNvSpPr>
                    <p:nvPr/>
                  </p:nvSpPr>
                  <p:spPr bwMode="auto">
                    <a:xfrm>
                      <a:off x="2784" y="1652"/>
                      <a:ext cx="123" cy="137"/>
                    </a:xfrm>
                    <a:custGeom>
                      <a:avLst/>
                      <a:gdLst>
                        <a:gd name="T0" fmla="*/ 63 w 247"/>
                        <a:gd name="T1" fmla="*/ 0 h 273"/>
                        <a:gd name="T2" fmla="*/ 0 w 247"/>
                        <a:gd name="T3" fmla="*/ 69 h 273"/>
                        <a:gd name="T4" fmla="*/ 0 w 247"/>
                        <a:gd name="T5" fmla="*/ 273 h 273"/>
                        <a:gd name="T6" fmla="*/ 186 w 247"/>
                        <a:gd name="T7" fmla="*/ 273 h 273"/>
                        <a:gd name="T8" fmla="*/ 247 w 247"/>
                        <a:gd name="T9" fmla="*/ 206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69"/>
                          </a:lnTo>
                          <a:lnTo>
                            <a:pt x="0" y="273"/>
                          </a:lnTo>
                          <a:lnTo>
                            <a:pt x="186" y="273"/>
                          </a:lnTo>
                          <a:lnTo>
                            <a:pt x="247" y="206"/>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3682" name="Line 1415"/>
                    <p:cNvSpPr>
                      <a:spLocks noChangeShapeType="1"/>
                    </p:cNvSpPr>
                    <p:nvPr/>
                  </p:nvSpPr>
                  <p:spPr bwMode="auto">
                    <a:xfrm flipH="1">
                      <a:off x="2784" y="1687"/>
                      <a:ext cx="93" cy="1"/>
                    </a:xfrm>
                    <a:prstGeom prst="line">
                      <a:avLst/>
                    </a:prstGeom>
                    <a:grpFill/>
                    <a:ln w="9525">
                      <a:solidFill>
                        <a:schemeClr val="tx1"/>
                      </a:solidFill>
                      <a:round/>
                      <a:headEnd/>
                      <a:tailEnd/>
                    </a:ln>
                    <a:extLst/>
                  </p:spPr>
                  <p:txBody>
                    <a:bodyPr/>
                    <a:lstStyle/>
                    <a:p>
                      <a:endParaRPr lang="en-US"/>
                    </a:p>
                  </p:txBody>
                </p:sp>
                <p:sp>
                  <p:nvSpPr>
                    <p:cNvPr id="3683" name="Line 1416"/>
                    <p:cNvSpPr>
                      <a:spLocks noChangeShapeType="1"/>
                    </p:cNvSpPr>
                    <p:nvPr/>
                  </p:nvSpPr>
                  <p:spPr bwMode="auto">
                    <a:xfrm flipV="1">
                      <a:off x="2877" y="1652"/>
                      <a:ext cx="30" cy="35"/>
                    </a:xfrm>
                    <a:prstGeom prst="line">
                      <a:avLst/>
                    </a:prstGeom>
                    <a:grpFill/>
                    <a:ln w="9525">
                      <a:solidFill>
                        <a:schemeClr val="tx1"/>
                      </a:solidFill>
                      <a:round/>
                      <a:headEnd/>
                      <a:tailEnd/>
                    </a:ln>
                    <a:extLst/>
                  </p:spPr>
                  <p:txBody>
                    <a:bodyPr/>
                    <a:lstStyle/>
                    <a:p>
                      <a:endParaRPr lang="en-US"/>
                    </a:p>
                  </p:txBody>
                </p:sp>
                <p:sp>
                  <p:nvSpPr>
                    <p:cNvPr id="3684" name="Line 1417"/>
                    <p:cNvSpPr>
                      <a:spLocks noChangeShapeType="1"/>
                    </p:cNvSpPr>
                    <p:nvPr/>
                  </p:nvSpPr>
                  <p:spPr bwMode="auto">
                    <a:xfrm>
                      <a:off x="2877" y="1687"/>
                      <a:ext cx="1" cy="102"/>
                    </a:xfrm>
                    <a:prstGeom prst="line">
                      <a:avLst/>
                    </a:prstGeom>
                    <a:grpFill/>
                    <a:ln w="9525">
                      <a:solidFill>
                        <a:schemeClr val="tx1"/>
                      </a:solidFill>
                      <a:round/>
                      <a:headEnd/>
                      <a:tailEnd/>
                    </a:ln>
                    <a:extLst/>
                  </p:spPr>
                  <p:txBody>
                    <a:bodyPr/>
                    <a:lstStyle/>
                    <a:p>
                      <a:endParaRPr lang="en-US"/>
                    </a:p>
                  </p:txBody>
                </p:sp>
              </p:grpSp>
              <p:grpSp>
                <p:nvGrpSpPr>
                  <p:cNvPr id="3676" name="Group 1423"/>
                  <p:cNvGrpSpPr>
                    <a:grpSpLocks/>
                  </p:cNvGrpSpPr>
                  <p:nvPr/>
                </p:nvGrpSpPr>
                <p:grpSpPr bwMode="auto">
                  <a:xfrm>
                    <a:off x="2879" y="1652"/>
                    <a:ext cx="124" cy="137"/>
                    <a:chOff x="2879" y="1652"/>
                    <a:chExt cx="124" cy="137"/>
                  </a:xfrm>
                  <a:grpFill/>
                </p:grpSpPr>
                <p:sp>
                  <p:nvSpPr>
                    <p:cNvPr id="3677" name="Freeform 1419"/>
                    <p:cNvSpPr>
                      <a:spLocks/>
                    </p:cNvSpPr>
                    <p:nvPr/>
                  </p:nvSpPr>
                  <p:spPr bwMode="auto">
                    <a:xfrm>
                      <a:off x="2879" y="1652"/>
                      <a:ext cx="124" cy="137"/>
                    </a:xfrm>
                    <a:custGeom>
                      <a:avLst/>
                      <a:gdLst>
                        <a:gd name="T0" fmla="*/ 62 w 246"/>
                        <a:gd name="T1" fmla="*/ 0 h 273"/>
                        <a:gd name="T2" fmla="*/ 0 w 246"/>
                        <a:gd name="T3" fmla="*/ 69 h 273"/>
                        <a:gd name="T4" fmla="*/ 0 w 246"/>
                        <a:gd name="T5" fmla="*/ 273 h 273"/>
                        <a:gd name="T6" fmla="*/ 186 w 246"/>
                        <a:gd name="T7" fmla="*/ 273 h 273"/>
                        <a:gd name="T8" fmla="*/ 246 w 246"/>
                        <a:gd name="T9" fmla="*/ 206 h 273"/>
                        <a:gd name="T10" fmla="*/ 246 w 246"/>
                        <a:gd name="T11" fmla="*/ 0 h 273"/>
                        <a:gd name="T12" fmla="*/ 62 w 246"/>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6" h="273">
                          <a:moveTo>
                            <a:pt x="62" y="0"/>
                          </a:moveTo>
                          <a:lnTo>
                            <a:pt x="0" y="69"/>
                          </a:lnTo>
                          <a:lnTo>
                            <a:pt x="0" y="273"/>
                          </a:lnTo>
                          <a:lnTo>
                            <a:pt x="186" y="273"/>
                          </a:lnTo>
                          <a:lnTo>
                            <a:pt x="246" y="206"/>
                          </a:lnTo>
                          <a:lnTo>
                            <a:pt x="246" y="0"/>
                          </a:lnTo>
                          <a:lnTo>
                            <a:pt x="62" y="0"/>
                          </a:lnTo>
                          <a:close/>
                        </a:path>
                      </a:pathLst>
                    </a:custGeom>
                    <a:grpFill/>
                    <a:ln w="9525">
                      <a:solidFill>
                        <a:schemeClr val="tx1"/>
                      </a:solidFill>
                      <a:prstDash val="solid"/>
                      <a:round/>
                      <a:headEnd/>
                      <a:tailEnd/>
                    </a:ln>
                  </p:spPr>
                  <p:txBody>
                    <a:bodyPr/>
                    <a:lstStyle/>
                    <a:p>
                      <a:endParaRPr lang="en-US"/>
                    </a:p>
                  </p:txBody>
                </p:sp>
                <p:sp>
                  <p:nvSpPr>
                    <p:cNvPr id="3678" name="Line 1420"/>
                    <p:cNvSpPr>
                      <a:spLocks noChangeShapeType="1"/>
                    </p:cNvSpPr>
                    <p:nvPr/>
                  </p:nvSpPr>
                  <p:spPr bwMode="auto">
                    <a:xfrm flipH="1">
                      <a:off x="2879" y="1687"/>
                      <a:ext cx="93" cy="1"/>
                    </a:xfrm>
                    <a:prstGeom prst="line">
                      <a:avLst/>
                    </a:prstGeom>
                    <a:grpFill/>
                    <a:ln w="9525">
                      <a:solidFill>
                        <a:schemeClr val="tx1"/>
                      </a:solidFill>
                      <a:round/>
                      <a:headEnd/>
                      <a:tailEnd/>
                    </a:ln>
                    <a:extLst/>
                  </p:spPr>
                  <p:txBody>
                    <a:bodyPr/>
                    <a:lstStyle/>
                    <a:p>
                      <a:endParaRPr lang="en-US"/>
                    </a:p>
                  </p:txBody>
                </p:sp>
                <p:sp>
                  <p:nvSpPr>
                    <p:cNvPr id="3679" name="Line 1421"/>
                    <p:cNvSpPr>
                      <a:spLocks noChangeShapeType="1"/>
                    </p:cNvSpPr>
                    <p:nvPr/>
                  </p:nvSpPr>
                  <p:spPr bwMode="auto">
                    <a:xfrm flipV="1">
                      <a:off x="2972" y="1652"/>
                      <a:ext cx="31" cy="35"/>
                    </a:xfrm>
                    <a:prstGeom prst="line">
                      <a:avLst/>
                    </a:prstGeom>
                    <a:grpFill/>
                    <a:ln w="9525">
                      <a:solidFill>
                        <a:schemeClr val="tx1"/>
                      </a:solidFill>
                      <a:round/>
                      <a:headEnd/>
                      <a:tailEnd/>
                    </a:ln>
                    <a:extLst/>
                  </p:spPr>
                  <p:txBody>
                    <a:bodyPr/>
                    <a:lstStyle/>
                    <a:p>
                      <a:endParaRPr lang="en-US"/>
                    </a:p>
                  </p:txBody>
                </p:sp>
                <p:sp>
                  <p:nvSpPr>
                    <p:cNvPr id="3680" name="Line 1422"/>
                    <p:cNvSpPr>
                      <a:spLocks noChangeShapeType="1"/>
                    </p:cNvSpPr>
                    <p:nvPr/>
                  </p:nvSpPr>
                  <p:spPr bwMode="auto">
                    <a:xfrm>
                      <a:off x="2972" y="1687"/>
                      <a:ext cx="1" cy="102"/>
                    </a:xfrm>
                    <a:prstGeom prst="line">
                      <a:avLst/>
                    </a:prstGeom>
                    <a:grpFill/>
                    <a:ln w="9525">
                      <a:solidFill>
                        <a:schemeClr val="tx1"/>
                      </a:solidFill>
                      <a:round/>
                      <a:headEnd/>
                      <a:tailEnd/>
                    </a:ln>
                    <a:extLst/>
                  </p:spPr>
                  <p:txBody>
                    <a:bodyPr/>
                    <a:lstStyle/>
                    <a:p>
                      <a:endParaRPr lang="en-US"/>
                    </a:p>
                  </p:txBody>
                </p:sp>
              </p:grpSp>
            </p:grpSp>
            <p:grpSp>
              <p:nvGrpSpPr>
                <p:cNvPr id="3556" name="Group 1525"/>
                <p:cNvGrpSpPr>
                  <a:grpSpLocks/>
                </p:cNvGrpSpPr>
                <p:nvPr/>
              </p:nvGrpSpPr>
              <p:grpSpPr bwMode="auto">
                <a:xfrm>
                  <a:off x="2974" y="1652"/>
                  <a:ext cx="219" cy="1045"/>
                  <a:chOff x="2974" y="1652"/>
                  <a:chExt cx="219" cy="1045"/>
                </a:xfrm>
                <a:grpFill/>
              </p:grpSpPr>
              <p:grpSp>
                <p:nvGrpSpPr>
                  <p:cNvPr id="3557" name="Group 1429"/>
                  <p:cNvGrpSpPr>
                    <a:grpSpLocks/>
                  </p:cNvGrpSpPr>
                  <p:nvPr/>
                </p:nvGrpSpPr>
                <p:grpSpPr bwMode="auto">
                  <a:xfrm>
                    <a:off x="2974" y="2561"/>
                    <a:ext cx="123" cy="136"/>
                    <a:chOff x="2974" y="2561"/>
                    <a:chExt cx="123" cy="136"/>
                  </a:xfrm>
                  <a:grpFill/>
                </p:grpSpPr>
                <p:sp>
                  <p:nvSpPr>
                    <p:cNvPr id="3653" name="Freeform 1425"/>
                    <p:cNvSpPr>
                      <a:spLocks/>
                    </p:cNvSpPr>
                    <p:nvPr/>
                  </p:nvSpPr>
                  <p:spPr bwMode="auto">
                    <a:xfrm>
                      <a:off x="2974" y="2561"/>
                      <a:ext cx="123" cy="136"/>
                    </a:xfrm>
                    <a:custGeom>
                      <a:avLst/>
                      <a:gdLst>
                        <a:gd name="T0" fmla="*/ 63 w 247"/>
                        <a:gd name="T1" fmla="*/ 0 h 273"/>
                        <a:gd name="T2" fmla="*/ 0 w 247"/>
                        <a:gd name="T3" fmla="*/ 70 h 273"/>
                        <a:gd name="T4" fmla="*/ 0 w 247"/>
                        <a:gd name="T5" fmla="*/ 273 h 273"/>
                        <a:gd name="T6" fmla="*/ 186 w 247"/>
                        <a:gd name="T7" fmla="*/ 273 h 273"/>
                        <a:gd name="T8" fmla="*/ 247 w 247"/>
                        <a:gd name="T9" fmla="*/ 206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70"/>
                          </a:lnTo>
                          <a:lnTo>
                            <a:pt x="0" y="273"/>
                          </a:lnTo>
                          <a:lnTo>
                            <a:pt x="186" y="273"/>
                          </a:lnTo>
                          <a:lnTo>
                            <a:pt x="247" y="206"/>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3654" name="Line 1426"/>
                    <p:cNvSpPr>
                      <a:spLocks noChangeShapeType="1"/>
                    </p:cNvSpPr>
                    <p:nvPr/>
                  </p:nvSpPr>
                  <p:spPr bwMode="auto">
                    <a:xfrm flipH="1">
                      <a:off x="2974" y="2595"/>
                      <a:ext cx="93" cy="1"/>
                    </a:xfrm>
                    <a:prstGeom prst="line">
                      <a:avLst/>
                    </a:prstGeom>
                    <a:grpFill/>
                    <a:ln w="9525">
                      <a:solidFill>
                        <a:schemeClr val="tx1"/>
                      </a:solidFill>
                      <a:round/>
                      <a:headEnd/>
                      <a:tailEnd/>
                    </a:ln>
                    <a:extLst/>
                  </p:spPr>
                  <p:txBody>
                    <a:bodyPr/>
                    <a:lstStyle/>
                    <a:p>
                      <a:endParaRPr lang="en-US"/>
                    </a:p>
                  </p:txBody>
                </p:sp>
                <p:sp>
                  <p:nvSpPr>
                    <p:cNvPr id="3655" name="Line 1427"/>
                    <p:cNvSpPr>
                      <a:spLocks noChangeShapeType="1"/>
                    </p:cNvSpPr>
                    <p:nvPr/>
                  </p:nvSpPr>
                  <p:spPr bwMode="auto">
                    <a:xfrm flipV="1">
                      <a:off x="3067" y="2561"/>
                      <a:ext cx="30" cy="34"/>
                    </a:xfrm>
                    <a:prstGeom prst="line">
                      <a:avLst/>
                    </a:prstGeom>
                    <a:grpFill/>
                    <a:ln w="9525">
                      <a:solidFill>
                        <a:schemeClr val="tx1"/>
                      </a:solidFill>
                      <a:round/>
                      <a:headEnd/>
                      <a:tailEnd/>
                    </a:ln>
                    <a:extLst/>
                  </p:spPr>
                  <p:txBody>
                    <a:bodyPr/>
                    <a:lstStyle/>
                    <a:p>
                      <a:endParaRPr lang="en-US"/>
                    </a:p>
                  </p:txBody>
                </p:sp>
                <p:sp>
                  <p:nvSpPr>
                    <p:cNvPr id="3656" name="Line 1428"/>
                    <p:cNvSpPr>
                      <a:spLocks noChangeShapeType="1"/>
                    </p:cNvSpPr>
                    <p:nvPr/>
                  </p:nvSpPr>
                  <p:spPr bwMode="auto">
                    <a:xfrm>
                      <a:off x="3067" y="2595"/>
                      <a:ext cx="1" cy="102"/>
                    </a:xfrm>
                    <a:prstGeom prst="line">
                      <a:avLst/>
                    </a:prstGeom>
                    <a:grpFill/>
                    <a:ln w="9525">
                      <a:solidFill>
                        <a:schemeClr val="tx1"/>
                      </a:solidFill>
                      <a:round/>
                      <a:headEnd/>
                      <a:tailEnd/>
                    </a:ln>
                    <a:extLst/>
                  </p:spPr>
                  <p:txBody>
                    <a:bodyPr/>
                    <a:lstStyle/>
                    <a:p>
                      <a:endParaRPr lang="en-US"/>
                    </a:p>
                  </p:txBody>
                </p:sp>
              </p:grpSp>
              <p:grpSp>
                <p:nvGrpSpPr>
                  <p:cNvPr id="3558" name="Group 1434"/>
                  <p:cNvGrpSpPr>
                    <a:grpSpLocks/>
                  </p:cNvGrpSpPr>
                  <p:nvPr/>
                </p:nvGrpSpPr>
                <p:grpSpPr bwMode="auto">
                  <a:xfrm>
                    <a:off x="2974" y="2460"/>
                    <a:ext cx="123" cy="136"/>
                    <a:chOff x="2974" y="2460"/>
                    <a:chExt cx="123" cy="136"/>
                  </a:xfrm>
                  <a:grpFill/>
                </p:grpSpPr>
                <p:sp>
                  <p:nvSpPr>
                    <p:cNvPr id="3649" name="Freeform 1430"/>
                    <p:cNvSpPr>
                      <a:spLocks/>
                    </p:cNvSpPr>
                    <p:nvPr/>
                  </p:nvSpPr>
                  <p:spPr bwMode="auto">
                    <a:xfrm>
                      <a:off x="2974" y="2460"/>
                      <a:ext cx="123" cy="136"/>
                    </a:xfrm>
                    <a:custGeom>
                      <a:avLst/>
                      <a:gdLst>
                        <a:gd name="T0" fmla="*/ 63 w 247"/>
                        <a:gd name="T1" fmla="*/ 0 h 273"/>
                        <a:gd name="T2" fmla="*/ 0 w 247"/>
                        <a:gd name="T3" fmla="*/ 69 h 273"/>
                        <a:gd name="T4" fmla="*/ 0 w 247"/>
                        <a:gd name="T5" fmla="*/ 273 h 273"/>
                        <a:gd name="T6" fmla="*/ 186 w 247"/>
                        <a:gd name="T7" fmla="*/ 273 h 273"/>
                        <a:gd name="T8" fmla="*/ 247 w 247"/>
                        <a:gd name="T9" fmla="*/ 205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69"/>
                          </a:lnTo>
                          <a:lnTo>
                            <a:pt x="0" y="273"/>
                          </a:lnTo>
                          <a:lnTo>
                            <a:pt x="186" y="273"/>
                          </a:lnTo>
                          <a:lnTo>
                            <a:pt x="247" y="205"/>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3650" name="Line 1431"/>
                    <p:cNvSpPr>
                      <a:spLocks noChangeShapeType="1"/>
                    </p:cNvSpPr>
                    <p:nvPr/>
                  </p:nvSpPr>
                  <p:spPr bwMode="auto">
                    <a:xfrm flipH="1">
                      <a:off x="2974" y="2494"/>
                      <a:ext cx="93" cy="1"/>
                    </a:xfrm>
                    <a:prstGeom prst="line">
                      <a:avLst/>
                    </a:prstGeom>
                    <a:grpFill/>
                    <a:ln w="9525">
                      <a:solidFill>
                        <a:schemeClr val="tx1"/>
                      </a:solidFill>
                      <a:round/>
                      <a:headEnd/>
                      <a:tailEnd/>
                    </a:ln>
                    <a:extLst/>
                  </p:spPr>
                  <p:txBody>
                    <a:bodyPr/>
                    <a:lstStyle/>
                    <a:p>
                      <a:endParaRPr lang="en-US"/>
                    </a:p>
                  </p:txBody>
                </p:sp>
                <p:sp>
                  <p:nvSpPr>
                    <p:cNvPr id="3651" name="Line 1432"/>
                    <p:cNvSpPr>
                      <a:spLocks noChangeShapeType="1"/>
                    </p:cNvSpPr>
                    <p:nvPr/>
                  </p:nvSpPr>
                  <p:spPr bwMode="auto">
                    <a:xfrm flipV="1">
                      <a:off x="3067" y="2460"/>
                      <a:ext cx="30" cy="34"/>
                    </a:xfrm>
                    <a:prstGeom prst="line">
                      <a:avLst/>
                    </a:prstGeom>
                    <a:grpFill/>
                    <a:ln w="9525">
                      <a:solidFill>
                        <a:schemeClr val="tx1"/>
                      </a:solidFill>
                      <a:round/>
                      <a:headEnd/>
                      <a:tailEnd/>
                    </a:ln>
                    <a:extLst/>
                  </p:spPr>
                  <p:txBody>
                    <a:bodyPr/>
                    <a:lstStyle/>
                    <a:p>
                      <a:endParaRPr lang="en-US"/>
                    </a:p>
                  </p:txBody>
                </p:sp>
                <p:sp>
                  <p:nvSpPr>
                    <p:cNvPr id="3652" name="Line 1433"/>
                    <p:cNvSpPr>
                      <a:spLocks noChangeShapeType="1"/>
                    </p:cNvSpPr>
                    <p:nvPr/>
                  </p:nvSpPr>
                  <p:spPr bwMode="auto">
                    <a:xfrm>
                      <a:off x="3067" y="2494"/>
                      <a:ext cx="1" cy="102"/>
                    </a:xfrm>
                    <a:prstGeom prst="line">
                      <a:avLst/>
                    </a:prstGeom>
                    <a:grpFill/>
                    <a:ln w="9525">
                      <a:solidFill>
                        <a:schemeClr val="tx1"/>
                      </a:solidFill>
                      <a:round/>
                      <a:headEnd/>
                      <a:tailEnd/>
                    </a:ln>
                    <a:extLst/>
                  </p:spPr>
                  <p:txBody>
                    <a:bodyPr/>
                    <a:lstStyle/>
                    <a:p>
                      <a:endParaRPr lang="en-US"/>
                    </a:p>
                  </p:txBody>
                </p:sp>
              </p:grpSp>
              <p:grpSp>
                <p:nvGrpSpPr>
                  <p:cNvPr id="3559" name="Group 1439"/>
                  <p:cNvGrpSpPr>
                    <a:grpSpLocks/>
                  </p:cNvGrpSpPr>
                  <p:nvPr/>
                </p:nvGrpSpPr>
                <p:grpSpPr bwMode="auto">
                  <a:xfrm>
                    <a:off x="2974" y="2359"/>
                    <a:ext cx="123" cy="136"/>
                    <a:chOff x="2974" y="2359"/>
                    <a:chExt cx="123" cy="136"/>
                  </a:xfrm>
                  <a:grpFill/>
                </p:grpSpPr>
                <p:sp>
                  <p:nvSpPr>
                    <p:cNvPr id="3645" name="Freeform 1435"/>
                    <p:cNvSpPr>
                      <a:spLocks/>
                    </p:cNvSpPr>
                    <p:nvPr/>
                  </p:nvSpPr>
                  <p:spPr bwMode="auto">
                    <a:xfrm>
                      <a:off x="2974" y="2359"/>
                      <a:ext cx="123" cy="136"/>
                    </a:xfrm>
                    <a:custGeom>
                      <a:avLst/>
                      <a:gdLst>
                        <a:gd name="T0" fmla="*/ 63 w 247"/>
                        <a:gd name="T1" fmla="*/ 0 h 273"/>
                        <a:gd name="T2" fmla="*/ 0 w 247"/>
                        <a:gd name="T3" fmla="*/ 69 h 273"/>
                        <a:gd name="T4" fmla="*/ 0 w 247"/>
                        <a:gd name="T5" fmla="*/ 273 h 273"/>
                        <a:gd name="T6" fmla="*/ 186 w 247"/>
                        <a:gd name="T7" fmla="*/ 273 h 273"/>
                        <a:gd name="T8" fmla="*/ 247 w 247"/>
                        <a:gd name="T9" fmla="*/ 205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69"/>
                          </a:lnTo>
                          <a:lnTo>
                            <a:pt x="0" y="273"/>
                          </a:lnTo>
                          <a:lnTo>
                            <a:pt x="186" y="273"/>
                          </a:lnTo>
                          <a:lnTo>
                            <a:pt x="247" y="205"/>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3646" name="Line 1436"/>
                    <p:cNvSpPr>
                      <a:spLocks noChangeShapeType="1"/>
                    </p:cNvSpPr>
                    <p:nvPr/>
                  </p:nvSpPr>
                  <p:spPr bwMode="auto">
                    <a:xfrm flipH="1">
                      <a:off x="2974" y="2393"/>
                      <a:ext cx="93" cy="1"/>
                    </a:xfrm>
                    <a:prstGeom prst="line">
                      <a:avLst/>
                    </a:prstGeom>
                    <a:grpFill/>
                    <a:ln w="9525">
                      <a:solidFill>
                        <a:schemeClr val="tx1"/>
                      </a:solidFill>
                      <a:round/>
                      <a:headEnd/>
                      <a:tailEnd/>
                    </a:ln>
                    <a:extLst/>
                  </p:spPr>
                  <p:txBody>
                    <a:bodyPr/>
                    <a:lstStyle/>
                    <a:p>
                      <a:endParaRPr lang="en-US"/>
                    </a:p>
                  </p:txBody>
                </p:sp>
                <p:sp>
                  <p:nvSpPr>
                    <p:cNvPr id="3647" name="Line 1437"/>
                    <p:cNvSpPr>
                      <a:spLocks noChangeShapeType="1"/>
                    </p:cNvSpPr>
                    <p:nvPr/>
                  </p:nvSpPr>
                  <p:spPr bwMode="auto">
                    <a:xfrm flipV="1">
                      <a:off x="3067" y="2359"/>
                      <a:ext cx="30" cy="34"/>
                    </a:xfrm>
                    <a:prstGeom prst="line">
                      <a:avLst/>
                    </a:prstGeom>
                    <a:grpFill/>
                    <a:ln w="9525">
                      <a:solidFill>
                        <a:schemeClr val="tx1"/>
                      </a:solidFill>
                      <a:round/>
                      <a:headEnd/>
                      <a:tailEnd/>
                    </a:ln>
                    <a:extLst/>
                  </p:spPr>
                  <p:txBody>
                    <a:bodyPr/>
                    <a:lstStyle/>
                    <a:p>
                      <a:endParaRPr lang="en-US"/>
                    </a:p>
                  </p:txBody>
                </p:sp>
                <p:sp>
                  <p:nvSpPr>
                    <p:cNvPr id="3648" name="Line 1438"/>
                    <p:cNvSpPr>
                      <a:spLocks noChangeShapeType="1"/>
                    </p:cNvSpPr>
                    <p:nvPr/>
                  </p:nvSpPr>
                  <p:spPr bwMode="auto">
                    <a:xfrm>
                      <a:off x="3067" y="2393"/>
                      <a:ext cx="1" cy="102"/>
                    </a:xfrm>
                    <a:prstGeom prst="line">
                      <a:avLst/>
                    </a:prstGeom>
                    <a:grpFill/>
                    <a:ln w="9525">
                      <a:solidFill>
                        <a:schemeClr val="tx1"/>
                      </a:solidFill>
                      <a:round/>
                      <a:headEnd/>
                      <a:tailEnd/>
                    </a:ln>
                    <a:extLst/>
                  </p:spPr>
                  <p:txBody>
                    <a:bodyPr/>
                    <a:lstStyle/>
                    <a:p>
                      <a:endParaRPr lang="en-US"/>
                    </a:p>
                  </p:txBody>
                </p:sp>
              </p:grpSp>
              <p:grpSp>
                <p:nvGrpSpPr>
                  <p:cNvPr id="3560" name="Group 1444"/>
                  <p:cNvGrpSpPr>
                    <a:grpSpLocks/>
                  </p:cNvGrpSpPr>
                  <p:nvPr/>
                </p:nvGrpSpPr>
                <p:grpSpPr bwMode="auto">
                  <a:xfrm>
                    <a:off x="2974" y="2258"/>
                    <a:ext cx="123" cy="136"/>
                    <a:chOff x="2974" y="2258"/>
                    <a:chExt cx="123" cy="136"/>
                  </a:xfrm>
                  <a:grpFill/>
                </p:grpSpPr>
                <p:sp>
                  <p:nvSpPr>
                    <p:cNvPr id="3641" name="Freeform 1440"/>
                    <p:cNvSpPr>
                      <a:spLocks/>
                    </p:cNvSpPr>
                    <p:nvPr/>
                  </p:nvSpPr>
                  <p:spPr bwMode="auto">
                    <a:xfrm>
                      <a:off x="2974" y="2258"/>
                      <a:ext cx="123" cy="136"/>
                    </a:xfrm>
                    <a:custGeom>
                      <a:avLst/>
                      <a:gdLst>
                        <a:gd name="T0" fmla="*/ 63 w 247"/>
                        <a:gd name="T1" fmla="*/ 0 h 273"/>
                        <a:gd name="T2" fmla="*/ 0 w 247"/>
                        <a:gd name="T3" fmla="*/ 69 h 273"/>
                        <a:gd name="T4" fmla="*/ 0 w 247"/>
                        <a:gd name="T5" fmla="*/ 273 h 273"/>
                        <a:gd name="T6" fmla="*/ 186 w 247"/>
                        <a:gd name="T7" fmla="*/ 273 h 273"/>
                        <a:gd name="T8" fmla="*/ 247 w 247"/>
                        <a:gd name="T9" fmla="*/ 205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69"/>
                          </a:lnTo>
                          <a:lnTo>
                            <a:pt x="0" y="273"/>
                          </a:lnTo>
                          <a:lnTo>
                            <a:pt x="186" y="273"/>
                          </a:lnTo>
                          <a:lnTo>
                            <a:pt x="247" y="205"/>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3642" name="Line 1441"/>
                    <p:cNvSpPr>
                      <a:spLocks noChangeShapeType="1"/>
                    </p:cNvSpPr>
                    <p:nvPr/>
                  </p:nvSpPr>
                  <p:spPr bwMode="auto">
                    <a:xfrm flipH="1">
                      <a:off x="2974" y="2292"/>
                      <a:ext cx="93" cy="1"/>
                    </a:xfrm>
                    <a:prstGeom prst="line">
                      <a:avLst/>
                    </a:prstGeom>
                    <a:grpFill/>
                    <a:ln w="9525">
                      <a:solidFill>
                        <a:schemeClr val="tx1"/>
                      </a:solidFill>
                      <a:round/>
                      <a:headEnd/>
                      <a:tailEnd/>
                    </a:ln>
                    <a:extLst/>
                  </p:spPr>
                  <p:txBody>
                    <a:bodyPr/>
                    <a:lstStyle/>
                    <a:p>
                      <a:endParaRPr lang="en-US"/>
                    </a:p>
                  </p:txBody>
                </p:sp>
                <p:sp>
                  <p:nvSpPr>
                    <p:cNvPr id="3643" name="Line 1442"/>
                    <p:cNvSpPr>
                      <a:spLocks noChangeShapeType="1"/>
                    </p:cNvSpPr>
                    <p:nvPr/>
                  </p:nvSpPr>
                  <p:spPr bwMode="auto">
                    <a:xfrm flipV="1">
                      <a:off x="3067" y="2258"/>
                      <a:ext cx="30" cy="34"/>
                    </a:xfrm>
                    <a:prstGeom prst="line">
                      <a:avLst/>
                    </a:prstGeom>
                    <a:grpFill/>
                    <a:ln w="9525">
                      <a:solidFill>
                        <a:schemeClr val="tx1"/>
                      </a:solidFill>
                      <a:round/>
                      <a:headEnd/>
                      <a:tailEnd/>
                    </a:ln>
                    <a:extLst/>
                  </p:spPr>
                  <p:txBody>
                    <a:bodyPr/>
                    <a:lstStyle/>
                    <a:p>
                      <a:endParaRPr lang="en-US"/>
                    </a:p>
                  </p:txBody>
                </p:sp>
                <p:sp>
                  <p:nvSpPr>
                    <p:cNvPr id="3644" name="Line 1443"/>
                    <p:cNvSpPr>
                      <a:spLocks noChangeShapeType="1"/>
                    </p:cNvSpPr>
                    <p:nvPr/>
                  </p:nvSpPr>
                  <p:spPr bwMode="auto">
                    <a:xfrm>
                      <a:off x="3067" y="2292"/>
                      <a:ext cx="1" cy="102"/>
                    </a:xfrm>
                    <a:prstGeom prst="line">
                      <a:avLst/>
                    </a:prstGeom>
                    <a:grpFill/>
                    <a:ln w="9525">
                      <a:solidFill>
                        <a:schemeClr val="tx1"/>
                      </a:solidFill>
                      <a:round/>
                      <a:headEnd/>
                      <a:tailEnd/>
                    </a:ln>
                    <a:extLst/>
                  </p:spPr>
                  <p:txBody>
                    <a:bodyPr/>
                    <a:lstStyle/>
                    <a:p>
                      <a:endParaRPr lang="en-US"/>
                    </a:p>
                  </p:txBody>
                </p:sp>
              </p:grpSp>
              <p:grpSp>
                <p:nvGrpSpPr>
                  <p:cNvPr id="3561" name="Group 1449"/>
                  <p:cNvGrpSpPr>
                    <a:grpSpLocks/>
                  </p:cNvGrpSpPr>
                  <p:nvPr/>
                </p:nvGrpSpPr>
                <p:grpSpPr bwMode="auto">
                  <a:xfrm>
                    <a:off x="2974" y="2157"/>
                    <a:ext cx="123" cy="136"/>
                    <a:chOff x="2974" y="2157"/>
                    <a:chExt cx="123" cy="136"/>
                  </a:xfrm>
                  <a:grpFill/>
                </p:grpSpPr>
                <p:sp>
                  <p:nvSpPr>
                    <p:cNvPr id="3637" name="Freeform 1445"/>
                    <p:cNvSpPr>
                      <a:spLocks/>
                    </p:cNvSpPr>
                    <p:nvPr/>
                  </p:nvSpPr>
                  <p:spPr bwMode="auto">
                    <a:xfrm>
                      <a:off x="2974" y="2157"/>
                      <a:ext cx="123" cy="136"/>
                    </a:xfrm>
                    <a:custGeom>
                      <a:avLst/>
                      <a:gdLst>
                        <a:gd name="T0" fmla="*/ 63 w 247"/>
                        <a:gd name="T1" fmla="*/ 0 h 273"/>
                        <a:gd name="T2" fmla="*/ 0 w 247"/>
                        <a:gd name="T3" fmla="*/ 69 h 273"/>
                        <a:gd name="T4" fmla="*/ 0 w 247"/>
                        <a:gd name="T5" fmla="*/ 273 h 273"/>
                        <a:gd name="T6" fmla="*/ 186 w 247"/>
                        <a:gd name="T7" fmla="*/ 273 h 273"/>
                        <a:gd name="T8" fmla="*/ 247 w 247"/>
                        <a:gd name="T9" fmla="*/ 205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69"/>
                          </a:lnTo>
                          <a:lnTo>
                            <a:pt x="0" y="273"/>
                          </a:lnTo>
                          <a:lnTo>
                            <a:pt x="186" y="273"/>
                          </a:lnTo>
                          <a:lnTo>
                            <a:pt x="247" y="205"/>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3638" name="Line 1446"/>
                    <p:cNvSpPr>
                      <a:spLocks noChangeShapeType="1"/>
                    </p:cNvSpPr>
                    <p:nvPr/>
                  </p:nvSpPr>
                  <p:spPr bwMode="auto">
                    <a:xfrm flipH="1">
                      <a:off x="2974" y="2191"/>
                      <a:ext cx="93" cy="1"/>
                    </a:xfrm>
                    <a:prstGeom prst="line">
                      <a:avLst/>
                    </a:prstGeom>
                    <a:grpFill/>
                    <a:ln w="9525">
                      <a:solidFill>
                        <a:schemeClr val="tx1"/>
                      </a:solidFill>
                      <a:round/>
                      <a:headEnd/>
                      <a:tailEnd/>
                    </a:ln>
                    <a:extLst/>
                  </p:spPr>
                  <p:txBody>
                    <a:bodyPr/>
                    <a:lstStyle/>
                    <a:p>
                      <a:endParaRPr lang="en-US"/>
                    </a:p>
                  </p:txBody>
                </p:sp>
                <p:sp>
                  <p:nvSpPr>
                    <p:cNvPr id="3639" name="Line 1447"/>
                    <p:cNvSpPr>
                      <a:spLocks noChangeShapeType="1"/>
                    </p:cNvSpPr>
                    <p:nvPr/>
                  </p:nvSpPr>
                  <p:spPr bwMode="auto">
                    <a:xfrm flipV="1">
                      <a:off x="3067" y="2157"/>
                      <a:ext cx="30" cy="34"/>
                    </a:xfrm>
                    <a:prstGeom prst="line">
                      <a:avLst/>
                    </a:prstGeom>
                    <a:grpFill/>
                    <a:ln w="9525">
                      <a:solidFill>
                        <a:schemeClr val="tx1"/>
                      </a:solidFill>
                      <a:round/>
                      <a:headEnd/>
                      <a:tailEnd/>
                    </a:ln>
                    <a:extLst/>
                  </p:spPr>
                  <p:txBody>
                    <a:bodyPr/>
                    <a:lstStyle/>
                    <a:p>
                      <a:endParaRPr lang="en-US"/>
                    </a:p>
                  </p:txBody>
                </p:sp>
                <p:sp>
                  <p:nvSpPr>
                    <p:cNvPr id="3640" name="Line 1448"/>
                    <p:cNvSpPr>
                      <a:spLocks noChangeShapeType="1"/>
                    </p:cNvSpPr>
                    <p:nvPr/>
                  </p:nvSpPr>
                  <p:spPr bwMode="auto">
                    <a:xfrm>
                      <a:off x="3067" y="2191"/>
                      <a:ext cx="1" cy="102"/>
                    </a:xfrm>
                    <a:prstGeom prst="line">
                      <a:avLst/>
                    </a:prstGeom>
                    <a:grpFill/>
                    <a:ln w="9525">
                      <a:solidFill>
                        <a:schemeClr val="tx1"/>
                      </a:solidFill>
                      <a:round/>
                      <a:headEnd/>
                      <a:tailEnd/>
                    </a:ln>
                    <a:extLst/>
                  </p:spPr>
                  <p:txBody>
                    <a:bodyPr/>
                    <a:lstStyle/>
                    <a:p>
                      <a:endParaRPr lang="en-US"/>
                    </a:p>
                  </p:txBody>
                </p:sp>
              </p:grpSp>
              <p:grpSp>
                <p:nvGrpSpPr>
                  <p:cNvPr id="3562" name="Group 1454"/>
                  <p:cNvGrpSpPr>
                    <a:grpSpLocks/>
                  </p:cNvGrpSpPr>
                  <p:nvPr/>
                </p:nvGrpSpPr>
                <p:grpSpPr bwMode="auto">
                  <a:xfrm>
                    <a:off x="2974" y="2056"/>
                    <a:ext cx="123" cy="136"/>
                    <a:chOff x="2974" y="2056"/>
                    <a:chExt cx="123" cy="136"/>
                  </a:xfrm>
                  <a:grpFill/>
                </p:grpSpPr>
                <p:sp>
                  <p:nvSpPr>
                    <p:cNvPr id="3633" name="Freeform 1450"/>
                    <p:cNvSpPr>
                      <a:spLocks/>
                    </p:cNvSpPr>
                    <p:nvPr/>
                  </p:nvSpPr>
                  <p:spPr bwMode="auto">
                    <a:xfrm>
                      <a:off x="2974" y="2056"/>
                      <a:ext cx="123" cy="136"/>
                    </a:xfrm>
                    <a:custGeom>
                      <a:avLst/>
                      <a:gdLst>
                        <a:gd name="T0" fmla="*/ 63 w 247"/>
                        <a:gd name="T1" fmla="*/ 0 h 273"/>
                        <a:gd name="T2" fmla="*/ 0 w 247"/>
                        <a:gd name="T3" fmla="*/ 69 h 273"/>
                        <a:gd name="T4" fmla="*/ 0 w 247"/>
                        <a:gd name="T5" fmla="*/ 273 h 273"/>
                        <a:gd name="T6" fmla="*/ 186 w 247"/>
                        <a:gd name="T7" fmla="*/ 273 h 273"/>
                        <a:gd name="T8" fmla="*/ 247 w 247"/>
                        <a:gd name="T9" fmla="*/ 206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69"/>
                          </a:lnTo>
                          <a:lnTo>
                            <a:pt x="0" y="273"/>
                          </a:lnTo>
                          <a:lnTo>
                            <a:pt x="186" y="273"/>
                          </a:lnTo>
                          <a:lnTo>
                            <a:pt x="247" y="206"/>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3634" name="Line 1451"/>
                    <p:cNvSpPr>
                      <a:spLocks noChangeShapeType="1"/>
                    </p:cNvSpPr>
                    <p:nvPr/>
                  </p:nvSpPr>
                  <p:spPr bwMode="auto">
                    <a:xfrm flipH="1">
                      <a:off x="2974" y="2091"/>
                      <a:ext cx="93" cy="1"/>
                    </a:xfrm>
                    <a:prstGeom prst="line">
                      <a:avLst/>
                    </a:prstGeom>
                    <a:grpFill/>
                    <a:ln w="9525">
                      <a:solidFill>
                        <a:schemeClr val="tx1"/>
                      </a:solidFill>
                      <a:round/>
                      <a:headEnd/>
                      <a:tailEnd/>
                    </a:ln>
                    <a:extLst/>
                  </p:spPr>
                  <p:txBody>
                    <a:bodyPr/>
                    <a:lstStyle/>
                    <a:p>
                      <a:endParaRPr lang="en-US"/>
                    </a:p>
                  </p:txBody>
                </p:sp>
                <p:sp>
                  <p:nvSpPr>
                    <p:cNvPr id="3635" name="Line 1452"/>
                    <p:cNvSpPr>
                      <a:spLocks noChangeShapeType="1"/>
                    </p:cNvSpPr>
                    <p:nvPr/>
                  </p:nvSpPr>
                  <p:spPr bwMode="auto">
                    <a:xfrm flipV="1">
                      <a:off x="3067" y="2056"/>
                      <a:ext cx="30" cy="35"/>
                    </a:xfrm>
                    <a:prstGeom prst="line">
                      <a:avLst/>
                    </a:prstGeom>
                    <a:grpFill/>
                    <a:ln w="9525">
                      <a:solidFill>
                        <a:schemeClr val="tx1"/>
                      </a:solidFill>
                      <a:round/>
                      <a:headEnd/>
                      <a:tailEnd/>
                    </a:ln>
                    <a:extLst/>
                  </p:spPr>
                  <p:txBody>
                    <a:bodyPr/>
                    <a:lstStyle/>
                    <a:p>
                      <a:endParaRPr lang="en-US"/>
                    </a:p>
                  </p:txBody>
                </p:sp>
                <p:sp>
                  <p:nvSpPr>
                    <p:cNvPr id="3636" name="Line 1453"/>
                    <p:cNvSpPr>
                      <a:spLocks noChangeShapeType="1"/>
                    </p:cNvSpPr>
                    <p:nvPr/>
                  </p:nvSpPr>
                  <p:spPr bwMode="auto">
                    <a:xfrm>
                      <a:off x="3067" y="2091"/>
                      <a:ext cx="1" cy="101"/>
                    </a:xfrm>
                    <a:prstGeom prst="line">
                      <a:avLst/>
                    </a:prstGeom>
                    <a:grpFill/>
                    <a:ln w="9525">
                      <a:solidFill>
                        <a:schemeClr val="tx1"/>
                      </a:solidFill>
                      <a:round/>
                      <a:headEnd/>
                      <a:tailEnd/>
                    </a:ln>
                    <a:extLst/>
                  </p:spPr>
                  <p:txBody>
                    <a:bodyPr/>
                    <a:lstStyle/>
                    <a:p>
                      <a:endParaRPr lang="en-US"/>
                    </a:p>
                  </p:txBody>
                </p:sp>
              </p:grpSp>
              <p:grpSp>
                <p:nvGrpSpPr>
                  <p:cNvPr id="3563" name="Group 1459"/>
                  <p:cNvGrpSpPr>
                    <a:grpSpLocks/>
                  </p:cNvGrpSpPr>
                  <p:nvPr/>
                </p:nvGrpSpPr>
                <p:grpSpPr bwMode="auto">
                  <a:xfrm>
                    <a:off x="2974" y="1955"/>
                    <a:ext cx="123" cy="136"/>
                    <a:chOff x="2974" y="1955"/>
                    <a:chExt cx="123" cy="136"/>
                  </a:xfrm>
                  <a:grpFill/>
                </p:grpSpPr>
                <p:sp>
                  <p:nvSpPr>
                    <p:cNvPr id="3629" name="Freeform 1455"/>
                    <p:cNvSpPr>
                      <a:spLocks/>
                    </p:cNvSpPr>
                    <p:nvPr/>
                  </p:nvSpPr>
                  <p:spPr bwMode="auto">
                    <a:xfrm>
                      <a:off x="2974" y="1955"/>
                      <a:ext cx="123" cy="136"/>
                    </a:xfrm>
                    <a:custGeom>
                      <a:avLst/>
                      <a:gdLst>
                        <a:gd name="T0" fmla="*/ 63 w 247"/>
                        <a:gd name="T1" fmla="*/ 0 h 273"/>
                        <a:gd name="T2" fmla="*/ 0 w 247"/>
                        <a:gd name="T3" fmla="*/ 69 h 273"/>
                        <a:gd name="T4" fmla="*/ 0 w 247"/>
                        <a:gd name="T5" fmla="*/ 273 h 273"/>
                        <a:gd name="T6" fmla="*/ 186 w 247"/>
                        <a:gd name="T7" fmla="*/ 273 h 273"/>
                        <a:gd name="T8" fmla="*/ 247 w 247"/>
                        <a:gd name="T9" fmla="*/ 206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69"/>
                          </a:lnTo>
                          <a:lnTo>
                            <a:pt x="0" y="273"/>
                          </a:lnTo>
                          <a:lnTo>
                            <a:pt x="186" y="273"/>
                          </a:lnTo>
                          <a:lnTo>
                            <a:pt x="247" y="206"/>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3630" name="Line 1456"/>
                    <p:cNvSpPr>
                      <a:spLocks noChangeShapeType="1"/>
                    </p:cNvSpPr>
                    <p:nvPr/>
                  </p:nvSpPr>
                  <p:spPr bwMode="auto">
                    <a:xfrm flipH="1">
                      <a:off x="2974" y="1990"/>
                      <a:ext cx="93" cy="1"/>
                    </a:xfrm>
                    <a:prstGeom prst="line">
                      <a:avLst/>
                    </a:prstGeom>
                    <a:grpFill/>
                    <a:ln w="9525">
                      <a:solidFill>
                        <a:schemeClr val="tx1"/>
                      </a:solidFill>
                      <a:round/>
                      <a:headEnd/>
                      <a:tailEnd/>
                    </a:ln>
                    <a:extLst/>
                  </p:spPr>
                  <p:txBody>
                    <a:bodyPr/>
                    <a:lstStyle/>
                    <a:p>
                      <a:endParaRPr lang="en-US"/>
                    </a:p>
                  </p:txBody>
                </p:sp>
                <p:sp>
                  <p:nvSpPr>
                    <p:cNvPr id="3631" name="Line 1457"/>
                    <p:cNvSpPr>
                      <a:spLocks noChangeShapeType="1"/>
                    </p:cNvSpPr>
                    <p:nvPr/>
                  </p:nvSpPr>
                  <p:spPr bwMode="auto">
                    <a:xfrm flipV="1">
                      <a:off x="3067" y="1955"/>
                      <a:ext cx="30" cy="35"/>
                    </a:xfrm>
                    <a:prstGeom prst="line">
                      <a:avLst/>
                    </a:prstGeom>
                    <a:grpFill/>
                    <a:ln w="9525">
                      <a:solidFill>
                        <a:schemeClr val="tx1"/>
                      </a:solidFill>
                      <a:round/>
                      <a:headEnd/>
                      <a:tailEnd/>
                    </a:ln>
                    <a:extLst/>
                  </p:spPr>
                  <p:txBody>
                    <a:bodyPr/>
                    <a:lstStyle/>
                    <a:p>
                      <a:endParaRPr lang="en-US"/>
                    </a:p>
                  </p:txBody>
                </p:sp>
                <p:sp>
                  <p:nvSpPr>
                    <p:cNvPr id="3632" name="Line 1458"/>
                    <p:cNvSpPr>
                      <a:spLocks noChangeShapeType="1"/>
                    </p:cNvSpPr>
                    <p:nvPr/>
                  </p:nvSpPr>
                  <p:spPr bwMode="auto">
                    <a:xfrm>
                      <a:off x="3067" y="1990"/>
                      <a:ext cx="1" cy="101"/>
                    </a:xfrm>
                    <a:prstGeom prst="line">
                      <a:avLst/>
                    </a:prstGeom>
                    <a:grpFill/>
                    <a:ln w="9525">
                      <a:solidFill>
                        <a:schemeClr val="tx1"/>
                      </a:solidFill>
                      <a:round/>
                      <a:headEnd/>
                      <a:tailEnd/>
                    </a:ln>
                    <a:extLst/>
                  </p:spPr>
                  <p:txBody>
                    <a:bodyPr/>
                    <a:lstStyle/>
                    <a:p>
                      <a:endParaRPr lang="en-US"/>
                    </a:p>
                  </p:txBody>
                </p:sp>
              </p:grpSp>
              <p:grpSp>
                <p:nvGrpSpPr>
                  <p:cNvPr id="3564" name="Group 1464"/>
                  <p:cNvGrpSpPr>
                    <a:grpSpLocks/>
                  </p:cNvGrpSpPr>
                  <p:nvPr/>
                </p:nvGrpSpPr>
                <p:grpSpPr bwMode="auto">
                  <a:xfrm>
                    <a:off x="2974" y="1854"/>
                    <a:ext cx="123" cy="137"/>
                    <a:chOff x="2974" y="1854"/>
                    <a:chExt cx="123" cy="137"/>
                  </a:xfrm>
                  <a:grpFill/>
                </p:grpSpPr>
                <p:sp>
                  <p:nvSpPr>
                    <p:cNvPr id="3625" name="Freeform 1460"/>
                    <p:cNvSpPr>
                      <a:spLocks/>
                    </p:cNvSpPr>
                    <p:nvPr/>
                  </p:nvSpPr>
                  <p:spPr bwMode="auto">
                    <a:xfrm>
                      <a:off x="2974" y="1854"/>
                      <a:ext cx="123" cy="137"/>
                    </a:xfrm>
                    <a:custGeom>
                      <a:avLst/>
                      <a:gdLst>
                        <a:gd name="T0" fmla="*/ 63 w 247"/>
                        <a:gd name="T1" fmla="*/ 0 h 273"/>
                        <a:gd name="T2" fmla="*/ 0 w 247"/>
                        <a:gd name="T3" fmla="*/ 69 h 273"/>
                        <a:gd name="T4" fmla="*/ 0 w 247"/>
                        <a:gd name="T5" fmla="*/ 273 h 273"/>
                        <a:gd name="T6" fmla="*/ 186 w 247"/>
                        <a:gd name="T7" fmla="*/ 273 h 273"/>
                        <a:gd name="T8" fmla="*/ 247 w 247"/>
                        <a:gd name="T9" fmla="*/ 206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69"/>
                          </a:lnTo>
                          <a:lnTo>
                            <a:pt x="0" y="273"/>
                          </a:lnTo>
                          <a:lnTo>
                            <a:pt x="186" y="273"/>
                          </a:lnTo>
                          <a:lnTo>
                            <a:pt x="247" y="206"/>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3626" name="Line 1461"/>
                    <p:cNvSpPr>
                      <a:spLocks noChangeShapeType="1"/>
                    </p:cNvSpPr>
                    <p:nvPr/>
                  </p:nvSpPr>
                  <p:spPr bwMode="auto">
                    <a:xfrm flipH="1">
                      <a:off x="2974" y="1889"/>
                      <a:ext cx="93" cy="1"/>
                    </a:xfrm>
                    <a:prstGeom prst="line">
                      <a:avLst/>
                    </a:prstGeom>
                    <a:grpFill/>
                    <a:ln w="9525">
                      <a:solidFill>
                        <a:schemeClr val="tx1"/>
                      </a:solidFill>
                      <a:round/>
                      <a:headEnd/>
                      <a:tailEnd/>
                    </a:ln>
                    <a:extLst/>
                  </p:spPr>
                  <p:txBody>
                    <a:bodyPr/>
                    <a:lstStyle/>
                    <a:p>
                      <a:endParaRPr lang="en-US"/>
                    </a:p>
                  </p:txBody>
                </p:sp>
                <p:sp>
                  <p:nvSpPr>
                    <p:cNvPr id="3627" name="Line 1462"/>
                    <p:cNvSpPr>
                      <a:spLocks noChangeShapeType="1"/>
                    </p:cNvSpPr>
                    <p:nvPr/>
                  </p:nvSpPr>
                  <p:spPr bwMode="auto">
                    <a:xfrm flipV="1">
                      <a:off x="3067" y="1854"/>
                      <a:ext cx="30" cy="35"/>
                    </a:xfrm>
                    <a:prstGeom prst="line">
                      <a:avLst/>
                    </a:prstGeom>
                    <a:grpFill/>
                    <a:ln w="9525">
                      <a:solidFill>
                        <a:schemeClr val="tx1"/>
                      </a:solidFill>
                      <a:round/>
                      <a:headEnd/>
                      <a:tailEnd/>
                    </a:ln>
                    <a:extLst/>
                  </p:spPr>
                  <p:txBody>
                    <a:bodyPr/>
                    <a:lstStyle/>
                    <a:p>
                      <a:endParaRPr lang="en-US"/>
                    </a:p>
                  </p:txBody>
                </p:sp>
                <p:sp>
                  <p:nvSpPr>
                    <p:cNvPr id="3628" name="Line 1463"/>
                    <p:cNvSpPr>
                      <a:spLocks noChangeShapeType="1"/>
                    </p:cNvSpPr>
                    <p:nvPr/>
                  </p:nvSpPr>
                  <p:spPr bwMode="auto">
                    <a:xfrm>
                      <a:off x="3067" y="1889"/>
                      <a:ext cx="1" cy="102"/>
                    </a:xfrm>
                    <a:prstGeom prst="line">
                      <a:avLst/>
                    </a:prstGeom>
                    <a:grpFill/>
                    <a:ln w="9525">
                      <a:solidFill>
                        <a:schemeClr val="tx1"/>
                      </a:solidFill>
                      <a:round/>
                      <a:headEnd/>
                      <a:tailEnd/>
                    </a:ln>
                    <a:extLst/>
                  </p:spPr>
                  <p:txBody>
                    <a:bodyPr/>
                    <a:lstStyle/>
                    <a:p>
                      <a:endParaRPr lang="en-US"/>
                    </a:p>
                  </p:txBody>
                </p:sp>
              </p:grpSp>
              <p:grpSp>
                <p:nvGrpSpPr>
                  <p:cNvPr id="3565" name="Group 1469"/>
                  <p:cNvGrpSpPr>
                    <a:grpSpLocks/>
                  </p:cNvGrpSpPr>
                  <p:nvPr/>
                </p:nvGrpSpPr>
                <p:grpSpPr bwMode="auto">
                  <a:xfrm>
                    <a:off x="3069" y="2561"/>
                    <a:ext cx="124" cy="136"/>
                    <a:chOff x="3069" y="2561"/>
                    <a:chExt cx="124" cy="136"/>
                  </a:xfrm>
                  <a:grpFill/>
                </p:grpSpPr>
                <p:sp>
                  <p:nvSpPr>
                    <p:cNvPr id="3621" name="Freeform 1465"/>
                    <p:cNvSpPr>
                      <a:spLocks/>
                    </p:cNvSpPr>
                    <p:nvPr/>
                  </p:nvSpPr>
                  <p:spPr bwMode="auto">
                    <a:xfrm>
                      <a:off x="3069" y="2561"/>
                      <a:ext cx="124" cy="136"/>
                    </a:xfrm>
                    <a:custGeom>
                      <a:avLst/>
                      <a:gdLst>
                        <a:gd name="T0" fmla="*/ 62 w 246"/>
                        <a:gd name="T1" fmla="*/ 0 h 273"/>
                        <a:gd name="T2" fmla="*/ 0 w 246"/>
                        <a:gd name="T3" fmla="*/ 70 h 273"/>
                        <a:gd name="T4" fmla="*/ 0 w 246"/>
                        <a:gd name="T5" fmla="*/ 273 h 273"/>
                        <a:gd name="T6" fmla="*/ 186 w 246"/>
                        <a:gd name="T7" fmla="*/ 273 h 273"/>
                        <a:gd name="T8" fmla="*/ 246 w 246"/>
                        <a:gd name="T9" fmla="*/ 206 h 273"/>
                        <a:gd name="T10" fmla="*/ 246 w 246"/>
                        <a:gd name="T11" fmla="*/ 0 h 273"/>
                        <a:gd name="T12" fmla="*/ 62 w 246"/>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6" h="273">
                          <a:moveTo>
                            <a:pt x="62" y="0"/>
                          </a:moveTo>
                          <a:lnTo>
                            <a:pt x="0" y="70"/>
                          </a:lnTo>
                          <a:lnTo>
                            <a:pt x="0" y="273"/>
                          </a:lnTo>
                          <a:lnTo>
                            <a:pt x="186" y="273"/>
                          </a:lnTo>
                          <a:lnTo>
                            <a:pt x="246" y="206"/>
                          </a:lnTo>
                          <a:lnTo>
                            <a:pt x="246" y="0"/>
                          </a:lnTo>
                          <a:lnTo>
                            <a:pt x="62" y="0"/>
                          </a:lnTo>
                          <a:close/>
                        </a:path>
                      </a:pathLst>
                    </a:custGeom>
                    <a:grpFill/>
                    <a:ln w="9525">
                      <a:solidFill>
                        <a:schemeClr val="tx1"/>
                      </a:solidFill>
                      <a:prstDash val="solid"/>
                      <a:round/>
                      <a:headEnd/>
                      <a:tailEnd/>
                    </a:ln>
                  </p:spPr>
                  <p:txBody>
                    <a:bodyPr/>
                    <a:lstStyle/>
                    <a:p>
                      <a:endParaRPr lang="en-US"/>
                    </a:p>
                  </p:txBody>
                </p:sp>
                <p:sp>
                  <p:nvSpPr>
                    <p:cNvPr id="3622" name="Line 1466"/>
                    <p:cNvSpPr>
                      <a:spLocks noChangeShapeType="1"/>
                    </p:cNvSpPr>
                    <p:nvPr/>
                  </p:nvSpPr>
                  <p:spPr bwMode="auto">
                    <a:xfrm flipH="1">
                      <a:off x="3069" y="2595"/>
                      <a:ext cx="93" cy="1"/>
                    </a:xfrm>
                    <a:prstGeom prst="line">
                      <a:avLst/>
                    </a:prstGeom>
                    <a:grpFill/>
                    <a:ln w="9525">
                      <a:solidFill>
                        <a:schemeClr val="tx1"/>
                      </a:solidFill>
                      <a:round/>
                      <a:headEnd/>
                      <a:tailEnd/>
                    </a:ln>
                    <a:extLst/>
                  </p:spPr>
                  <p:txBody>
                    <a:bodyPr/>
                    <a:lstStyle/>
                    <a:p>
                      <a:endParaRPr lang="en-US"/>
                    </a:p>
                  </p:txBody>
                </p:sp>
                <p:sp>
                  <p:nvSpPr>
                    <p:cNvPr id="3623" name="Line 1467"/>
                    <p:cNvSpPr>
                      <a:spLocks noChangeShapeType="1"/>
                    </p:cNvSpPr>
                    <p:nvPr/>
                  </p:nvSpPr>
                  <p:spPr bwMode="auto">
                    <a:xfrm flipV="1">
                      <a:off x="3162" y="2561"/>
                      <a:ext cx="31" cy="34"/>
                    </a:xfrm>
                    <a:prstGeom prst="line">
                      <a:avLst/>
                    </a:prstGeom>
                    <a:grpFill/>
                    <a:ln w="9525">
                      <a:solidFill>
                        <a:schemeClr val="tx1"/>
                      </a:solidFill>
                      <a:round/>
                      <a:headEnd/>
                      <a:tailEnd/>
                    </a:ln>
                    <a:extLst/>
                  </p:spPr>
                  <p:txBody>
                    <a:bodyPr/>
                    <a:lstStyle/>
                    <a:p>
                      <a:endParaRPr lang="en-US"/>
                    </a:p>
                  </p:txBody>
                </p:sp>
                <p:sp>
                  <p:nvSpPr>
                    <p:cNvPr id="3624" name="Line 1468"/>
                    <p:cNvSpPr>
                      <a:spLocks noChangeShapeType="1"/>
                    </p:cNvSpPr>
                    <p:nvPr/>
                  </p:nvSpPr>
                  <p:spPr bwMode="auto">
                    <a:xfrm>
                      <a:off x="3162" y="2595"/>
                      <a:ext cx="1" cy="102"/>
                    </a:xfrm>
                    <a:prstGeom prst="line">
                      <a:avLst/>
                    </a:prstGeom>
                    <a:grpFill/>
                    <a:ln w="9525">
                      <a:solidFill>
                        <a:schemeClr val="tx1"/>
                      </a:solidFill>
                      <a:round/>
                      <a:headEnd/>
                      <a:tailEnd/>
                    </a:ln>
                    <a:extLst/>
                  </p:spPr>
                  <p:txBody>
                    <a:bodyPr/>
                    <a:lstStyle/>
                    <a:p>
                      <a:endParaRPr lang="en-US"/>
                    </a:p>
                  </p:txBody>
                </p:sp>
              </p:grpSp>
              <p:grpSp>
                <p:nvGrpSpPr>
                  <p:cNvPr id="3566" name="Group 1474"/>
                  <p:cNvGrpSpPr>
                    <a:grpSpLocks/>
                  </p:cNvGrpSpPr>
                  <p:nvPr/>
                </p:nvGrpSpPr>
                <p:grpSpPr bwMode="auto">
                  <a:xfrm>
                    <a:off x="3069" y="2460"/>
                    <a:ext cx="124" cy="136"/>
                    <a:chOff x="3069" y="2460"/>
                    <a:chExt cx="124" cy="136"/>
                  </a:xfrm>
                  <a:grpFill/>
                </p:grpSpPr>
                <p:sp>
                  <p:nvSpPr>
                    <p:cNvPr id="3617" name="Freeform 1470"/>
                    <p:cNvSpPr>
                      <a:spLocks/>
                    </p:cNvSpPr>
                    <p:nvPr/>
                  </p:nvSpPr>
                  <p:spPr bwMode="auto">
                    <a:xfrm>
                      <a:off x="3069" y="2460"/>
                      <a:ext cx="124" cy="136"/>
                    </a:xfrm>
                    <a:custGeom>
                      <a:avLst/>
                      <a:gdLst>
                        <a:gd name="T0" fmla="*/ 62 w 246"/>
                        <a:gd name="T1" fmla="*/ 0 h 273"/>
                        <a:gd name="T2" fmla="*/ 0 w 246"/>
                        <a:gd name="T3" fmla="*/ 69 h 273"/>
                        <a:gd name="T4" fmla="*/ 0 w 246"/>
                        <a:gd name="T5" fmla="*/ 273 h 273"/>
                        <a:gd name="T6" fmla="*/ 186 w 246"/>
                        <a:gd name="T7" fmla="*/ 273 h 273"/>
                        <a:gd name="T8" fmla="*/ 246 w 246"/>
                        <a:gd name="T9" fmla="*/ 205 h 273"/>
                        <a:gd name="T10" fmla="*/ 246 w 246"/>
                        <a:gd name="T11" fmla="*/ 0 h 273"/>
                        <a:gd name="T12" fmla="*/ 62 w 246"/>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6" h="273">
                          <a:moveTo>
                            <a:pt x="62" y="0"/>
                          </a:moveTo>
                          <a:lnTo>
                            <a:pt x="0" y="69"/>
                          </a:lnTo>
                          <a:lnTo>
                            <a:pt x="0" y="273"/>
                          </a:lnTo>
                          <a:lnTo>
                            <a:pt x="186" y="273"/>
                          </a:lnTo>
                          <a:lnTo>
                            <a:pt x="246" y="205"/>
                          </a:lnTo>
                          <a:lnTo>
                            <a:pt x="246" y="0"/>
                          </a:lnTo>
                          <a:lnTo>
                            <a:pt x="62" y="0"/>
                          </a:lnTo>
                          <a:close/>
                        </a:path>
                      </a:pathLst>
                    </a:custGeom>
                    <a:grpFill/>
                    <a:ln w="9525">
                      <a:solidFill>
                        <a:schemeClr val="tx1"/>
                      </a:solidFill>
                      <a:prstDash val="solid"/>
                      <a:round/>
                      <a:headEnd/>
                      <a:tailEnd/>
                    </a:ln>
                  </p:spPr>
                  <p:txBody>
                    <a:bodyPr/>
                    <a:lstStyle/>
                    <a:p>
                      <a:endParaRPr lang="en-US"/>
                    </a:p>
                  </p:txBody>
                </p:sp>
                <p:sp>
                  <p:nvSpPr>
                    <p:cNvPr id="3618" name="Line 1471"/>
                    <p:cNvSpPr>
                      <a:spLocks noChangeShapeType="1"/>
                    </p:cNvSpPr>
                    <p:nvPr/>
                  </p:nvSpPr>
                  <p:spPr bwMode="auto">
                    <a:xfrm flipH="1">
                      <a:off x="3069" y="2494"/>
                      <a:ext cx="93" cy="1"/>
                    </a:xfrm>
                    <a:prstGeom prst="line">
                      <a:avLst/>
                    </a:prstGeom>
                    <a:grpFill/>
                    <a:ln w="9525">
                      <a:solidFill>
                        <a:schemeClr val="tx1"/>
                      </a:solidFill>
                      <a:round/>
                      <a:headEnd/>
                      <a:tailEnd/>
                    </a:ln>
                    <a:extLst/>
                  </p:spPr>
                  <p:txBody>
                    <a:bodyPr/>
                    <a:lstStyle/>
                    <a:p>
                      <a:endParaRPr lang="en-US"/>
                    </a:p>
                  </p:txBody>
                </p:sp>
                <p:sp>
                  <p:nvSpPr>
                    <p:cNvPr id="3619" name="Line 1472"/>
                    <p:cNvSpPr>
                      <a:spLocks noChangeShapeType="1"/>
                    </p:cNvSpPr>
                    <p:nvPr/>
                  </p:nvSpPr>
                  <p:spPr bwMode="auto">
                    <a:xfrm flipV="1">
                      <a:off x="3162" y="2460"/>
                      <a:ext cx="31" cy="34"/>
                    </a:xfrm>
                    <a:prstGeom prst="line">
                      <a:avLst/>
                    </a:prstGeom>
                    <a:grpFill/>
                    <a:ln w="9525">
                      <a:solidFill>
                        <a:schemeClr val="tx1"/>
                      </a:solidFill>
                      <a:round/>
                      <a:headEnd/>
                      <a:tailEnd/>
                    </a:ln>
                    <a:extLst/>
                  </p:spPr>
                  <p:txBody>
                    <a:bodyPr/>
                    <a:lstStyle/>
                    <a:p>
                      <a:endParaRPr lang="en-US"/>
                    </a:p>
                  </p:txBody>
                </p:sp>
                <p:sp>
                  <p:nvSpPr>
                    <p:cNvPr id="3620" name="Line 1473"/>
                    <p:cNvSpPr>
                      <a:spLocks noChangeShapeType="1"/>
                    </p:cNvSpPr>
                    <p:nvPr/>
                  </p:nvSpPr>
                  <p:spPr bwMode="auto">
                    <a:xfrm>
                      <a:off x="3162" y="2494"/>
                      <a:ext cx="1" cy="102"/>
                    </a:xfrm>
                    <a:prstGeom prst="line">
                      <a:avLst/>
                    </a:prstGeom>
                    <a:grpFill/>
                    <a:ln w="9525">
                      <a:solidFill>
                        <a:schemeClr val="tx1"/>
                      </a:solidFill>
                      <a:round/>
                      <a:headEnd/>
                      <a:tailEnd/>
                    </a:ln>
                    <a:extLst/>
                  </p:spPr>
                  <p:txBody>
                    <a:bodyPr/>
                    <a:lstStyle/>
                    <a:p>
                      <a:endParaRPr lang="en-US"/>
                    </a:p>
                  </p:txBody>
                </p:sp>
              </p:grpSp>
              <p:grpSp>
                <p:nvGrpSpPr>
                  <p:cNvPr id="3567" name="Group 1479"/>
                  <p:cNvGrpSpPr>
                    <a:grpSpLocks/>
                  </p:cNvGrpSpPr>
                  <p:nvPr/>
                </p:nvGrpSpPr>
                <p:grpSpPr bwMode="auto">
                  <a:xfrm>
                    <a:off x="3069" y="2359"/>
                    <a:ext cx="124" cy="136"/>
                    <a:chOff x="3069" y="2359"/>
                    <a:chExt cx="124" cy="136"/>
                  </a:xfrm>
                  <a:grpFill/>
                </p:grpSpPr>
                <p:sp>
                  <p:nvSpPr>
                    <p:cNvPr id="3613" name="Freeform 1475"/>
                    <p:cNvSpPr>
                      <a:spLocks/>
                    </p:cNvSpPr>
                    <p:nvPr/>
                  </p:nvSpPr>
                  <p:spPr bwMode="auto">
                    <a:xfrm>
                      <a:off x="3069" y="2359"/>
                      <a:ext cx="124" cy="136"/>
                    </a:xfrm>
                    <a:custGeom>
                      <a:avLst/>
                      <a:gdLst>
                        <a:gd name="T0" fmla="*/ 62 w 246"/>
                        <a:gd name="T1" fmla="*/ 0 h 273"/>
                        <a:gd name="T2" fmla="*/ 0 w 246"/>
                        <a:gd name="T3" fmla="*/ 69 h 273"/>
                        <a:gd name="T4" fmla="*/ 0 w 246"/>
                        <a:gd name="T5" fmla="*/ 273 h 273"/>
                        <a:gd name="T6" fmla="*/ 186 w 246"/>
                        <a:gd name="T7" fmla="*/ 273 h 273"/>
                        <a:gd name="T8" fmla="*/ 246 w 246"/>
                        <a:gd name="T9" fmla="*/ 205 h 273"/>
                        <a:gd name="T10" fmla="*/ 246 w 246"/>
                        <a:gd name="T11" fmla="*/ 0 h 273"/>
                        <a:gd name="T12" fmla="*/ 62 w 246"/>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6" h="273">
                          <a:moveTo>
                            <a:pt x="62" y="0"/>
                          </a:moveTo>
                          <a:lnTo>
                            <a:pt x="0" y="69"/>
                          </a:lnTo>
                          <a:lnTo>
                            <a:pt x="0" y="273"/>
                          </a:lnTo>
                          <a:lnTo>
                            <a:pt x="186" y="273"/>
                          </a:lnTo>
                          <a:lnTo>
                            <a:pt x="246" y="205"/>
                          </a:lnTo>
                          <a:lnTo>
                            <a:pt x="246" y="0"/>
                          </a:lnTo>
                          <a:lnTo>
                            <a:pt x="62" y="0"/>
                          </a:lnTo>
                          <a:close/>
                        </a:path>
                      </a:pathLst>
                    </a:custGeom>
                    <a:grpFill/>
                    <a:ln w="9525">
                      <a:solidFill>
                        <a:schemeClr val="tx1"/>
                      </a:solidFill>
                      <a:prstDash val="solid"/>
                      <a:round/>
                      <a:headEnd/>
                      <a:tailEnd/>
                    </a:ln>
                  </p:spPr>
                  <p:txBody>
                    <a:bodyPr/>
                    <a:lstStyle/>
                    <a:p>
                      <a:endParaRPr lang="en-US"/>
                    </a:p>
                  </p:txBody>
                </p:sp>
                <p:sp>
                  <p:nvSpPr>
                    <p:cNvPr id="3614" name="Line 1476"/>
                    <p:cNvSpPr>
                      <a:spLocks noChangeShapeType="1"/>
                    </p:cNvSpPr>
                    <p:nvPr/>
                  </p:nvSpPr>
                  <p:spPr bwMode="auto">
                    <a:xfrm flipH="1">
                      <a:off x="3069" y="2393"/>
                      <a:ext cx="93" cy="1"/>
                    </a:xfrm>
                    <a:prstGeom prst="line">
                      <a:avLst/>
                    </a:prstGeom>
                    <a:grpFill/>
                    <a:ln w="9525">
                      <a:solidFill>
                        <a:schemeClr val="tx1"/>
                      </a:solidFill>
                      <a:round/>
                      <a:headEnd/>
                      <a:tailEnd/>
                    </a:ln>
                    <a:extLst/>
                  </p:spPr>
                  <p:txBody>
                    <a:bodyPr/>
                    <a:lstStyle/>
                    <a:p>
                      <a:endParaRPr lang="en-US"/>
                    </a:p>
                  </p:txBody>
                </p:sp>
                <p:sp>
                  <p:nvSpPr>
                    <p:cNvPr id="3615" name="Line 1477"/>
                    <p:cNvSpPr>
                      <a:spLocks noChangeShapeType="1"/>
                    </p:cNvSpPr>
                    <p:nvPr/>
                  </p:nvSpPr>
                  <p:spPr bwMode="auto">
                    <a:xfrm flipV="1">
                      <a:off x="3162" y="2359"/>
                      <a:ext cx="31" cy="34"/>
                    </a:xfrm>
                    <a:prstGeom prst="line">
                      <a:avLst/>
                    </a:prstGeom>
                    <a:grpFill/>
                    <a:ln w="9525">
                      <a:solidFill>
                        <a:schemeClr val="tx1"/>
                      </a:solidFill>
                      <a:round/>
                      <a:headEnd/>
                      <a:tailEnd/>
                    </a:ln>
                    <a:extLst/>
                  </p:spPr>
                  <p:txBody>
                    <a:bodyPr/>
                    <a:lstStyle/>
                    <a:p>
                      <a:endParaRPr lang="en-US"/>
                    </a:p>
                  </p:txBody>
                </p:sp>
                <p:sp>
                  <p:nvSpPr>
                    <p:cNvPr id="3616" name="Line 1478"/>
                    <p:cNvSpPr>
                      <a:spLocks noChangeShapeType="1"/>
                    </p:cNvSpPr>
                    <p:nvPr/>
                  </p:nvSpPr>
                  <p:spPr bwMode="auto">
                    <a:xfrm>
                      <a:off x="3162" y="2393"/>
                      <a:ext cx="1" cy="102"/>
                    </a:xfrm>
                    <a:prstGeom prst="line">
                      <a:avLst/>
                    </a:prstGeom>
                    <a:grpFill/>
                    <a:ln w="9525">
                      <a:solidFill>
                        <a:schemeClr val="tx1"/>
                      </a:solidFill>
                      <a:round/>
                      <a:headEnd/>
                      <a:tailEnd/>
                    </a:ln>
                    <a:extLst/>
                  </p:spPr>
                  <p:txBody>
                    <a:bodyPr/>
                    <a:lstStyle/>
                    <a:p>
                      <a:endParaRPr lang="en-US"/>
                    </a:p>
                  </p:txBody>
                </p:sp>
              </p:grpSp>
              <p:grpSp>
                <p:nvGrpSpPr>
                  <p:cNvPr id="3568" name="Group 1484"/>
                  <p:cNvGrpSpPr>
                    <a:grpSpLocks/>
                  </p:cNvGrpSpPr>
                  <p:nvPr/>
                </p:nvGrpSpPr>
                <p:grpSpPr bwMode="auto">
                  <a:xfrm>
                    <a:off x="3069" y="2258"/>
                    <a:ext cx="124" cy="136"/>
                    <a:chOff x="3069" y="2258"/>
                    <a:chExt cx="124" cy="136"/>
                  </a:xfrm>
                  <a:grpFill/>
                </p:grpSpPr>
                <p:sp>
                  <p:nvSpPr>
                    <p:cNvPr id="3609" name="Freeform 1480"/>
                    <p:cNvSpPr>
                      <a:spLocks/>
                    </p:cNvSpPr>
                    <p:nvPr/>
                  </p:nvSpPr>
                  <p:spPr bwMode="auto">
                    <a:xfrm>
                      <a:off x="3069" y="2258"/>
                      <a:ext cx="124" cy="136"/>
                    </a:xfrm>
                    <a:custGeom>
                      <a:avLst/>
                      <a:gdLst>
                        <a:gd name="T0" fmla="*/ 62 w 246"/>
                        <a:gd name="T1" fmla="*/ 0 h 273"/>
                        <a:gd name="T2" fmla="*/ 0 w 246"/>
                        <a:gd name="T3" fmla="*/ 69 h 273"/>
                        <a:gd name="T4" fmla="*/ 0 w 246"/>
                        <a:gd name="T5" fmla="*/ 273 h 273"/>
                        <a:gd name="T6" fmla="*/ 186 w 246"/>
                        <a:gd name="T7" fmla="*/ 273 h 273"/>
                        <a:gd name="T8" fmla="*/ 246 w 246"/>
                        <a:gd name="T9" fmla="*/ 205 h 273"/>
                        <a:gd name="T10" fmla="*/ 246 w 246"/>
                        <a:gd name="T11" fmla="*/ 0 h 273"/>
                        <a:gd name="T12" fmla="*/ 62 w 246"/>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6" h="273">
                          <a:moveTo>
                            <a:pt x="62" y="0"/>
                          </a:moveTo>
                          <a:lnTo>
                            <a:pt x="0" y="69"/>
                          </a:lnTo>
                          <a:lnTo>
                            <a:pt x="0" y="273"/>
                          </a:lnTo>
                          <a:lnTo>
                            <a:pt x="186" y="273"/>
                          </a:lnTo>
                          <a:lnTo>
                            <a:pt x="246" y="205"/>
                          </a:lnTo>
                          <a:lnTo>
                            <a:pt x="246" y="0"/>
                          </a:lnTo>
                          <a:lnTo>
                            <a:pt x="62" y="0"/>
                          </a:lnTo>
                          <a:close/>
                        </a:path>
                      </a:pathLst>
                    </a:custGeom>
                    <a:grpFill/>
                    <a:ln w="9525">
                      <a:solidFill>
                        <a:schemeClr val="tx1"/>
                      </a:solidFill>
                      <a:prstDash val="solid"/>
                      <a:round/>
                      <a:headEnd/>
                      <a:tailEnd/>
                    </a:ln>
                  </p:spPr>
                  <p:txBody>
                    <a:bodyPr/>
                    <a:lstStyle/>
                    <a:p>
                      <a:endParaRPr lang="en-US"/>
                    </a:p>
                  </p:txBody>
                </p:sp>
                <p:sp>
                  <p:nvSpPr>
                    <p:cNvPr id="3610" name="Line 1481"/>
                    <p:cNvSpPr>
                      <a:spLocks noChangeShapeType="1"/>
                    </p:cNvSpPr>
                    <p:nvPr/>
                  </p:nvSpPr>
                  <p:spPr bwMode="auto">
                    <a:xfrm flipH="1">
                      <a:off x="3069" y="2292"/>
                      <a:ext cx="93" cy="1"/>
                    </a:xfrm>
                    <a:prstGeom prst="line">
                      <a:avLst/>
                    </a:prstGeom>
                    <a:grpFill/>
                    <a:ln w="9525">
                      <a:solidFill>
                        <a:schemeClr val="tx1"/>
                      </a:solidFill>
                      <a:round/>
                      <a:headEnd/>
                      <a:tailEnd/>
                    </a:ln>
                    <a:extLst/>
                  </p:spPr>
                  <p:txBody>
                    <a:bodyPr/>
                    <a:lstStyle/>
                    <a:p>
                      <a:endParaRPr lang="en-US"/>
                    </a:p>
                  </p:txBody>
                </p:sp>
                <p:sp>
                  <p:nvSpPr>
                    <p:cNvPr id="3611" name="Line 1482"/>
                    <p:cNvSpPr>
                      <a:spLocks noChangeShapeType="1"/>
                    </p:cNvSpPr>
                    <p:nvPr/>
                  </p:nvSpPr>
                  <p:spPr bwMode="auto">
                    <a:xfrm flipV="1">
                      <a:off x="3162" y="2258"/>
                      <a:ext cx="31" cy="34"/>
                    </a:xfrm>
                    <a:prstGeom prst="line">
                      <a:avLst/>
                    </a:prstGeom>
                    <a:grpFill/>
                    <a:ln w="9525">
                      <a:solidFill>
                        <a:schemeClr val="tx1"/>
                      </a:solidFill>
                      <a:round/>
                      <a:headEnd/>
                      <a:tailEnd/>
                    </a:ln>
                    <a:extLst/>
                  </p:spPr>
                  <p:txBody>
                    <a:bodyPr/>
                    <a:lstStyle/>
                    <a:p>
                      <a:endParaRPr lang="en-US"/>
                    </a:p>
                  </p:txBody>
                </p:sp>
                <p:sp>
                  <p:nvSpPr>
                    <p:cNvPr id="3612" name="Line 1483"/>
                    <p:cNvSpPr>
                      <a:spLocks noChangeShapeType="1"/>
                    </p:cNvSpPr>
                    <p:nvPr/>
                  </p:nvSpPr>
                  <p:spPr bwMode="auto">
                    <a:xfrm>
                      <a:off x="3162" y="2292"/>
                      <a:ext cx="1" cy="102"/>
                    </a:xfrm>
                    <a:prstGeom prst="line">
                      <a:avLst/>
                    </a:prstGeom>
                    <a:grpFill/>
                    <a:ln w="9525">
                      <a:solidFill>
                        <a:schemeClr val="tx1"/>
                      </a:solidFill>
                      <a:round/>
                      <a:headEnd/>
                      <a:tailEnd/>
                    </a:ln>
                    <a:extLst/>
                  </p:spPr>
                  <p:txBody>
                    <a:bodyPr/>
                    <a:lstStyle/>
                    <a:p>
                      <a:endParaRPr lang="en-US"/>
                    </a:p>
                  </p:txBody>
                </p:sp>
              </p:grpSp>
              <p:grpSp>
                <p:nvGrpSpPr>
                  <p:cNvPr id="3569" name="Group 1489"/>
                  <p:cNvGrpSpPr>
                    <a:grpSpLocks/>
                  </p:cNvGrpSpPr>
                  <p:nvPr/>
                </p:nvGrpSpPr>
                <p:grpSpPr bwMode="auto">
                  <a:xfrm>
                    <a:off x="3069" y="2157"/>
                    <a:ext cx="124" cy="136"/>
                    <a:chOff x="3069" y="2157"/>
                    <a:chExt cx="124" cy="136"/>
                  </a:xfrm>
                  <a:grpFill/>
                </p:grpSpPr>
                <p:sp>
                  <p:nvSpPr>
                    <p:cNvPr id="3605" name="Freeform 1485"/>
                    <p:cNvSpPr>
                      <a:spLocks/>
                    </p:cNvSpPr>
                    <p:nvPr/>
                  </p:nvSpPr>
                  <p:spPr bwMode="auto">
                    <a:xfrm>
                      <a:off x="3069" y="2157"/>
                      <a:ext cx="124" cy="136"/>
                    </a:xfrm>
                    <a:custGeom>
                      <a:avLst/>
                      <a:gdLst>
                        <a:gd name="T0" fmla="*/ 62 w 246"/>
                        <a:gd name="T1" fmla="*/ 0 h 273"/>
                        <a:gd name="T2" fmla="*/ 0 w 246"/>
                        <a:gd name="T3" fmla="*/ 69 h 273"/>
                        <a:gd name="T4" fmla="*/ 0 w 246"/>
                        <a:gd name="T5" fmla="*/ 273 h 273"/>
                        <a:gd name="T6" fmla="*/ 186 w 246"/>
                        <a:gd name="T7" fmla="*/ 273 h 273"/>
                        <a:gd name="T8" fmla="*/ 246 w 246"/>
                        <a:gd name="T9" fmla="*/ 205 h 273"/>
                        <a:gd name="T10" fmla="*/ 246 w 246"/>
                        <a:gd name="T11" fmla="*/ 0 h 273"/>
                        <a:gd name="T12" fmla="*/ 62 w 246"/>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6" h="273">
                          <a:moveTo>
                            <a:pt x="62" y="0"/>
                          </a:moveTo>
                          <a:lnTo>
                            <a:pt x="0" y="69"/>
                          </a:lnTo>
                          <a:lnTo>
                            <a:pt x="0" y="273"/>
                          </a:lnTo>
                          <a:lnTo>
                            <a:pt x="186" y="273"/>
                          </a:lnTo>
                          <a:lnTo>
                            <a:pt x="246" y="205"/>
                          </a:lnTo>
                          <a:lnTo>
                            <a:pt x="246" y="0"/>
                          </a:lnTo>
                          <a:lnTo>
                            <a:pt x="62" y="0"/>
                          </a:lnTo>
                          <a:close/>
                        </a:path>
                      </a:pathLst>
                    </a:custGeom>
                    <a:grpFill/>
                    <a:ln w="9525">
                      <a:solidFill>
                        <a:schemeClr val="tx1"/>
                      </a:solidFill>
                      <a:prstDash val="solid"/>
                      <a:round/>
                      <a:headEnd/>
                      <a:tailEnd/>
                    </a:ln>
                  </p:spPr>
                  <p:txBody>
                    <a:bodyPr/>
                    <a:lstStyle/>
                    <a:p>
                      <a:endParaRPr lang="en-US"/>
                    </a:p>
                  </p:txBody>
                </p:sp>
                <p:sp>
                  <p:nvSpPr>
                    <p:cNvPr id="3606" name="Line 1486"/>
                    <p:cNvSpPr>
                      <a:spLocks noChangeShapeType="1"/>
                    </p:cNvSpPr>
                    <p:nvPr/>
                  </p:nvSpPr>
                  <p:spPr bwMode="auto">
                    <a:xfrm flipH="1">
                      <a:off x="3069" y="2191"/>
                      <a:ext cx="93" cy="1"/>
                    </a:xfrm>
                    <a:prstGeom prst="line">
                      <a:avLst/>
                    </a:prstGeom>
                    <a:grpFill/>
                    <a:ln w="9525">
                      <a:solidFill>
                        <a:schemeClr val="tx1"/>
                      </a:solidFill>
                      <a:round/>
                      <a:headEnd/>
                      <a:tailEnd/>
                    </a:ln>
                    <a:extLst/>
                  </p:spPr>
                  <p:txBody>
                    <a:bodyPr/>
                    <a:lstStyle/>
                    <a:p>
                      <a:endParaRPr lang="en-US"/>
                    </a:p>
                  </p:txBody>
                </p:sp>
                <p:sp>
                  <p:nvSpPr>
                    <p:cNvPr id="3607" name="Line 1487"/>
                    <p:cNvSpPr>
                      <a:spLocks noChangeShapeType="1"/>
                    </p:cNvSpPr>
                    <p:nvPr/>
                  </p:nvSpPr>
                  <p:spPr bwMode="auto">
                    <a:xfrm flipV="1">
                      <a:off x="3162" y="2157"/>
                      <a:ext cx="31" cy="34"/>
                    </a:xfrm>
                    <a:prstGeom prst="line">
                      <a:avLst/>
                    </a:prstGeom>
                    <a:grpFill/>
                    <a:ln w="9525">
                      <a:solidFill>
                        <a:schemeClr val="tx1"/>
                      </a:solidFill>
                      <a:round/>
                      <a:headEnd/>
                      <a:tailEnd/>
                    </a:ln>
                    <a:extLst/>
                  </p:spPr>
                  <p:txBody>
                    <a:bodyPr/>
                    <a:lstStyle/>
                    <a:p>
                      <a:endParaRPr lang="en-US"/>
                    </a:p>
                  </p:txBody>
                </p:sp>
                <p:sp>
                  <p:nvSpPr>
                    <p:cNvPr id="3608" name="Line 1488"/>
                    <p:cNvSpPr>
                      <a:spLocks noChangeShapeType="1"/>
                    </p:cNvSpPr>
                    <p:nvPr/>
                  </p:nvSpPr>
                  <p:spPr bwMode="auto">
                    <a:xfrm>
                      <a:off x="3162" y="2191"/>
                      <a:ext cx="1" cy="102"/>
                    </a:xfrm>
                    <a:prstGeom prst="line">
                      <a:avLst/>
                    </a:prstGeom>
                    <a:grpFill/>
                    <a:ln w="9525">
                      <a:solidFill>
                        <a:schemeClr val="tx1"/>
                      </a:solidFill>
                      <a:round/>
                      <a:headEnd/>
                      <a:tailEnd/>
                    </a:ln>
                    <a:extLst/>
                  </p:spPr>
                  <p:txBody>
                    <a:bodyPr/>
                    <a:lstStyle/>
                    <a:p>
                      <a:endParaRPr lang="en-US"/>
                    </a:p>
                  </p:txBody>
                </p:sp>
              </p:grpSp>
              <p:grpSp>
                <p:nvGrpSpPr>
                  <p:cNvPr id="3570" name="Group 1494"/>
                  <p:cNvGrpSpPr>
                    <a:grpSpLocks/>
                  </p:cNvGrpSpPr>
                  <p:nvPr/>
                </p:nvGrpSpPr>
                <p:grpSpPr bwMode="auto">
                  <a:xfrm>
                    <a:off x="3069" y="2056"/>
                    <a:ext cx="124" cy="136"/>
                    <a:chOff x="3069" y="2056"/>
                    <a:chExt cx="124" cy="136"/>
                  </a:xfrm>
                  <a:grpFill/>
                </p:grpSpPr>
                <p:sp>
                  <p:nvSpPr>
                    <p:cNvPr id="3601" name="Freeform 1490"/>
                    <p:cNvSpPr>
                      <a:spLocks/>
                    </p:cNvSpPr>
                    <p:nvPr/>
                  </p:nvSpPr>
                  <p:spPr bwMode="auto">
                    <a:xfrm>
                      <a:off x="3069" y="2056"/>
                      <a:ext cx="124" cy="136"/>
                    </a:xfrm>
                    <a:custGeom>
                      <a:avLst/>
                      <a:gdLst>
                        <a:gd name="T0" fmla="*/ 62 w 246"/>
                        <a:gd name="T1" fmla="*/ 0 h 273"/>
                        <a:gd name="T2" fmla="*/ 0 w 246"/>
                        <a:gd name="T3" fmla="*/ 69 h 273"/>
                        <a:gd name="T4" fmla="*/ 0 w 246"/>
                        <a:gd name="T5" fmla="*/ 273 h 273"/>
                        <a:gd name="T6" fmla="*/ 186 w 246"/>
                        <a:gd name="T7" fmla="*/ 273 h 273"/>
                        <a:gd name="T8" fmla="*/ 246 w 246"/>
                        <a:gd name="T9" fmla="*/ 206 h 273"/>
                        <a:gd name="T10" fmla="*/ 246 w 246"/>
                        <a:gd name="T11" fmla="*/ 0 h 273"/>
                        <a:gd name="T12" fmla="*/ 62 w 246"/>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6" h="273">
                          <a:moveTo>
                            <a:pt x="62" y="0"/>
                          </a:moveTo>
                          <a:lnTo>
                            <a:pt x="0" y="69"/>
                          </a:lnTo>
                          <a:lnTo>
                            <a:pt x="0" y="273"/>
                          </a:lnTo>
                          <a:lnTo>
                            <a:pt x="186" y="273"/>
                          </a:lnTo>
                          <a:lnTo>
                            <a:pt x="246" y="206"/>
                          </a:lnTo>
                          <a:lnTo>
                            <a:pt x="246" y="0"/>
                          </a:lnTo>
                          <a:lnTo>
                            <a:pt x="62" y="0"/>
                          </a:lnTo>
                          <a:close/>
                        </a:path>
                      </a:pathLst>
                    </a:custGeom>
                    <a:grpFill/>
                    <a:ln w="9525">
                      <a:solidFill>
                        <a:schemeClr val="tx1"/>
                      </a:solidFill>
                      <a:prstDash val="solid"/>
                      <a:round/>
                      <a:headEnd/>
                      <a:tailEnd/>
                    </a:ln>
                  </p:spPr>
                  <p:txBody>
                    <a:bodyPr/>
                    <a:lstStyle/>
                    <a:p>
                      <a:endParaRPr lang="en-US"/>
                    </a:p>
                  </p:txBody>
                </p:sp>
                <p:sp>
                  <p:nvSpPr>
                    <p:cNvPr id="3602" name="Line 1491"/>
                    <p:cNvSpPr>
                      <a:spLocks noChangeShapeType="1"/>
                    </p:cNvSpPr>
                    <p:nvPr/>
                  </p:nvSpPr>
                  <p:spPr bwMode="auto">
                    <a:xfrm flipH="1">
                      <a:off x="3069" y="2091"/>
                      <a:ext cx="93" cy="1"/>
                    </a:xfrm>
                    <a:prstGeom prst="line">
                      <a:avLst/>
                    </a:prstGeom>
                    <a:grpFill/>
                    <a:ln w="9525">
                      <a:solidFill>
                        <a:schemeClr val="tx1"/>
                      </a:solidFill>
                      <a:round/>
                      <a:headEnd/>
                      <a:tailEnd/>
                    </a:ln>
                    <a:extLst/>
                  </p:spPr>
                  <p:txBody>
                    <a:bodyPr/>
                    <a:lstStyle/>
                    <a:p>
                      <a:endParaRPr lang="en-US"/>
                    </a:p>
                  </p:txBody>
                </p:sp>
                <p:sp>
                  <p:nvSpPr>
                    <p:cNvPr id="3603" name="Line 1492"/>
                    <p:cNvSpPr>
                      <a:spLocks noChangeShapeType="1"/>
                    </p:cNvSpPr>
                    <p:nvPr/>
                  </p:nvSpPr>
                  <p:spPr bwMode="auto">
                    <a:xfrm flipV="1">
                      <a:off x="3162" y="2056"/>
                      <a:ext cx="31" cy="35"/>
                    </a:xfrm>
                    <a:prstGeom prst="line">
                      <a:avLst/>
                    </a:prstGeom>
                    <a:grpFill/>
                    <a:ln w="9525">
                      <a:solidFill>
                        <a:schemeClr val="tx1"/>
                      </a:solidFill>
                      <a:round/>
                      <a:headEnd/>
                      <a:tailEnd/>
                    </a:ln>
                    <a:extLst/>
                  </p:spPr>
                  <p:txBody>
                    <a:bodyPr/>
                    <a:lstStyle/>
                    <a:p>
                      <a:endParaRPr lang="en-US"/>
                    </a:p>
                  </p:txBody>
                </p:sp>
                <p:sp>
                  <p:nvSpPr>
                    <p:cNvPr id="3604" name="Line 1493"/>
                    <p:cNvSpPr>
                      <a:spLocks noChangeShapeType="1"/>
                    </p:cNvSpPr>
                    <p:nvPr/>
                  </p:nvSpPr>
                  <p:spPr bwMode="auto">
                    <a:xfrm>
                      <a:off x="3162" y="2091"/>
                      <a:ext cx="1" cy="101"/>
                    </a:xfrm>
                    <a:prstGeom prst="line">
                      <a:avLst/>
                    </a:prstGeom>
                    <a:grpFill/>
                    <a:ln w="9525">
                      <a:solidFill>
                        <a:schemeClr val="tx1"/>
                      </a:solidFill>
                      <a:round/>
                      <a:headEnd/>
                      <a:tailEnd/>
                    </a:ln>
                    <a:extLst/>
                  </p:spPr>
                  <p:txBody>
                    <a:bodyPr/>
                    <a:lstStyle/>
                    <a:p>
                      <a:endParaRPr lang="en-US"/>
                    </a:p>
                  </p:txBody>
                </p:sp>
              </p:grpSp>
              <p:grpSp>
                <p:nvGrpSpPr>
                  <p:cNvPr id="3571" name="Group 1499"/>
                  <p:cNvGrpSpPr>
                    <a:grpSpLocks/>
                  </p:cNvGrpSpPr>
                  <p:nvPr/>
                </p:nvGrpSpPr>
                <p:grpSpPr bwMode="auto">
                  <a:xfrm>
                    <a:off x="3069" y="1955"/>
                    <a:ext cx="124" cy="136"/>
                    <a:chOff x="3069" y="1955"/>
                    <a:chExt cx="124" cy="136"/>
                  </a:xfrm>
                  <a:grpFill/>
                </p:grpSpPr>
                <p:sp>
                  <p:nvSpPr>
                    <p:cNvPr id="3597" name="Freeform 1495"/>
                    <p:cNvSpPr>
                      <a:spLocks/>
                    </p:cNvSpPr>
                    <p:nvPr/>
                  </p:nvSpPr>
                  <p:spPr bwMode="auto">
                    <a:xfrm>
                      <a:off x="3069" y="1955"/>
                      <a:ext cx="124" cy="136"/>
                    </a:xfrm>
                    <a:custGeom>
                      <a:avLst/>
                      <a:gdLst>
                        <a:gd name="T0" fmla="*/ 62 w 246"/>
                        <a:gd name="T1" fmla="*/ 0 h 273"/>
                        <a:gd name="T2" fmla="*/ 0 w 246"/>
                        <a:gd name="T3" fmla="*/ 69 h 273"/>
                        <a:gd name="T4" fmla="*/ 0 w 246"/>
                        <a:gd name="T5" fmla="*/ 273 h 273"/>
                        <a:gd name="T6" fmla="*/ 186 w 246"/>
                        <a:gd name="T7" fmla="*/ 273 h 273"/>
                        <a:gd name="T8" fmla="*/ 246 w 246"/>
                        <a:gd name="T9" fmla="*/ 206 h 273"/>
                        <a:gd name="T10" fmla="*/ 246 w 246"/>
                        <a:gd name="T11" fmla="*/ 0 h 273"/>
                        <a:gd name="T12" fmla="*/ 62 w 246"/>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6" h="273">
                          <a:moveTo>
                            <a:pt x="62" y="0"/>
                          </a:moveTo>
                          <a:lnTo>
                            <a:pt x="0" y="69"/>
                          </a:lnTo>
                          <a:lnTo>
                            <a:pt x="0" y="273"/>
                          </a:lnTo>
                          <a:lnTo>
                            <a:pt x="186" y="273"/>
                          </a:lnTo>
                          <a:lnTo>
                            <a:pt x="246" y="206"/>
                          </a:lnTo>
                          <a:lnTo>
                            <a:pt x="246" y="0"/>
                          </a:lnTo>
                          <a:lnTo>
                            <a:pt x="62" y="0"/>
                          </a:lnTo>
                          <a:close/>
                        </a:path>
                      </a:pathLst>
                    </a:custGeom>
                    <a:grpFill/>
                    <a:ln w="9525">
                      <a:solidFill>
                        <a:schemeClr val="tx1"/>
                      </a:solidFill>
                      <a:prstDash val="solid"/>
                      <a:round/>
                      <a:headEnd/>
                      <a:tailEnd/>
                    </a:ln>
                  </p:spPr>
                  <p:txBody>
                    <a:bodyPr/>
                    <a:lstStyle/>
                    <a:p>
                      <a:endParaRPr lang="en-US"/>
                    </a:p>
                  </p:txBody>
                </p:sp>
                <p:sp>
                  <p:nvSpPr>
                    <p:cNvPr id="3598" name="Line 1496"/>
                    <p:cNvSpPr>
                      <a:spLocks noChangeShapeType="1"/>
                    </p:cNvSpPr>
                    <p:nvPr/>
                  </p:nvSpPr>
                  <p:spPr bwMode="auto">
                    <a:xfrm flipH="1">
                      <a:off x="3069" y="1990"/>
                      <a:ext cx="93" cy="1"/>
                    </a:xfrm>
                    <a:prstGeom prst="line">
                      <a:avLst/>
                    </a:prstGeom>
                    <a:grpFill/>
                    <a:ln w="9525">
                      <a:solidFill>
                        <a:schemeClr val="tx1"/>
                      </a:solidFill>
                      <a:round/>
                      <a:headEnd/>
                      <a:tailEnd/>
                    </a:ln>
                    <a:extLst/>
                  </p:spPr>
                  <p:txBody>
                    <a:bodyPr/>
                    <a:lstStyle/>
                    <a:p>
                      <a:endParaRPr lang="en-US"/>
                    </a:p>
                  </p:txBody>
                </p:sp>
                <p:sp>
                  <p:nvSpPr>
                    <p:cNvPr id="3599" name="Line 1497"/>
                    <p:cNvSpPr>
                      <a:spLocks noChangeShapeType="1"/>
                    </p:cNvSpPr>
                    <p:nvPr/>
                  </p:nvSpPr>
                  <p:spPr bwMode="auto">
                    <a:xfrm flipV="1">
                      <a:off x="3162" y="1955"/>
                      <a:ext cx="31" cy="35"/>
                    </a:xfrm>
                    <a:prstGeom prst="line">
                      <a:avLst/>
                    </a:prstGeom>
                    <a:grpFill/>
                    <a:ln w="9525">
                      <a:solidFill>
                        <a:schemeClr val="tx1"/>
                      </a:solidFill>
                      <a:round/>
                      <a:headEnd/>
                      <a:tailEnd/>
                    </a:ln>
                    <a:extLst/>
                  </p:spPr>
                  <p:txBody>
                    <a:bodyPr/>
                    <a:lstStyle/>
                    <a:p>
                      <a:endParaRPr lang="en-US"/>
                    </a:p>
                  </p:txBody>
                </p:sp>
                <p:sp>
                  <p:nvSpPr>
                    <p:cNvPr id="3600" name="Line 1498"/>
                    <p:cNvSpPr>
                      <a:spLocks noChangeShapeType="1"/>
                    </p:cNvSpPr>
                    <p:nvPr/>
                  </p:nvSpPr>
                  <p:spPr bwMode="auto">
                    <a:xfrm>
                      <a:off x="3162" y="1990"/>
                      <a:ext cx="1" cy="101"/>
                    </a:xfrm>
                    <a:prstGeom prst="line">
                      <a:avLst/>
                    </a:prstGeom>
                    <a:grpFill/>
                    <a:ln w="9525">
                      <a:solidFill>
                        <a:schemeClr val="tx1"/>
                      </a:solidFill>
                      <a:round/>
                      <a:headEnd/>
                      <a:tailEnd/>
                    </a:ln>
                    <a:extLst/>
                  </p:spPr>
                  <p:txBody>
                    <a:bodyPr/>
                    <a:lstStyle/>
                    <a:p>
                      <a:endParaRPr lang="en-US"/>
                    </a:p>
                  </p:txBody>
                </p:sp>
              </p:grpSp>
              <p:grpSp>
                <p:nvGrpSpPr>
                  <p:cNvPr id="3572" name="Group 1504"/>
                  <p:cNvGrpSpPr>
                    <a:grpSpLocks/>
                  </p:cNvGrpSpPr>
                  <p:nvPr/>
                </p:nvGrpSpPr>
                <p:grpSpPr bwMode="auto">
                  <a:xfrm>
                    <a:off x="3069" y="1854"/>
                    <a:ext cx="124" cy="137"/>
                    <a:chOff x="3069" y="1854"/>
                    <a:chExt cx="124" cy="137"/>
                  </a:xfrm>
                  <a:grpFill/>
                </p:grpSpPr>
                <p:sp>
                  <p:nvSpPr>
                    <p:cNvPr id="3593" name="Freeform 1500"/>
                    <p:cNvSpPr>
                      <a:spLocks/>
                    </p:cNvSpPr>
                    <p:nvPr/>
                  </p:nvSpPr>
                  <p:spPr bwMode="auto">
                    <a:xfrm>
                      <a:off x="3069" y="1854"/>
                      <a:ext cx="124" cy="137"/>
                    </a:xfrm>
                    <a:custGeom>
                      <a:avLst/>
                      <a:gdLst>
                        <a:gd name="T0" fmla="*/ 62 w 246"/>
                        <a:gd name="T1" fmla="*/ 0 h 273"/>
                        <a:gd name="T2" fmla="*/ 0 w 246"/>
                        <a:gd name="T3" fmla="*/ 69 h 273"/>
                        <a:gd name="T4" fmla="*/ 0 w 246"/>
                        <a:gd name="T5" fmla="*/ 273 h 273"/>
                        <a:gd name="T6" fmla="*/ 186 w 246"/>
                        <a:gd name="T7" fmla="*/ 273 h 273"/>
                        <a:gd name="T8" fmla="*/ 246 w 246"/>
                        <a:gd name="T9" fmla="*/ 206 h 273"/>
                        <a:gd name="T10" fmla="*/ 246 w 246"/>
                        <a:gd name="T11" fmla="*/ 0 h 273"/>
                        <a:gd name="T12" fmla="*/ 62 w 246"/>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6" h="273">
                          <a:moveTo>
                            <a:pt x="62" y="0"/>
                          </a:moveTo>
                          <a:lnTo>
                            <a:pt x="0" y="69"/>
                          </a:lnTo>
                          <a:lnTo>
                            <a:pt x="0" y="273"/>
                          </a:lnTo>
                          <a:lnTo>
                            <a:pt x="186" y="273"/>
                          </a:lnTo>
                          <a:lnTo>
                            <a:pt x="246" y="206"/>
                          </a:lnTo>
                          <a:lnTo>
                            <a:pt x="246" y="0"/>
                          </a:lnTo>
                          <a:lnTo>
                            <a:pt x="62" y="0"/>
                          </a:lnTo>
                          <a:close/>
                        </a:path>
                      </a:pathLst>
                    </a:custGeom>
                    <a:grpFill/>
                    <a:ln w="9525">
                      <a:solidFill>
                        <a:schemeClr val="tx1"/>
                      </a:solidFill>
                      <a:prstDash val="solid"/>
                      <a:round/>
                      <a:headEnd/>
                      <a:tailEnd/>
                    </a:ln>
                  </p:spPr>
                  <p:txBody>
                    <a:bodyPr/>
                    <a:lstStyle/>
                    <a:p>
                      <a:endParaRPr lang="en-US"/>
                    </a:p>
                  </p:txBody>
                </p:sp>
                <p:sp>
                  <p:nvSpPr>
                    <p:cNvPr id="3594" name="Line 1501"/>
                    <p:cNvSpPr>
                      <a:spLocks noChangeShapeType="1"/>
                    </p:cNvSpPr>
                    <p:nvPr/>
                  </p:nvSpPr>
                  <p:spPr bwMode="auto">
                    <a:xfrm flipH="1">
                      <a:off x="3069" y="1889"/>
                      <a:ext cx="93" cy="1"/>
                    </a:xfrm>
                    <a:prstGeom prst="line">
                      <a:avLst/>
                    </a:prstGeom>
                    <a:grpFill/>
                    <a:ln w="9525">
                      <a:solidFill>
                        <a:schemeClr val="tx1"/>
                      </a:solidFill>
                      <a:round/>
                      <a:headEnd/>
                      <a:tailEnd/>
                    </a:ln>
                    <a:extLst/>
                  </p:spPr>
                  <p:txBody>
                    <a:bodyPr/>
                    <a:lstStyle/>
                    <a:p>
                      <a:endParaRPr lang="en-US"/>
                    </a:p>
                  </p:txBody>
                </p:sp>
                <p:sp>
                  <p:nvSpPr>
                    <p:cNvPr id="3595" name="Line 1502"/>
                    <p:cNvSpPr>
                      <a:spLocks noChangeShapeType="1"/>
                    </p:cNvSpPr>
                    <p:nvPr/>
                  </p:nvSpPr>
                  <p:spPr bwMode="auto">
                    <a:xfrm flipV="1">
                      <a:off x="3162" y="1854"/>
                      <a:ext cx="31" cy="35"/>
                    </a:xfrm>
                    <a:prstGeom prst="line">
                      <a:avLst/>
                    </a:prstGeom>
                    <a:grpFill/>
                    <a:ln w="9525">
                      <a:solidFill>
                        <a:schemeClr val="tx1"/>
                      </a:solidFill>
                      <a:round/>
                      <a:headEnd/>
                      <a:tailEnd/>
                    </a:ln>
                    <a:extLst/>
                  </p:spPr>
                  <p:txBody>
                    <a:bodyPr/>
                    <a:lstStyle/>
                    <a:p>
                      <a:endParaRPr lang="en-US"/>
                    </a:p>
                  </p:txBody>
                </p:sp>
                <p:sp>
                  <p:nvSpPr>
                    <p:cNvPr id="3596" name="Line 1503"/>
                    <p:cNvSpPr>
                      <a:spLocks noChangeShapeType="1"/>
                    </p:cNvSpPr>
                    <p:nvPr/>
                  </p:nvSpPr>
                  <p:spPr bwMode="auto">
                    <a:xfrm>
                      <a:off x="3162" y="1889"/>
                      <a:ext cx="1" cy="102"/>
                    </a:xfrm>
                    <a:prstGeom prst="line">
                      <a:avLst/>
                    </a:prstGeom>
                    <a:grpFill/>
                    <a:ln w="9525">
                      <a:solidFill>
                        <a:schemeClr val="tx1"/>
                      </a:solidFill>
                      <a:round/>
                      <a:headEnd/>
                      <a:tailEnd/>
                    </a:ln>
                    <a:extLst/>
                  </p:spPr>
                  <p:txBody>
                    <a:bodyPr/>
                    <a:lstStyle/>
                    <a:p>
                      <a:endParaRPr lang="en-US"/>
                    </a:p>
                  </p:txBody>
                </p:sp>
              </p:grpSp>
              <p:grpSp>
                <p:nvGrpSpPr>
                  <p:cNvPr id="3573" name="Group 1509"/>
                  <p:cNvGrpSpPr>
                    <a:grpSpLocks/>
                  </p:cNvGrpSpPr>
                  <p:nvPr/>
                </p:nvGrpSpPr>
                <p:grpSpPr bwMode="auto">
                  <a:xfrm>
                    <a:off x="2974" y="1753"/>
                    <a:ext cx="123" cy="137"/>
                    <a:chOff x="2974" y="1753"/>
                    <a:chExt cx="123" cy="137"/>
                  </a:xfrm>
                  <a:grpFill/>
                </p:grpSpPr>
                <p:sp>
                  <p:nvSpPr>
                    <p:cNvPr id="3589" name="Freeform 1505"/>
                    <p:cNvSpPr>
                      <a:spLocks/>
                    </p:cNvSpPr>
                    <p:nvPr/>
                  </p:nvSpPr>
                  <p:spPr bwMode="auto">
                    <a:xfrm>
                      <a:off x="2974" y="1753"/>
                      <a:ext cx="123" cy="137"/>
                    </a:xfrm>
                    <a:custGeom>
                      <a:avLst/>
                      <a:gdLst>
                        <a:gd name="T0" fmla="*/ 63 w 247"/>
                        <a:gd name="T1" fmla="*/ 0 h 273"/>
                        <a:gd name="T2" fmla="*/ 0 w 247"/>
                        <a:gd name="T3" fmla="*/ 69 h 273"/>
                        <a:gd name="T4" fmla="*/ 0 w 247"/>
                        <a:gd name="T5" fmla="*/ 273 h 273"/>
                        <a:gd name="T6" fmla="*/ 186 w 247"/>
                        <a:gd name="T7" fmla="*/ 273 h 273"/>
                        <a:gd name="T8" fmla="*/ 247 w 247"/>
                        <a:gd name="T9" fmla="*/ 206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69"/>
                          </a:lnTo>
                          <a:lnTo>
                            <a:pt x="0" y="273"/>
                          </a:lnTo>
                          <a:lnTo>
                            <a:pt x="186" y="273"/>
                          </a:lnTo>
                          <a:lnTo>
                            <a:pt x="247" y="206"/>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3590" name="Line 1506"/>
                    <p:cNvSpPr>
                      <a:spLocks noChangeShapeType="1"/>
                    </p:cNvSpPr>
                    <p:nvPr/>
                  </p:nvSpPr>
                  <p:spPr bwMode="auto">
                    <a:xfrm flipH="1">
                      <a:off x="2974" y="1788"/>
                      <a:ext cx="93" cy="1"/>
                    </a:xfrm>
                    <a:prstGeom prst="line">
                      <a:avLst/>
                    </a:prstGeom>
                    <a:grpFill/>
                    <a:ln w="9525">
                      <a:solidFill>
                        <a:schemeClr val="tx1"/>
                      </a:solidFill>
                      <a:round/>
                      <a:headEnd/>
                      <a:tailEnd/>
                    </a:ln>
                    <a:extLst/>
                  </p:spPr>
                  <p:txBody>
                    <a:bodyPr/>
                    <a:lstStyle/>
                    <a:p>
                      <a:endParaRPr lang="en-US"/>
                    </a:p>
                  </p:txBody>
                </p:sp>
                <p:sp>
                  <p:nvSpPr>
                    <p:cNvPr id="3591" name="Line 1507"/>
                    <p:cNvSpPr>
                      <a:spLocks noChangeShapeType="1"/>
                    </p:cNvSpPr>
                    <p:nvPr/>
                  </p:nvSpPr>
                  <p:spPr bwMode="auto">
                    <a:xfrm flipV="1">
                      <a:off x="3067" y="1753"/>
                      <a:ext cx="30" cy="35"/>
                    </a:xfrm>
                    <a:prstGeom prst="line">
                      <a:avLst/>
                    </a:prstGeom>
                    <a:grpFill/>
                    <a:ln w="9525">
                      <a:solidFill>
                        <a:schemeClr val="tx1"/>
                      </a:solidFill>
                      <a:round/>
                      <a:headEnd/>
                      <a:tailEnd/>
                    </a:ln>
                    <a:extLst/>
                  </p:spPr>
                  <p:txBody>
                    <a:bodyPr/>
                    <a:lstStyle/>
                    <a:p>
                      <a:endParaRPr lang="en-US"/>
                    </a:p>
                  </p:txBody>
                </p:sp>
                <p:sp>
                  <p:nvSpPr>
                    <p:cNvPr id="3592" name="Line 1508"/>
                    <p:cNvSpPr>
                      <a:spLocks noChangeShapeType="1"/>
                    </p:cNvSpPr>
                    <p:nvPr/>
                  </p:nvSpPr>
                  <p:spPr bwMode="auto">
                    <a:xfrm>
                      <a:off x="3067" y="1788"/>
                      <a:ext cx="1" cy="102"/>
                    </a:xfrm>
                    <a:prstGeom prst="line">
                      <a:avLst/>
                    </a:prstGeom>
                    <a:grpFill/>
                    <a:ln w="9525">
                      <a:solidFill>
                        <a:schemeClr val="tx1"/>
                      </a:solidFill>
                      <a:round/>
                      <a:headEnd/>
                      <a:tailEnd/>
                    </a:ln>
                    <a:extLst/>
                  </p:spPr>
                  <p:txBody>
                    <a:bodyPr/>
                    <a:lstStyle/>
                    <a:p>
                      <a:endParaRPr lang="en-US"/>
                    </a:p>
                  </p:txBody>
                </p:sp>
              </p:grpSp>
              <p:grpSp>
                <p:nvGrpSpPr>
                  <p:cNvPr id="3574" name="Group 1514"/>
                  <p:cNvGrpSpPr>
                    <a:grpSpLocks/>
                  </p:cNvGrpSpPr>
                  <p:nvPr/>
                </p:nvGrpSpPr>
                <p:grpSpPr bwMode="auto">
                  <a:xfrm>
                    <a:off x="3069" y="1753"/>
                    <a:ext cx="124" cy="137"/>
                    <a:chOff x="3069" y="1753"/>
                    <a:chExt cx="124" cy="137"/>
                  </a:xfrm>
                  <a:grpFill/>
                </p:grpSpPr>
                <p:sp>
                  <p:nvSpPr>
                    <p:cNvPr id="3585" name="Freeform 1510"/>
                    <p:cNvSpPr>
                      <a:spLocks/>
                    </p:cNvSpPr>
                    <p:nvPr/>
                  </p:nvSpPr>
                  <p:spPr bwMode="auto">
                    <a:xfrm>
                      <a:off x="3069" y="1753"/>
                      <a:ext cx="124" cy="137"/>
                    </a:xfrm>
                    <a:custGeom>
                      <a:avLst/>
                      <a:gdLst>
                        <a:gd name="T0" fmla="*/ 62 w 246"/>
                        <a:gd name="T1" fmla="*/ 0 h 273"/>
                        <a:gd name="T2" fmla="*/ 0 w 246"/>
                        <a:gd name="T3" fmla="*/ 69 h 273"/>
                        <a:gd name="T4" fmla="*/ 0 w 246"/>
                        <a:gd name="T5" fmla="*/ 273 h 273"/>
                        <a:gd name="T6" fmla="*/ 186 w 246"/>
                        <a:gd name="T7" fmla="*/ 273 h 273"/>
                        <a:gd name="T8" fmla="*/ 246 w 246"/>
                        <a:gd name="T9" fmla="*/ 206 h 273"/>
                        <a:gd name="T10" fmla="*/ 246 w 246"/>
                        <a:gd name="T11" fmla="*/ 0 h 273"/>
                        <a:gd name="T12" fmla="*/ 62 w 246"/>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6" h="273">
                          <a:moveTo>
                            <a:pt x="62" y="0"/>
                          </a:moveTo>
                          <a:lnTo>
                            <a:pt x="0" y="69"/>
                          </a:lnTo>
                          <a:lnTo>
                            <a:pt x="0" y="273"/>
                          </a:lnTo>
                          <a:lnTo>
                            <a:pt x="186" y="273"/>
                          </a:lnTo>
                          <a:lnTo>
                            <a:pt x="246" y="206"/>
                          </a:lnTo>
                          <a:lnTo>
                            <a:pt x="246" y="0"/>
                          </a:lnTo>
                          <a:lnTo>
                            <a:pt x="62" y="0"/>
                          </a:lnTo>
                          <a:close/>
                        </a:path>
                      </a:pathLst>
                    </a:custGeom>
                    <a:grpFill/>
                    <a:ln w="9525">
                      <a:solidFill>
                        <a:schemeClr val="tx1"/>
                      </a:solidFill>
                      <a:prstDash val="solid"/>
                      <a:round/>
                      <a:headEnd/>
                      <a:tailEnd/>
                    </a:ln>
                  </p:spPr>
                  <p:txBody>
                    <a:bodyPr/>
                    <a:lstStyle/>
                    <a:p>
                      <a:endParaRPr lang="en-US"/>
                    </a:p>
                  </p:txBody>
                </p:sp>
                <p:sp>
                  <p:nvSpPr>
                    <p:cNvPr id="3586" name="Line 1511"/>
                    <p:cNvSpPr>
                      <a:spLocks noChangeShapeType="1"/>
                    </p:cNvSpPr>
                    <p:nvPr/>
                  </p:nvSpPr>
                  <p:spPr bwMode="auto">
                    <a:xfrm flipH="1">
                      <a:off x="3069" y="1788"/>
                      <a:ext cx="93" cy="1"/>
                    </a:xfrm>
                    <a:prstGeom prst="line">
                      <a:avLst/>
                    </a:prstGeom>
                    <a:grpFill/>
                    <a:ln w="9525">
                      <a:solidFill>
                        <a:schemeClr val="tx1"/>
                      </a:solidFill>
                      <a:round/>
                      <a:headEnd/>
                      <a:tailEnd/>
                    </a:ln>
                    <a:extLst/>
                  </p:spPr>
                  <p:txBody>
                    <a:bodyPr/>
                    <a:lstStyle/>
                    <a:p>
                      <a:endParaRPr lang="en-US"/>
                    </a:p>
                  </p:txBody>
                </p:sp>
                <p:sp>
                  <p:nvSpPr>
                    <p:cNvPr id="3587" name="Line 1512"/>
                    <p:cNvSpPr>
                      <a:spLocks noChangeShapeType="1"/>
                    </p:cNvSpPr>
                    <p:nvPr/>
                  </p:nvSpPr>
                  <p:spPr bwMode="auto">
                    <a:xfrm flipV="1">
                      <a:off x="3162" y="1753"/>
                      <a:ext cx="31" cy="35"/>
                    </a:xfrm>
                    <a:prstGeom prst="line">
                      <a:avLst/>
                    </a:prstGeom>
                    <a:grpFill/>
                    <a:ln w="9525">
                      <a:solidFill>
                        <a:schemeClr val="tx1"/>
                      </a:solidFill>
                      <a:round/>
                      <a:headEnd/>
                      <a:tailEnd/>
                    </a:ln>
                    <a:extLst/>
                  </p:spPr>
                  <p:txBody>
                    <a:bodyPr/>
                    <a:lstStyle/>
                    <a:p>
                      <a:endParaRPr lang="en-US"/>
                    </a:p>
                  </p:txBody>
                </p:sp>
                <p:sp>
                  <p:nvSpPr>
                    <p:cNvPr id="3588" name="Line 1513"/>
                    <p:cNvSpPr>
                      <a:spLocks noChangeShapeType="1"/>
                    </p:cNvSpPr>
                    <p:nvPr/>
                  </p:nvSpPr>
                  <p:spPr bwMode="auto">
                    <a:xfrm>
                      <a:off x="3162" y="1788"/>
                      <a:ext cx="1" cy="102"/>
                    </a:xfrm>
                    <a:prstGeom prst="line">
                      <a:avLst/>
                    </a:prstGeom>
                    <a:grpFill/>
                    <a:ln w="9525">
                      <a:solidFill>
                        <a:schemeClr val="tx1"/>
                      </a:solidFill>
                      <a:round/>
                      <a:headEnd/>
                      <a:tailEnd/>
                    </a:ln>
                    <a:extLst/>
                  </p:spPr>
                  <p:txBody>
                    <a:bodyPr/>
                    <a:lstStyle/>
                    <a:p>
                      <a:endParaRPr lang="en-US"/>
                    </a:p>
                  </p:txBody>
                </p:sp>
              </p:grpSp>
              <p:grpSp>
                <p:nvGrpSpPr>
                  <p:cNvPr id="3575" name="Group 1519"/>
                  <p:cNvGrpSpPr>
                    <a:grpSpLocks/>
                  </p:cNvGrpSpPr>
                  <p:nvPr/>
                </p:nvGrpSpPr>
                <p:grpSpPr bwMode="auto">
                  <a:xfrm>
                    <a:off x="2974" y="1652"/>
                    <a:ext cx="123" cy="137"/>
                    <a:chOff x="2974" y="1652"/>
                    <a:chExt cx="123" cy="137"/>
                  </a:xfrm>
                  <a:grpFill/>
                </p:grpSpPr>
                <p:sp>
                  <p:nvSpPr>
                    <p:cNvPr id="3581" name="Freeform 1515"/>
                    <p:cNvSpPr>
                      <a:spLocks/>
                    </p:cNvSpPr>
                    <p:nvPr/>
                  </p:nvSpPr>
                  <p:spPr bwMode="auto">
                    <a:xfrm>
                      <a:off x="2974" y="1652"/>
                      <a:ext cx="123" cy="137"/>
                    </a:xfrm>
                    <a:custGeom>
                      <a:avLst/>
                      <a:gdLst>
                        <a:gd name="T0" fmla="*/ 63 w 247"/>
                        <a:gd name="T1" fmla="*/ 0 h 273"/>
                        <a:gd name="T2" fmla="*/ 0 w 247"/>
                        <a:gd name="T3" fmla="*/ 69 h 273"/>
                        <a:gd name="T4" fmla="*/ 0 w 247"/>
                        <a:gd name="T5" fmla="*/ 273 h 273"/>
                        <a:gd name="T6" fmla="*/ 186 w 247"/>
                        <a:gd name="T7" fmla="*/ 273 h 273"/>
                        <a:gd name="T8" fmla="*/ 247 w 247"/>
                        <a:gd name="T9" fmla="*/ 206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69"/>
                          </a:lnTo>
                          <a:lnTo>
                            <a:pt x="0" y="273"/>
                          </a:lnTo>
                          <a:lnTo>
                            <a:pt x="186" y="273"/>
                          </a:lnTo>
                          <a:lnTo>
                            <a:pt x="247" y="206"/>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3582" name="Line 1516"/>
                    <p:cNvSpPr>
                      <a:spLocks noChangeShapeType="1"/>
                    </p:cNvSpPr>
                    <p:nvPr/>
                  </p:nvSpPr>
                  <p:spPr bwMode="auto">
                    <a:xfrm flipH="1">
                      <a:off x="2974" y="1687"/>
                      <a:ext cx="93" cy="1"/>
                    </a:xfrm>
                    <a:prstGeom prst="line">
                      <a:avLst/>
                    </a:prstGeom>
                    <a:grpFill/>
                    <a:ln w="9525">
                      <a:solidFill>
                        <a:schemeClr val="tx1"/>
                      </a:solidFill>
                      <a:round/>
                      <a:headEnd/>
                      <a:tailEnd/>
                    </a:ln>
                    <a:extLst/>
                  </p:spPr>
                  <p:txBody>
                    <a:bodyPr/>
                    <a:lstStyle/>
                    <a:p>
                      <a:endParaRPr lang="en-US"/>
                    </a:p>
                  </p:txBody>
                </p:sp>
                <p:sp>
                  <p:nvSpPr>
                    <p:cNvPr id="3583" name="Line 1517"/>
                    <p:cNvSpPr>
                      <a:spLocks noChangeShapeType="1"/>
                    </p:cNvSpPr>
                    <p:nvPr/>
                  </p:nvSpPr>
                  <p:spPr bwMode="auto">
                    <a:xfrm flipV="1">
                      <a:off x="3067" y="1652"/>
                      <a:ext cx="30" cy="35"/>
                    </a:xfrm>
                    <a:prstGeom prst="line">
                      <a:avLst/>
                    </a:prstGeom>
                    <a:grpFill/>
                    <a:ln w="9525">
                      <a:solidFill>
                        <a:schemeClr val="tx1"/>
                      </a:solidFill>
                      <a:round/>
                      <a:headEnd/>
                      <a:tailEnd/>
                    </a:ln>
                    <a:extLst/>
                  </p:spPr>
                  <p:txBody>
                    <a:bodyPr/>
                    <a:lstStyle/>
                    <a:p>
                      <a:endParaRPr lang="en-US"/>
                    </a:p>
                  </p:txBody>
                </p:sp>
                <p:sp>
                  <p:nvSpPr>
                    <p:cNvPr id="3584" name="Line 1518"/>
                    <p:cNvSpPr>
                      <a:spLocks noChangeShapeType="1"/>
                    </p:cNvSpPr>
                    <p:nvPr/>
                  </p:nvSpPr>
                  <p:spPr bwMode="auto">
                    <a:xfrm>
                      <a:off x="3067" y="1687"/>
                      <a:ext cx="1" cy="102"/>
                    </a:xfrm>
                    <a:prstGeom prst="line">
                      <a:avLst/>
                    </a:prstGeom>
                    <a:grpFill/>
                    <a:ln w="9525">
                      <a:solidFill>
                        <a:schemeClr val="tx1"/>
                      </a:solidFill>
                      <a:round/>
                      <a:headEnd/>
                      <a:tailEnd/>
                    </a:ln>
                    <a:extLst/>
                  </p:spPr>
                  <p:txBody>
                    <a:bodyPr/>
                    <a:lstStyle/>
                    <a:p>
                      <a:endParaRPr lang="en-US"/>
                    </a:p>
                  </p:txBody>
                </p:sp>
              </p:grpSp>
              <p:grpSp>
                <p:nvGrpSpPr>
                  <p:cNvPr id="3576" name="Group 1524"/>
                  <p:cNvGrpSpPr>
                    <a:grpSpLocks/>
                  </p:cNvGrpSpPr>
                  <p:nvPr/>
                </p:nvGrpSpPr>
                <p:grpSpPr bwMode="auto">
                  <a:xfrm>
                    <a:off x="3069" y="1652"/>
                    <a:ext cx="124" cy="137"/>
                    <a:chOff x="3069" y="1652"/>
                    <a:chExt cx="124" cy="137"/>
                  </a:xfrm>
                  <a:grpFill/>
                </p:grpSpPr>
                <p:sp>
                  <p:nvSpPr>
                    <p:cNvPr id="3577" name="Freeform 1520"/>
                    <p:cNvSpPr>
                      <a:spLocks/>
                    </p:cNvSpPr>
                    <p:nvPr/>
                  </p:nvSpPr>
                  <p:spPr bwMode="auto">
                    <a:xfrm>
                      <a:off x="3069" y="1652"/>
                      <a:ext cx="124" cy="137"/>
                    </a:xfrm>
                    <a:custGeom>
                      <a:avLst/>
                      <a:gdLst>
                        <a:gd name="T0" fmla="*/ 62 w 246"/>
                        <a:gd name="T1" fmla="*/ 0 h 273"/>
                        <a:gd name="T2" fmla="*/ 0 w 246"/>
                        <a:gd name="T3" fmla="*/ 69 h 273"/>
                        <a:gd name="T4" fmla="*/ 0 w 246"/>
                        <a:gd name="T5" fmla="*/ 273 h 273"/>
                        <a:gd name="T6" fmla="*/ 186 w 246"/>
                        <a:gd name="T7" fmla="*/ 273 h 273"/>
                        <a:gd name="T8" fmla="*/ 246 w 246"/>
                        <a:gd name="T9" fmla="*/ 206 h 273"/>
                        <a:gd name="T10" fmla="*/ 246 w 246"/>
                        <a:gd name="T11" fmla="*/ 0 h 273"/>
                        <a:gd name="T12" fmla="*/ 62 w 246"/>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6" h="273">
                          <a:moveTo>
                            <a:pt x="62" y="0"/>
                          </a:moveTo>
                          <a:lnTo>
                            <a:pt x="0" y="69"/>
                          </a:lnTo>
                          <a:lnTo>
                            <a:pt x="0" y="273"/>
                          </a:lnTo>
                          <a:lnTo>
                            <a:pt x="186" y="273"/>
                          </a:lnTo>
                          <a:lnTo>
                            <a:pt x="246" y="206"/>
                          </a:lnTo>
                          <a:lnTo>
                            <a:pt x="246" y="0"/>
                          </a:lnTo>
                          <a:lnTo>
                            <a:pt x="62" y="0"/>
                          </a:lnTo>
                          <a:close/>
                        </a:path>
                      </a:pathLst>
                    </a:custGeom>
                    <a:grpFill/>
                    <a:ln w="9525">
                      <a:solidFill>
                        <a:schemeClr val="tx1"/>
                      </a:solidFill>
                      <a:prstDash val="solid"/>
                      <a:round/>
                      <a:headEnd/>
                      <a:tailEnd/>
                    </a:ln>
                  </p:spPr>
                  <p:txBody>
                    <a:bodyPr/>
                    <a:lstStyle/>
                    <a:p>
                      <a:endParaRPr lang="en-US"/>
                    </a:p>
                  </p:txBody>
                </p:sp>
                <p:sp>
                  <p:nvSpPr>
                    <p:cNvPr id="3578" name="Line 1521"/>
                    <p:cNvSpPr>
                      <a:spLocks noChangeShapeType="1"/>
                    </p:cNvSpPr>
                    <p:nvPr/>
                  </p:nvSpPr>
                  <p:spPr bwMode="auto">
                    <a:xfrm flipH="1">
                      <a:off x="3069" y="1687"/>
                      <a:ext cx="93" cy="1"/>
                    </a:xfrm>
                    <a:prstGeom prst="line">
                      <a:avLst/>
                    </a:prstGeom>
                    <a:grpFill/>
                    <a:ln w="9525">
                      <a:solidFill>
                        <a:schemeClr val="tx1"/>
                      </a:solidFill>
                      <a:round/>
                      <a:headEnd/>
                      <a:tailEnd/>
                    </a:ln>
                    <a:extLst/>
                  </p:spPr>
                  <p:txBody>
                    <a:bodyPr/>
                    <a:lstStyle/>
                    <a:p>
                      <a:endParaRPr lang="en-US"/>
                    </a:p>
                  </p:txBody>
                </p:sp>
                <p:sp>
                  <p:nvSpPr>
                    <p:cNvPr id="3579" name="Line 1522"/>
                    <p:cNvSpPr>
                      <a:spLocks noChangeShapeType="1"/>
                    </p:cNvSpPr>
                    <p:nvPr/>
                  </p:nvSpPr>
                  <p:spPr bwMode="auto">
                    <a:xfrm flipV="1">
                      <a:off x="3162" y="1652"/>
                      <a:ext cx="31" cy="35"/>
                    </a:xfrm>
                    <a:prstGeom prst="line">
                      <a:avLst/>
                    </a:prstGeom>
                    <a:grpFill/>
                    <a:ln w="9525">
                      <a:solidFill>
                        <a:schemeClr val="tx1"/>
                      </a:solidFill>
                      <a:round/>
                      <a:headEnd/>
                      <a:tailEnd/>
                    </a:ln>
                    <a:extLst/>
                  </p:spPr>
                  <p:txBody>
                    <a:bodyPr/>
                    <a:lstStyle/>
                    <a:p>
                      <a:endParaRPr lang="en-US"/>
                    </a:p>
                  </p:txBody>
                </p:sp>
                <p:sp>
                  <p:nvSpPr>
                    <p:cNvPr id="3580" name="Line 1523"/>
                    <p:cNvSpPr>
                      <a:spLocks noChangeShapeType="1"/>
                    </p:cNvSpPr>
                    <p:nvPr/>
                  </p:nvSpPr>
                  <p:spPr bwMode="auto">
                    <a:xfrm>
                      <a:off x="3162" y="1687"/>
                      <a:ext cx="1" cy="102"/>
                    </a:xfrm>
                    <a:prstGeom prst="line">
                      <a:avLst/>
                    </a:prstGeom>
                    <a:grpFill/>
                    <a:ln w="9525">
                      <a:solidFill>
                        <a:schemeClr val="tx1"/>
                      </a:solidFill>
                      <a:round/>
                      <a:headEnd/>
                      <a:tailEnd/>
                    </a:ln>
                    <a:extLst/>
                  </p:spPr>
                  <p:txBody>
                    <a:bodyPr/>
                    <a:lstStyle/>
                    <a:p>
                      <a:endParaRPr lang="en-US"/>
                    </a:p>
                  </p:txBody>
                </p:sp>
              </p:grpSp>
            </p:grpSp>
          </p:grpSp>
          <p:grpSp>
            <p:nvGrpSpPr>
              <p:cNvPr id="2540" name="Group 2032"/>
              <p:cNvGrpSpPr>
                <a:grpSpLocks/>
              </p:cNvGrpSpPr>
              <p:nvPr/>
            </p:nvGrpSpPr>
            <p:grpSpPr bwMode="auto">
              <a:xfrm>
                <a:off x="2184" y="1686"/>
                <a:ext cx="978" cy="1045"/>
                <a:chOff x="2184" y="1686"/>
                <a:chExt cx="978" cy="1045"/>
              </a:xfrm>
              <a:grpFill/>
            </p:grpSpPr>
            <p:grpSp>
              <p:nvGrpSpPr>
                <p:cNvPr id="3047" name="Group 1627"/>
                <p:cNvGrpSpPr>
                  <a:grpSpLocks/>
                </p:cNvGrpSpPr>
                <p:nvPr/>
              </p:nvGrpSpPr>
              <p:grpSpPr bwMode="auto">
                <a:xfrm>
                  <a:off x="2184" y="1686"/>
                  <a:ext cx="218" cy="1045"/>
                  <a:chOff x="2184" y="1686"/>
                  <a:chExt cx="218" cy="1045"/>
                </a:xfrm>
                <a:grpFill/>
              </p:grpSpPr>
              <p:grpSp>
                <p:nvGrpSpPr>
                  <p:cNvPr id="3452" name="Group 1531"/>
                  <p:cNvGrpSpPr>
                    <a:grpSpLocks/>
                  </p:cNvGrpSpPr>
                  <p:nvPr/>
                </p:nvGrpSpPr>
                <p:grpSpPr bwMode="auto">
                  <a:xfrm>
                    <a:off x="2184" y="2594"/>
                    <a:ext cx="123" cy="137"/>
                    <a:chOff x="2184" y="2594"/>
                    <a:chExt cx="123" cy="137"/>
                  </a:xfrm>
                  <a:grpFill/>
                </p:grpSpPr>
                <p:sp>
                  <p:nvSpPr>
                    <p:cNvPr id="3548" name="Freeform 1527"/>
                    <p:cNvSpPr>
                      <a:spLocks/>
                    </p:cNvSpPr>
                    <p:nvPr/>
                  </p:nvSpPr>
                  <p:spPr bwMode="auto">
                    <a:xfrm>
                      <a:off x="2184" y="2594"/>
                      <a:ext cx="123" cy="137"/>
                    </a:xfrm>
                    <a:custGeom>
                      <a:avLst/>
                      <a:gdLst>
                        <a:gd name="T0" fmla="*/ 63 w 247"/>
                        <a:gd name="T1" fmla="*/ 0 h 273"/>
                        <a:gd name="T2" fmla="*/ 0 w 247"/>
                        <a:gd name="T3" fmla="*/ 69 h 273"/>
                        <a:gd name="T4" fmla="*/ 0 w 247"/>
                        <a:gd name="T5" fmla="*/ 273 h 273"/>
                        <a:gd name="T6" fmla="*/ 186 w 247"/>
                        <a:gd name="T7" fmla="*/ 273 h 273"/>
                        <a:gd name="T8" fmla="*/ 247 w 247"/>
                        <a:gd name="T9" fmla="*/ 205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69"/>
                          </a:lnTo>
                          <a:lnTo>
                            <a:pt x="0" y="273"/>
                          </a:lnTo>
                          <a:lnTo>
                            <a:pt x="186" y="273"/>
                          </a:lnTo>
                          <a:lnTo>
                            <a:pt x="247" y="205"/>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3549" name="Line 1528"/>
                    <p:cNvSpPr>
                      <a:spLocks noChangeShapeType="1"/>
                    </p:cNvSpPr>
                    <p:nvPr/>
                  </p:nvSpPr>
                  <p:spPr bwMode="auto">
                    <a:xfrm flipH="1">
                      <a:off x="2184" y="2629"/>
                      <a:ext cx="92" cy="1"/>
                    </a:xfrm>
                    <a:prstGeom prst="line">
                      <a:avLst/>
                    </a:prstGeom>
                    <a:grpFill/>
                    <a:ln w="9525">
                      <a:solidFill>
                        <a:schemeClr val="tx1"/>
                      </a:solidFill>
                      <a:round/>
                      <a:headEnd/>
                      <a:tailEnd/>
                    </a:ln>
                    <a:extLst/>
                  </p:spPr>
                  <p:txBody>
                    <a:bodyPr/>
                    <a:lstStyle/>
                    <a:p>
                      <a:endParaRPr lang="en-US"/>
                    </a:p>
                  </p:txBody>
                </p:sp>
                <p:sp>
                  <p:nvSpPr>
                    <p:cNvPr id="3550" name="Line 1529"/>
                    <p:cNvSpPr>
                      <a:spLocks noChangeShapeType="1"/>
                    </p:cNvSpPr>
                    <p:nvPr/>
                  </p:nvSpPr>
                  <p:spPr bwMode="auto">
                    <a:xfrm flipV="1">
                      <a:off x="2276" y="2594"/>
                      <a:ext cx="31" cy="35"/>
                    </a:xfrm>
                    <a:prstGeom prst="line">
                      <a:avLst/>
                    </a:prstGeom>
                    <a:grpFill/>
                    <a:ln w="9525">
                      <a:solidFill>
                        <a:schemeClr val="tx1"/>
                      </a:solidFill>
                      <a:round/>
                      <a:headEnd/>
                      <a:tailEnd/>
                    </a:ln>
                    <a:extLst/>
                  </p:spPr>
                  <p:txBody>
                    <a:bodyPr/>
                    <a:lstStyle/>
                    <a:p>
                      <a:endParaRPr lang="en-US"/>
                    </a:p>
                  </p:txBody>
                </p:sp>
                <p:sp>
                  <p:nvSpPr>
                    <p:cNvPr id="3551" name="Line 1530"/>
                    <p:cNvSpPr>
                      <a:spLocks noChangeShapeType="1"/>
                    </p:cNvSpPr>
                    <p:nvPr/>
                  </p:nvSpPr>
                  <p:spPr bwMode="auto">
                    <a:xfrm>
                      <a:off x="2276" y="2629"/>
                      <a:ext cx="1" cy="102"/>
                    </a:xfrm>
                    <a:prstGeom prst="line">
                      <a:avLst/>
                    </a:prstGeom>
                    <a:grpFill/>
                    <a:ln w="9525">
                      <a:solidFill>
                        <a:schemeClr val="tx1"/>
                      </a:solidFill>
                      <a:round/>
                      <a:headEnd/>
                      <a:tailEnd/>
                    </a:ln>
                    <a:extLst/>
                  </p:spPr>
                  <p:txBody>
                    <a:bodyPr/>
                    <a:lstStyle/>
                    <a:p>
                      <a:endParaRPr lang="en-US"/>
                    </a:p>
                  </p:txBody>
                </p:sp>
              </p:grpSp>
              <p:grpSp>
                <p:nvGrpSpPr>
                  <p:cNvPr id="3453" name="Group 1536"/>
                  <p:cNvGrpSpPr>
                    <a:grpSpLocks/>
                  </p:cNvGrpSpPr>
                  <p:nvPr/>
                </p:nvGrpSpPr>
                <p:grpSpPr bwMode="auto">
                  <a:xfrm>
                    <a:off x="2184" y="2493"/>
                    <a:ext cx="123" cy="137"/>
                    <a:chOff x="2184" y="2493"/>
                    <a:chExt cx="123" cy="137"/>
                  </a:xfrm>
                  <a:grpFill/>
                </p:grpSpPr>
                <p:sp>
                  <p:nvSpPr>
                    <p:cNvPr id="3544" name="Freeform 1532"/>
                    <p:cNvSpPr>
                      <a:spLocks/>
                    </p:cNvSpPr>
                    <p:nvPr/>
                  </p:nvSpPr>
                  <p:spPr bwMode="auto">
                    <a:xfrm>
                      <a:off x="2184" y="2493"/>
                      <a:ext cx="123" cy="137"/>
                    </a:xfrm>
                    <a:custGeom>
                      <a:avLst/>
                      <a:gdLst>
                        <a:gd name="T0" fmla="*/ 63 w 247"/>
                        <a:gd name="T1" fmla="*/ 0 h 273"/>
                        <a:gd name="T2" fmla="*/ 0 w 247"/>
                        <a:gd name="T3" fmla="*/ 69 h 273"/>
                        <a:gd name="T4" fmla="*/ 0 w 247"/>
                        <a:gd name="T5" fmla="*/ 273 h 273"/>
                        <a:gd name="T6" fmla="*/ 186 w 247"/>
                        <a:gd name="T7" fmla="*/ 273 h 273"/>
                        <a:gd name="T8" fmla="*/ 247 w 247"/>
                        <a:gd name="T9" fmla="*/ 206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69"/>
                          </a:lnTo>
                          <a:lnTo>
                            <a:pt x="0" y="273"/>
                          </a:lnTo>
                          <a:lnTo>
                            <a:pt x="186" y="273"/>
                          </a:lnTo>
                          <a:lnTo>
                            <a:pt x="247" y="206"/>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3545" name="Line 1533"/>
                    <p:cNvSpPr>
                      <a:spLocks noChangeShapeType="1"/>
                    </p:cNvSpPr>
                    <p:nvPr/>
                  </p:nvSpPr>
                  <p:spPr bwMode="auto">
                    <a:xfrm flipH="1">
                      <a:off x="2184" y="2528"/>
                      <a:ext cx="92" cy="1"/>
                    </a:xfrm>
                    <a:prstGeom prst="line">
                      <a:avLst/>
                    </a:prstGeom>
                    <a:grpFill/>
                    <a:ln w="9525">
                      <a:solidFill>
                        <a:schemeClr val="tx1"/>
                      </a:solidFill>
                      <a:round/>
                      <a:headEnd/>
                      <a:tailEnd/>
                    </a:ln>
                    <a:extLst/>
                  </p:spPr>
                  <p:txBody>
                    <a:bodyPr/>
                    <a:lstStyle/>
                    <a:p>
                      <a:endParaRPr lang="en-US"/>
                    </a:p>
                  </p:txBody>
                </p:sp>
                <p:sp>
                  <p:nvSpPr>
                    <p:cNvPr id="3546" name="Line 1534"/>
                    <p:cNvSpPr>
                      <a:spLocks noChangeShapeType="1"/>
                    </p:cNvSpPr>
                    <p:nvPr/>
                  </p:nvSpPr>
                  <p:spPr bwMode="auto">
                    <a:xfrm flipV="1">
                      <a:off x="2276" y="2493"/>
                      <a:ext cx="31" cy="35"/>
                    </a:xfrm>
                    <a:prstGeom prst="line">
                      <a:avLst/>
                    </a:prstGeom>
                    <a:grpFill/>
                    <a:ln w="9525">
                      <a:solidFill>
                        <a:schemeClr val="tx1"/>
                      </a:solidFill>
                      <a:round/>
                      <a:headEnd/>
                      <a:tailEnd/>
                    </a:ln>
                    <a:extLst/>
                  </p:spPr>
                  <p:txBody>
                    <a:bodyPr/>
                    <a:lstStyle/>
                    <a:p>
                      <a:endParaRPr lang="en-US"/>
                    </a:p>
                  </p:txBody>
                </p:sp>
                <p:sp>
                  <p:nvSpPr>
                    <p:cNvPr id="3547" name="Line 1535"/>
                    <p:cNvSpPr>
                      <a:spLocks noChangeShapeType="1"/>
                    </p:cNvSpPr>
                    <p:nvPr/>
                  </p:nvSpPr>
                  <p:spPr bwMode="auto">
                    <a:xfrm>
                      <a:off x="2276" y="2528"/>
                      <a:ext cx="1" cy="102"/>
                    </a:xfrm>
                    <a:prstGeom prst="line">
                      <a:avLst/>
                    </a:prstGeom>
                    <a:grpFill/>
                    <a:ln w="9525">
                      <a:solidFill>
                        <a:schemeClr val="tx1"/>
                      </a:solidFill>
                      <a:round/>
                      <a:headEnd/>
                      <a:tailEnd/>
                    </a:ln>
                    <a:extLst/>
                  </p:spPr>
                  <p:txBody>
                    <a:bodyPr/>
                    <a:lstStyle/>
                    <a:p>
                      <a:endParaRPr lang="en-US"/>
                    </a:p>
                  </p:txBody>
                </p:sp>
              </p:grpSp>
              <p:grpSp>
                <p:nvGrpSpPr>
                  <p:cNvPr id="3454" name="Group 1541"/>
                  <p:cNvGrpSpPr>
                    <a:grpSpLocks/>
                  </p:cNvGrpSpPr>
                  <p:nvPr/>
                </p:nvGrpSpPr>
                <p:grpSpPr bwMode="auto">
                  <a:xfrm>
                    <a:off x="2184" y="2392"/>
                    <a:ext cx="123" cy="137"/>
                    <a:chOff x="2184" y="2392"/>
                    <a:chExt cx="123" cy="137"/>
                  </a:xfrm>
                  <a:grpFill/>
                </p:grpSpPr>
                <p:sp>
                  <p:nvSpPr>
                    <p:cNvPr id="3540" name="Freeform 1537"/>
                    <p:cNvSpPr>
                      <a:spLocks/>
                    </p:cNvSpPr>
                    <p:nvPr/>
                  </p:nvSpPr>
                  <p:spPr bwMode="auto">
                    <a:xfrm>
                      <a:off x="2184" y="2392"/>
                      <a:ext cx="123" cy="137"/>
                    </a:xfrm>
                    <a:custGeom>
                      <a:avLst/>
                      <a:gdLst>
                        <a:gd name="T0" fmla="*/ 63 w 247"/>
                        <a:gd name="T1" fmla="*/ 0 h 273"/>
                        <a:gd name="T2" fmla="*/ 0 w 247"/>
                        <a:gd name="T3" fmla="*/ 69 h 273"/>
                        <a:gd name="T4" fmla="*/ 0 w 247"/>
                        <a:gd name="T5" fmla="*/ 273 h 273"/>
                        <a:gd name="T6" fmla="*/ 186 w 247"/>
                        <a:gd name="T7" fmla="*/ 273 h 273"/>
                        <a:gd name="T8" fmla="*/ 247 w 247"/>
                        <a:gd name="T9" fmla="*/ 206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69"/>
                          </a:lnTo>
                          <a:lnTo>
                            <a:pt x="0" y="273"/>
                          </a:lnTo>
                          <a:lnTo>
                            <a:pt x="186" y="273"/>
                          </a:lnTo>
                          <a:lnTo>
                            <a:pt x="247" y="206"/>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3541" name="Line 1538"/>
                    <p:cNvSpPr>
                      <a:spLocks noChangeShapeType="1"/>
                    </p:cNvSpPr>
                    <p:nvPr/>
                  </p:nvSpPr>
                  <p:spPr bwMode="auto">
                    <a:xfrm flipH="1">
                      <a:off x="2184" y="2427"/>
                      <a:ext cx="92" cy="1"/>
                    </a:xfrm>
                    <a:prstGeom prst="line">
                      <a:avLst/>
                    </a:prstGeom>
                    <a:grpFill/>
                    <a:ln w="9525">
                      <a:solidFill>
                        <a:schemeClr val="tx1"/>
                      </a:solidFill>
                      <a:round/>
                      <a:headEnd/>
                      <a:tailEnd/>
                    </a:ln>
                    <a:extLst/>
                  </p:spPr>
                  <p:txBody>
                    <a:bodyPr/>
                    <a:lstStyle/>
                    <a:p>
                      <a:endParaRPr lang="en-US"/>
                    </a:p>
                  </p:txBody>
                </p:sp>
                <p:sp>
                  <p:nvSpPr>
                    <p:cNvPr id="3542" name="Line 1539"/>
                    <p:cNvSpPr>
                      <a:spLocks noChangeShapeType="1"/>
                    </p:cNvSpPr>
                    <p:nvPr/>
                  </p:nvSpPr>
                  <p:spPr bwMode="auto">
                    <a:xfrm flipV="1">
                      <a:off x="2276" y="2392"/>
                      <a:ext cx="31" cy="35"/>
                    </a:xfrm>
                    <a:prstGeom prst="line">
                      <a:avLst/>
                    </a:prstGeom>
                    <a:grpFill/>
                    <a:ln w="9525">
                      <a:solidFill>
                        <a:schemeClr val="tx1"/>
                      </a:solidFill>
                      <a:round/>
                      <a:headEnd/>
                      <a:tailEnd/>
                    </a:ln>
                    <a:extLst/>
                  </p:spPr>
                  <p:txBody>
                    <a:bodyPr/>
                    <a:lstStyle/>
                    <a:p>
                      <a:endParaRPr lang="en-US"/>
                    </a:p>
                  </p:txBody>
                </p:sp>
                <p:sp>
                  <p:nvSpPr>
                    <p:cNvPr id="3543" name="Line 1540"/>
                    <p:cNvSpPr>
                      <a:spLocks noChangeShapeType="1"/>
                    </p:cNvSpPr>
                    <p:nvPr/>
                  </p:nvSpPr>
                  <p:spPr bwMode="auto">
                    <a:xfrm>
                      <a:off x="2276" y="2427"/>
                      <a:ext cx="1" cy="102"/>
                    </a:xfrm>
                    <a:prstGeom prst="line">
                      <a:avLst/>
                    </a:prstGeom>
                    <a:grpFill/>
                    <a:ln w="9525">
                      <a:solidFill>
                        <a:schemeClr val="tx1"/>
                      </a:solidFill>
                      <a:round/>
                      <a:headEnd/>
                      <a:tailEnd/>
                    </a:ln>
                    <a:extLst/>
                  </p:spPr>
                  <p:txBody>
                    <a:bodyPr/>
                    <a:lstStyle/>
                    <a:p>
                      <a:endParaRPr lang="en-US"/>
                    </a:p>
                  </p:txBody>
                </p:sp>
              </p:grpSp>
              <p:grpSp>
                <p:nvGrpSpPr>
                  <p:cNvPr id="3455" name="Group 1546"/>
                  <p:cNvGrpSpPr>
                    <a:grpSpLocks/>
                  </p:cNvGrpSpPr>
                  <p:nvPr/>
                </p:nvGrpSpPr>
                <p:grpSpPr bwMode="auto">
                  <a:xfrm>
                    <a:off x="2184" y="2292"/>
                    <a:ext cx="123" cy="136"/>
                    <a:chOff x="2184" y="2292"/>
                    <a:chExt cx="123" cy="136"/>
                  </a:xfrm>
                  <a:grpFill/>
                </p:grpSpPr>
                <p:sp>
                  <p:nvSpPr>
                    <p:cNvPr id="3536" name="Freeform 1542"/>
                    <p:cNvSpPr>
                      <a:spLocks/>
                    </p:cNvSpPr>
                    <p:nvPr/>
                  </p:nvSpPr>
                  <p:spPr bwMode="auto">
                    <a:xfrm>
                      <a:off x="2184" y="2292"/>
                      <a:ext cx="123" cy="136"/>
                    </a:xfrm>
                    <a:custGeom>
                      <a:avLst/>
                      <a:gdLst>
                        <a:gd name="T0" fmla="*/ 63 w 247"/>
                        <a:gd name="T1" fmla="*/ 0 h 273"/>
                        <a:gd name="T2" fmla="*/ 0 w 247"/>
                        <a:gd name="T3" fmla="*/ 69 h 273"/>
                        <a:gd name="T4" fmla="*/ 0 w 247"/>
                        <a:gd name="T5" fmla="*/ 273 h 273"/>
                        <a:gd name="T6" fmla="*/ 186 w 247"/>
                        <a:gd name="T7" fmla="*/ 273 h 273"/>
                        <a:gd name="T8" fmla="*/ 247 w 247"/>
                        <a:gd name="T9" fmla="*/ 206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69"/>
                          </a:lnTo>
                          <a:lnTo>
                            <a:pt x="0" y="273"/>
                          </a:lnTo>
                          <a:lnTo>
                            <a:pt x="186" y="273"/>
                          </a:lnTo>
                          <a:lnTo>
                            <a:pt x="247" y="206"/>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3537" name="Line 1543"/>
                    <p:cNvSpPr>
                      <a:spLocks noChangeShapeType="1"/>
                    </p:cNvSpPr>
                    <p:nvPr/>
                  </p:nvSpPr>
                  <p:spPr bwMode="auto">
                    <a:xfrm flipH="1">
                      <a:off x="2184" y="2326"/>
                      <a:ext cx="92" cy="1"/>
                    </a:xfrm>
                    <a:prstGeom prst="line">
                      <a:avLst/>
                    </a:prstGeom>
                    <a:grpFill/>
                    <a:ln w="9525">
                      <a:solidFill>
                        <a:schemeClr val="tx1"/>
                      </a:solidFill>
                      <a:round/>
                      <a:headEnd/>
                      <a:tailEnd/>
                    </a:ln>
                    <a:extLst/>
                  </p:spPr>
                  <p:txBody>
                    <a:bodyPr/>
                    <a:lstStyle/>
                    <a:p>
                      <a:endParaRPr lang="en-US"/>
                    </a:p>
                  </p:txBody>
                </p:sp>
                <p:sp>
                  <p:nvSpPr>
                    <p:cNvPr id="3538" name="Line 1544"/>
                    <p:cNvSpPr>
                      <a:spLocks noChangeShapeType="1"/>
                    </p:cNvSpPr>
                    <p:nvPr/>
                  </p:nvSpPr>
                  <p:spPr bwMode="auto">
                    <a:xfrm flipV="1">
                      <a:off x="2276" y="2292"/>
                      <a:ext cx="31" cy="34"/>
                    </a:xfrm>
                    <a:prstGeom prst="line">
                      <a:avLst/>
                    </a:prstGeom>
                    <a:grpFill/>
                    <a:ln w="9525">
                      <a:solidFill>
                        <a:schemeClr val="tx1"/>
                      </a:solidFill>
                      <a:round/>
                      <a:headEnd/>
                      <a:tailEnd/>
                    </a:ln>
                    <a:extLst/>
                  </p:spPr>
                  <p:txBody>
                    <a:bodyPr/>
                    <a:lstStyle/>
                    <a:p>
                      <a:endParaRPr lang="en-US"/>
                    </a:p>
                  </p:txBody>
                </p:sp>
                <p:sp>
                  <p:nvSpPr>
                    <p:cNvPr id="3539" name="Line 1545"/>
                    <p:cNvSpPr>
                      <a:spLocks noChangeShapeType="1"/>
                    </p:cNvSpPr>
                    <p:nvPr/>
                  </p:nvSpPr>
                  <p:spPr bwMode="auto">
                    <a:xfrm>
                      <a:off x="2276" y="2326"/>
                      <a:ext cx="1" cy="102"/>
                    </a:xfrm>
                    <a:prstGeom prst="line">
                      <a:avLst/>
                    </a:prstGeom>
                    <a:grpFill/>
                    <a:ln w="9525">
                      <a:solidFill>
                        <a:schemeClr val="tx1"/>
                      </a:solidFill>
                      <a:round/>
                      <a:headEnd/>
                      <a:tailEnd/>
                    </a:ln>
                    <a:extLst/>
                  </p:spPr>
                  <p:txBody>
                    <a:bodyPr/>
                    <a:lstStyle/>
                    <a:p>
                      <a:endParaRPr lang="en-US"/>
                    </a:p>
                  </p:txBody>
                </p:sp>
              </p:grpSp>
              <p:grpSp>
                <p:nvGrpSpPr>
                  <p:cNvPr id="3456" name="Group 1551"/>
                  <p:cNvGrpSpPr>
                    <a:grpSpLocks/>
                  </p:cNvGrpSpPr>
                  <p:nvPr/>
                </p:nvGrpSpPr>
                <p:grpSpPr bwMode="auto">
                  <a:xfrm>
                    <a:off x="2184" y="2191"/>
                    <a:ext cx="123" cy="136"/>
                    <a:chOff x="2184" y="2191"/>
                    <a:chExt cx="123" cy="136"/>
                  </a:xfrm>
                  <a:grpFill/>
                </p:grpSpPr>
                <p:sp>
                  <p:nvSpPr>
                    <p:cNvPr id="3532" name="Freeform 1547"/>
                    <p:cNvSpPr>
                      <a:spLocks/>
                    </p:cNvSpPr>
                    <p:nvPr/>
                  </p:nvSpPr>
                  <p:spPr bwMode="auto">
                    <a:xfrm>
                      <a:off x="2184" y="2191"/>
                      <a:ext cx="123" cy="136"/>
                    </a:xfrm>
                    <a:custGeom>
                      <a:avLst/>
                      <a:gdLst>
                        <a:gd name="T0" fmla="*/ 63 w 247"/>
                        <a:gd name="T1" fmla="*/ 0 h 273"/>
                        <a:gd name="T2" fmla="*/ 0 w 247"/>
                        <a:gd name="T3" fmla="*/ 69 h 273"/>
                        <a:gd name="T4" fmla="*/ 0 w 247"/>
                        <a:gd name="T5" fmla="*/ 273 h 273"/>
                        <a:gd name="T6" fmla="*/ 186 w 247"/>
                        <a:gd name="T7" fmla="*/ 273 h 273"/>
                        <a:gd name="T8" fmla="*/ 247 w 247"/>
                        <a:gd name="T9" fmla="*/ 206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69"/>
                          </a:lnTo>
                          <a:lnTo>
                            <a:pt x="0" y="273"/>
                          </a:lnTo>
                          <a:lnTo>
                            <a:pt x="186" y="273"/>
                          </a:lnTo>
                          <a:lnTo>
                            <a:pt x="247" y="206"/>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3533" name="Line 1548"/>
                    <p:cNvSpPr>
                      <a:spLocks noChangeShapeType="1"/>
                    </p:cNvSpPr>
                    <p:nvPr/>
                  </p:nvSpPr>
                  <p:spPr bwMode="auto">
                    <a:xfrm flipH="1">
                      <a:off x="2184" y="2225"/>
                      <a:ext cx="92" cy="1"/>
                    </a:xfrm>
                    <a:prstGeom prst="line">
                      <a:avLst/>
                    </a:prstGeom>
                    <a:grpFill/>
                    <a:ln w="9525">
                      <a:solidFill>
                        <a:schemeClr val="tx1"/>
                      </a:solidFill>
                      <a:round/>
                      <a:headEnd/>
                      <a:tailEnd/>
                    </a:ln>
                    <a:extLst/>
                  </p:spPr>
                  <p:txBody>
                    <a:bodyPr/>
                    <a:lstStyle/>
                    <a:p>
                      <a:endParaRPr lang="en-US"/>
                    </a:p>
                  </p:txBody>
                </p:sp>
                <p:sp>
                  <p:nvSpPr>
                    <p:cNvPr id="3534" name="Line 1549"/>
                    <p:cNvSpPr>
                      <a:spLocks noChangeShapeType="1"/>
                    </p:cNvSpPr>
                    <p:nvPr/>
                  </p:nvSpPr>
                  <p:spPr bwMode="auto">
                    <a:xfrm flipV="1">
                      <a:off x="2276" y="2191"/>
                      <a:ext cx="31" cy="34"/>
                    </a:xfrm>
                    <a:prstGeom prst="line">
                      <a:avLst/>
                    </a:prstGeom>
                    <a:grpFill/>
                    <a:ln w="9525">
                      <a:solidFill>
                        <a:schemeClr val="tx1"/>
                      </a:solidFill>
                      <a:round/>
                      <a:headEnd/>
                      <a:tailEnd/>
                    </a:ln>
                    <a:extLst/>
                  </p:spPr>
                  <p:txBody>
                    <a:bodyPr/>
                    <a:lstStyle/>
                    <a:p>
                      <a:endParaRPr lang="en-US"/>
                    </a:p>
                  </p:txBody>
                </p:sp>
                <p:sp>
                  <p:nvSpPr>
                    <p:cNvPr id="3535" name="Line 1550"/>
                    <p:cNvSpPr>
                      <a:spLocks noChangeShapeType="1"/>
                    </p:cNvSpPr>
                    <p:nvPr/>
                  </p:nvSpPr>
                  <p:spPr bwMode="auto">
                    <a:xfrm>
                      <a:off x="2276" y="2225"/>
                      <a:ext cx="1" cy="102"/>
                    </a:xfrm>
                    <a:prstGeom prst="line">
                      <a:avLst/>
                    </a:prstGeom>
                    <a:grpFill/>
                    <a:ln w="9525">
                      <a:solidFill>
                        <a:schemeClr val="tx1"/>
                      </a:solidFill>
                      <a:round/>
                      <a:headEnd/>
                      <a:tailEnd/>
                    </a:ln>
                    <a:extLst/>
                  </p:spPr>
                  <p:txBody>
                    <a:bodyPr/>
                    <a:lstStyle/>
                    <a:p>
                      <a:endParaRPr lang="en-US"/>
                    </a:p>
                  </p:txBody>
                </p:sp>
              </p:grpSp>
              <p:grpSp>
                <p:nvGrpSpPr>
                  <p:cNvPr id="3457" name="Group 1556"/>
                  <p:cNvGrpSpPr>
                    <a:grpSpLocks/>
                  </p:cNvGrpSpPr>
                  <p:nvPr/>
                </p:nvGrpSpPr>
                <p:grpSpPr bwMode="auto">
                  <a:xfrm>
                    <a:off x="2184" y="2090"/>
                    <a:ext cx="123" cy="136"/>
                    <a:chOff x="2184" y="2090"/>
                    <a:chExt cx="123" cy="136"/>
                  </a:xfrm>
                  <a:grpFill/>
                </p:grpSpPr>
                <p:sp>
                  <p:nvSpPr>
                    <p:cNvPr id="3528" name="Freeform 1552"/>
                    <p:cNvSpPr>
                      <a:spLocks/>
                    </p:cNvSpPr>
                    <p:nvPr/>
                  </p:nvSpPr>
                  <p:spPr bwMode="auto">
                    <a:xfrm>
                      <a:off x="2184" y="2090"/>
                      <a:ext cx="123" cy="136"/>
                    </a:xfrm>
                    <a:custGeom>
                      <a:avLst/>
                      <a:gdLst>
                        <a:gd name="T0" fmla="*/ 63 w 247"/>
                        <a:gd name="T1" fmla="*/ 0 h 273"/>
                        <a:gd name="T2" fmla="*/ 0 w 247"/>
                        <a:gd name="T3" fmla="*/ 69 h 273"/>
                        <a:gd name="T4" fmla="*/ 0 w 247"/>
                        <a:gd name="T5" fmla="*/ 273 h 273"/>
                        <a:gd name="T6" fmla="*/ 186 w 247"/>
                        <a:gd name="T7" fmla="*/ 273 h 273"/>
                        <a:gd name="T8" fmla="*/ 247 w 247"/>
                        <a:gd name="T9" fmla="*/ 206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69"/>
                          </a:lnTo>
                          <a:lnTo>
                            <a:pt x="0" y="273"/>
                          </a:lnTo>
                          <a:lnTo>
                            <a:pt x="186" y="273"/>
                          </a:lnTo>
                          <a:lnTo>
                            <a:pt x="247" y="206"/>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3529" name="Line 1553"/>
                    <p:cNvSpPr>
                      <a:spLocks noChangeShapeType="1"/>
                    </p:cNvSpPr>
                    <p:nvPr/>
                  </p:nvSpPr>
                  <p:spPr bwMode="auto">
                    <a:xfrm flipH="1">
                      <a:off x="2184" y="2124"/>
                      <a:ext cx="92" cy="1"/>
                    </a:xfrm>
                    <a:prstGeom prst="line">
                      <a:avLst/>
                    </a:prstGeom>
                    <a:grpFill/>
                    <a:ln w="9525">
                      <a:solidFill>
                        <a:schemeClr val="tx1"/>
                      </a:solidFill>
                      <a:round/>
                      <a:headEnd/>
                      <a:tailEnd/>
                    </a:ln>
                    <a:extLst/>
                  </p:spPr>
                  <p:txBody>
                    <a:bodyPr/>
                    <a:lstStyle/>
                    <a:p>
                      <a:endParaRPr lang="en-US"/>
                    </a:p>
                  </p:txBody>
                </p:sp>
                <p:sp>
                  <p:nvSpPr>
                    <p:cNvPr id="3530" name="Line 1554"/>
                    <p:cNvSpPr>
                      <a:spLocks noChangeShapeType="1"/>
                    </p:cNvSpPr>
                    <p:nvPr/>
                  </p:nvSpPr>
                  <p:spPr bwMode="auto">
                    <a:xfrm flipV="1">
                      <a:off x="2276" y="2090"/>
                      <a:ext cx="31" cy="34"/>
                    </a:xfrm>
                    <a:prstGeom prst="line">
                      <a:avLst/>
                    </a:prstGeom>
                    <a:grpFill/>
                    <a:ln w="9525">
                      <a:solidFill>
                        <a:schemeClr val="tx1"/>
                      </a:solidFill>
                      <a:round/>
                      <a:headEnd/>
                      <a:tailEnd/>
                    </a:ln>
                    <a:extLst/>
                  </p:spPr>
                  <p:txBody>
                    <a:bodyPr/>
                    <a:lstStyle/>
                    <a:p>
                      <a:endParaRPr lang="en-US"/>
                    </a:p>
                  </p:txBody>
                </p:sp>
                <p:sp>
                  <p:nvSpPr>
                    <p:cNvPr id="3531" name="Line 1555"/>
                    <p:cNvSpPr>
                      <a:spLocks noChangeShapeType="1"/>
                    </p:cNvSpPr>
                    <p:nvPr/>
                  </p:nvSpPr>
                  <p:spPr bwMode="auto">
                    <a:xfrm>
                      <a:off x="2276" y="2124"/>
                      <a:ext cx="1" cy="102"/>
                    </a:xfrm>
                    <a:prstGeom prst="line">
                      <a:avLst/>
                    </a:prstGeom>
                    <a:grpFill/>
                    <a:ln w="9525">
                      <a:solidFill>
                        <a:schemeClr val="tx1"/>
                      </a:solidFill>
                      <a:round/>
                      <a:headEnd/>
                      <a:tailEnd/>
                    </a:ln>
                    <a:extLst/>
                  </p:spPr>
                  <p:txBody>
                    <a:bodyPr/>
                    <a:lstStyle/>
                    <a:p>
                      <a:endParaRPr lang="en-US"/>
                    </a:p>
                  </p:txBody>
                </p:sp>
              </p:grpSp>
              <p:grpSp>
                <p:nvGrpSpPr>
                  <p:cNvPr id="3458" name="Group 1561"/>
                  <p:cNvGrpSpPr>
                    <a:grpSpLocks/>
                  </p:cNvGrpSpPr>
                  <p:nvPr/>
                </p:nvGrpSpPr>
                <p:grpSpPr bwMode="auto">
                  <a:xfrm>
                    <a:off x="2184" y="1989"/>
                    <a:ext cx="123" cy="136"/>
                    <a:chOff x="2184" y="1989"/>
                    <a:chExt cx="123" cy="136"/>
                  </a:xfrm>
                  <a:grpFill/>
                </p:grpSpPr>
                <p:sp>
                  <p:nvSpPr>
                    <p:cNvPr id="3524" name="Freeform 1557"/>
                    <p:cNvSpPr>
                      <a:spLocks/>
                    </p:cNvSpPr>
                    <p:nvPr/>
                  </p:nvSpPr>
                  <p:spPr bwMode="auto">
                    <a:xfrm>
                      <a:off x="2184" y="1989"/>
                      <a:ext cx="123" cy="136"/>
                    </a:xfrm>
                    <a:custGeom>
                      <a:avLst/>
                      <a:gdLst>
                        <a:gd name="T0" fmla="*/ 63 w 247"/>
                        <a:gd name="T1" fmla="*/ 0 h 273"/>
                        <a:gd name="T2" fmla="*/ 0 w 247"/>
                        <a:gd name="T3" fmla="*/ 69 h 273"/>
                        <a:gd name="T4" fmla="*/ 0 w 247"/>
                        <a:gd name="T5" fmla="*/ 273 h 273"/>
                        <a:gd name="T6" fmla="*/ 186 w 247"/>
                        <a:gd name="T7" fmla="*/ 273 h 273"/>
                        <a:gd name="T8" fmla="*/ 247 w 247"/>
                        <a:gd name="T9" fmla="*/ 206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69"/>
                          </a:lnTo>
                          <a:lnTo>
                            <a:pt x="0" y="273"/>
                          </a:lnTo>
                          <a:lnTo>
                            <a:pt x="186" y="273"/>
                          </a:lnTo>
                          <a:lnTo>
                            <a:pt x="247" y="206"/>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3525" name="Line 1558"/>
                    <p:cNvSpPr>
                      <a:spLocks noChangeShapeType="1"/>
                    </p:cNvSpPr>
                    <p:nvPr/>
                  </p:nvSpPr>
                  <p:spPr bwMode="auto">
                    <a:xfrm flipH="1">
                      <a:off x="2184" y="2023"/>
                      <a:ext cx="92" cy="1"/>
                    </a:xfrm>
                    <a:prstGeom prst="line">
                      <a:avLst/>
                    </a:prstGeom>
                    <a:grpFill/>
                    <a:ln w="9525">
                      <a:solidFill>
                        <a:schemeClr val="tx1"/>
                      </a:solidFill>
                      <a:round/>
                      <a:headEnd/>
                      <a:tailEnd/>
                    </a:ln>
                    <a:extLst/>
                  </p:spPr>
                  <p:txBody>
                    <a:bodyPr/>
                    <a:lstStyle/>
                    <a:p>
                      <a:endParaRPr lang="en-US"/>
                    </a:p>
                  </p:txBody>
                </p:sp>
                <p:sp>
                  <p:nvSpPr>
                    <p:cNvPr id="3526" name="Line 1559"/>
                    <p:cNvSpPr>
                      <a:spLocks noChangeShapeType="1"/>
                    </p:cNvSpPr>
                    <p:nvPr/>
                  </p:nvSpPr>
                  <p:spPr bwMode="auto">
                    <a:xfrm flipV="1">
                      <a:off x="2276" y="1989"/>
                      <a:ext cx="31" cy="34"/>
                    </a:xfrm>
                    <a:prstGeom prst="line">
                      <a:avLst/>
                    </a:prstGeom>
                    <a:grpFill/>
                    <a:ln w="9525">
                      <a:solidFill>
                        <a:schemeClr val="tx1"/>
                      </a:solidFill>
                      <a:round/>
                      <a:headEnd/>
                      <a:tailEnd/>
                    </a:ln>
                    <a:extLst/>
                  </p:spPr>
                  <p:txBody>
                    <a:bodyPr/>
                    <a:lstStyle/>
                    <a:p>
                      <a:endParaRPr lang="en-US"/>
                    </a:p>
                  </p:txBody>
                </p:sp>
                <p:sp>
                  <p:nvSpPr>
                    <p:cNvPr id="3527" name="Line 1560"/>
                    <p:cNvSpPr>
                      <a:spLocks noChangeShapeType="1"/>
                    </p:cNvSpPr>
                    <p:nvPr/>
                  </p:nvSpPr>
                  <p:spPr bwMode="auto">
                    <a:xfrm>
                      <a:off x="2276" y="2023"/>
                      <a:ext cx="1" cy="102"/>
                    </a:xfrm>
                    <a:prstGeom prst="line">
                      <a:avLst/>
                    </a:prstGeom>
                    <a:grpFill/>
                    <a:ln w="9525">
                      <a:solidFill>
                        <a:schemeClr val="tx1"/>
                      </a:solidFill>
                      <a:round/>
                      <a:headEnd/>
                      <a:tailEnd/>
                    </a:ln>
                    <a:extLst/>
                  </p:spPr>
                  <p:txBody>
                    <a:bodyPr/>
                    <a:lstStyle/>
                    <a:p>
                      <a:endParaRPr lang="en-US"/>
                    </a:p>
                  </p:txBody>
                </p:sp>
              </p:grpSp>
              <p:grpSp>
                <p:nvGrpSpPr>
                  <p:cNvPr id="3459" name="Group 1566"/>
                  <p:cNvGrpSpPr>
                    <a:grpSpLocks/>
                  </p:cNvGrpSpPr>
                  <p:nvPr/>
                </p:nvGrpSpPr>
                <p:grpSpPr bwMode="auto">
                  <a:xfrm>
                    <a:off x="2184" y="1888"/>
                    <a:ext cx="123" cy="136"/>
                    <a:chOff x="2184" y="1888"/>
                    <a:chExt cx="123" cy="136"/>
                  </a:xfrm>
                  <a:grpFill/>
                </p:grpSpPr>
                <p:sp>
                  <p:nvSpPr>
                    <p:cNvPr id="3520" name="Freeform 1562"/>
                    <p:cNvSpPr>
                      <a:spLocks/>
                    </p:cNvSpPr>
                    <p:nvPr/>
                  </p:nvSpPr>
                  <p:spPr bwMode="auto">
                    <a:xfrm>
                      <a:off x="2184" y="1888"/>
                      <a:ext cx="123" cy="136"/>
                    </a:xfrm>
                    <a:custGeom>
                      <a:avLst/>
                      <a:gdLst>
                        <a:gd name="T0" fmla="*/ 63 w 247"/>
                        <a:gd name="T1" fmla="*/ 0 h 273"/>
                        <a:gd name="T2" fmla="*/ 0 w 247"/>
                        <a:gd name="T3" fmla="*/ 70 h 273"/>
                        <a:gd name="T4" fmla="*/ 0 w 247"/>
                        <a:gd name="T5" fmla="*/ 273 h 273"/>
                        <a:gd name="T6" fmla="*/ 186 w 247"/>
                        <a:gd name="T7" fmla="*/ 273 h 273"/>
                        <a:gd name="T8" fmla="*/ 247 w 247"/>
                        <a:gd name="T9" fmla="*/ 206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70"/>
                          </a:lnTo>
                          <a:lnTo>
                            <a:pt x="0" y="273"/>
                          </a:lnTo>
                          <a:lnTo>
                            <a:pt x="186" y="273"/>
                          </a:lnTo>
                          <a:lnTo>
                            <a:pt x="247" y="206"/>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3521" name="Line 1563"/>
                    <p:cNvSpPr>
                      <a:spLocks noChangeShapeType="1"/>
                    </p:cNvSpPr>
                    <p:nvPr/>
                  </p:nvSpPr>
                  <p:spPr bwMode="auto">
                    <a:xfrm flipH="1">
                      <a:off x="2184" y="1922"/>
                      <a:ext cx="92" cy="1"/>
                    </a:xfrm>
                    <a:prstGeom prst="line">
                      <a:avLst/>
                    </a:prstGeom>
                    <a:grpFill/>
                    <a:ln w="9525">
                      <a:solidFill>
                        <a:schemeClr val="tx1"/>
                      </a:solidFill>
                      <a:round/>
                      <a:headEnd/>
                      <a:tailEnd/>
                    </a:ln>
                    <a:extLst/>
                  </p:spPr>
                  <p:txBody>
                    <a:bodyPr/>
                    <a:lstStyle/>
                    <a:p>
                      <a:endParaRPr lang="en-US"/>
                    </a:p>
                  </p:txBody>
                </p:sp>
                <p:sp>
                  <p:nvSpPr>
                    <p:cNvPr id="3522" name="Line 1564"/>
                    <p:cNvSpPr>
                      <a:spLocks noChangeShapeType="1"/>
                    </p:cNvSpPr>
                    <p:nvPr/>
                  </p:nvSpPr>
                  <p:spPr bwMode="auto">
                    <a:xfrm flipV="1">
                      <a:off x="2276" y="1888"/>
                      <a:ext cx="31" cy="34"/>
                    </a:xfrm>
                    <a:prstGeom prst="line">
                      <a:avLst/>
                    </a:prstGeom>
                    <a:grpFill/>
                    <a:ln w="9525">
                      <a:solidFill>
                        <a:schemeClr val="tx1"/>
                      </a:solidFill>
                      <a:round/>
                      <a:headEnd/>
                      <a:tailEnd/>
                    </a:ln>
                    <a:extLst/>
                  </p:spPr>
                  <p:txBody>
                    <a:bodyPr/>
                    <a:lstStyle/>
                    <a:p>
                      <a:endParaRPr lang="en-US"/>
                    </a:p>
                  </p:txBody>
                </p:sp>
                <p:sp>
                  <p:nvSpPr>
                    <p:cNvPr id="3523" name="Line 1565"/>
                    <p:cNvSpPr>
                      <a:spLocks noChangeShapeType="1"/>
                    </p:cNvSpPr>
                    <p:nvPr/>
                  </p:nvSpPr>
                  <p:spPr bwMode="auto">
                    <a:xfrm>
                      <a:off x="2276" y="1922"/>
                      <a:ext cx="1" cy="102"/>
                    </a:xfrm>
                    <a:prstGeom prst="line">
                      <a:avLst/>
                    </a:prstGeom>
                    <a:grpFill/>
                    <a:ln w="9525">
                      <a:solidFill>
                        <a:schemeClr val="tx1"/>
                      </a:solidFill>
                      <a:round/>
                      <a:headEnd/>
                      <a:tailEnd/>
                    </a:ln>
                    <a:extLst/>
                  </p:spPr>
                  <p:txBody>
                    <a:bodyPr/>
                    <a:lstStyle/>
                    <a:p>
                      <a:endParaRPr lang="en-US"/>
                    </a:p>
                  </p:txBody>
                </p:sp>
              </p:grpSp>
              <p:grpSp>
                <p:nvGrpSpPr>
                  <p:cNvPr id="3460" name="Group 1571"/>
                  <p:cNvGrpSpPr>
                    <a:grpSpLocks/>
                  </p:cNvGrpSpPr>
                  <p:nvPr/>
                </p:nvGrpSpPr>
                <p:grpSpPr bwMode="auto">
                  <a:xfrm>
                    <a:off x="2279" y="2594"/>
                    <a:ext cx="123" cy="137"/>
                    <a:chOff x="2279" y="2594"/>
                    <a:chExt cx="123" cy="137"/>
                  </a:xfrm>
                  <a:grpFill/>
                </p:grpSpPr>
                <p:sp>
                  <p:nvSpPr>
                    <p:cNvPr id="3516" name="Freeform 1567"/>
                    <p:cNvSpPr>
                      <a:spLocks/>
                    </p:cNvSpPr>
                    <p:nvPr/>
                  </p:nvSpPr>
                  <p:spPr bwMode="auto">
                    <a:xfrm>
                      <a:off x="2279" y="2594"/>
                      <a:ext cx="123" cy="137"/>
                    </a:xfrm>
                    <a:custGeom>
                      <a:avLst/>
                      <a:gdLst>
                        <a:gd name="T0" fmla="*/ 63 w 247"/>
                        <a:gd name="T1" fmla="*/ 0 h 273"/>
                        <a:gd name="T2" fmla="*/ 0 w 247"/>
                        <a:gd name="T3" fmla="*/ 69 h 273"/>
                        <a:gd name="T4" fmla="*/ 0 w 247"/>
                        <a:gd name="T5" fmla="*/ 273 h 273"/>
                        <a:gd name="T6" fmla="*/ 186 w 247"/>
                        <a:gd name="T7" fmla="*/ 273 h 273"/>
                        <a:gd name="T8" fmla="*/ 247 w 247"/>
                        <a:gd name="T9" fmla="*/ 205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69"/>
                          </a:lnTo>
                          <a:lnTo>
                            <a:pt x="0" y="273"/>
                          </a:lnTo>
                          <a:lnTo>
                            <a:pt x="186" y="273"/>
                          </a:lnTo>
                          <a:lnTo>
                            <a:pt x="247" y="205"/>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3517" name="Line 1568"/>
                    <p:cNvSpPr>
                      <a:spLocks noChangeShapeType="1"/>
                    </p:cNvSpPr>
                    <p:nvPr/>
                  </p:nvSpPr>
                  <p:spPr bwMode="auto">
                    <a:xfrm flipH="1">
                      <a:off x="2279" y="2629"/>
                      <a:ext cx="93" cy="1"/>
                    </a:xfrm>
                    <a:prstGeom prst="line">
                      <a:avLst/>
                    </a:prstGeom>
                    <a:grpFill/>
                    <a:ln w="9525">
                      <a:solidFill>
                        <a:schemeClr val="tx1"/>
                      </a:solidFill>
                      <a:round/>
                      <a:headEnd/>
                      <a:tailEnd/>
                    </a:ln>
                    <a:extLst/>
                  </p:spPr>
                  <p:txBody>
                    <a:bodyPr/>
                    <a:lstStyle/>
                    <a:p>
                      <a:endParaRPr lang="en-US"/>
                    </a:p>
                  </p:txBody>
                </p:sp>
                <p:sp>
                  <p:nvSpPr>
                    <p:cNvPr id="3518" name="Line 1569"/>
                    <p:cNvSpPr>
                      <a:spLocks noChangeShapeType="1"/>
                    </p:cNvSpPr>
                    <p:nvPr/>
                  </p:nvSpPr>
                  <p:spPr bwMode="auto">
                    <a:xfrm flipV="1">
                      <a:off x="2372" y="2594"/>
                      <a:ext cx="30" cy="35"/>
                    </a:xfrm>
                    <a:prstGeom prst="line">
                      <a:avLst/>
                    </a:prstGeom>
                    <a:grpFill/>
                    <a:ln w="9525">
                      <a:solidFill>
                        <a:schemeClr val="tx1"/>
                      </a:solidFill>
                      <a:round/>
                      <a:headEnd/>
                      <a:tailEnd/>
                    </a:ln>
                    <a:extLst/>
                  </p:spPr>
                  <p:txBody>
                    <a:bodyPr/>
                    <a:lstStyle/>
                    <a:p>
                      <a:endParaRPr lang="en-US"/>
                    </a:p>
                  </p:txBody>
                </p:sp>
                <p:sp>
                  <p:nvSpPr>
                    <p:cNvPr id="3519" name="Line 1570"/>
                    <p:cNvSpPr>
                      <a:spLocks noChangeShapeType="1"/>
                    </p:cNvSpPr>
                    <p:nvPr/>
                  </p:nvSpPr>
                  <p:spPr bwMode="auto">
                    <a:xfrm>
                      <a:off x="2372" y="2629"/>
                      <a:ext cx="1" cy="102"/>
                    </a:xfrm>
                    <a:prstGeom prst="line">
                      <a:avLst/>
                    </a:prstGeom>
                    <a:grpFill/>
                    <a:ln w="9525">
                      <a:solidFill>
                        <a:schemeClr val="tx1"/>
                      </a:solidFill>
                      <a:round/>
                      <a:headEnd/>
                      <a:tailEnd/>
                    </a:ln>
                    <a:extLst/>
                  </p:spPr>
                  <p:txBody>
                    <a:bodyPr/>
                    <a:lstStyle/>
                    <a:p>
                      <a:endParaRPr lang="en-US"/>
                    </a:p>
                  </p:txBody>
                </p:sp>
              </p:grpSp>
              <p:grpSp>
                <p:nvGrpSpPr>
                  <p:cNvPr id="3461" name="Group 1576"/>
                  <p:cNvGrpSpPr>
                    <a:grpSpLocks/>
                  </p:cNvGrpSpPr>
                  <p:nvPr/>
                </p:nvGrpSpPr>
                <p:grpSpPr bwMode="auto">
                  <a:xfrm>
                    <a:off x="2279" y="2493"/>
                    <a:ext cx="123" cy="137"/>
                    <a:chOff x="2279" y="2493"/>
                    <a:chExt cx="123" cy="137"/>
                  </a:xfrm>
                  <a:grpFill/>
                </p:grpSpPr>
                <p:sp>
                  <p:nvSpPr>
                    <p:cNvPr id="3512" name="Freeform 1572"/>
                    <p:cNvSpPr>
                      <a:spLocks/>
                    </p:cNvSpPr>
                    <p:nvPr/>
                  </p:nvSpPr>
                  <p:spPr bwMode="auto">
                    <a:xfrm>
                      <a:off x="2279" y="2493"/>
                      <a:ext cx="123" cy="137"/>
                    </a:xfrm>
                    <a:custGeom>
                      <a:avLst/>
                      <a:gdLst>
                        <a:gd name="T0" fmla="*/ 63 w 247"/>
                        <a:gd name="T1" fmla="*/ 0 h 273"/>
                        <a:gd name="T2" fmla="*/ 0 w 247"/>
                        <a:gd name="T3" fmla="*/ 69 h 273"/>
                        <a:gd name="T4" fmla="*/ 0 w 247"/>
                        <a:gd name="T5" fmla="*/ 273 h 273"/>
                        <a:gd name="T6" fmla="*/ 186 w 247"/>
                        <a:gd name="T7" fmla="*/ 273 h 273"/>
                        <a:gd name="T8" fmla="*/ 247 w 247"/>
                        <a:gd name="T9" fmla="*/ 206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69"/>
                          </a:lnTo>
                          <a:lnTo>
                            <a:pt x="0" y="273"/>
                          </a:lnTo>
                          <a:lnTo>
                            <a:pt x="186" y="273"/>
                          </a:lnTo>
                          <a:lnTo>
                            <a:pt x="247" y="206"/>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3513" name="Line 1573"/>
                    <p:cNvSpPr>
                      <a:spLocks noChangeShapeType="1"/>
                    </p:cNvSpPr>
                    <p:nvPr/>
                  </p:nvSpPr>
                  <p:spPr bwMode="auto">
                    <a:xfrm flipH="1">
                      <a:off x="2279" y="2528"/>
                      <a:ext cx="93" cy="1"/>
                    </a:xfrm>
                    <a:prstGeom prst="line">
                      <a:avLst/>
                    </a:prstGeom>
                    <a:grpFill/>
                    <a:ln w="9525">
                      <a:solidFill>
                        <a:schemeClr val="tx1"/>
                      </a:solidFill>
                      <a:round/>
                      <a:headEnd/>
                      <a:tailEnd/>
                    </a:ln>
                    <a:extLst/>
                  </p:spPr>
                  <p:txBody>
                    <a:bodyPr/>
                    <a:lstStyle/>
                    <a:p>
                      <a:endParaRPr lang="en-US"/>
                    </a:p>
                  </p:txBody>
                </p:sp>
                <p:sp>
                  <p:nvSpPr>
                    <p:cNvPr id="3514" name="Line 1574"/>
                    <p:cNvSpPr>
                      <a:spLocks noChangeShapeType="1"/>
                    </p:cNvSpPr>
                    <p:nvPr/>
                  </p:nvSpPr>
                  <p:spPr bwMode="auto">
                    <a:xfrm flipV="1">
                      <a:off x="2372" y="2493"/>
                      <a:ext cx="30" cy="35"/>
                    </a:xfrm>
                    <a:prstGeom prst="line">
                      <a:avLst/>
                    </a:prstGeom>
                    <a:grpFill/>
                    <a:ln w="9525">
                      <a:solidFill>
                        <a:schemeClr val="tx1"/>
                      </a:solidFill>
                      <a:round/>
                      <a:headEnd/>
                      <a:tailEnd/>
                    </a:ln>
                    <a:extLst/>
                  </p:spPr>
                  <p:txBody>
                    <a:bodyPr/>
                    <a:lstStyle/>
                    <a:p>
                      <a:endParaRPr lang="en-US"/>
                    </a:p>
                  </p:txBody>
                </p:sp>
                <p:sp>
                  <p:nvSpPr>
                    <p:cNvPr id="3515" name="Line 1575"/>
                    <p:cNvSpPr>
                      <a:spLocks noChangeShapeType="1"/>
                    </p:cNvSpPr>
                    <p:nvPr/>
                  </p:nvSpPr>
                  <p:spPr bwMode="auto">
                    <a:xfrm>
                      <a:off x="2372" y="2528"/>
                      <a:ext cx="1" cy="102"/>
                    </a:xfrm>
                    <a:prstGeom prst="line">
                      <a:avLst/>
                    </a:prstGeom>
                    <a:grpFill/>
                    <a:ln w="9525">
                      <a:solidFill>
                        <a:schemeClr val="tx1"/>
                      </a:solidFill>
                      <a:round/>
                      <a:headEnd/>
                      <a:tailEnd/>
                    </a:ln>
                    <a:extLst/>
                  </p:spPr>
                  <p:txBody>
                    <a:bodyPr/>
                    <a:lstStyle/>
                    <a:p>
                      <a:endParaRPr lang="en-US"/>
                    </a:p>
                  </p:txBody>
                </p:sp>
              </p:grpSp>
              <p:grpSp>
                <p:nvGrpSpPr>
                  <p:cNvPr id="3462" name="Group 1581"/>
                  <p:cNvGrpSpPr>
                    <a:grpSpLocks/>
                  </p:cNvGrpSpPr>
                  <p:nvPr/>
                </p:nvGrpSpPr>
                <p:grpSpPr bwMode="auto">
                  <a:xfrm>
                    <a:off x="2279" y="2392"/>
                    <a:ext cx="123" cy="137"/>
                    <a:chOff x="2279" y="2392"/>
                    <a:chExt cx="123" cy="137"/>
                  </a:xfrm>
                  <a:grpFill/>
                </p:grpSpPr>
                <p:sp>
                  <p:nvSpPr>
                    <p:cNvPr id="3508" name="Freeform 1577"/>
                    <p:cNvSpPr>
                      <a:spLocks/>
                    </p:cNvSpPr>
                    <p:nvPr/>
                  </p:nvSpPr>
                  <p:spPr bwMode="auto">
                    <a:xfrm>
                      <a:off x="2279" y="2392"/>
                      <a:ext cx="123" cy="137"/>
                    </a:xfrm>
                    <a:custGeom>
                      <a:avLst/>
                      <a:gdLst>
                        <a:gd name="T0" fmla="*/ 63 w 247"/>
                        <a:gd name="T1" fmla="*/ 0 h 273"/>
                        <a:gd name="T2" fmla="*/ 0 w 247"/>
                        <a:gd name="T3" fmla="*/ 69 h 273"/>
                        <a:gd name="T4" fmla="*/ 0 w 247"/>
                        <a:gd name="T5" fmla="*/ 273 h 273"/>
                        <a:gd name="T6" fmla="*/ 186 w 247"/>
                        <a:gd name="T7" fmla="*/ 273 h 273"/>
                        <a:gd name="T8" fmla="*/ 247 w 247"/>
                        <a:gd name="T9" fmla="*/ 206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69"/>
                          </a:lnTo>
                          <a:lnTo>
                            <a:pt x="0" y="273"/>
                          </a:lnTo>
                          <a:lnTo>
                            <a:pt x="186" y="273"/>
                          </a:lnTo>
                          <a:lnTo>
                            <a:pt x="247" y="206"/>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3509" name="Line 1578"/>
                    <p:cNvSpPr>
                      <a:spLocks noChangeShapeType="1"/>
                    </p:cNvSpPr>
                    <p:nvPr/>
                  </p:nvSpPr>
                  <p:spPr bwMode="auto">
                    <a:xfrm flipH="1">
                      <a:off x="2279" y="2427"/>
                      <a:ext cx="93" cy="1"/>
                    </a:xfrm>
                    <a:prstGeom prst="line">
                      <a:avLst/>
                    </a:prstGeom>
                    <a:grpFill/>
                    <a:ln w="9525">
                      <a:solidFill>
                        <a:schemeClr val="tx1"/>
                      </a:solidFill>
                      <a:round/>
                      <a:headEnd/>
                      <a:tailEnd/>
                    </a:ln>
                    <a:extLst/>
                  </p:spPr>
                  <p:txBody>
                    <a:bodyPr/>
                    <a:lstStyle/>
                    <a:p>
                      <a:endParaRPr lang="en-US"/>
                    </a:p>
                  </p:txBody>
                </p:sp>
                <p:sp>
                  <p:nvSpPr>
                    <p:cNvPr id="3510" name="Line 1579"/>
                    <p:cNvSpPr>
                      <a:spLocks noChangeShapeType="1"/>
                    </p:cNvSpPr>
                    <p:nvPr/>
                  </p:nvSpPr>
                  <p:spPr bwMode="auto">
                    <a:xfrm flipV="1">
                      <a:off x="2372" y="2392"/>
                      <a:ext cx="30" cy="35"/>
                    </a:xfrm>
                    <a:prstGeom prst="line">
                      <a:avLst/>
                    </a:prstGeom>
                    <a:grpFill/>
                    <a:ln w="9525">
                      <a:solidFill>
                        <a:schemeClr val="tx1"/>
                      </a:solidFill>
                      <a:round/>
                      <a:headEnd/>
                      <a:tailEnd/>
                    </a:ln>
                    <a:extLst/>
                  </p:spPr>
                  <p:txBody>
                    <a:bodyPr/>
                    <a:lstStyle/>
                    <a:p>
                      <a:endParaRPr lang="en-US"/>
                    </a:p>
                  </p:txBody>
                </p:sp>
                <p:sp>
                  <p:nvSpPr>
                    <p:cNvPr id="3511" name="Line 1580"/>
                    <p:cNvSpPr>
                      <a:spLocks noChangeShapeType="1"/>
                    </p:cNvSpPr>
                    <p:nvPr/>
                  </p:nvSpPr>
                  <p:spPr bwMode="auto">
                    <a:xfrm>
                      <a:off x="2372" y="2427"/>
                      <a:ext cx="1" cy="102"/>
                    </a:xfrm>
                    <a:prstGeom prst="line">
                      <a:avLst/>
                    </a:prstGeom>
                    <a:grpFill/>
                    <a:ln w="9525">
                      <a:solidFill>
                        <a:schemeClr val="tx1"/>
                      </a:solidFill>
                      <a:round/>
                      <a:headEnd/>
                      <a:tailEnd/>
                    </a:ln>
                    <a:extLst/>
                  </p:spPr>
                  <p:txBody>
                    <a:bodyPr/>
                    <a:lstStyle/>
                    <a:p>
                      <a:endParaRPr lang="en-US"/>
                    </a:p>
                  </p:txBody>
                </p:sp>
              </p:grpSp>
              <p:grpSp>
                <p:nvGrpSpPr>
                  <p:cNvPr id="3463" name="Group 1586"/>
                  <p:cNvGrpSpPr>
                    <a:grpSpLocks/>
                  </p:cNvGrpSpPr>
                  <p:nvPr/>
                </p:nvGrpSpPr>
                <p:grpSpPr bwMode="auto">
                  <a:xfrm>
                    <a:off x="2279" y="2292"/>
                    <a:ext cx="123" cy="136"/>
                    <a:chOff x="2279" y="2292"/>
                    <a:chExt cx="123" cy="136"/>
                  </a:xfrm>
                  <a:grpFill/>
                </p:grpSpPr>
                <p:sp>
                  <p:nvSpPr>
                    <p:cNvPr id="3504" name="Freeform 1582"/>
                    <p:cNvSpPr>
                      <a:spLocks/>
                    </p:cNvSpPr>
                    <p:nvPr/>
                  </p:nvSpPr>
                  <p:spPr bwMode="auto">
                    <a:xfrm>
                      <a:off x="2279" y="2292"/>
                      <a:ext cx="123" cy="136"/>
                    </a:xfrm>
                    <a:custGeom>
                      <a:avLst/>
                      <a:gdLst>
                        <a:gd name="T0" fmla="*/ 63 w 247"/>
                        <a:gd name="T1" fmla="*/ 0 h 273"/>
                        <a:gd name="T2" fmla="*/ 0 w 247"/>
                        <a:gd name="T3" fmla="*/ 69 h 273"/>
                        <a:gd name="T4" fmla="*/ 0 w 247"/>
                        <a:gd name="T5" fmla="*/ 273 h 273"/>
                        <a:gd name="T6" fmla="*/ 186 w 247"/>
                        <a:gd name="T7" fmla="*/ 273 h 273"/>
                        <a:gd name="T8" fmla="*/ 247 w 247"/>
                        <a:gd name="T9" fmla="*/ 206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69"/>
                          </a:lnTo>
                          <a:lnTo>
                            <a:pt x="0" y="273"/>
                          </a:lnTo>
                          <a:lnTo>
                            <a:pt x="186" y="273"/>
                          </a:lnTo>
                          <a:lnTo>
                            <a:pt x="247" y="206"/>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3505" name="Line 1583"/>
                    <p:cNvSpPr>
                      <a:spLocks noChangeShapeType="1"/>
                    </p:cNvSpPr>
                    <p:nvPr/>
                  </p:nvSpPr>
                  <p:spPr bwMode="auto">
                    <a:xfrm flipH="1">
                      <a:off x="2279" y="2326"/>
                      <a:ext cx="93" cy="1"/>
                    </a:xfrm>
                    <a:prstGeom prst="line">
                      <a:avLst/>
                    </a:prstGeom>
                    <a:grpFill/>
                    <a:ln w="9525">
                      <a:solidFill>
                        <a:schemeClr val="tx1"/>
                      </a:solidFill>
                      <a:round/>
                      <a:headEnd/>
                      <a:tailEnd/>
                    </a:ln>
                    <a:extLst/>
                  </p:spPr>
                  <p:txBody>
                    <a:bodyPr/>
                    <a:lstStyle/>
                    <a:p>
                      <a:endParaRPr lang="en-US"/>
                    </a:p>
                  </p:txBody>
                </p:sp>
                <p:sp>
                  <p:nvSpPr>
                    <p:cNvPr id="3506" name="Line 1584"/>
                    <p:cNvSpPr>
                      <a:spLocks noChangeShapeType="1"/>
                    </p:cNvSpPr>
                    <p:nvPr/>
                  </p:nvSpPr>
                  <p:spPr bwMode="auto">
                    <a:xfrm flipV="1">
                      <a:off x="2372" y="2292"/>
                      <a:ext cx="30" cy="34"/>
                    </a:xfrm>
                    <a:prstGeom prst="line">
                      <a:avLst/>
                    </a:prstGeom>
                    <a:grpFill/>
                    <a:ln w="9525">
                      <a:solidFill>
                        <a:schemeClr val="tx1"/>
                      </a:solidFill>
                      <a:round/>
                      <a:headEnd/>
                      <a:tailEnd/>
                    </a:ln>
                    <a:extLst/>
                  </p:spPr>
                  <p:txBody>
                    <a:bodyPr/>
                    <a:lstStyle/>
                    <a:p>
                      <a:endParaRPr lang="en-US"/>
                    </a:p>
                  </p:txBody>
                </p:sp>
                <p:sp>
                  <p:nvSpPr>
                    <p:cNvPr id="3507" name="Line 1585"/>
                    <p:cNvSpPr>
                      <a:spLocks noChangeShapeType="1"/>
                    </p:cNvSpPr>
                    <p:nvPr/>
                  </p:nvSpPr>
                  <p:spPr bwMode="auto">
                    <a:xfrm>
                      <a:off x="2372" y="2326"/>
                      <a:ext cx="1" cy="102"/>
                    </a:xfrm>
                    <a:prstGeom prst="line">
                      <a:avLst/>
                    </a:prstGeom>
                    <a:grpFill/>
                    <a:ln w="9525">
                      <a:solidFill>
                        <a:schemeClr val="tx1"/>
                      </a:solidFill>
                      <a:round/>
                      <a:headEnd/>
                      <a:tailEnd/>
                    </a:ln>
                    <a:extLst/>
                  </p:spPr>
                  <p:txBody>
                    <a:bodyPr/>
                    <a:lstStyle/>
                    <a:p>
                      <a:endParaRPr lang="en-US"/>
                    </a:p>
                  </p:txBody>
                </p:sp>
              </p:grpSp>
              <p:grpSp>
                <p:nvGrpSpPr>
                  <p:cNvPr id="3464" name="Group 1591"/>
                  <p:cNvGrpSpPr>
                    <a:grpSpLocks/>
                  </p:cNvGrpSpPr>
                  <p:nvPr/>
                </p:nvGrpSpPr>
                <p:grpSpPr bwMode="auto">
                  <a:xfrm>
                    <a:off x="2279" y="2191"/>
                    <a:ext cx="123" cy="136"/>
                    <a:chOff x="2279" y="2191"/>
                    <a:chExt cx="123" cy="136"/>
                  </a:xfrm>
                  <a:grpFill/>
                </p:grpSpPr>
                <p:sp>
                  <p:nvSpPr>
                    <p:cNvPr id="3500" name="Freeform 1587"/>
                    <p:cNvSpPr>
                      <a:spLocks/>
                    </p:cNvSpPr>
                    <p:nvPr/>
                  </p:nvSpPr>
                  <p:spPr bwMode="auto">
                    <a:xfrm>
                      <a:off x="2279" y="2191"/>
                      <a:ext cx="123" cy="136"/>
                    </a:xfrm>
                    <a:custGeom>
                      <a:avLst/>
                      <a:gdLst>
                        <a:gd name="T0" fmla="*/ 63 w 247"/>
                        <a:gd name="T1" fmla="*/ 0 h 273"/>
                        <a:gd name="T2" fmla="*/ 0 w 247"/>
                        <a:gd name="T3" fmla="*/ 69 h 273"/>
                        <a:gd name="T4" fmla="*/ 0 w 247"/>
                        <a:gd name="T5" fmla="*/ 273 h 273"/>
                        <a:gd name="T6" fmla="*/ 186 w 247"/>
                        <a:gd name="T7" fmla="*/ 273 h 273"/>
                        <a:gd name="T8" fmla="*/ 247 w 247"/>
                        <a:gd name="T9" fmla="*/ 206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69"/>
                          </a:lnTo>
                          <a:lnTo>
                            <a:pt x="0" y="273"/>
                          </a:lnTo>
                          <a:lnTo>
                            <a:pt x="186" y="273"/>
                          </a:lnTo>
                          <a:lnTo>
                            <a:pt x="247" y="206"/>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3501" name="Line 1588"/>
                    <p:cNvSpPr>
                      <a:spLocks noChangeShapeType="1"/>
                    </p:cNvSpPr>
                    <p:nvPr/>
                  </p:nvSpPr>
                  <p:spPr bwMode="auto">
                    <a:xfrm flipH="1">
                      <a:off x="2279" y="2225"/>
                      <a:ext cx="93" cy="1"/>
                    </a:xfrm>
                    <a:prstGeom prst="line">
                      <a:avLst/>
                    </a:prstGeom>
                    <a:grpFill/>
                    <a:ln w="9525">
                      <a:solidFill>
                        <a:schemeClr val="tx1"/>
                      </a:solidFill>
                      <a:round/>
                      <a:headEnd/>
                      <a:tailEnd/>
                    </a:ln>
                    <a:extLst/>
                  </p:spPr>
                  <p:txBody>
                    <a:bodyPr/>
                    <a:lstStyle/>
                    <a:p>
                      <a:endParaRPr lang="en-US"/>
                    </a:p>
                  </p:txBody>
                </p:sp>
                <p:sp>
                  <p:nvSpPr>
                    <p:cNvPr id="3502" name="Line 1589"/>
                    <p:cNvSpPr>
                      <a:spLocks noChangeShapeType="1"/>
                    </p:cNvSpPr>
                    <p:nvPr/>
                  </p:nvSpPr>
                  <p:spPr bwMode="auto">
                    <a:xfrm flipV="1">
                      <a:off x="2372" y="2191"/>
                      <a:ext cx="30" cy="34"/>
                    </a:xfrm>
                    <a:prstGeom prst="line">
                      <a:avLst/>
                    </a:prstGeom>
                    <a:grpFill/>
                    <a:ln w="9525">
                      <a:solidFill>
                        <a:schemeClr val="tx1"/>
                      </a:solidFill>
                      <a:round/>
                      <a:headEnd/>
                      <a:tailEnd/>
                    </a:ln>
                    <a:extLst/>
                  </p:spPr>
                  <p:txBody>
                    <a:bodyPr/>
                    <a:lstStyle/>
                    <a:p>
                      <a:endParaRPr lang="en-US"/>
                    </a:p>
                  </p:txBody>
                </p:sp>
                <p:sp>
                  <p:nvSpPr>
                    <p:cNvPr id="3503" name="Line 1590"/>
                    <p:cNvSpPr>
                      <a:spLocks noChangeShapeType="1"/>
                    </p:cNvSpPr>
                    <p:nvPr/>
                  </p:nvSpPr>
                  <p:spPr bwMode="auto">
                    <a:xfrm>
                      <a:off x="2372" y="2225"/>
                      <a:ext cx="1" cy="102"/>
                    </a:xfrm>
                    <a:prstGeom prst="line">
                      <a:avLst/>
                    </a:prstGeom>
                    <a:grpFill/>
                    <a:ln w="9525">
                      <a:solidFill>
                        <a:schemeClr val="tx1"/>
                      </a:solidFill>
                      <a:round/>
                      <a:headEnd/>
                      <a:tailEnd/>
                    </a:ln>
                    <a:extLst/>
                  </p:spPr>
                  <p:txBody>
                    <a:bodyPr/>
                    <a:lstStyle/>
                    <a:p>
                      <a:endParaRPr lang="en-US"/>
                    </a:p>
                  </p:txBody>
                </p:sp>
              </p:grpSp>
              <p:grpSp>
                <p:nvGrpSpPr>
                  <p:cNvPr id="3465" name="Group 1596"/>
                  <p:cNvGrpSpPr>
                    <a:grpSpLocks/>
                  </p:cNvGrpSpPr>
                  <p:nvPr/>
                </p:nvGrpSpPr>
                <p:grpSpPr bwMode="auto">
                  <a:xfrm>
                    <a:off x="2279" y="2090"/>
                    <a:ext cx="123" cy="136"/>
                    <a:chOff x="2279" y="2090"/>
                    <a:chExt cx="123" cy="136"/>
                  </a:xfrm>
                  <a:grpFill/>
                </p:grpSpPr>
                <p:sp>
                  <p:nvSpPr>
                    <p:cNvPr id="3496" name="Freeform 1592"/>
                    <p:cNvSpPr>
                      <a:spLocks/>
                    </p:cNvSpPr>
                    <p:nvPr/>
                  </p:nvSpPr>
                  <p:spPr bwMode="auto">
                    <a:xfrm>
                      <a:off x="2279" y="2090"/>
                      <a:ext cx="123" cy="136"/>
                    </a:xfrm>
                    <a:custGeom>
                      <a:avLst/>
                      <a:gdLst>
                        <a:gd name="T0" fmla="*/ 63 w 247"/>
                        <a:gd name="T1" fmla="*/ 0 h 273"/>
                        <a:gd name="T2" fmla="*/ 0 w 247"/>
                        <a:gd name="T3" fmla="*/ 69 h 273"/>
                        <a:gd name="T4" fmla="*/ 0 w 247"/>
                        <a:gd name="T5" fmla="*/ 273 h 273"/>
                        <a:gd name="T6" fmla="*/ 186 w 247"/>
                        <a:gd name="T7" fmla="*/ 273 h 273"/>
                        <a:gd name="T8" fmla="*/ 247 w 247"/>
                        <a:gd name="T9" fmla="*/ 206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69"/>
                          </a:lnTo>
                          <a:lnTo>
                            <a:pt x="0" y="273"/>
                          </a:lnTo>
                          <a:lnTo>
                            <a:pt x="186" y="273"/>
                          </a:lnTo>
                          <a:lnTo>
                            <a:pt x="247" y="206"/>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3497" name="Line 1593"/>
                    <p:cNvSpPr>
                      <a:spLocks noChangeShapeType="1"/>
                    </p:cNvSpPr>
                    <p:nvPr/>
                  </p:nvSpPr>
                  <p:spPr bwMode="auto">
                    <a:xfrm flipH="1">
                      <a:off x="2279" y="2124"/>
                      <a:ext cx="93" cy="1"/>
                    </a:xfrm>
                    <a:prstGeom prst="line">
                      <a:avLst/>
                    </a:prstGeom>
                    <a:grpFill/>
                    <a:ln w="9525">
                      <a:solidFill>
                        <a:schemeClr val="tx1"/>
                      </a:solidFill>
                      <a:round/>
                      <a:headEnd/>
                      <a:tailEnd/>
                    </a:ln>
                    <a:extLst/>
                  </p:spPr>
                  <p:txBody>
                    <a:bodyPr/>
                    <a:lstStyle/>
                    <a:p>
                      <a:endParaRPr lang="en-US"/>
                    </a:p>
                  </p:txBody>
                </p:sp>
                <p:sp>
                  <p:nvSpPr>
                    <p:cNvPr id="3498" name="Line 1594"/>
                    <p:cNvSpPr>
                      <a:spLocks noChangeShapeType="1"/>
                    </p:cNvSpPr>
                    <p:nvPr/>
                  </p:nvSpPr>
                  <p:spPr bwMode="auto">
                    <a:xfrm flipV="1">
                      <a:off x="2372" y="2090"/>
                      <a:ext cx="30" cy="34"/>
                    </a:xfrm>
                    <a:prstGeom prst="line">
                      <a:avLst/>
                    </a:prstGeom>
                    <a:grpFill/>
                    <a:ln w="9525">
                      <a:solidFill>
                        <a:schemeClr val="tx1"/>
                      </a:solidFill>
                      <a:round/>
                      <a:headEnd/>
                      <a:tailEnd/>
                    </a:ln>
                    <a:extLst/>
                  </p:spPr>
                  <p:txBody>
                    <a:bodyPr/>
                    <a:lstStyle/>
                    <a:p>
                      <a:endParaRPr lang="en-US"/>
                    </a:p>
                  </p:txBody>
                </p:sp>
                <p:sp>
                  <p:nvSpPr>
                    <p:cNvPr id="3499" name="Line 1595"/>
                    <p:cNvSpPr>
                      <a:spLocks noChangeShapeType="1"/>
                    </p:cNvSpPr>
                    <p:nvPr/>
                  </p:nvSpPr>
                  <p:spPr bwMode="auto">
                    <a:xfrm>
                      <a:off x="2372" y="2124"/>
                      <a:ext cx="1" cy="102"/>
                    </a:xfrm>
                    <a:prstGeom prst="line">
                      <a:avLst/>
                    </a:prstGeom>
                    <a:grpFill/>
                    <a:ln w="9525">
                      <a:solidFill>
                        <a:schemeClr val="tx1"/>
                      </a:solidFill>
                      <a:round/>
                      <a:headEnd/>
                      <a:tailEnd/>
                    </a:ln>
                    <a:extLst/>
                  </p:spPr>
                  <p:txBody>
                    <a:bodyPr/>
                    <a:lstStyle/>
                    <a:p>
                      <a:endParaRPr lang="en-US"/>
                    </a:p>
                  </p:txBody>
                </p:sp>
              </p:grpSp>
              <p:grpSp>
                <p:nvGrpSpPr>
                  <p:cNvPr id="3466" name="Group 1601"/>
                  <p:cNvGrpSpPr>
                    <a:grpSpLocks/>
                  </p:cNvGrpSpPr>
                  <p:nvPr/>
                </p:nvGrpSpPr>
                <p:grpSpPr bwMode="auto">
                  <a:xfrm>
                    <a:off x="2279" y="1989"/>
                    <a:ext cx="123" cy="136"/>
                    <a:chOff x="2279" y="1989"/>
                    <a:chExt cx="123" cy="136"/>
                  </a:xfrm>
                  <a:grpFill/>
                </p:grpSpPr>
                <p:sp>
                  <p:nvSpPr>
                    <p:cNvPr id="3492" name="Freeform 1597"/>
                    <p:cNvSpPr>
                      <a:spLocks/>
                    </p:cNvSpPr>
                    <p:nvPr/>
                  </p:nvSpPr>
                  <p:spPr bwMode="auto">
                    <a:xfrm>
                      <a:off x="2279" y="1989"/>
                      <a:ext cx="123" cy="136"/>
                    </a:xfrm>
                    <a:custGeom>
                      <a:avLst/>
                      <a:gdLst>
                        <a:gd name="T0" fmla="*/ 63 w 247"/>
                        <a:gd name="T1" fmla="*/ 0 h 273"/>
                        <a:gd name="T2" fmla="*/ 0 w 247"/>
                        <a:gd name="T3" fmla="*/ 69 h 273"/>
                        <a:gd name="T4" fmla="*/ 0 w 247"/>
                        <a:gd name="T5" fmla="*/ 273 h 273"/>
                        <a:gd name="T6" fmla="*/ 186 w 247"/>
                        <a:gd name="T7" fmla="*/ 273 h 273"/>
                        <a:gd name="T8" fmla="*/ 247 w 247"/>
                        <a:gd name="T9" fmla="*/ 206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69"/>
                          </a:lnTo>
                          <a:lnTo>
                            <a:pt x="0" y="273"/>
                          </a:lnTo>
                          <a:lnTo>
                            <a:pt x="186" y="273"/>
                          </a:lnTo>
                          <a:lnTo>
                            <a:pt x="247" y="206"/>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3493" name="Line 1598"/>
                    <p:cNvSpPr>
                      <a:spLocks noChangeShapeType="1"/>
                    </p:cNvSpPr>
                    <p:nvPr/>
                  </p:nvSpPr>
                  <p:spPr bwMode="auto">
                    <a:xfrm flipH="1">
                      <a:off x="2279" y="2023"/>
                      <a:ext cx="93" cy="1"/>
                    </a:xfrm>
                    <a:prstGeom prst="line">
                      <a:avLst/>
                    </a:prstGeom>
                    <a:grpFill/>
                    <a:ln w="9525">
                      <a:solidFill>
                        <a:schemeClr val="tx1"/>
                      </a:solidFill>
                      <a:round/>
                      <a:headEnd/>
                      <a:tailEnd/>
                    </a:ln>
                    <a:extLst/>
                  </p:spPr>
                  <p:txBody>
                    <a:bodyPr/>
                    <a:lstStyle/>
                    <a:p>
                      <a:endParaRPr lang="en-US"/>
                    </a:p>
                  </p:txBody>
                </p:sp>
                <p:sp>
                  <p:nvSpPr>
                    <p:cNvPr id="3494" name="Line 1599"/>
                    <p:cNvSpPr>
                      <a:spLocks noChangeShapeType="1"/>
                    </p:cNvSpPr>
                    <p:nvPr/>
                  </p:nvSpPr>
                  <p:spPr bwMode="auto">
                    <a:xfrm flipV="1">
                      <a:off x="2372" y="1989"/>
                      <a:ext cx="30" cy="34"/>
                    </a:xfrm>
                    <a:prstGeom prst="line">
                      <a:avLst/>
                    </a:prstGeom>
                    <a:grpFill/>
                    <a:ln w="9525">
                      <a:solidFill>
                        <a:schemeClr val="tx1"/>
                      </a:solidFill>
                      <a:round/>
                      <a:headEnd/>
                      <a:tailEnd/>
                    </a:ln>
                    <a:extLst/>
                  </p:spPr>
                  <p:txBody>
                    <a:bodyPr/>
                    <a:lstStyle/>
                    <a:p>
                      <a:endParaRPr lang="en-US"/>
                    </a:p>
                  </p:txBody>
                </p:sp>
                <p:sp>
                  <p:nvSpPr>
                    <p:cNvPr id="3495" name="Line 1600"/>
                    <p:cNvSpPr>
                      <a:spLocks noChangeShapeType="1"/>
                    </p:cNvSpPr>
                    <p:nvPr/>
                  </p:nvSpPr>
                  <p:spPr bwMode="auto">
                    <a:xfrm>
                      <a:off x="2372" y="2023"/>
                      <a:ext cx="1" cy="102"/>
                    </a:xfrm>
                    <a:prstGeom prst="line">
                      <a:avLst/>
                    </a:prstGeom>
                    <a:grpFill/>
                    <a:ln w="9525">
                      <a:solidFill>
                        <a:schemeClr val="tx1"/>
                      </a:solidFill>
                      <a:round/>
                      <a:headEnd/>
                      <a:tailEnd/>
                    </a:ln>
                    <a:extLst/>
                  </p:spPr>
                  <p:txBody>
                    <a:bodyPr/>
                    <a:lstStyle/>
                    <a:p>
                      <a:endParaRPr lang="en-US"/>
                    </a:p>
                  </p:txBody>
                </p:sp>
              </p:grpSp>
              <p:grpSp>
                <p:nvGrpSpPr>
                  <p:cNvPr id="3467" name="Group 1606"/>
                  <p:cNvGrpSpPr>
                    <a:grpSpLocks/>
                  </p:cNvGrpSpPr>
                  <p:nvPr/>
                </p:nvGrpSpPr>
                <p:grpSpPr bwMode="auto">
                  <a:xfrm>
                    <a:off x="2279" y="1888"/>
                    <a:ext cx="123" cy="136"/>
                    <a:chOff x="2279" y="1888"/>
                    <a:chExt cx="123" cy="136"/>
                  </a:xfrm>
                  <a:grpFill/>
                </p:grpSpPr>
                <p:sp>
                  <p:nvSpPr>
                    <p:cNvPr id="3488" name="Freeform 1602"/>
                    <p:cNvSpPr>
                      <a:spLocks/>
                    </p:cNvSpPr>
                    <p:nvPr/>
                  </p:nvSpPr>
                  <p:spPr bwMode="auto">
                    <a:xfrm>
                      <a:off x="2279" y="1888"/>
                      <a:ext cx="123" cy="136"/>
                    </a:xfrm>
                    <a:custGeom>
                      <a:avLst/>
                      <a:gdLst>
                        <a:gd name="T0" fmla="*/ 63 w 247"/>
                        <a:gd name="T1" fmla="*/ 0 h 273"/>
                        <a:gd name="T2" fmla="*/ 0 w 247"/>
                        <a:gd name="T3" fmla="*/ 70 h 273"/>
                        <a:gd name="T4" fmla="*/ 0 w 247"/>
                        <a:gd name="T5" fmla="*/ 273 h 273"/>
                        <a:gd name="T6" fmla="*/ 186 w 247"/>
                        <a:gd name="T7" fmla="*/ 273 h 273"/>
                        <a:gd name="T8" fmla="*/ 247 w 247"/>
                        <a:gd name="T9" fmla="*/ 206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70"/>
                          </a:lnTo>
                          <a:lnTo>
                            <a:pt x="0" y="273"/>
                          </a:lnTo>
                          <a:lnTo>
                            <a:pt x="186" y="273"/>
                          </a:lnTo>
                          <a:lnTo>
                            <a:pt x="247" y="206"/>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3489" name="Line 1603"/>
                    <p:cNvSpPr>
                      <a:spLocks noChangeShapeType="1"/>
                    </p:cNvSpPr>
                    <p:nvPr/>
                  </p:nvSpPr>
                  <p:spPr bwMode="auto">
                    <a:xfrm flipH="1">
                      <a:off x="2279" y="1922"/>
                      <a:ext cx="93" cy="1"/>
                    </a:xfrm>
                    <a:prstGeom prst="line">
                      <a:avLst/>
                    </a:prstGeom>
                    <a:grpFill/>
                    <a:ln w="9525">
                      <a:solidFill>
                        <a:schemeClr val="tx1"/>
                      </a:solidFill>
                      <a:round/>
                      <a:headEnd/>
                      <a:tailEnd/>
                    </a:ln>
                    <a:extLst/>
                  </p:spPr>
                  <p:txBody>
                    <a:bodyPr/>
                    <a:lstStyle/>
                    <a:p>
                      <a:endParaRPr lang="en-US"/>
                    </a:p>
                  </p:txBody>
                </p:sp>
                <p:sp>
                  <p:nvSpPr>
                    <p:cNvPr id="3490" name="Line 1604"/>
                    <p:cNvSpPr>
                      <a:spLocks noChangeShapeType="1"/>
                    </p:cNvSpPr>
                    <p:nvPr/>
                  </p:nvSpPr>
                  <p:spPr bwMode="auto">
                    <a:xfrm flipV="1">
                      <a:off x="2372" y="1888"/>
                      <a:ext cx="30" cy="34"/>
                    </a:xfrm>
                    <a:prstGeom prst="line">
                      <a:avLst/>
                    </a:prstGeom>
                    <a:grpFill/>
                    <a:ln w="9525">
                      <a:solidFill>
                        <a:schemeClr val="tx1"/>
                      </a:solidFill>
                      <a:round/>
                      <a:headEnd/>
                      <a:tailEnd/>
                    </a:ln>
                    <a:extLst/>
                  </p:spPr>
                  <p:txBody>
                    <a:bodyPr/>
                    <a:lstStyle/>
                    <a:p>
                      <a:endParaRPr lang="en-US"/>
                    </a:p>
                  </p:txBody>
                </p:sp>
                <p:sp>
                  <p:nvSpPr>
                    <p:cNvPr id="3491" name="Line 1605"/>
                    <p:cNvSpPr>
                      <a:spLocks noChangeShapeType="1"/>
                    </p:cNvSpPr>
                    <p:nvPr/>
                  </p:nvSpPr>
                  <p:spPr bwMode="auto">
                    <a:xfrm>
                      <a:off x="2372" y="1922"/>
                      <a:ext cx="1" cy="102"/>
                    </a:xfrm>
                    <a:prstGeom prst="line">
                      <a:avLst/>
                    </a:prstGeom>
                    <a:grpFill/>
                    <a:ln w="9525">
                      <a:solidFill>
                        <a:schemeClr val="tx1"/>
                      </a:solidFill>
                      <a:round/>
                      <a:headEnd/>
                      <a:tailEnd/>
                    </a:ln>
                    <a:extLst/>
                  </p:spPr>
                  <p:txBody>
                    <a:bodyPr/>
                    <a:lstStyle/>
                    <a:p>
                      <a:endParaRPr lang="en-US"/>
                    </a:p>
                  </p:txBody>
                </p:sp>
              </p:grpSp>
              <p:grpSp>
                <p:nvGrpSpPr>
                  <p:cNvPr id="3468" name="Group 1611"/>
                  <p:cNvGrpSpPr>
                    <a:grpSpLocks/>
                  </p:cNvGrpSpPr>
                  <p:nvPr/>
                </p:nvGrpSpPr>
                <p:grpSpPr bwMode="auto">
                  <a:xfrm>
                    <a:off x="2184" y="1787"/>
                    <a:ext cx="123" cy="136"/>
                    <a:chOff x="2184" y="1787"/>
                    <a:chExt cx="123" cy="136"/>
                  </a:xfrm>
                  <a:grpFill/>
                </p:grpSpPr>
                <p:sp>
                  <p:nvSpPr>
                    <p:cNvPr id="3484" name="Freeform 1607"/>
                    <p:cNvSpPr>
                      <a:spLocks/>
                    </p:cNvSpPr>
                    <p:nvPr/>
                  </p:nvSpPr>
                  <p:spPr bwMode="auto">
                    <a:xfrm>
                      <a:off x="2184" y="1787"/>
                      <a:ext cx="123" cy="136"/>
                    </a:xfrm>
                    <a:custGeom>
                      <a:avLst/>
                      <a:gdLst>
                        <a:gd name="T0" fmla="*/ 63 w 247"/>
                        <a:gd name="T1" fmla="*/ 0 h 273"/>
                        <a:gd name="T2" fmla="*/ 0 w 247"/>
                        <a:gd name="T3" fmla="*/ 70 h 273"/>
                        <a:gd name="T4" fmla="*/ 0 w 247"/>
                        <a:gd name="T5" fmla="*/ 273 h 273"/>
                        <a:gd name="T6" fmla="*/ 186 w 247"/>
                        <a:gd name="T7" fmla="*/ 273 h 273"/>
                        <a:gd name="T8" fmla="*/ 247 w 247"/>
                        <a:gd name="T9" fmla="*/ 206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70"/>
                          </a:lnTo>
                          <a:lnTo>
                            <a:pt x="0" y="273"/>
                          </a:lnTo>
                          <a:lnTo>
                            <a:pt x="186" y="273"/>
                          </a:lnTo>
                          <a:lnTo>
                            <a:pt x="247" y="206"/>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3485" name="Line 1608"/>
                    <p:cNvSpPr>
                      <a:spLocks noChangeShapeType="1"/>
                    </p:cNvSpPr>
                    <p:nvPr/>
                  </p:nvSpPr>
                  <p:spPr bwMode="auto">
                    <a:xfrm flipH="1">
                      <a:off x="2184" y="1821"/>
                      <a:ext cx="92" cy="1"/>
                    </a:xfrm>
                    <a:prstGeom prst="line">
                      <a:avLst/>
                    </a:prstGeom>
                    <a:grpFill/>
                    <a:ln w="9525">
                      <a:solidFill>
                        <a:schemeClr val="tx1"/>
                      </a:solidFill>
                      <a:round/>
                      <a:headEnd/>
                      <a:tailEnd/>
                    </a:ln>
                    <a:extLst/>
                  </p:spPr>
                  <p:txBody>
                    <a:bodyPr/>
                    <a:lstStyle/>
                    <a:p>
                      <a:endParaRPr lang="en-US"/>
                    </a:p>
                  </p:txBody>
                </p:sp>
                <p:sp>
                  <p:nvSpPr>
                    <p:cNvPr id="3486" name="Line 1609"/>
                    <p:cNvSpPr>
                      <a:spLocks noChangeShapeType="1"/>
                    </p:cNvSpPr>
                    <p:nvPr/>
                  </p:nvSpPr>
                  <p:spPr bwMode="auto">
                    <a:xfrm flipV="1">
                      <a:off x="2276" y="1787"/>
                      <a:ext cx="31" cy="34"/>
                    </a:xfrm>
                    <a:prstGeom prst="line">
                      <a:avLst/>
                    </a:prstGeom>
                    <a:grpFill/>
                    <a:ln w="9525">
                      <a:solidFill>
                        <a:schemeClr val="tx1"/>
                      </a:solidFill>
                      <a:round/>
                      <a:headEnd/>
                      <a:tailEnd/>
                    </a:ln>
                    <a:extLst/>
                  </p:spPr>
                  <p:txBody>
                    <a:bodyPr/>
                    <a:lstStyle/>
                    <a:p>
                      <a:endParaRPr lang="en-US"/>
                    </a:p>
                  </p:txBody>
                </p:sp>
                <p:sp>
                  <p:nvSpPr>
                    <p:cNvPr id="3487" name="Line 1610"/>
                    <p:cNvSpPr>
                      <a:spLocks noChangeShapeType="1"/>
                    </p:cNvSpPr>
                    <p:nvPr/>
                  </p:nvSpPr>
                  <p:spPr bwMode="auto">
                    <a:xfrm>
                      <a:off x="2276" y="1821"/>
                      <a:ext cx="1" cy="102"/>
                    </a:xfrm>
                    <a:prstGeom prst="line">
                      <a:avLst/>
                    </a:prstGeom>
                    <a:grpFill/>
                    <a:ln w="9525">
                      <a:solidFill>
                        <a:schemeClr val="tx1"/>
                      </a:solidFill>
                      <a:round/>
                      <a:headEnd/>
                      <a:tailEnd/>
                    </a:ln>
                    <a:extLst/>
                  </p:spPr>
                  <p:txBody>
                    <a:bodyPr/>
                    <a:lstStyle/>
                    <a:p>
                      <a:endParaRPr lang="en-US"/>
                    </a:p>
                  </p:txBody>
                </p:sp>
              </p:grpSp>
              <p:grpSp>
                <p:nvGrpSpPr>
                  <p:cNvPr id="3469" name="Group 1616"/>
                  <p:cNvGrpSpPr>
                    <a:grpSpLocks/>
                  </p:cNvGrpSpPr>
                  <p:nvPr/>
                </p:nvGrpSpPr>
                <p:grpSpPr bwMode="auto">
                  <a:xfrm>
                    <a:off x="2279" y="1787"/>
                    <a:ext cx="123" cy="136"/>
                    <a:chOff x="2279" y="1787"/>
                    <a:chExt cx="123" cy="136"/>
                  </a:xfrm>
                  <a:grpFill/>
                </p:grpSpPr>
                <p:sp>
                  <p:nvSpPr>
                    <p:cNvPr id="3480" name="Freeform 1612"/>
                    <p:cNvSpPr>
                      <a:spLocks/>
                    </p:cNvSpPr>
                    <p:nvPr/>
                  </p:nvSpPr>
                  <p:spPr bwMode="auto">
                    <a:xfrm>
                      <a:off x="2279" y="1787"/>
                      <a:ext cx="123" cy="136"/>
                    </a:xfrm>
                    <a:custGeom>
                      <a:avLst/>
                      <a:gdLst>
                        <a:gd name="T0" fmla="*/ 63 w 247"/>
                        <a:gd name="T1" fmla="*/ 0 h 273"/>
                        <a:gd name="T2" fmla="*/ 0 w 247"/>
                        <a:gd name="T3" fmla="*/ 70 h 273"/>
                        <a:gd name="T4" fmla="*/ 0 w 247"/>
                        <a:gd name="T5" fmla="*/ 273 h 273"/>
                        <a:gd name="T6" fmla="*/ 186 w 247"/>
                        <a:gd name="T7" fmla="*/ 273 h 273"/>
                        <a:gd name="T8" fmla="*/ 247 w 247"/>
                        <a:gd name="T9" fmla="*/ 206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70"/>
                          </a:lnTo>
                          <a:lnTo>
                            <a:pt x="0" y="273"/>
                          </a:lnTo>
                          <a:lnTo>
                            <a:pt x="186" y="273"/>
                          </a:lnTo>
                          <a:lnTo>
                            <a:pt x="247" y="206"/>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3481" name="Line 1613"/>
                    <p:cNvSpPr>
                      <a:spLocks noChangeShapeType="1"/>
                    </p:cNvSpPr>
                    <p:nvPr/>
                  </p:nvSpPr>
                  <p:spPr bwMode="auto">
                    <a:xfrm flipH="1">
                      <a:off x="2279" y="1821"/>
                      <a:ext cx="93" cy="1"/>
                    </a:xfrm>
                    <a:prstGeom prst="line">
                      <a:avLst/>
                    </a:prstGeom>
                    <a:grpFill/>
                    <a:ln w="9525">
                      <a:solidFill>
                        <a:schemeClr val="tx1"/>
                      </a:solidFill>
                      <a:round/>
                      <a:headEnd/>
                      <a:tailEnd/>
                    </a:ln>
                    <a:extLst/>
                  </p:spPr>
                  <p:txBody>
                    <a:bodyPr/>
                    <a:lstStyle/>
                    <a:p>
                      <a:endParaRPr lang="en-US"/>
                    </a:p>
                  </p:txBody>
                </p:sp>
                <p:sp>
                  <p:nvSpPr>
                    <p:cNvPr id="3482" name="Line 1614"/>
                    <p:cNvSpPr>
                      <a:spLocks noChangeShapeType="1"/>
                    </p:cNvSpPr>
                    <p:nvPr/>
                  </p:nvSpPr>
                  <p:spPr bwMode="auto">
                    <a:xfrm flipV="1">
                      <a:off x="2372" y="1787"/>
                      <a:ext cx="30" cy="34"/>
                    </a:xfrm>
                    <a:prstGeom prst="line">
                      <a:avLst/>
                    </a:prstGeom>
                    <a:grpFill/>
                    <a:ln w="9525">
                      <a:solidFill>
                        <a:schemeClr val="tx1"/>
                      </a:solidFill>
                      <a:round/>
                      <a:headEnd/>
                      <a:tailEnd/>
                    </a:ln>
                    <a:extLst/>
                  </p:spPr>
                  <p:txBody>
                    <a:bodyPr/>
                    <a:lstStyle/>
                    <a:p>
                      <a:endParaRPr lang="en-US"/>
                    </a:p>
                  </p:txBody>
                </p:sp>
                <p:sp>
                  <p:nvSpPr>
                    <p:cNvPr id="3483" name="Line 1615"/>
                    <p:cNvSpPr>
                      <a:spLocks noChangeShapeType="1"/>
                    </p:cNvSpPr>
                    <p:nvPr/>
                  </p:nvSpPr>
                  <p:spPr bwMode="auto">
                    <a:xfrm>
                      <a:off x="2372" y="1821"/>
                      <a:ext cx="1" cy="102"/>
                    </a:xfrm>
                    <a:prstGeom prst="line">
                      <a:avLst/>
                    </a:prstGeom>
                    <a:grpFill/>
                    <a:ln w="9525">
                      <a:solidFill>
                        <a:schemeClr val="tx1"/>
                      </a:solidFill>
                      <a:round/>
                      <a:headEnd/>
                      <a:tailEnd/>
                    </a:ln>
                    <a:extLst/>
                  </p:spPr>
                  <p:txBody>
                    <a:bodyPr/>
                    <a:lstStyle/>
                    <a:p>
                      <a:endParaRPr lang="en-US"/>
                    </a:p>
                  </p:txBody>
                </p:sp>
              </p:grpSp>
              <p:grpSp>
                <p:nvGrpSpPr>
                  <p:cNvPr id="3470" name="Group 1621"/>
                  <p:cNvGrpSpPr>
                    <a:grpSpLocks/>
                  </p:cNvGrpSpPr>
                  <p:nvPr/>
                </p:nvGrpSpPr>
                <p:grpSpPr bwMode="auto">
                  <a:xfrm>
                    <a:off x="2184" y="1686"/>
                    <a:ext cx="123" cy="136"/>
                    <a:chOff x="2184" y="1686"/>
                    <a:chExt cx="123" cy="136"/>
                  </a:xfrm>
                  <a:grpFill/>
                </p:grpSpPr>
                <p:sp>
                  <p:nvSpPr>
                    <p:cNvPr id="3476" name="Freeform 1617"/>
                    <p:cNvSpPr>
                      <a:spLocks/>
                    </p:cNvSpPr>
                    <p:nvPr/>
                  </p:nvSpPr>
                  <p:spPr bwMode="auto">
                    <a:xfrm>
                      <a:off x="2184" y="1686"/>
                      <a:ext cx="123" cy="136"/>
                    </a:xfrm>
                    <a:custGeom>
                      <a:avLst/>
                      <a:gdLst>
                        <a:gd name="T0" fmla="*/ 63 w 247"/>
                        <a:gd name="T1" fmla="*/ 0 h 273"/>
                        <a:gd name="T2" fmla="*/ 0 w 247"/>
                        <a:gd name="T3" fmla="*/ 69 h 273"/>
                        <a:gd name="T4" fmla="*/ 0 w 247"/>
                        <a:gd name="T5" fmla="*/ 273 h 273"/>
                        <a:gd name="T6" fmla="*/ 186 w 247"/>
                        <a:gd name="T7" fmla="*/ 273 h 273"/>
                        <a:gd name="T8" fmla="*/ 247 w 247"/>
                        <a:gd name="T9" fmla="*/ 205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69"/>
                          </a:lnTo>
                          <a:lnTo>
                            <a:pt x="0" y="273"/>
                          </a:lnTo>
                          <a:lnTo>
                            <a:pt x="186" y="273"/>
                          </a:lnTo>
                          <a:lnTo>
                            <a:pt x="247" y="205"/>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3477" name="Line 1618"/>
                    <p:cNvSpPr>
                      <a:spLocks noChangeShapeType="1"/>
                    </p:cNvSpPr>
                    <p:nvPr/>
                  </p:nvSpPr>
                  <p:spPr bwMode="auto">
                    <a:xfrm flipH="1">
                      <a:off x="2184" y="1720"/>
                      <a:ext cx="92" cy="1"/>
                    </a:xfrm>
                    <a:prstGeom prst="line">
                      <a:avLst/>
                    </a:prstGeom>
                    <a:grpFill/>
                    <a:ln w="9525">
                      <a:solidFill>
                        <a:schemeClr val="tx1"/>
                      </a:solidFill>
                      <a:round/>
                      <a:headEnd/>
                      <a:tailEnd/>
                    </a:ln>
                    <a:extLst/>
                  </p:spPr>
                  <p:txBody>
                    <a:bodyPr/>
                    <a:lstStyle/>
                    <a:p>
                      <a:endParaRPr lang="en-US"/>
                    </a:p>
                  </p:txBody>
                </p:sp>
                <p:sp>
                  <p:nvSpPr>
                    <p:cNvPr id="3478" name="Line 1619"/>
                    <p:cNvSpPr>
                      <a:spLocks noChangeShapeType="1"/>
                    </p:cNvSpPr>
                    <p:nvPr/>
                  </p:nvSpPr>
                  <p:spPr bwMode="auto">
                    <a:xfrm flipV="1">
                      <a:off x="2276" y="1686"/>
                      <a:ext cx="31" cy="34"/>
                    </a:xfrm>
                    <a:prstGeom prst="line">
                      <a:avLst/>
                    </a:prstGeom>
                    <a:grpFill/>
                    <a:ln w="9525">
                      <a:solidFill>
                        <a:schemeClr val="tx1"/>
                      </a:solidFill>
                      <a:round/>
                      <a:headEnd/>
                      <a:tailEnd/>
                    </a:ln>
                    <a:extLst/>
                  </p:spPr>
                  <p:txBody>
                    <a:bodyPr/>
                    <a:lstStyle/>
                    <a:p>
                      <a:endParaRPr lang="en-US"/>
                    </a:p>
                  </p:txBody>
                </p:sp>
                <p:sp>
                  <p:nvSpPr>
                    <p:cNvPr id="3479" name="Line 1620"/>
                    <p:cNvSpPr>
                      <a:spLocks noChangeShapeType="1"/>
                    </p:cNvSpPr>
                    <p:nvPr/>
                  </p:nvSpPr>
                  <p:spPr bwMode="auto">
                    <a:xfrm>
                      <a:off x="2276" y="1720"/>
                      <a:ext cx="1" cy="102"/>
                    </a:xfrm>
                    <a:prstGeom prst="line">
                      <a:avLst/>
                    </a:prstGeom>
                    <a:grpFill/>
                    <a:ln w="9525">
                      <a:solidFill>
                        <a:schemeClr val="tx1"/>
                      </a:solidFill>
                      <a:round/>
                      <a:headEnd/>
                      <a:tailEnd/>
                    </a:ln>
                    <a:extLst/>
                  </p:spPr>
                  <p:txBody>
                    <a:bodyPr/>
                    <a:lstStyle/>
                    <a:p>
                      <a:endParaRPr lang="en-US"/>
                    </a:p>
                  </p:txBody>
                </p:sp>
              </p:grpSp>
              <p:grpSp>
                <p:nvGrpSpPr>
                  <p:cNvPr id="3471" name="Group 1626"/>
                  <p:cNvGrpSpPr>
                    <a:grpSpLocks/>
                  </p:cNvGrpSpPr>
                  <p:nvPr/>
                </p:nvGrpSpPr>
                <p:grpSpPr bwMode="auto">
                  <a:xfrm>
                    <a:off x="2279" y="1686"/>
                    <a:ext cx="123" cy="136"/>
                    <a:chOff x="2279" y="1686"/>
                    <a:chExt cx="123" cy="136"/>
                  </a:xfrm>
                  <a:grpFill/>
                </p:grpSpPr>
                <p:sp>
                  <p:nvSpPr>
                    <p:cNvPr id="3472" name="Freeform 1622"/>
                    <p:cNvSpPr>
                      <a:spLocks/>
                    </p:cNvSpPr>
                    <p:nvPr/>
                  </p:nvSpPr>
                  <p:spPr bwMode="auto">
                    <a:xfrm>
                      <a:off x="2279" y="1686"/>
                      <a:ext cx="123" cy="136"/>
                    </a:xfrm>
                    <a:custGeom>
                      <a:avLst/>
                      <a:gdLst>
                        <a:gd name="T0" fmla="*/ 63 w 247"/>
                        <a:gd name="T1" fmla="*/ 0 h 273"/>
                        <a:gd name="T2" fmla="*/ 0 w 247"/>
                        <a:gd name="T3" fmla="*/ 69 h 273"/>
                        <a:gd name="T4" fmla="*/ 0 w 247"/>
                        <a:gd name="T5" fmla="*/ 273 h 273"/>
                        <a:gd name="T6" fmla="*/ 186 w 247"/>
                        <a:gd name="T7" fmla="*/ 273 h 273"/>
                        <a:gd name="T8" fmla="*/ 247 w 247"/>
                        <a:gd name="T9" fmla="*/ 205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69"/>
                          </a:lnTo>
                          <a:lnTo>
                            <a:pt x="0" y="273"/>
                          </a:lnTo>
                          <a:lnTo>
                            <a:pt x="186" y="273"/>
                          </a:lnTo>
                          <a:lnTo>
                            <a:pt x="247" y="205"/>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3473" name="Line 1623"/>
                    <p:cNvSpPr>
                      <a:spLocks noChangeShapeType="1"/>
                    </p:cNvSpPr>
                    <p:nvPr/>
                  </p:nvSpPr>
                  <p:spPr bwMode="auto">
                    <a:xfrm flipH="1">
                      <a:off x="2279" y="1720"/>
                      <a:ext cx="93" cy="1"/>
                    </a:xfrm>
                    <a:prstGeom prst="line">
                      <a:avLst/>
                    </a:prstGeom>
                    <a:grpFill/>
                    <a:ln w="9525">
                      <a:solidFill>
                        <a:schemeClr val="tx1"/>
                      </a:solidFill>
                      <a:round/>
                      <a:headEnd/>
                      <a:tailEnd/>
                    </a:ln>
                    <a:extLst/>
                  </p:spPr>
                  <p:txBody>
                    <a:bodyPr/>
                    <a:lstStyle/>
                    <a:p>
                      <a:endParaRPr lang="en-US"/>
                    </a:p>
                  </p:txBody>
                </p:sp>
                <p:sp>
                  <p:nvSpPr>
                    <p:cNvPr id="3474" name="Line 1624"/>
                    <p:cNvSpPr>
                      <a:spLocks noChangeShapeType="1"/>
                    </p:cNvSpPr>
                    <p:nvPr/>
                  </p:nvSpPr>
                  <p:spPr bwMode="auto">
                    <a:xfrm flipV="1">
                      <a:off x="2372" y="1686"/>
                      <a:ext cx="30" cy="34"/>
                    </a:xfrm>
                    <a:prstGeom prst="line">
                      <a:avLst/>
                    </a:prstGeom>
                    <a:grpFill/>
                    <a:ln w="9525">
                      <a:solidFill>
                        <a:schemeClr val="tx1"/>
                      </a:solidFill>
                      <a:round/>
                      <a:headEnd/>
                      <a:tailEnd/>
                    </a:ln>
                    <a:extLst/>
                  </p:spPr>
                  <p:txBody>
                    <a:bodyPr/>
                    <a:lstStyle/>
                    <a:p>
                      <a:endParaRPr lang="en-US"/>
                    </a:p>
                  </p:txBody>
                </p:sp>
                <p:sp>
                  <p:nvSpPr>
                    <p:cNvPr id="3475" name="Line 1625"/>
                    <p:cNvSpPr>
                      <a:spLocks noChangeShapeType="1"/>
                    </p:cNvSpPr>
                    <p:nvPr/>
                  </p:nvSpPr>
                  <p:spPr bwMode="auto">
                    <a:xfrm>
                      <a:off x="2372" y="1720"/>
                      <a:ext cx="1" cy="102"/>
                    </a:xfrm>
                    <a:prstGeom prst="line">
                      <a:avLst/>
                    </a:prstGeom>
                    <a:grpFill/>
                    <a:ln w="9525">
                      <a:solidFill>
                        <a:schemeClr val="tx1"/>
                      </a:solidFill>
                      <a:round/>
                      <a:headEnd/>
                      <a:tailEnd/>
                    </a:ln>
                    <a:extLst/>
                  </p:spPr>
                  <p:txBody>
                    <a:bodyPr/>
                    <a:lstStyle/>
                    <a:p>
                      <a:endParaRPr lang="en-US"/>
                    </a:p>
                  </p:txBody>
                </p:sp>
              </p:grpSp>
            </p:grpSp>
            <p:grpSp>
              <p:nvGrpSpPr>
                <p:cNvPr id="3048" name="Group 1728"/>
                <p:cNvGrpSpPr>
                  <a:grpSpLocks/>
                </p:cNvGrpSpPr>
                <p:nvPr/>
              </p:nvGrpSpPr>
              <p:grpSpPr bwMode="auto">
                <a:xfrm>
                  <a:off x="2374" y="1686"/>
                  <a:ext cx="218" cy="1045"/>
                  <a:chOff x="2374" y="1686"/>
                  <a:chExt cx="218" cy="1045"/>
                </a:xfrm>
                <a:grpFill/>
              </p:grpSpPr>
              <p:grpSp>
                <p:nvGrpSpPr>
                  <p:cNvPr id="3352" name="Group 1632"/>
                  <p:cNvGrpSpPr>
                    <a:grpSpLocks/>
                  </p:cNvGrpSpPr>
                  <p:nvPr/>
                </p:nvGrpSpPr>
                <p:grpSpPr bwMode="auto">
                  <a:xfrm>
                    <a:off x="2374" y="2594"/>
                    <a:ext cx="123" cy="137"/>
                    <a:chOff x="2374" y="2594"/>
                    <a:chExt cx="123" cy="137"/>
                  </a:xfrm>
                  <a:grpFill/>
                </p:grpSpPr>
                <p:sp>
                  <p:nvSpPr>
                    <p:cNvPr id="3448" name="Freeform 1628"/>
                    <p:cNvSpPr>
                      <a:spLocks/>
                    </p:cNvSpPr>
                    <p:nvPr/>
                  </p:nvSpPr>
                  <p:spPr bwMode="auto">
                    <a:xfrm>
                      <a:off x="2374" y="2594"/>
                      <a:ext cx="123" cy="137"/>
                    </a:xfrm>
                    <a:custGeom>
                      <a:avLst/>
                      <a:gdLst>
                        <a:gd name="T0" fmla="*/ 63 w 247"/>
                        <a:gd name="T1" fmla="*/ 0 h 273"/>
                        <a:gd name="T2" fmla="*/ 0 w 247"/>
                        <a:gd name="T3" fmla="*/ 69 h 273"/>
                        <a:gd name="T4" fmla="*/ 0 w 247"/>
                        <a:gd name="T5" fmla="*/ 273 h 273"/>
                        <a:gd name="T6" fmla="*/ 186 w 247"/>
                        <a:gd name="T7" fmla="*/ 273 h 273"/>
                        <a:gd name="T8" fmla="*/ 247 w 247"/>
                        <a:gd name="T9" fmla="*/ 205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69"/>
                          </a:lnTo>
                          <a:lnTo>
                            <a:pt x="0" y="273"/>
                          </a:lnTo>
                          <a:lnTo>
                            <a:pt x="186" y="273"/>
                          </a:lnTo>
                          <a:lnTo>
                            <a:pt x="247" y="205"/>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3449" name="Line 1629"/>
                    <p:cNvSpPr>
                      <a:spLocks noChangeShapeType="1"/>
                    </p:cNvSpPr>
                    <p:nvPr/>
                  </p:nvSpPr>
                  <p:spPr bwMode="auto">
                    <a:xfrm flipH="1">
                      <a:off x="2374" y="2629"/>
                      <a:ext cx="92" cy="1"/>
                    </a:xfrm>
                    <a:prstGeom prst="line">
                      <a:avLst/>
                    </a:prstGeom>
                    <a:grpFill/>
                    <a:ln w="9525">
                      <a:solidFill>
                        <a:schemeClr val="tx1"/>
                      </a:solidFill>
                      <a:round/>
                      <a:headEnd/>
                      <a:tailEnd/>
                    </a:ln>
                    <a:extLst/>
                  </p:spPr>
                  <p:txBody>
                    <a:bodyPr/>
                    <a:lstStyle/>
                    <a:p>
                      <a:endParaRPr lang="en-US"/>
                    </a:p>
                  </p:txBody>
                </p:sp>
                <p:sp>
                  <p:nvSpPr>
                    <p:cNvPr id="3450" name="Line 1630"/>
                    <p:cNvSpPr>
                      <a:spLocks noChangeShapeType="1"/>
                    </p:cNvSpPr>
                    <p:nvPr/>
                  </p:nvSpPr>
                  <p:spPr bwMode="auto">
                    <a:xfrm flipV="1">
                      <a:off x="2466" y="2594"/>
                      <a:ext cx="31" cy="35"/>
                    </a:xfrm>
                    <a:prstGeom prst="line">
                      <a:avLst/>
                    </a:prstGeom>
                    <a:grpFill/>
                    <a:ln w="9525">
                      <a:solidFill>
                        <a:schemeClr val="tx1"/>
                      </a:solidFill>
                      <a:round/>
                      <a:headEnd/>
                      <a:tailEnd/>
                    </a:ln>
                    <a:extLst/>
                  </p:spPr>
                  <p:txBody>
                    <a:bodyPr/>
                    <a:lstStyle/>
                    <a:p>
                      <a:endParaRPr lang="en-US"/>
                    </a:p>
                  </p:txBody>
                </p:sp>
                <p:sp>
                  <p:nvSpPr>
                    <p:cNvPr id="3451" name="Line 1631"/>
                    <p:cNvSpPr>
                      <a:spLocks noChangeShapeType="1"/>
                    </p:cNvSpPr>
                    <p:nvPr/>
                  </p:nvSpPr>
                  <p:spPr bwMode="auto">
                    <a:xfrm>
                      <a:off x="2466" y="2629"/>
                      <a:ext cx="1" cy="102"/>
                    </a:xfrm>
                    <a:prstGeom prst="line">
                      <a:avLst/>
                    </a:prstGeom>
                    <a:grpFill/>
                    <a:ln w="9525">
                      <a:solidFill>
                        <a:schemeClr val="tx1"/>
                      </a:solidFill>
                      <a:round/>
                      <a:headEnd/>
                      <a:tailEnd/>
                    </a:ln>
                    <a:extLst/>
                  </p:spPr>
                  <p:txBody>
                    <a:bodyPr/>
                    <a:lstStyle/>
                    <a:p>
                      <a:endParaRPr lang="en-US"/>
                    </a:p>
                  </p:txBody>
                </p:sp>
              </p:grpSp>
              <p:grpSp>
                <p:nvGrpSpPr>
                  <p:cNvPr id="3353" name="Group 1637"/>
                  <p:cNvGrpSpPr>
                    <a:grpSpLocks/>
                  </p:cNvGrpSpPr>
                  <p:nvPr/>
                </p:nvGrpSpPr>
                <p:grpSpPr bwMode="auto">
                  <a:xfrm>
                    <a:off x="2374" y="2493"/>
                    <a:ext cx="123" cy="137"/>
                    <a:chOff x="2374" y="2493"/>
                    <a:chExt cx="123" cy="137"/>
                  </a:xfrm>
                  <a:grpFill/>
                </p:grpSpPr>
                <p:sp>
                  <p:nvSpPr>
                    <p:cNvPr id="3444" name="Freeform 1633"/>
                    <p:cNvSpPr>
                      <a:spLocks/>
                    </p:cNvSpPr>
                    <p:nvPr/>
                  </p:nvSpPr>
                  <p:spPr bwMode="auto">
                    <a:xfrm>
                      <a:off x="2374" y="2493"/>
                      <a:ext cx="123" cy="137"/>
                    </a:xfrm>
                    <a:custGeom>
                      <a:avLst/>
                      <a:gdLst>
                        <a:gd name="T0" fmla="*/ 63 w 247"/>
                        <a:gd name="T1" fmla="*/ 0 h 273"/>
                        <a:gd name="T2" fmla="*/ 0 w 247"/>
                        <a:gd name="T3" fmla="*/ 69 h 273"/>
                        <a:gd name="T4" fmla="*/ 0 w 247"/>
                        <a:gd name="T5" fmla="*/ 273 h 273"/>
                        <a:gd name="T6" fmla="*/ 186 w 247"/>
                        <a:gd name="T7" fmla="*/ 273 h 273"/>
                        <a:gd name="T8" fmla="*/ 247 w 247"/>
                        <a:gd name="T9" fmla="*/ 206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69"/>
                          </a:lnTo>
                          <a:lnTo>
                            <a:pt x="0" y="273"/>
                          </a:lnTo>
                          <a:lnTo>
                            <a:pt x="186" y="273"/>
                          </a:lnTo>
                          <a:lnTo>
                            <a:pt x="247" y="206"/>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3445" name="Line 1634"/>
                    <p:cNvSpPr>
                      <a:spLocks noChangeShapeType="1"/>
                    </p:cNvSpPr>
                    <p:nvPr/>
                  </p:nvSpPr>
                  <p:spPr bwMode="auto">
                    <a:xfrm flipH="1">
                      <a:off x="2374" y="2528"/>
                      <a:ext cx="92" cy="1"/>
                    </a:xfrm>
                    <a:prstGeom prst="line">
                      <a:avLst/>
                    </a:prstGeom>
                    <a:grpFill/>
                    <a:ln w="9525">
                      <a:solidFill>
                        <a:schemeClr val="tx1"/>
                      </a:solidFill>
                      <a:round/>
                      <a:headEnd/>
                      <a:tailEnd/>
                    </a:ln>
                    <a:extLst/>
                  </p:spPr>
                  <p:txBody>
                    <a:bodyPr/>
                    <a:lstStyle/>
                    <a:p>
                      <a:endParaRPr lang="en-US"/>
                    </a:p>
                  </p:txBody>
                </p:sp>
                <p:sp>
                  <p:nvSpPr>
                    <p:cNvPr id="3446" name="Line 1635"/>
                    <p:cNvSpPr>
                      <a:spLocks noChangeShapeType="1"/>
                    </p:cNvSpPr>
                    <p:nvPr/>
                  </p:nvSpPr>
                  <p:spPr bwMode="auto">
                    <a:xfrm flipV="1">
                      <a:off x="2466" y="2493"/>
                      <a:ext cx="31" cy="35"/>
                    </a:xfrm>
                    <a:prstGeom prst="line">
                      <a:avLst/>
                    </a:prstGeom>
                    <a:grpFill/>
                    <a:ln w="9525">
                      <a:solidFill>
                        <a:schemeClr val="tx1"/>
                      </a:solidFill>
                      <a:round/>
                      <a:headEnd/>
                      <a:tailEnd/>
                    </a:ln>
                    <a:extLst/>
                  </p:spPr>
                  <p:txBody>
                    <a:bodyPr/>
                    <a:lstStyle/>
                    <a:p>
                      <a:endParaRPr lang="en-US"/>
                    </a:p>
                  </p:txBody>
                </p:sp>
                <p:sp>
                  <p:nvSpPr>
                    <p:cNvPr id="3447" name="Line 1636"/>
                    <p:cNvSpPr>
                      <a:spLocks noChangeShapeType="1"/>
                    </p:cNvSpPr>
                    <p:nvPr/>
                  </p:nvSpPr>
                  <p:spPr bwMode="auto">
                    <a:xfrm>
                      <a:off x="2466" y="2528"/>
                      <a:ext cx="1" cy="102"/>
                    </a:xfrm>
                    <a:prstGeom prst="line">
                      <a:avLst/>
                    </a:prstGeom>
                    <a:grpFill/>
                    <a:ln w="9525">
                      <a:solidFill>
                        <a:schemeClr val="tx1"/>
                      </a:solidFill>
                      <a:round/>
                      <a:headEnd/>
                      <a:tailEnd/>
                    </a:ln>
                    <a:extLst/>
                  </p:spPr>
                  <p:txBody>
                    <a:bodyPr/>
                    <a:lstStyle/>
                    <a:p>
                      <a:endParaRPr lang="en-US"/>
                    </a:p>
                  </p:txBody>
                </p:sp>
              </p:grpSp>
              <p:grpSp>
                <p:nvGrpSpPr>
                  <p:cNvPr id="3354" name="Group 1642"/>
                  <p:cNvGrpSpPr>
                    <a:grpSpLocks/>
                  </p:cNvGrpSpPr>
                  <p:nvPr/>
                </p:nvGrpSpPr>
                <p:grpSpPr bwMode="auto">
                  <a:xfrm>
                    <a:off x="2374" y="2392"/>
                    <a:ext cx="123" cy="137"/>
                    <a:chOff x="2374" y="2392"/>
                    <a:chExt cx="123" cy="137"/>
                  </a:xfrm>
                  <a:grpFill/>
                </p:grpSpPr>
                <p:sp>
                  <p:nvSpPr>
                    <p:cNvPr id="3440" name="Freeform 1638"/>
                    <p:cNvSpPr>
                      <a:spLocks/>
                    </p:cNvSpPr>
                    <p:nvPr/>
                  </p:nvSpPr>
                  <p:spPr bwMode="auto">
                    <a:xfrm>
                      <a:off x="2374" y="2392"/>
                      <a:ext cx="123" cy="137"/>
                    </a:xfrm>
                    <a:custGeom>
                      <a:avLst/>
                      <a:gdLst>
                        <a:gd name="T0" fmla="*/ 63 w 247"/>
                        <a:gd name="T1" fmla="*/ 0 h 273"/>
                        <a:gd name="T2" fmla="*/ 0 w 247"/>
                        <a:gd name="T3" fmla="*/ 69 h 273"/>
                        <a:gd name="T4" fmla="*/ 0 w 247"/>
                        <a:gd name="T5" fmla="*/ 273 h 273"/>
                        <a:gd name="T6" fmla="*/ 186 w 247"/>
                        <a:gd name="T7" fmla="*/ 273 h 273"/>
                        <a:gd name="T8" fmla="*/ 247 w 247"/>
                        <a:gd name="T9" fmla="*/ 206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69"/>
                          </a:lnTo>
                          <a:lnTo>
                            <a:pt x="0" y="273"/>
                          </a:lnTo>
                          <a:lnTo>
                            <a:pt x="186" y="273"/>
                          </a:lnTo>
                          <a:lnTo>
                            <a:pt x="247" y="206"/>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3441" name="Line 1639"/>
                    <p:cNvSpPr>
                      <a:spLocks noChangeShapeType="1"/>
                    </p:cNvSpPr>
                    <p:nvPr/>
                  </p:nvSpPr>
                  <p:spPr bwMode="auto">
                    <a:xfrm flipH="1">
                      <a:off x="2374" y="2427"/>
                      <a:ext cx="92" cy="1"/>
                    </a:xfrm>
                    <a:prstGeom prst="line">
                      <a:avLst/>
                    </a:prstGeom>
                    <a:grpFill/>
                    <a:ln w="9525">
                      <a:solidFill>
                        <a:schemeClr val="tx1"/>
                      </a:solidFill>
                      <a:round/>
                      <a:headEnd/>
                      <a:tailEnd/>
                    </a:ln>
                    <a:extLst/>
                  </p:spPr>
                  <p:txBody>
                    <a:bodyPr/>
                    <a:lstStyle/>
                    <a:p>
                      <a:endParaRPr lang="en-US"/>
                    </a:p>
                  </p:txBody>
                </p:sp>
                <p:sp>
                  <p:nvSpPr>
                    <p:cNvPr id="3442" name="Line 1640"/>
                    <p:cNvSpPr>
                      <a:spLocks noChangeShapeType="1"/>
                    </p:cNvSpPr>
                    <p:nvPr/>
                  </p:nvSpPr>
                  <p:spPr bwMode="auto">
                    <a:xfrm flipV="1">
                      <a:off x="2466" y="2392"/>
                      <a:ext cx="31" cy="35"/>
                    </a:xfrm>
                    <a:prstGeom prst="line">
                      <a:avLst/>
                    </a:prstGeom>
                    <a:grpFill/>
                    <a:ln w="9525">
                      <a:solidFill>
                        <a:schemeClr val="tx1"/>
                      </a:solidFill>
                      <a:round/>
                      <a:headEnd/>
                      <a:tailEnd/>
                    </a:ln>
                    <a:extLst/>
                  </p:spPr>
                  <p:txBody>
                    <a:bodyPr/>
                    <a:lstStyle/>
                    <a:p>
                      <a:endParaRPr lang="en-US"/>
                    </a:p>
                  </p:txBody>
                </p:sp>
                <p:sp>
                  <p:nvSpPr>
                    <p:cNvPr id="3443" name="Line 1641"/>
                    <p:cNvSpPr>
                      <a:spLocks noChangeShapeType="1"/>
                    </p:cNvSpPr>
                    <p:nvPr/>
                  </p:nvSpPr>
                  <p:spPr bwMode="auto">
                    <a:xfrm>
                      <a:off x="2466" y="2427"/>
                      <a:ext cx="1" cy="102"/>
                    </a:xfrm>
                    <a:prstGeom prst="line">
                      <a:avLst/>
                    </a:prstGeom>
                    <a:grpFill/>
                    <a:ln w="9525">
                      <a:solidFill>
                        <a:schemeClr val="tx1"/>
                      </a:solidFill>
                      <a:round/>
                      <a:headEnd/>
                      <a:tailEnd/>
                    </a:ln>
                    <a:extLst/>
                  </p:spPr>
                  <p:txBody>
                    <a:bodyPr/>
                    <a:lstStyle/>
                    <a:p>
                      <a:endParaRPr lang="en-US"/>
                    </a:p>
                  </p:txBody>
                </p:sp>
              </p:grpSp>
              <p:grpSp>
                <p:nvGrpSpPr>
                  <p:cNvPr id="3355" name="Group 1647"/>
                  <p:cNvGrpSpPr>
                    <a:grpSpLocks/>
                  </p:cNvGrpSpPr>
                  <p:nvPr/>
                </p:nvGrpSpPr>
                <p:grpSpPr bwMode="auto">
                  <a:xfrm>
                    <a:off x="2374" y="2292"/>
                    <a:ext cx="123" cy="136"/>
                    <a:chOff x="2374" y="2292"/>
                    <a:chExt cx="123" cy="136"/>
                  </a:xfrm>
                  <a:grpFill/>
                </p:grpSpPr>
                <p:sp>
                  <p:nvSpPr>
                    <p:cNvPr id="3436" name="Freeform 1643"/>
                    <p:cNvSpPr>
                      <a:spLocks/>
                    </p:cNvSpPr>
                    <p:nvPr/>
                  </p:nvSpPr>
                  <p:spPr bwMode="auto">
                    <a:xfrm>
                      <a:off x="2374" y="2292"/>
                      <a:ext cx="123" cy="136"/>
                    </a:xfrm>
                    <a:custGeom>
                      <a:avLst/>
                      <a:gdLst>
                        <a:gd name="T0" fmla="*/ 63 w 247"/>
                        <a:gd name="T1" fmla="*/ 0 h 273"/>
                        <a:gd name="T2" fmla="*/ 0 w 247"/>
                        <a:gd name="T3" fmla="*/ 69 h 273"/>
                        <a:gd name="T4" fmla="*/ 0 w 247"/>
                        <a:gd name="T5" fmla="*/ 273 h 273"/>
                        <a:gd name="T6" fmla="*/ 186 w 247"/>
                        <a:gd name="T7" fmla="*/ 273 h 273"/>
                        <a:gd name="T8" fmla="*/ 247 w 247"/>
                        <a:gd name="T9" fmla="*/ 206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69"/>
                          </a:lnTo>
                          <a:lnTo>
                            <a:pt x="0" y="273"/>
                          </a:lnTo>
                          <a:lnTo>
                            <a:pt x="186" y="273"/>
                          </a:lnTo>
                          <a:lnTo>
                            <a:pt x="247" y="206"/>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3437" name="Line 1644"/>
                    <p:cNvSpPr>
                      <a:spLocks noChangeShapeType="1"/>
                    </p:cNvSpPr>
                    <p:nvPr/>
                  </p:nvSpPr>
                  <p:spPr bwMode="auto">
                    <a:xfrm flipH="1">
                      <a:off x="2374" y="2326"/>
                      <a:ext cx="92" cy="1"/>
                    </a:xfrm>
                    <a:prstGeom prst="line">
                      <a:avLst/>
                    </a:prstGeom>
                    <a:grpFill/>
                    <a:ln w="9525">
                      <a:solidFill>
                        <a:schemeClr val="tx1"/>
                      </a:solidFill>
                      <a:round/>
                      <a:headEnd/>
                      <a:tailEnd/>
                    </a:ln>
                    <a:extLst/>
                  </p:spPr>
                  <p:txBody>
                    <a:bodyPr/>
                    <a:lstStyle/>
                    <a:p>
                      <a:endParaRPr lang="en-US"/>
                    </a:p>
                  </p:txBody>
                </p:sp>
                <p:sp>
                  <p:nvSpPr>
                    <p:cNvPr id="3438" name="Line 1645"/>
                    <p:cNvSpPr>
                      <a:spLocks noChangeShapeType="1"/>
                    </p:cNvSpPr>
                    <p:nvPr/>
                  </p:nvSpPr>
                  <p:spPr bwMode="auto">
                    <a:xfrm flipV="1">
                      <a:off x="2466" y="2292"/>
                      <a:ext cx="31" cy="34"/>
                    </a:xfrm>
                    <a:prstGeom prst="line">
                      <a:avLst/>
                    </a:prstGeom>
                    <a:grpFill/>
                    <a:ln w="9525">
                      <a:solidFill>
                        <a:schemeClr val="tx1"/>
                      </a:solidFill>
                      <a:round/>
                      <a:headEnd/>
                      <a:tailEnd/>
                    </a:ln>
                    <a:extLst/>
                  </p:spPr>
                  <p:txBody>
                    <a:bodyPr/>
                    <a:lstStyle/>
                    <a:p>
                      <a:endParaRPr lang="en-US"/>
                    </a:p>
                  </p:txBody>
                </p:sp>
                <p:sp>
                  <p:nvSpPr>
                    <p:cNvPr id="3439" name="Line 1646"/>
                    <p:cNvSpPr>
                      <a:spLocks noChangeShapeType="1"/>
                    </p:cNvSpPr>
                    <p:nvPr/>
                  </p:nvSpPr>
                  <p:spPr bwMode="auto">
                    <a:xfrm>
                      <a:off x="2466" y="2326"/>
                      <a:ext cx="1" cy="102"/>
                    </a:xfrm>
                    <a:prstGeom prst="line">
                      <a:avLst/>
                    </a:prstGeom>
                    <a:grpFill/>
                    <a:ln w="9525">
                      <a:solidFill>
                        <a:schemeClr val="tx1"/>
                      </a:solidFill>
                      <a:round/>
                      <a:headEnd/>
                      <a:tailEnd/>
                    </a:ln>
                    <a:extLst/>
                  </p:spPr>
                  <p:txBody>
                    <a:bodyPr/>
                    <a:lstStyle/>
                    <a:p>
                      <a:endParaRPr lang="en-US"/>
                    </a:p>
                  </p:txBody>
                </p:sp>
              </p:grpSp>
              <p:grpSp>
                <p:nvGrpSpPr>
                  <p:cNvPr id="3356" name="Group 1652"/>
                  <p:cNvGrpSpPr>
                    <a:grpSpLocks/>
                  </p:cNvGrpSpPr>
                  <p:nvPr/>
                </p:nvGrpSpPr>
                <p:grpSpPr bwMode="auto">
                  <a:xfrm>
                    <a:off x="2374" y="2191"/>
                    <a:ext cx="123" cy="136"/>
                    <a:chOff x="2374" y="2191"/>
                    <a:chExt cx="123" cy="136"/>
                  </a:xfrm>
                  <a:grpFill/>
                </p:grpSpPr>
                <p:sp>
                  <p:nvSpPr>
                    <p:cNvPr id="3432" name="Freeform 1648"/>
                    <p:cNvSpPr>
                      <a:spLocks/>
                    </p:cNvSpPr>
                    <p:nvPr/>
                  </p:nvSpPr>
                  <p:spPr bwMode="auto">
                    <a:xfrm>
                      <a:off x="2374" y="2191"/>
                      <a:ext cx="123" cy="136"/>
                    </a:xfrm>
                    <a:custGeom>
                      <a:avLst/>
                      <a:gdLst>
                        <a:gd name="T0" fmla="*/ 63 w 247"/>
                        <a:gd name="T1" fmla="*/ 0 h 273"/>
                        <a:gd name="T2" fmla="*/ 0 w 247"/>
                        <a:gd name="T3" fmla="*/ 69 h 273"/>
                        <a:gd name="T4" fmla="*/ 0 w 247"/>
                        <a:gd name="T5" fmla="*/ 273 h 273"/>
                        <a:gd name="T6" fmla="*/ 186 w 247"/>
                        <a:gd name="T7" fmla="*/ 273 h 273"/>
                        <a:gd name="T8" fmla="*/ 247 w 247"/>
                        <a:gd name="T9" fmla="*/ 206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69"/>
                          </a:lnTo>
                          <a:lnTo>
                            <a:pt x="0" y="273"/>
                          </a:lnTo>
                          <a:lnTo>
                            <a:pt x="186" y="273"/>
                          </a:lnTo>
                          <a:lnTo>
                            <a:pt x="247" y="206"/>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3433" name="Line 1649"/>
                    <p:cNvSpPr>
                      <a:spLocks noChangeShapeType="1"/>
                    </p:cNvSpPr>
                    <p:nvPr/>
                  </p:nvSpPr>
                  <p:spPr bwMode="auto">
                    <a:xfrm flipH="1">
                      <a:off x="2374" y="2225"/>
                      <a:ext cx="92" cy="1"/>
                    </a:xfrm>
                    <a:prstGeom prst="line">
                      <a:avLst/>
                    </a:prstGeom>
                    <a:grpFill/>
                    <a:ln w="9525">
                      <a:solidFill>
                        <a:schemeClr val="tx1"/>
                      </a:solidFill>
                      <a:round/>
                      <a:headEnd/>
                      <a:tailEnd/>
                    </a:ln>
                    <a:extLst/>
                  </p:spPr>
                  <p:txBody>
                    <a:bodyPr/>
                    <a:lstStyle/>
                    <a:p>
                      <a:endParaRPr lang="en-US"/>
                    </a:p>
                  </p:txBody>
                </p:sp>
                <p:sp>
                  <p:nvSpPr>
                    <p:cNvPr id="3434" name="Line 1650"/>
                    <p:cNvSpPr>
                      <a:spLocks noChangeShapeType="1"/>
                    </p:cNvSpPr>
                    <p:nvPr/>
                  </p:nvSpPr>
                  <p:spPr bwMode="auto">
                    <a:xfrm flipV="1">
                      <a:off x="2466" y="2191"/>
                      <a:ext cx="31" cy="34"/>
                    </a:xfrm>
                    <a:prstGeom prst="line">
                      <a:avLst/>
                    </a:prstGeom>
                    <a:grpFill/>
                    <a:ln w="9525">
                      <a:solidFill>
                        <a:schemeClr val="tx1"/>
                      </a:solidFill>
                      <a:round/>
                      <a:headEnd/>
                      <a:tailEnd/>
                    </a:ln>
                    <a:extLst/>
                  </p:spPr>
                  <p:txBody>
                    <a:bodyPr/>
                    <a:lstStyle/>
                    <a:p>
                      <a:endParaRPr lang="en-US"/>
                    </a:p>
                  </p:txBody>
                </p:sp>
                <p:sp>
                  <p:nvSpPr>
                    <p:cNvPr id="3435" name="Line 1651"/>
                    <p:cNvSpPr>
                      <a:spLocks noChangeShapeType="1"/>
                    </p:cNvSpPr>
                    <p:nvPr/>
                  </p:nvSpPr>
                  <p:spPr bwMode="auto">
                    <a:xfrm>
                      <a:off x="2466" y="2225"/>
                      <a:ext cx="1" cy="102"/>
                    </a:xfrm>
                    <a:prstGeom prst="line">
                      <a:avLst/>
                    </a:prstGeom>
                    <a:grpFill/>
                    <a:ln w="9525">
                      <a:solidFill>
                        <a:schemeClr val="tx1"/>
                      </a:solidFill>
                      <a:round/>
                      <a:headEnd/>
                      <a:tailEnd/>
                    </a:ln>
                    <a:extLst/>
                  </p:spPr>
                  <p:txBody>
                    <a:bodyPr/>
                    <a:lstStyle/>
                    <a:p>
                      <a:endParaRPr lang="en-US"/>
                    </a:p>
                  </p:txBody>
                </p:sp>
              </p:grpSp>
              <p:grpSp>
                <p:nvGrpSpPr>
                  <p:cNvPr id="3357" name="Group 1657"/>
                  <p:cNvGrpSpPr>
                    <a:grpSpLocks/>
                  </p:cNvGrpSpPr>
                  <p:nvPr/>
                </p:nvGrpSpPr>
                <p:grpSpPr bwMode="auto">
                  <a:xfrm>
                    <a:off x="2374" y="2090"/>
                    <a:ext cx="123" cy="136"/>
                    <a:chOff x="2374" y="2090"/>
                    <a:chExt cx="123" cy="136"/>
                  </a:xfrm>
                  <a:grpFill/>
                </p:grpSpPr>
                <p:sp>
                  <p:nvSpPr>
                    <p:cNvPr id="3428" name="Freeform 1653"/>
                    <p:cNvSpPr>
                      <a:spLocks/>
                    </p:cNvSpPr>
                    <p:nvPr/>
                  </p:nvSpPr>
                  <p:spPr bwMode="auto">
                    <a:xfrm>
                      <a:off x="2374" y="2090"/>
                      <a:ext cx="123" cy="136"/>
                    </a:xfrm>
                    <a:custGeom>
                      <a:avLst/>
                      <a:gdLst>
                        <a:gd name="T0" fmla="*/ 63 w 247"/>
                        <a:gd name="T1" fmla="*/ 0 h 273"/>
                        <a:gd name="T2" fmla="*/ 0 w 247"/>
                        <a:gd name="T3" fmla="*/ 69 h 273"/>
                        <a:gd name="T4" fmla="*/ 0 w 247"/>
                        <a:gd name="T5" fmla="*/ 273 h 273"/>
                        <a:gd name="T6" fmla="*/ 186 w 247"/>
                        <a:gd name="T7" fmla="*/ 273 h 273"/>
                        <a:gd name="T8" fmla="*/ 247 w 247"/>
                        <a:gd name="T9" fmla="*/ 206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69"/>
                          </a:lnTo>
                          <a:lnTo>
                            <a:pt x="0" y="273"/>
                          </a:lnTo>
                          <a:lnTo>
                            <a:pt x="186" y="273"/>
                          </a:lnTo>
                          <a:lnTo>
                            <a:pt x="247" y="206"/>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3429" name="Line 1654"/>
                    <p:cNvSpPr>
                      <a:spLocks noChangeShapeType="1"/>
                    </p:cNvSpPr>
                    <p:nvPr/>
                  </p:nvSpPr>
                  <p:spPr bwMode="auto">
                    <a:xfrm flipH="1">
                      <a:off x="2374" y="2124"/>
                      <a:ext cx="92" cy="1"/>
                    </a:xfrm>
                    <a:prstGeom prst="line">
                      <a:avLst/>
                    </a:prstGeom>
                    <a:grpFill/>
                    <a:ln w="9525">
                      <a:solidFill>
                        <a:schemeClr val="tx1"/>
                      </a:solidFill>
                      <a:round/>
                      <a:headEnd/>
                      <a:tailEnd/>
                    </a:ln>
                    <a:extLst/>
                  </p:spPr>
                  <p:txBody>
                    <a:bodyPr/>
                    <a:lstStyle/>
                    <a:p>
                      <a:endParaRPr lang="en-US"/>
                    </a:p>
                  </p:txBody>
                </p:sp>
                <p:sp>
                  <p:nvSpPr>
                    <p:cNvPr id="3430" name="Line 1655"/>
                    <p:cNvSpPr>
                      <a:spLocks noChangeShapeType="1"/>
                    </p:cNvSpPr>
                    <p:nvPr/>
                  </p:nvSpPr>
                  <p:spPr bwMode="auto">
                    <a:xfrm flipV="1">
                      <a:off x="2466" y="2090"/>
                      <a:ext cx="31" cy="34"/>
                    </a:xfrm>
                    <a:prstGeom prst="line">
                      <a:avLst/>
                    </a:prstGeom>
                    <a:grpFill/>
                    <a:ln w="9525">
                      <a:solidFill>
                        <a:schemeClr val="tx1"/>
                      </a:solidFill>
                      <a:round/>
                      <a:headEnd/>
                      <a:tailEnd/>
                    </a:ln>
                    <a:extLst/>
                  </p:spPr>
                  <p:txBody>
                    <a:bodyPr/>
                    <a:lstStyle/>
                    <a:p>
                      <a:endParaRPr lang="en-US"/>
                    </a:p>
                  </p:txBody>
                </p:sp>
                <p:sp>
                  <p:nvSpPr>
                    <p:cNvPr id="3431" name="Line 1656"/>
                    <p:cNvSpPr>
                      <a:spLocks noChangeShapeType="1"/>
                    </p:cNvSpPr>
                    <p:nvPr/>
                  </p:nvSpPr>
                  <p:spPr bwMode="auto">
                    <a:xfrm>
                      <a:off x="2466" y="2124"/>
                      <a:ext cx="1" cy="102"/>
                    </a:xfrm>
                    <a:prstGeom prst="line">
                      <a:avLst/>
                    </a:prstGeom>
                    <a:grpFill/>
                    <a:ln w="9525">
                      <a:solidFill>
                        <a:schemeClr val="tx1"/>
                      </a:solidFill>
                      <a:round/>
                      <a:headEnd/>
                      <a:tailEnd/>
                    </a:ln>
                    <a:extLst/>
                  </p:spPr>
                  <p:txBody>
                    <a:bodyPr/>
                    <a:lstStyle/>
                    <a:p>
                      <a:endParaRPr lang="en-US"/>
                    </a:p>
                  </p:txBody>
                </p:sp>
              </p:grpSp>
              <p:grpSp>
                <p:nvGrpSpPr>
                  <p:cNvPr id="3358" name="Group 1662"/>
                  <p:cNvGrpSpPr>
                    <a:grpSpLocks/>
                  </p:cNvGrpSpPr>
                  <p:nvPr/>
                </p:nvGrpSpPr>
                <p:grpSpPr bwMode="auto">
                  <a:xfrm>
                    <a:off x="2374" y="1989"/>
                    <a:ext cx="123" cy="136"/>
                    <a:chOff x="2374" y="1989"/>
                    <a:chExt cx="123" cy="136"/>
                  </a:xfrm>
                  <a:grpFill/>
                </p:grpSpPr>
                <p:sp>
                  <p:nvSpPr>
                    <p:cNvPr id="3424" name="Freeform 1658"/>
                    <p:cNvSpPr>
                      <a:spLocks/>
                    </p:cNvSpPr>
                    <p:nvPr/>
                  </p:nvSpPr>
                  <p:spPr bwMode="auto">
                    <a:xfrm>
                      <a:off x="2374" y="1989"/>
                      <a:ext cx="123" cy="136"/>
                    </a:xfrm>
                    <a:custGeom>
                      <a:avLst/>
                      <a:gdLst>
                        <a:gd name="T0" fmla="*/ 63 w 247"/>
                        <a:gd name="T1" fmla="*/ 0 h 273"/>
                        <a:gd name="T2" fmla="*/ 0 w 247"/>
                        <a:gd name="T3" fmla="*/ 69 h 273"/>
                        <a:gd name="T4" fmla="*/ 0 w 247"/>
                        <a:gd name="T5" fmla="*/ 273 h 273"/>
                        <a:gd name="T6" fmla="*/ 186 w 247"/>
                        <a:gd name="T7" fmla="*/ 273 h 273"/>
                        <a:gd name="T8" fmla="*/ 247 w 247"/>
                        <a:gd name="T9" fmla="*/ 206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69"/>
                          </a:lnTo>
                          <a:lnTo>
                            <a:pt x="0" y="273"/>
                          </a:lnTo>
                          <a:lnTo>
                            <a:pt x="186" y="273"/>
                          </a:lnTo>
                          <a:lnTo>
                            <a:pt x="247" y="206"/>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3425" name="Line 1659"/>
                    <p:cNvSpPr>
                      <a:spLocks noChangeShapeType="1"/>
                    </p:cNvSpPr>
                    <p:nvPr/>
                  </p:nvSpPr>
                  <p:spPr bwMode="auto">
                    <a:xfrm flipH="1">
                      <a:off x="2374" y="2023"/>
                      <a:ext cx="92" cy="1"/>
                    </a:xfrm>
                    <a:prstGeom prst="line">
                      <a:avLst/>
                    </a:prstGeom>
                    <a:grpFill/>
                    <a:ln w="9525">
                      <a:solidFill>
                        <a:schemeClr val="tx1"/>
                      </a:solidFill>
                      <a:round/>
                      <a:headEnd/>
                      <a:tailEnd/>
                    </a:ln>
                    <a:extLst/>
                  </p:spPr>
                  <p:txBody>
                    <a:bodyPr/>
                    <a:lstStyle/>
                    <a:p>
                      <a:endParaRPr lang="en-US"/>
                    </a:p>
                  </p:txBody>
                </p:sp>
                <p:sp>
                  <p:nvSpPr>
                    <p:cNvPr id="3426" name="Line 1660"/>
                    <p:cNvSpPr>
                      <a:spLocks noChangeShapeType="1"/>
                    </p:cNvSpPr>
                    <p:nvPr/>
                  </p:nvSpPr>
                  <p:spPr bwMode="auto">
                    <a:xfrm flipV="1">
                      <a:off x="2466" y="1989"/>
                      <a:ext cx="31" cy="34"/>
                    </a:xfrm>
                    <a:prstGeom prst="line">
                      <a:avLst/>
                    </a:prstGeom>
                    <a:grpFill/>
                    <a:ln w="9525">
                      <a:solidFill>
                        <a:schemeClr val="tx1"/>
                      </a:solidFill>
                      <a:round/>
                      <a:headEnd/>
                      <a:tailEnd/>
                    </a:ln>
                    <a:extLst/>
                  </p:spPr>
                  <p:txBody>
                    <a:bodyPr/>
                    <a:lstStyle/>
                    <a:p>
                      <a:endParaRPr lang="en-US"/>
                    </a:p>
                  </p:txBody>
                </p:sp>
                <p:sp>
                  <p:nvSpPr>
                    <p:cNvPr id="3427" name="Line 1661"/>
                    <p:cNvSpPr>
                      <a:spLocks noChangeShapeType="1"/>
                    </p:cNvSpPr>
                    <p:nvPr/>
                  </p:nvSpPr>
                  <p:spPr bwMode="auto">
                    <a:xfrm>
                      <a:off x="2466" y="2023"/>
                      <a:ext cx="1" cy="102"/>
                    </a:xfrm>
                    <a:prstGeom prst="line">
                      <a:avLst/>
                    </a:prstGeom>
                    <a:grpFill/>
                    <a:ln w="9525">
                      <a:solidFill>
                        <a:schemeClr val="tx1"/>
                      </a:solidFill>
                      <a:round/>
                      <a:headEnd/>
                      <a:tailEnd/>
                    </a:ln>
                    <a:extLst/>
                  </p:spPr>
                  <p:txBody>
                    <a:bodyPr/>
                    <a:lstStyle/>
                    <a:p>
                      <a:endParaRPr lang="en-US"/>
                    </a:p>
                  </p:txBody>
                </p:sp>
              </p:grpSp>
              <p:grpSp>
                <p:nvGrpSpPr>
                  <p:cNvPr id="3359" name="Group 1667"/>
                  <p:cNvGrpSpPr>
                    <a:grpSpLocks/>
                  </p:cNvGrpSpPr>
                  <p:nvPr/>
                </p:nvGrpSpPr>
                <p:grpSpPr bwMode="auto">
                  <a:xfrm>
                    <a:off x="2374" y="1888"/>
                    <a:ext cx="123" cy="136"/>
                    <a:chOff x="2374" y="1888"/>
                    <a:chExt cx="123" cy="136"/>
                  </a:xfrm>
                  <a:grpFill/>
                </p:grpSpPr>
                <p:sp>
                  <p:nvSpPr>
                    <p:cNvPr id="3420" name="Freeform 1663"/>
                    <p:cNvSpPr>
                      <a:spLocks/>
                    </p:cNvSpPr>
                    <p:nvPr/>
                  </p:nvSpPr>
                  <p:spPr bwMode="auto">
                    <a:xfrm>
                      <a:off x="2374" y="1888"/>
                      <a:ext cx="123" cy="136"/>
                    </a:xfrm>
                    <a:custGeom>
                      <a:avLst/>
                      <a:gdLst>
                        <a:gd name="T0" fmla="*/ 63 w 247"/>
                        <a:gd name="T1" fmla="*/ 0 h 273"/>
                        <a:gd name="T2" fmla="*/ 0 w 247"/>
                        <a:gd name="T3" fmla="*/ 70 h 273"/>
                        <a:gd name="T4" fmla="*/ 0 w 247"/>
                        <a:gd name="T5" fmla="*/ 273 h 273"/>
                        <a:gd name="T6" fmla="*/ 186 w 247"/>
                        <a:gd name="T7" fmla="*/ 273 h 273"/>
                        <a:gd name="T8" fmla="*/ 247 w 247"/>
                        <a:gd name="T9" fmla="*/ 206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70"/>
                          </a:lnTo>
                          <a:lnTo>
                            <a:pt x="0" y="273"/>
                          </a:lnTo>
                          <a:lnTo>
                            <a:pt x="186" y="273"/>
                          </a:lnTo>
                          <a:lnTo>
                            <a:pt x="247" y="206"/>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3421" name="Line 1664"/>
                    <p:cNvSpPr>
                      <a:spLocks noChangeShapeType="1"/>
                    </p:cNvSpPr>
                    <p:nvPr/>
                  </p:nvSpPr>
                  <p:spPr bwMode="auto">
                    <a:xfrm flipH="1">
                      <a:off x="2374" y="1922"/>
                      <a:ext cx="92" cy="1"/>
                    </a:xfrm>
                    <a:prstGeom prst="line">
                      <a:avLst/>
                    </a:prstGeom>
                    <a:grpFill/>
                    <a:ln w="9525">
                      <a:solidFill>
                        <a:schemeClr val="tx1"/>
                      </a:solidFill>
                      <a:round/>
                      <a:headEnd/>
                      <a:tailEnd/>
                    </a:ln>
                    <a:extLst/>
                  </p:spPr>
                  <p:txBody>
                    <a:bodyPr/>
                    <a:lstStyle/>
                    <a:p>
                      <a:endParaRPr lang="en-US"/>
                    </a:p>
                  </p:txBody>
                </p:sp>
                <p:sp>
                  <p:nvSpPr>
                    <p:cNvPr id="3422" name="Line 1665"/>
                    <p:cNvSpPr>
                      <a:spLocks noChangeShapeType="1"/>
                    </p:cNvSpPr>
                    <p:nvPr/>
                  </p:nvSpPr>
                  <p:spPr bwMode="auto">
                    <a:xfrm flipV="1">
                      <a:off x="2466" y="1888"/>
                      <a:ext cx="31" cy="34"/>
                    </a:xfrm>
                    <a:prstGeom prst="line">
                      <a:avLst/>
                    </a:prstGeom>
                    <a:grpFill/>
                    <a:ln w="9525">
                      <a:solidFill>
                        <a:schemeClr val="tx1"/>
                      </a:solidFill>
                      <a:round/>
                      <a:headEnd/>
                      <a:tailEnd/>
                    </a:ln>
                    <a:extLst/>
                  </p:spPr>
                  <p:txBody>
                    <a:bodyPr/>
                    <a:lstStyle/>
                    <a:p>
                      <a:endParaRPr lang="en-US"/>
                    </a:p>
                  </p:txBody>
                </p:sp>
                <p:sp>
                  <p:nvSpPr>
                    <p:cNvPr id="3423" name="Line 1666"/>
                    <p:cNvSpPr>
                      <a:spLocks noChangeShapeType="1"/>
                    </p:cNvSpPr>
                    <p:nvPr/>
                  </p:nvSpPr>
                  <p:spPr bwMode="auto">
                    <a:xfrm>
                      <a:off x="2466" y="1922"/>
                      <a:ext cx="1" cy="102"/>
                    </a:xfrm>
                    <a:prstGeom prst="line">
                      <a:avLst/>
                    </a:prstGeom>
                    <a:grpFill/>
                    <a:ln w="9525">
                      <a:solidFill>
                        <a:schemeClr val="tx1"/>
                      </a:solidFill>
                      <a:round/>
                      <a:headEnd/>
                      <a:tailEnd/>
                    </a:ln>
                    <a:extLst/>
                  </p:spPr>
                  <p:txBody>
                    <a:bodyPr/>
                    <a:lstStyle/>
                    <a:p>
                      <a:endParaRPr lang="en-US"/>
                    </a:p>
                  </p:txBody>
                </p:sp>
              </p:grpSp>
              <p:grpSp>
                <p:nvGrpSpPr>
                  <p:cNvPr id="3360" name="Group 1672"/>
                  <p:cNvGrpSpPr>
                    <a:grpSpLocks/>
                  </p:cNvGrpSpPr>
                  <p:nvPr/>
                </p:nvGrpSpPr>
                <p:grpSpPr bwMode="auto">
                  <a:xfrm>
                    <a:off x="2469" y="2594"/>
                    <a:ext cx="123" cy="137"/>
                    <a:chOff x="2469" y="2594"/>
                    <a:chExt cx="123" cy="137"/>
                  </a:xfrm>
                  <a:grpFill/>
                </p:grpSpPr>
                <p:sp>
                  <p:nvSpPr>
                    <p:cNvPr id="3416" name="Freeform 1668"/>
                    <p:cNvSpPr>
                      <a:spLocks/>
                    </p:cNvSpPr>
                    <p:nvPr/>
                  </p:nvSpPr>
                  <p:spPr bwMode="auto">
                    <a:xfrm>
                      <a:off x="2469" y="2594"/>
                      <a:ext cx="123" cy="137"/>
                    </a:xfrm>
                    <a:custGeom>
                      <a:avLst/>
                      <a:gdLst>
                        <a:gd name="T0" fmla="*/ 63 w 247"/>
                        <a:gd name="T1" fmla="*/ 0 h 273"/>
                        <a:gd name="T2" fmla="*/ 0 w 247"/>
                        <a:gd name="T3" fmla="*/ 69 h 273"/>
                        <a:gd name="T4" fmla="*/ 0 w 247"/>
                        <a:gd name="T5" fmla="*/ 273 h 273"/>
                        <a:gd name="T6" fmla="*/ 186 w 247"/>
                        <a:gd name="T7" fmla="*/ 273 h 273"/>
                        <a:gd name="T8" fmla="*/ 247 w 247"/>
                        <a:gd name="T9" fmla="*/ 205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69"/>
                          </a:lnTo>
                          <a:lnTo>
                            <a:pt x="0" y="273"/>
                          </a:lnTo>
                          <a:lnTo>
                            <a:pt x="186" y="273"/>
                          </a:lnTo>
                          <a:lnTo>
                            <a:pt x="247" y="205"/>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3417" name="Line 1669"/>
                    <p:cNvSpPr>
                      <a:spLocks noChangeShapeType="1"/>
                    </p:cNvSpPr>
                    <p:nvPr/>
                  </p:nvSpPr>
                  <p:spPr bwMode="auto">
                    <a:xfrm flipH="1">
                      <a:off x="2469" y="2629"/>
                      <a:ext cx="93" cy="1"/>
                    </a:xfrm>
                    <a:prstGeom prst="line">
                      <a:avLst/>
                    </a:prstGeom>
                    <a:grpFill/>
                    <a:ln w="9525">
                      <a:solidFill>
                        <a:schemeClr val="tx1"/>
                      </a:solidFill>
                      <a:round/>
                      <a:headEnd/>
                      <a:tailEnd/>
                    </a:ln>
                    <a:extLst/>
                  </p:spPr>
                  <p:txBody>
                    <a:bodyPr/>
                    <a:lstStyle/>
                    <a:p>
                      <a:endParaRPr lang="en-US"/>
                    </a:p>
                  </p:txBody>
                </p:sp>
                <p:sp>
                  <p:nvSpPr>
                    <p:cNvPr id="3418" name="Line 1670"/>
                    <p:cNvSpPr>
                      <a:spLocks noChangeShapeType="1"/>
                    </p:cNvSpPr>
                    <p:nvPr/>
                  </p:nvSpPr>
                  <p:spPr bwMode="auto">
                    <a:xfrm flipV="1">
                      <a:off x="2562" y="2594"/>
                      <a:ext cx="30" cy="35"/>
                    </a:xfrm>
                    <a:prstGeom prst="line">
                      <a:avLst/>
                    </a:prstGeom>
                    <a:grpFill/>
                    <a:ln w="9525">
                      <a:solidFill>
                        <a:schemeClr val="tx1"/>
                      </a:solidFill>
                      <a:round/>
                      <a:headEnd/>
                      <a:tailEnd/>
                    </a:ln>
                    <a:extLst/>
                  </p:spPr>
                  <p:txBody>
                    <a:bodyPr/>
                    <a:lstStyle/>
                    <a:p>
                      <a:endParaRPr lang="en-US"/>
                    </a:p>
                  </p:txBody>
                </p:sp>
                <p:sp>
                  <p:nvSpPr>
                    <p:cNvPr id="3419" name="Line 1671"/>
                    <p:cNvSpPr>
                      <a:spLocks noChangeShapeType="1"/>
                    </p:cNvSpPr>
                    <p:nvPr/>
                  </p:nvSpPr>
                  <p:spPr bwMode="auto">
                    <a:xfrm>
                      <a:off x="2562" y="2629"/>
                      <a:ext cx="1" cy="102"/>
                    </a:xfrm>
                    <a:prstGeom prst="line">
                      <a:avLst/>
                    </a:prstGeom>
                    <a:grpFill/>
                    <a:ln w="9525">
                      <a:solidFill>
                        <a:schemeClr val="tx1"/>
                      </a:solidFill>
                      <a:round/>
                      <a:headEnd/>
                      <a:tailEnd/>
                    </a:ln>
                    <a:extLst/>
                  </p:spPr>
                  <p:txBody>
                    <a:bodyPr/>
                    <a:lstStyle/>
                    <a:p>
                      <a:endParaRPr lang="en-US"/>
                    </a:p>
                  </p:txBody>
                </p:sp>
              </p:grpSp>
              <p:grpSp>
                <p:nvGrpSpPr>
                  <p:cNvPr id="3361" name="Group 1677"/>
                  <p:cNvGrpSpPr>
                    <a:grpSpLocks/>
                  </p:cNvGrpSpPr>
                  <p:nvPr/>
                </p:nvGrpSpPr>
                <p:grpSpPr bwMode="auto">
                  <a:xfrm>
                    <a:off x="2469" y="2493"/>
                    <a:ext cx="123" cy="137"/>
                    <a:chOff x="2469" y="2493"/>
                    <a:chExt cx="123" cy="137"/>
                  </a:xfrm>
                  <a:grpFill/>
                </p:grpSpPr>
                <p:sp>
                  <p:nvSpPr>
                    <p:cNvPr id="3412" name="Freeform 1673"/>
                    <p:cNvSpPr>
                      <a:spLocks/>
                    </p:cNvSpPr>
                    <p:nvPr/>
                  </p:nvSpPr>
                  <p:spPr bwMode="auto">
                    <a:xfrm>
                      <a:off x="2469" y="2493"/>
                      <a:ext cx="123" cy="137"/>
                    </a:xfrm>
                    <a:custGeom>
                      <a:avLst/>
                      <a:gdLst>
                        <a:gd name="T0" fmla="*/ 63 w 247"/>
                        <a:gd name="T1" fmla="*/ 0 h 273"/>
                        <a:gd name="T2" fmla="*/ 0 w 247"/>
                        <a:gd name="T3" fmla="*/ 69 h 273"/>
                        <a:gd name="T4" fmla="*/ 0 w 247"/>
                        <a:gd name="T5" fmla="*/ 273 h 273"/>
                        <a:gd name="T6" fmla="*/ 186 w 247"/>
                        <a:gd name="T7" fmla="*/ 273 h 273"/>
                        <a:gd name="T8" fmla="*/ 247 w 247"/>
                        <a:gd name="T9" fmla="*/ 206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69"/>
                          </a:lnTo>
                          <a:lnTo>
                            <a:pt x="0" y="273"/>
                          </a:lnTo>
                          <a:lnTo>
                            <a:pt x="186" y="273"/>
                          </a:lnTo>
                          <a:lnTo>
                            <a:pt x="247" y="206"/>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3413" name="Line 1674"/>
                    <p:cNvSpPr>
                      <a:spLocks noChangeShapeType="1"/>
                    </p:cNvSpPr>
                    <p:nvPr/>
                  </p:nvSpPr>
                  <p:spPr bwMode="auto">
                    <a:xfrm flipH="1">
                      <a:off x="2469" y="2528"/>
                      <a:ext cx="93" cy="1"/>
                    </a:xfrm>
                    <a:prstGeom prst="line">
                      <a:avLst/>
                    </a:prstGeom>
                    <a:grpFill/>
                    <a:ln w="9525">
                      <a:solidFill>
                        <a:schemeClr val="tx1"/>
                      </a:solidFill>
                      <a:round/>
                      <a:headEnd/>
                      <a:tailEnd/>
                    </a:ln>
                    <a:extLst/>
                  </p:spPr>
                  <p:txBody>
                    <a:bodyPr/>
                    <a:lstStyle/>
                    <a:p>
                      <a:endParaRPr lang="en-US"/>
                    </a:p>
                  </p:txBody>
                </p:sp>
                <p:sp>
                  <p:nvSpPr>
                    <p:cNvPr id="3414" name="Line 1675"/>
                    <p:cNvSpPr>
                      <a:spLocks noChangeShapeType="1"/>
                    </p:cNvSpPr>
                    <p:nvPr/>
                  </p:nvSpPr>
                  <p:spPr bwMode="auto">
                    <a:xfrm flipV="1">
                      <a:off x="2562" y="2493"/>
                      <a:ext cx="30" cy="35"/>
                    </a:xfrm>
                    <a:prstGeom prst="line">
                      <a:avLst/>
                    </a:prstGeom>
                    <a:grpFill/>
                    <a:ln w="9525">
                      <a:solidFill>
                        <a:schemeClr val="tx1"/>
                      </a:solidFill>
                      <a:round/>
                      <a:headEnd/>
                      <a:tailEnd/>
                    </a:ln>
                    <a:extLst/>
                  </p:spPr>
                  <p:txBody>
                    <a:bodyPr/>
                    <a:lstStyle/>
                    <a:p>
                      <a:endParaRPr lang="en-US"/>
                    </a:p>
                  </p:txBody>
                </p:sp>
                <p:sp>
                  <p:nvSpPr>
                    <p:cNvPr id="3415" name="Line 1676"/>
                    <p:cNvSpPr>
                      <a:spLocks noChangeShapeType="1"/>
                    </p:cNvSpPr>
                    <p:nvPr/>
                  </p:nvSpPr>
                  <p:spPr bwMode="auto">
                    <a:xfrm>
                      <a:off x="2562" y="2528"/>
                      <a:ext cx="1" cy="102"/>
                    </a:xfrm>
                    <a:prstGeom prst="line">
                      <a:avLst/>
                    </a:prstGeom>
                    <a:grpFill/>
                    <a:ln w="9525">
                      <a:solidFill>
                        <a:schemeClr val="tx1"/>
                      </a:solidFill>
                      <a:round/>
                      <a:headEnd/>
                      <a:tailEnd/>
                    </a:ln>
                    <a:extLst/>
                  </p:spPr>
                  <p:txBody>
                    <a:bodyPr/>
                    <a:lstStyle/>
                    <a:p>
                      <a:endParaRPr lang="en-US"/>
                    </a:p>
                  </p:txBody>
                </p:sp>
              </p:grpSp>
              <p:grpSp>
                <p:nvGrpSpPr>
                  <p:cNvPr id="3362" name="Group 1682"/>
                  <p:cNvGrpSpPr>
                    <a:grpSpLocks/>
                  </p:cNvGrpSpPr>
                  <p:nvPr/>
                </p:nvGrpSpPr>
                <p:grpSpPr bwMode="auto">
                  <a:xfrm>
                    <a:off x="2469" y="2392"/>
                    <a:ext cx="123" cy="137"/>
                    <a:chOff x="2469" y="2392"/>
                    <a:chExt cx="123" cy="137"/>
                  </a:xfrm>
                  <a:grpFill/>
                </p:grpSpPr>
                <p:sp>
                  <p:nvSpPr>
                    <p:cNvPr id="3408" name="Freeform 1678"/>
                    <p:cNvSpPr>
                      <a:spLocks/>
                    </p:cNvSpPr>
                    <p:nvPr/>
                  </p:nvSpPr>
                  <p:spPr bwMode="auto">
                    <a:xfrm>
                      <a:off x="2469" y="2392"/>
                      <a:ext cx="123" cy="137"/>
                    </a:xfrm>
                    <a:custGeom>
                      <a:avLst/>
                      <a:gdLst>
                        <a:gd name="T0" fmla="*/ 63 w 247"/>
                        <a:gd name="T1" fmla="*/ 0 h 273"/>
                        <a:gd name="T2" fmla="*/ 0 w 247"/>
                        <a:gd name="T3" fmla="*/ 69 h 273"/>
                        <a:gd name="T4" fmla="*/ 0 w 247"/>
                        <a:gd name="T5" fmla="*/ 273 h 273"/>
                        <a:gd name="T6" fmla="*/ 186 w 247"/>
                        <a:gd name="T7" fmla="*/ 273 h 273"/>
                        <a:gd name="T8" fmla="*/ 247 w 247"/>
                        <a:gd name="T9" fmla="*/ 206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69"/>
                          </a:lnTo>
                          <a:lnTo>
                            <a:pt x="0" y="273"/>
                          </a:lnTo>
                          <a:lnTo>
                            <a:pt x="186" y="273"/>
                          </a:lnTo>
                          <a:lnTo>
                            <a:pt x="247" y="206"/>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3409" name="Line 1679"/>
                    <p:cNvSpPr>
                      <a:spLocks noChangeShapeType="1"/>
                    </p:cNvSpPr>
                    <p:nvPr/>
                  </p:nvSpPr>
                  <p:spPr bwMode="auto">
                    <a:xfrm flipH="1">
                      <a:off x="2469" y="2427"/>
                      <a:ext cx="93" cy="1"/>
                    </a:xfrm>
                    <a:prstGeom prst="line">
                      <a:avLst/>
                    </a:prstGeom>
                    <a:grpFill/>
                    <a:ln w="9525">
                      <a:solidFill>
                        <a:schemeClr val="tx1"/>
                      </a:solidFill>
                      <a:round/>
                      <a:headEnd/>
                      <a:tailEnd/>
                    </a:ln>
                    <a:extLst/>
                  </p:spPr>
                  <p:txBody>
                    <a:bodyPr/>
                    <a:lstStyle/>
                    <a:p>
                      <a:endParaRPr lang="en-US"/>
                    </a:p>
                  </p:txBody>
                </p:sp>
                <p:sp>
                  <p:nvSpPr>
                    <p:cNvPr id="3410" name="Line 1680"/>
                    <p:cNvSpPr>
                      <a:spLocks noChangeShapeType="1"/>
                    </p:cNvSpPr>
                    <p:nvPr/>
                  </p:nvSpPr>
                  <p:spPr bwMode="auto">
                    <a:xfrm flipV="1">
                      <a:off x="2562" y="2392"/>
                      <a:ext cx="30" cy="35"/>
                    </a:xfrm>
                    <a:prstGeom prst="line">
                      <a:avLst/>
                    </a:prstGeom>
                    <a:grpFill/>
                    <a:ln w="9525">
                      <a:solidFill>
                        <a:schemeClr val="tx1"/>
                      </a:solidFill>
                      <a:round/>
                      <a:headEnd/>
                      <a:tailEnd/>
                    </a:ln>
                    <a:extLst/>
                  </p:spPr>
                  <p:txBody>
                    <a:bodyPr/>
                    <a:lstStyle/>
                    <a:p>
                      <a:endParaRPr lang="en-US"/>
                    </a:p>
                  </p:txBody>
                </p:sp>
                <p:sp>
                  <p:nvSpPr>
                    <p:cNvPr id="3411" name="Line 1681"/>
                    <p:cNvSpPr>
                      <a:spLocks noChangeShapeType="1"/>
                    </p:cNvSpPr>
                    <p:nvPr/>
                  </p:nvSpPr>
                  <p:spPr bwMode="auto">
                    <a:xfrm>
                      <a:off x="2562" y="2427"/>
                      <a:ext cx="1" cy="102"/>
                    </a:xfrm>
                    <a:prstGeom prst="line">
                      <a:avLst/>
                    </a:prstGeom>
                    <a:grpFill/>
                    <a:ln w="9525">
                      <a:solidFill>
                        <a:schemeClr val="tx1"/>
                      </a:solidFill>
                      <a:round/>
                      <a:headEnd/>
                      <a:tailEnd/>
                    </a:ln>
                    <a:extLst/>
                  </p:spPr>
                  <p:txBody>
                    <a:bodyPr/>
                    <a:lstStyle/>
                    <a:p>
                      <a:endParaRPr lang="en-US"/>
                    </a:p>
                  </p:txBody>
                </p:sp>
              </p:grpSp>
              <p:grpSp>
                <p:nvGrpSpPr>
                  <p:cNvPr id="3363" name="Group 1687"/>
                  <p:cNvGrpSpPr>
                    <a:grpSpLocks/>
                  </p:cNvGrpSpPr>
                  <p:nvPr/>
                </p:nvGrpSpPr>
                <p:grpSpPr bwMode="auto">
                  <a:xfrm>
                    <a:off x="2469" y="2292"/>
                    <a:ext cx="123" cy="136"/>
                    <a:chOff x="2469" y="2292"/>
                    <a:chExt cx="123" cy="136"/>
                  </a:xfrm>
                  <a:grpFill/>
                </p:grpSpPr>
                <p:sp>
                  <p:nvSpPr>
                    <p:cNvPr id="3404" name="Freeform 1683"/>
                    <p:cNvSpPr>
                      <a:spLocks/>
                    </p:cNvSpPr>
                    <p:nvPr/>
                  </p:nvSpPr>
                  <p:spPr bwMode="auto">
                    <a:xfrm>
                      <a:off x="2469" y="2292"/>
                      <a:ext cx="123" cy="136"/>
                    </a:xfrm>
                    <a:custGeom>
                      <a:avLst/>
                      <a:gdLst>
                        <a:gd name="T0" fmla="*/ 63 w 247"/>
                        <a:gd name="T1" fmla="*/ 0 h 273"/>
                        <a:gd name="T2" fmla="*/ 0 w 247"/>
                        <a:gd name="T3" fmla="*/ 69 h 273"/>
                        <a:gd name="T4" fmla="*/ 0 w 247"/>
                        <a:gd name="T5" fmla="*/ 273 h 273"/>
                        <a:gd name="T6" fmla="*/ 186 w 247"/>
                        <a:gd name="T7" fmla="*/ 273 h 273"/>
                        <a:gd name="T8" fmla="*/ 247 w 247"/>
                        <a:gd name="T9" fmla="*/ 206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69"/>
                          </a:lnTo>
                          <a:lnTo>
                            <a:pt x="0" y="273"/>
                          </a:lnTo>
                          <a:lnTo>
                            <a:pt x="186" y="273"/>
                          </a:lnTo>
                          <a:lnTo>
                            <a:pt x="247" y="206"/>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3405" name="Line 1684"/>
                    <p:cNvSpPr>
                      <a:spLocks noChangeShapeType="1"/>
                    </p:cNvSpPr>
                    <p:nvPr/>
                  </p:nvSpPr>
                  <p:spPr bwMode="auto">
                    <a:xfrm flipH="1">
                      <a:off x="2469" y="2326"/>
                      <a:ext cx="93" cy="1"/>
                    </a:xfrm>
                    <a:prstGeom prst="line">
                      <a:avLst/>
                    </a:prstGeom>
                    <a:grpFill/>
                    <a:ln w="9525">
                      <a:solidFill>
                        <a:schemeClr val="tx1"/>
                      </a:solidFill>
                      <a:round/>
                      <a:headEnd/>
                      <a:tailEnd/>
                    </a:ln>
                    <a:extLst/>
                  </p:spPr>
                  <p:txBody>
                    <a:bodyPr/>
                    <a:lstStyle/>
                    <a:p>
                      <a:endParaRPr lang="en-US"/>
                    </a:p>
                  </p:txBody>
                </p:sp>
                <p:sp>
                  <p:nvSpPr>
                    <p:cNvPr id="3406" name="Line 1685"/>
                    <p:cNvSpPr>
                      <a:spLocks noChangeShapeType="1"/>
                    </p:cNvSpPr>
                    <p:nvPr/>
                  </p:nvSpPr>
                  <p:spPr bwMode="auto">
                    <a:xfrm flipV="1">
                      <a:off x="2562" y="2292"/>
                      <a:ext cx="30" cy="34"/>
                    </a:xfrm>
                    <a:prstGeom prst="line">
                      <a:avLst/>
                    </a:prstGeom>
                    <a:grpFill/>
                    <a:ln w="9525">
                      <a:solidFill>
                        <a:schemeClr val="tx1"/>
                      </a:solidFill>
                      <a:round/>
                      <a:headEnd/>
                      <a:tailEnd/>
                    </a:ln>
                    <a:extLst/>
                  </p:spPr>
                  <p:txBody>
                    <a:bodyPr/>
                    <a:lstStyle/>
                    <a:p>
                      <a:endParaRPr lang="en-US"/>
                    </a:p>
                  </p:txBody>
                </p:sp>
                <p:sp>
                  <p:nvSpPr>
                    <p:cNvPr id="3407" name="Line 1686"/>
                    <p:cNvSpPr>
                      <a:spLocks noChangeShapeType="1"/>
                    </p:cNvSpPr>
                    <p:nvPr/>
                  </p:nvSpPr>
                  <p:spPr bwMode="auto">
                    <a:xfrm>
                      <a:off x="2562" y="2326"/>
                      <a:ext cx="1" cy="102"/>
                    </a:xfrm>
                    <a:prstGeom prst="line">
                      <a:avLst/>
                    </a:prstGeom>
                    <a:grpFill/>
                    <a:ln w="9525">
                      <a:solidFill>
                        <a:schemeClr val="tx1"/>
                      </a:solidFill>
                      <a:round/>
                      <a:headEnd/>
                      <a:tailEnd/>
                    </a:ln>
                    <a:extLst/>
                  </p:spPr>
                  <p:txBody>
                    <a:bodyPr/>
                    <a:lstStyle/>
                    <a:p>
                      <a:endParaRPr lang="en-US"/>
                    </a:p>
                  </p:txBody>
                </p:sp>
              </p:grpSp>
              <p:grpSp>
                <p:nvGrpSpPr>
                  <p:cNvPr id="3364" name="Group 1692"/>
                  <p:cNvGrpSpPr>
                    <a:grpSpLocks/>
                  </p:cNvGrpSpPr>
                  <p:nvPr/>
                </p:nvGrpSpPr>
                <p:grpSpPr bwMode="auto">
                  <a:xfrm>
                    <a:off x="2469" y="2191"/>
                    <a:ext cx="123" cy="136"/>
                    <a:chOff x="2469" y="2191"/>
                    <a:chExt cx="123" cy="136"/>
                  </a:xfrm>
                  <a:grpFill/>
                </p:grpSpPr>
                <p:sp>
                  <p:nvSpPr>
                    <p:cNvPr id="3400" name="Freeform 1688"/>
                    <p:cNvSpPr>
                      <a:spLocks/>
                    </p:cNvSpPr>
                    <p:nvPr/>
                  </p:nvSpPr>
                  <p:spPr bwMode="auto">
                    <a:xfrm>
                      <a:off x="2469" y="2191"/>
                      <a:ext cx="123" cy="136"/>
                    </a:xfrm>
                    <a:custGeom>
                      <a:avLst/>
                      <a:gdLst>
                        <a:gd name="T0" fmla="*/ 63 w 247"/>
                        <a:gd name="T1" fmla="*/ 0 h 273"/>
                        <a:gd name="T2" fmla="*/ 0 w 247"/>
                        <a:gd name="T3" fmla="*/ 69 h 273"/>
                        <a:gd name="T4" fmla="*/ 0 w 247"/>
                        <a:gd name="T5" fmla="*/ 273 h 273"/>
                        <a:gd name="T6" fmla="*/ 186 w 247"/>
                        <a:gd name="T7" fmla="*/ 273 h 273"/>
                        <a:gd name="T8" fmla="*/ 247 w 247"/>
                        <a:gd name="T9" fmla="*/ 206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69"/>
                          </a:lnTo>
                          <a:lnTo>
                            <a:pt x="0" y="273"/>
                          </a:lnTo>
                          <a:lnTo>
                            <a:pt x="186" y="273"/>
                          </a:lnTo>
                          <a:lnTo>
                            <a:pt x="247" y="206"/>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3401" name="Line 1689"/>
                    <p:cNvSpPr>
                      <a:spLocks noChangeShapeType="1"/>
                    </p:cNvSpPr>
                    <p:nvPr/>
                  </p:nvSpPr>
                  <p:spPr bwMode="auto">
                    <a:xfrm flipH="1">
                      <a:off x="2469" y="2225"/>
                      <a:ext cx="93" cy="1"/>
                    </a:xfrm>
                    <a:prstGeom prst="line">
                      <a:avLst/>
                    </a:prstGeom>
                    <a:grpFill/>
                    <a:ln w="9525">
                      <a:solidFill>
                        <a:schemeClr val="tx1"/>
                      </a:solidFill>
                      <a:round/>
                      <a:headEnd/>
                      <a:tailEnd/>
                    </a:ln>
                    <a:extLst/>
                  </p:spPr>
                  <p:txBody>
                    <a:bodyPr/>
                    <a:lstStyle/>
                    <a:p>
                      <a:endParaRPr lang="en-US"/>
                    </a:p>
                  </p:txBody>
                </p:sp>
                <p:sp>
                  <p:nvSpPr>
                    <p:cNvPr id="3402" name="Line 1690"/>
                    <p:cNvSpPr>
                      <a:spLocks noChangeShapeType="1"/>
                    </p:cNvSpPr>
                    <p:nvPr/>
                  </p:nvSpPr>
                  <p:spPr bwMode="auto">
                    <a:xfrm flipV="1">
                      <a:off x="2562" y="2191"/>
                      <a:ext cx="30" cy="34"/>
                    </a:xfrm>
                    <a:prstGeom prst="line">
                      <a:avLst/>
                    </a:prstGeom>
                    <a:grpFill/>
                    <a:ln w="9525">
                      <a:solidFill>
                        <a:schemeClr val="tx1"/>
                      </a:solidFill>
                      <a:round/>
                      <a:headEnd/>
                      <a:tailEnd/>
                    </a:ln>
                    <a:extLst/>
                  </p:spPr>
                  <p:txBody>
                    <a:bodyPr/>
                    <a:lstStyle/>
                    <a:p>
                      <a:endParaRPr lang="en-US"/>
                    </a:p>
                  </p:txBody>
                </p:sp>
                <p:sp>
                  <p:nvSpPr>
                    <p:cNvPr id="3403" name="Line 1691"/>
                    <p:cNvSpPr>
                      <a:spLocks noChangeShapeType="1"/>
                    </p:cNvSpPr>
                    <p:nvPr/>
                  </p:nvSpPr>
                  <p:spPr bwMode="auto">
                    <a:xfrm>
                      <a:off x="2562" y="2225"/>
                      <a:ext cx="1" cy="102"/>
                    </a:xfrm>
                    <a:prstGeom prst="line">
                      <a:avLst/>
                    </a:prstGeom>
                    <a:grpFill/>
                    <a:ln w="9525">
                      <a:solidFill>
                        <a:schemeClr val="tx1"/>
                      </a:solidFill>
                      <a:round/>
                      <a:headEnd/>
                      <a:tailEnd/>
                    </a:ln>
                    <a:extLst/>
                  </p:spPr>
                  <p:txBody>
                    <a:bodyPr/>
                    <a:lstStyle/>
                    <a:p>
                      <a:endParaRPr lang="en-US"/>
                    </a:p>
                  </p:txBody>
                </p:sp>
              </p:grpSp>
              <p:grpSp>
                <p:nvGrpSpPr>
                  <p:cNvPr id="3365" name="Group 1697"/>
                  <p:cNvGrpSpPr>
                    <a:grpSpLocks/>
                  </p:cNvGrpSpPr>
                  <p:nvPr/>
                </p:nvGrpSpPr>
                <p:grpSpPr bwMode="auto">
                  <a:xfrm>
                    <a:off x="2469" y="2090"/>
                    <a:ext cx="123" cy="136"/>
                    <a:chOff x="2469" y="2090"/>
                    <a:chExt cx="123" cy="136"/>
                  </a:xfrm>
                  <a:grpFill/>
                </p:grpSpPr>
                <p:sp>
                  <p:nvSpPr>
                    <p:cNvPr id="3396" name="Freeform 1693"/>
                    <p:cNvSpPr>
                      <a:spLocks/>
                    </p:cNvSpPr>
                    <p:nvPr/>
                  </p:nvSpPr>
                  <p:spPr bwMode="auto">
                    <a:xfrm>
                      <a:off x="2469" y="2090"/>
                      <a:ext cx="123" cy="136"/>
                    </a:xfrm>
                    <a:custGeom>
                      <a:avLst/>
                      <a:gdLst>
                        <a:gd name="T0" fmla="*/ 63 w 247"/>
                        <a:gd name="T1" fmla="*/ 0 h 273"/>
                        <a:gd name="T2" fmla="*/ 0 w 247"/>
                        <a:gd name="T3" fmla="*/ 69 h 273"/>
                        <a:gd name="T4" fmla="*/ 0 w 247"/>
                        <a:gd name="T5" fmla="*/ 273 h 273"/>
                        <a:gd name="T6" fmla="*/ 186 w 247"/>
                        <a:gd name="T7" fmla="*/ 273 h 273"/>
                        <a:gd name="T8" fmla="*/ 247 w 247"/>
                        <a:gd name="T9" fmla="*/ 206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69"/>
                          </a:lnTo>
                          <a:lnTo>
                            <a:pt x="0" y="273"/>
                          </a:lnTo>
                          <a:lnTo>
                            <a:pt x="186" y="273"/>
                          </a:lnTo>
                          <a:lnTo>
                            <a:pt x="247" y="206"/>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3397" name="Line 1694"/>
                    <p:cNvSpPr>
                      <a:spLocks noChangeShapeType="1"/>
                    </p:cNvSpPr>
                    <p:nvPr/>
                  </p:nvSpPr>
                  <p:spPr bwMode="auto">
                    <a:xfrm flipH="1">
                      <a:off x="2469" y="2124"/>
                      <a:ext cx="93" cy="1"/>
                    </a:xfrm>
                    <a:prstGeom prst="line">
                      <a:avLst/>
                    </a:prstGeom>
                    <a:grpFill/>
                    <a:ln w="9525">
                      <a:solidFill>
                        <a:schemeClr val="tx1"/>
                      </a:solidFill>
                      <a:round/>
                      <a:headEnd/>
                      <a:tailEnd/>
                    </a:ln>
                    <a:extLst/>
                  </p:spPr>
                  <p:txBody>
                    <a:bodyPr/>
                    <a:lstStyle/>
                    <a:p>
                      <a:endParaRPr lang="en-US"/>
                    </a:p>
                  </p:txBody>
                </p:sp>
                <p:sp>
                  <p:nvSpPr>
                    <p:cNvPr id="3398" name="Line 1695"/>
                    <p:cNvSpPr>
                      <a:spLocks noChangeShapeType="1"/>
                    </p:cNvSpPr>
                    <p:nvPr/>
                  </p:nvSpPr>
                  <p:spPr bwMode="auto">
                    <a:xfrm flipV="1">
                      <a:off x="2562" y="2090"/>
                      <a:ext cx="30" cy="34"/>
                    </a:xfrm>
                    <a:prstGeom prst="line">
                      <a:avLst/>
                    </a:prstGeom>
                    <a:grpFill/>
                    <a:ln w="9525">
                      <a:solidFill>
                        <a:schemeClr val="tx1"/>
                      </a:solidFill>
                      <a:round/>
                      <a:headEnd/>
                      <a:tailEnd/>
                    </a:ln>
                    <a:extLst/>
                  </p:spPr>
                  <p:txBody>
                    <a:bodyPr/>
                    <a:lstStyle/>
                    <a:p>
                      <a:endParaRPr lang="en-US"/>
                    </a:p>
                  </p:txBody>
                </p:sp>
                <p:sp>
                  <p:nvSpPr>
                    <p:cNvPr id="3399" name="Line 1696"/>
                    <p:cNvSpPr>
                      <a:spLocks noChangeShapeType="1"/>
                    </p:cNvSpPr>
                    <p:nvPr/>
                  </p:nvSpPr>
                  <p:spPr bwMode="auto">
                    <a:xfrm>
                      <a:off x="2562" y="2124"/>
                      <a:ext cx="1" cy="102"/>
                    </a:xfrm>
                    <a:prstGeom prst="line">
                      <a:avLst/>
                    </a:prstGeom>
                    <a:grpFill/>
                    <a:ln w="9525">
                      <a:solidFill>
                        <a:schemeClr val="tx1"/>
                      </a:solidFill>
                      <a:round/>
                      <a:headEnd/>
                      <a:tailEnd/>
                    </a:ln>
                    <a:extLst/>
                  </p:spPr>
                  <p:txBody>
                    <a:bodyPr/>
                    <a:lstStyle/>
                    <a:p>
                      <a:endParaRPr lang="en-US"/>
                    </a:p>
                  </p:txBody>
                </p:sp>
              </p:grpSp>
              <p:grpSp>
                <p:nvGrpSpPr>
                  <p:cNvPr id="3366" name="Group 1702"/>
                  <p:cNvGrpSpPr>
                    <a:grpSpLocks/>
                  </p:cNvGrpSpPr>
                  <p:nvPr/>
                </p:nvGrpSpPr>
                <p:grpSpPr bwMode="auto">
                  <a:xfrm>
                    <a:off x="2469" y="1989"/>
                    <a:ext cx="123" cy="136"/>
                    <a:chOff x="2469" y="1989"/>
                    <a:chExt cx="123" cy="136"/>
                  </a:xfrm>
                  <a:grpFill/>
                </p:grpSpPr>
                <p:sp>
                  <p:nvSpPr>
                    <p:cNvPr id="3392" name="Freeform 1698"/>
                    <p:cNvSpPr>
                      <a:spLocks/>
                    </p:cNvSpPr>
                    <p:nvPr/>
                  </p:nvSpPr>
                  <p:spPr bwMode="auto">
                    <a:xfrm>
                      <a:off x="2469" y="1989"/>
                      <a:ext cx="123" cy="136"/>
                    </a:xfrm>
                    <a:custGeom>
                      <a:avLst/>
                      <a:gdLst>
                        <a:gd name="T0" fmla="*/ 63 w 247"/>
                        <a:gd name="T1" fmla="*/ 0 h 273"/>
                        <a:gd name="T2" fmla="*/ 0 w 247"/>
                        <a:gd name="T3" fmla="*/ 69 h 273"/>
                        <a:gd name="T4" fmla="*/ 0 w 247"/>
                        <a:gd name="T5" fmla="*/ 273 h 273"/>
                        <a:gd name="T6" fmla="*/ 186 w 247"/>
                        <a:gd name="T7" fmla="*/ 273 h 273"/>
                        <a:gd name="T8" fmla="*/ 247 w 247"/>
                        <a:gd name="T9" fmla="*/ 206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69"/>
                          </a:lnTo>
                          <a:lnTo>
                            <a:pt x="0" y="273"/>
                          </a:lnTo>
                          <a:lnTo>
                            <a:pt x="186" y="273"/>
                          </a:lnTo>
                          <a:lnTo>
                            <a:pt x="247" y="206"/>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3393" name="Line 1699"/>
                    <p:cNvSpPr>
                      <a:spLocks noChangeShapeType="1"/>
                    </p:cNvSpPr>
                    <p:nvPr/>
                  </p:nvSpPr>
                  <p:spPr bwMode="auto">
                    <a:xfrm flipH="1">
                      <a:off x="2469" y="2023"/>
                      <a:ext cx="93" cy="1"/>
                    </a:xfrm>
                    <a:prstGeom prst="line">
                      <a:avLst/>
                    </a:prstGeom>
                    <a:grpFill/>
                    <a:ln w="9525">
                      <a:solidFill>
                        <a:schemeClr val="tx1"/>
                      </a:solidFill>
                      <a:round/>
                      <a:headEnd/>
                      <a:tailEnd/>
                    </a:ln>
                    <a:extLst/>
                  </p:spPr>
                  <p:txBody>
                    <a:bodyPr/>
                    <a:lstStyle/>
                    <a:p>
                      <a:endParaRPr lang="en-US"/>
                    </a:p>
                  </p:txBody>
                </p:sp>
                <p:sp>
                  <p:nvSpPr>
                    <p:cNvPr id="3394" name="Line 1700"/>
                    <p:cNvSpPr>
                      <a:spLocks noChangeShapeType="1"/>
                    </p:cNvSpPr>
                    <p:nvPr/>
                  </p:nvSpPr>
                  <p:spPr bwMode="auto">
                    <a:xfrm flipV="1">
                      <a:off x="2562" y="1989"/>
                      <a:ext cx="30" cy="34"/>
                    </a:xfrm>
                    <a:prstGeom prst="line">
                      <a:avLst/>
                    </a:prstGeom>
                    <a:grpFill/>
                    <a:ln w="9525">
                      <a:solidFill>
                        <a:schemeClr val="tx1"/>
                      </a:solidFill>
                      <a:round/>
                      <a:headEnd/>
                      <a:tailEnd/>
                    </a:ln>
                    <a:extLst/>
                  </p:spPr>
                  <p:txBody>
                    <a:bodyPr/>
                    <a:lstStyle/>
                    <a:p>
                      <a:endParaRPr lang="en-US"/>
                    </a:p>
                  </p:txBody>
                </p:sp>
                <p:sp>
                  <p:nvSpPr>
                    <p:cNvPr id="3395" name="Line 1701"/>
                    <p:cNvSpPr>
                      <a:spLocks noChangeShapeType="1"/>
                    </p:cNvSpPr>
                    <p:nvPr/>
                  </p:nvSpPr>
                  <p:spPr bwMode="auto">
                    <a:xfrm>
                      <a:off x="2562" y="2023"/>
                      <a:ext cx="1" cy="102"/>
                    </a:xfrm>
                    <a:prstGeom prst="line">
                      <a:avLst/>
                    </a:prstGeom>
                    <a:grpFill/>
                    <a:ln w="9525">
                      <a:solidFill>
                        <a:schemeClr val="tx1"/>
                      </a:solidFill>
                      <a:round/>
                      <a:headEnd/>
                      <a:tailEnd/>
                    </a:ln>
                    <a:extLst/>
                  </p:spPr>
                  <p:txBody>
                    <a:bodyPr/>
                    <a:lstStyle/>
                    <a:p>
                      <a:endParaRPr lang="en-US"/>
                    </a:p>
                  </p:txBody>
                </p:sp>
              </p:grpSp>
              <p:grpSp>
                <p:nvGrpSpPr>
                  <p:cNvPr id="3367" name="Group 1707"/>
                  <p:cNvGrpSpPr>
                    <a:grpSpLocks/>
                  </p:cNvGrpSpPr>
                  <p:nvPr/>
                </p:nvGrpSpPr>
                <p:grpSpPr bwMode="auto">
                  <a:xfrm>
                    <a:off x="2469" y="1888"/>
                    <a:ext cx="123" cy="136"/>
                    <a:chOff x="2469" y="1888"/>
                    <a:chExt cx="123" cy="136"/>
                  </a:xfrm>
                  <a:grpFill/>
                </p:grpSpPr>
                <p:sp>
                  <p:nvSpPr>
                    <p:cNvPr id="3388" name="Freeform 1703"/>
                    <p:cNvSpPr>
                      <a:spLocks/>
                    </p:cNvSpPr>
                    <p:nvPr/>
                  </p:nvSpPr>
                  <p:spPr bwMode="auto">
                    <a:xfrm>
                      <a:off x="2469" y="1888"/>
                      <a:ext cx="123" cy="136"/>
                    </a:xfrm>
                    <a:custGeom>
                      <a:avLst/>
                      <a:gdLst>
                        <a:gd name="T0" fmla="*/ 63 w 247"/>
                        <a:gd name="T1" fmla="*/ 0 h 273"/>
                        <a:gd name="T2" fmla="*/ 0 w 247"/>
                        <a:gd name="T3" fmla="*/ 70 h 273"/>
                        <a:gd name="T4" fmla="*/ 0 w 247"/>
                        <a:gd name="T5" fmla="*/ 273 h 273"/>
                        <a:gd name="T6" fmla="*/ 186 w 247"/>
                        <a:gd name="T7" fmla="*/ 273 h 273"/>
                        <a:gd name="T8" fmla="*/ 247 w 247"/>
                        <a:gd name="T9" fmla="*/ 206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70"/>
                          </a:lnTo>
                          <a:lnTo>
                            <a:pt x="0" y="273"/>
                          </a:lnTo>
                          <a:lnTo>
                            <a:pt x="186" y="273"/>
                          </a:lnTo>
                          <a:lnTo>
                            <a:pt x="247" y="206"/>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3389" name="Line 1704"/>
                    <p:cNvSpPr>
                      <a:spLocks noChangeShapeType="1"/>
                    </p:cNvSpPr>
                    <p:nvPr/>
                  </p:nvSpPr>
                  <p:spPr bwMode="auto">
                    <a:xfrm flipH="1">
                      <a:off x="2469" y="1922"/>
                      <a:ext cx="93" cy="1"/>
                    </a:xfrm>
                    <a:prstGeom prst="line">
                      <a:avLst/>
                    </a:prstGeom>
                    <a:grpFill/>
                    <a:ln w="9525">
                      <a:solidFill>
                        <a:schemeClr val="tx1"/>
                      </a:solidFill>
                      <a:round/>
                      <a:headEnd/>
                      <a:tailEnd/>
                    </a:ln>
                    <a:extLst/>
                  </p:spPr>
                  <p:txBody>
                    <a:bodyPr/>
                    <a:lstStyle/>
                    <a:p>
                      <a:endParaRPr lang="en-US"/>
                    </a:p>
                  </p:txBody>
                </p:sp>
                <p:sp>
                  <p:nvSpPr>
                    <p:cNvPr id="3390" name="Line 1705"/>
                    <p:cNvSpPr>
                      <a:spLocks noChangeShapeType="1"/>
                    </p:cNvSpPr>
                    <p:nvPr/>
                  </p:nvSpPr>
                  <p:spPr bwMode="auto">
                    <a:xfrm flipV="1">
                      <a:off x="2562" y="1888"/>
                      <a:ext cx="30" cy="34"/>
                    </a:xfrm>
                    <a:prstGeom prst="line">
                      <a:avLst/>
                    </a:prstGeom>
                    <a:grpFill/>
                    <a:ln w="9525">
                      <a:solidFill>
                        <a:schemeClr val="tx1"/>
                      </a:solidFill>
                      <a:round/>
                      <a:headEnd/>
                      <a:tailEnd/>
                    </a:ln>
                    <a:extLst/>
                  </p:spPr>
                  <p:txBody>
                    <a:bodyPr/>
                    <a:lstStyle/>
                    <a:p>
                      <a:endParaRPr lang="en-US"/>
                    </a:p>
                  </p:txBody>
                </p:sp>
                <p:sp>
                  <p:nvSpPr>
                    <p:cNvPr id="3391" name="Line 1706"/>
                    <p:cNvSpPr>
                      <a:spLocks noChangeShapeType="1"/>
                    </p:cNvSpPr>
                    <p:nvPr/>
                  </p:nvSpPr>
                  <p:spPr bwMode="auto">
                    <a:xfrm>
                      <a:off x="2562" y="1922"/>
                      <a:ext cx="1" cy="102"/>
                    </a:xfrm>
                    <a:prstGeom prst="line">
                      <a:avLst/>
                    </a:prstGeom>
                    <a:grpFill/>
                    <a:ln w="9525">
                      <a:solidFill>
                        <a:schemeClr val="tx1"/>
                      </a:solidFill>
                      <a:round/>
                      <a:headEnd/>
                      <a:tailEnd/>
                    </a:ln>
                    <a:extLst/>
                  </p:spPr>
                  <p:txBody>
                    <a:bodyPr/>
                    <a:lstStyle/>
                    <a:p>
                      <a:endParaRPr lang="en-US"/>
                    </a:p>
                  </p:txBody>
                </p:sp>
              </p:grpSp>
              <p:grpSp>
                <p:nvGrpSpPr>
                  <p:cNvPr id="3368" name="Group 1712"/>
                  <p:cNvGrpSpPr>
                    <a:grpSpLocks/>
                  </p:cNvGrpSpPr>
                  <p:nvPr/>
                </p:nvGrpSpPr>
                <p:grpSpPr bwMode="auto">
                  <a:xfrm>
                    <a:off x="2374" y="1787"/>
                    <a:ext cx="123" cy="136"/>
                    <a:chOff x="2374" y="1787"/>
                    <a:chExt cx="123" cy="136"/>
                  </a:xfrm>
                  <a:grpFill/>
                </p:grpSpPr>
                <p:sp>
                  <p:nvSpPr>
                    <p:cNvPr id="3384" name="Freeform 1708"/>
                    <p:cNvSpPr>
                      <a:spLocks/>
                    </p:cNvSpPr>
                    <p:nvPr/>
                  </p:nvSpPr>
                  <p:spPr bwMode="auto">
                    <a:xfrm>
                      <a:off x="2374" y="1787"/>
                      <a:ext cx="123" cy="136"/>
                    </a:xfrm>
                    <a:custGeom>
                      <a:avLst/>
                      <a:gdLst>
                        <a:gd name="T0" fmla="*/ 63 w 247"/>
                        <a:gd name="T1" fmla="*/ 0 h 273"/>
                        <a:gd name="T2" fmla="*/ 0 w 247"/>
                        <a:gd name="T3" fmla="*/ 70 h 273"/>
                        <a:gd name="T4" fmla="*/ 0 w 247"/>
                        <a:gd name="T5" fmla="*/ 273 h 273"/>
                        <a:gd name="T6" fmla="*/ 186 w 247"/>
                        <a:gd name="T7" fmla="*/ 273 h 273"/>
                        <a:gd name="T8" fmla="*/ 247 w 247"/>
                        <a:gd name="T9" fmla="*/ 206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70"/>
                          </a:lnTo>
                          <a:lnTo>
                            <a:pt x="0" y="273"/>
                          </a:lnTo>
                          <a:lnTo>
                            <a:pt x="186" y="273"/>
                          </a:lnTo>
                          <a:lnTo>
                            <a:pt x="247" y="206"/>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3385" name="Line 1709"/>
                    <p:cNvSpPr>
                      <a:spLocks noChangeShapeType="1"/>
                    </p:cNvSpPr>
                    <p:nvPr/>
                  </p:nvSpPr>
                  <p:spPr bwMode="auto">
                    <a:xfrm flipH="1">
                      <a:off x="2374" y="1821"/>
                      <a:ext cx="92" cy="1"/>
                    </a:xfrm>
                    <a:prstGeom prst="line">
                      <a:avLst/>
                    </a:prstGeom>
                    <a:grpFill/>
                    <a:ln w="9525">
                      <a:solidFill>
                        <a:schemeClr val="tx1"/>
                      </a:solidFill>
                      <a:round/>
                      <a:headEnd/>
                      <a:tailEnd/>
                    </a:ln>
                    <a:extLst/>
                  </p:spPr>
                  <p:txBody>
                    <a:bodyPr/>
                    <a:lstStyle/>
                    <a:p>
                      <a:endParaRPr lang="en-US"/>
                    </a:p>
                  </p:txBody>
                </p:sp>
                <p:sp>
                  <p:nvSpPr>
                    <p:cNvPr id="3386" name="Line 1710"/>
                    <p:cNvSpPr>
                      <a:spLocks noChangeShapeType="1"/>
                    </p:cNvSpPr>
                    <p:nvPr/>
                  </p:nvSpPr>
                  <p:spPr bwMode="auto">
                    <a:xfrm flipV="1">
                      <a:off x="2466" y="1787"/>
                      <a:ext cx="31" cy="34"/>
                    </a:xfrm>
                    <a:prstGeom prst="line">
                      <a:avLst/>
                    </a:prstGeom>
                    <a:grpFill/>
                    <a:ln w="9525">
                      <a:solidFill>
                        <a:schemeClr val="tx1"/>
                      </a:solidFill>
                      <a:round/>
                      <a:headEnd/>
                      <a:tailEnd/>
                    </a:ln>
                    <a:extLst/>
                  </p:spPr>
                  <p:txBody>
                    <a:bodyPr/>
                    <a:lstStyle/>
                    <a:p>
                      <a:endParaRPr lang="en-US"/>
                    </a:p>
                  </p:txBody>
                </p:sp>
                <p:sp>
                  <p:nvSpPr>
                    <p:cNvPr id="3387" name="Line 1711"/>
                    <p:cNvSpPr>
                      <a:spLocks noChangeShapeType="1"/>
                    </p:cNvSpPr>
                    <p:nvPr/>
                  </p:nvSpPr>
                  <p:spPr bwMode="auto">
                    <a:xfrm>
                      <a:off x="2466" y="1821"/>
                      <a:ext cx="1" cy="102"/>
                    </a:xfrm>
                    <a:prstGeom prst="line">
                      <a:avLst/>
                    </a:prstGeom>
                    <a:grpFill/>
                    <a:ln w="9525">
                      <a:solidFill>
                        <a:schemeClr val="tx1"/>
                      </a:solidFill>
                      <a:round/>
                      <a:headEnd/>
                      <a:tailEnd/>
                    </a:ln>
                    <a:extLst/>
                  </p:spPr>
                  <p:txBody>
                    <a:bodyPr/>
                    <a:lstStyle/>
                    <a:p>
                      <a:endParaRPr lang="en-US"/>
                    </a:p>
                  </p:txBody>
                </p:sp>
              </p:grpSp>
              <p:grpSp>
                <p:nvGrpSpPr>
                  <p:cNvPr id="3369" name="Group 1717"/>
                  <p:cNvGrpSpPr>
                    <a:grpSpLocks/>
                  </p:cNvGrpSpPr>
                  <p:nvPr/>
                </p:nvGrpSpPr>
                <p:grpSpPr bwMode="auto">
                  <a:xfrm>
                    <a:off x="2469" y="1787"/>
                    <a:ext cx="123" cy="136"/>
                    <a:chOff x="2469" y="1787"/>
                    <a:chExt cx="123" cy="136"/>
                  </a:xfrm>
                  <a:grpFill/>
                </p:grpSpPr>
                <p:sp>
                  <p:nvSpPr>
                    <p:cNvPr id="3380" name="Freeform 1713"/>
                    <p:cNvSpPr>
                      <a:spLocks/>
                    </p:cNvSpPr>
                    <p:nvPr/>
                  </p:nvSpPr>
                  <p:spPr bwMode="auto">
                    <a:xfrm>
                      <a:off x="2469" y="1787"/>
                      <a:ext cx="123" cy="136"/>
                    </a:xfrm>
                    <a:custGeom>
                      <a:avLst/>
                      <a:gdLst>
                        <a:gd name="T0" fmla="*/ 63 w 247"/>
                        <a:gd name="T1" fmla="*/ 0 h 273"/>
                        <a:gd name="T2" fmla="*/ 0 w 247"/>
                        <a:gd name="T3" fmla="*/ 70 h 273"/>
                        <a:gd name="T4" fmla="*/ 0 w 247"/>
                        <a:gd name="T5" fmla="*/ 273 h 273"/>
                        <a:gd name="T6" fmla="*/ 186 w 247"/>
                        <a:gd name="T7" fmla="*/ 273 h 273"/>
                        <a:gd name="T8" fmla="*/ 247 w 247"/>
                        <a:gd name="T9" fmla="*/ 206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70"/>
                          </a:lnTo>
                          <a:lnTo>
                            <a:pt x="0" y="273"/>
                          </a:lnTo>
                          <a:lnTo>
                            <a:pt x="186" y="273"/>
                          </a:lnTo>
                          <a:lnTo>
                            <a:pt x="247" y="206"/>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3381" name="Line 1714"/>
                    <p:cNvSpPr>
                      <a:spLocks noChangeShapeType="1"/>
                    </p:cNvSpPr>
                    <p:nvPr/>
                  </p:nvSpPr>
                  <p:spPr bwMode="auto">
                    <a:xfrm flipH="1">
                      <a:off x="2469" y="1821"/>
                      <a:ext cx="93" cy="1"/>
                    </a:xfrm>
                    <a:prstGeom prst="line">
                      <a:avLst/>
                    </a:prstGeom>
                    <a:grpFill/>
                    <a:ln w="9525">
                      <a:solidFill>
                        <a:schemeClr val="tx1"/>
                      </a:solidFill>
                      <a:round/>
                      <a:headEnd/>
                      <a:tailEnd/>
                    </a:ln>
                    <a:extLst/>
                  </p:spPr>
                  <p:txBody>
                    <a:bodyPr/>
                    <a:lstStyle/>
                    <a:p>
                      <a:endParaRPr lang="en-US"/>
                    </a:p>
                  </p:txBody>
                </p:sp>
                <p:sp>
                  <p:nvSpPr>
                    <p:cNvPr id="3382" name="Line 1715"/>
                    <p:cNvSpPr>
                      <a:spLocks noChangeShapeType="1"/>
                    </p:cNvSpPr>
                    <p:nvPr/>
                  </p:nvSpPr>
                  <p:spPr bwMode="auto">
                    <a:xfrm flipV="1">
                      <a:off x="2562" y="1787"/>
                      <a:ext cx="30" cy="34"/>
                    </a:xfrm>
                    <a:prstGeom prst="line">
                      <a:avLst/>
                    </a:prstGeom>
                    <a:grpFill/>
                    <a:ln w="9525">
                      <a:solidFill>
                        <a:schemeClr val="tx1"/>
                      </a:solidFill>
                      <a:round/>
                      <a:headEnd/>
                      <a:tailEnd/>
                    </a:ln>
                    <a:extLst/>
                  </p:spPr>
                  <p:txBody>
                    <a:bodyPr/>
                    <a:lstStyle/>
                    <a:p>
                      <a:endParaRPr lang="en-US"/>
                    </a:p>
                  </p:txBody>
                </p:sp>
                <p:sp>
                  <p:nvSpPr>
                    <p:cNvPr id="3383" name="Line 1716"/>
                    <p:cNvSpPr>
                      <a:spLocks noChangeShapeType="1"/>
                    </p:cNvSpPr>
                    <p:nvPr/>
                  </p:nvSpPr>
                  <p:spPr bwMode="auto">
                    <a:xfrm>
                      <a:off x="2562" y="1821"/>
                      <a:ext cx="1" cy="102"/>
                    </a:xfrm>
                    <a:prstGeom prst="line">
                      <a:avLst/>
                    </a:prstGeom>
                    <a:grpFill/>
                    <a:ln w="9525">
                      <a:solidFill>
                        <a:schemeClr val="tx1"/>
                      </a:solidFill>
                      <a:round/>
                      <a:headEnd/>
                      <a:tailEnd/>
                    </a:ln>
                    <a:extLst/>
                  </p:spPr>
                  <p:txBody>
                    <a:bodyPr/>
                    <a:lstStyle/>
                    <a:p>
                      <a:endParaRPr lang="en-US"/>
                    </a:p>
                  </p:txBody>
                </p:sp>
              </p:grpSp>
              <p:grpSp>
                <p:nvGrpSpPr>
                  <p:cNvPr id="3370" name="Group 1722"/>
                  <p:cNvGrpSpPr>
                    <a:grpSpLocks/>
                  </p:cNvGrpSpPr>
                  <p:nvPr/>
                </p:nvGrpSpPr>
                <p:grpSpPr bwMode="auto">
                  <a:xfrm>
                    <a:off x="2374" y="1686"/>
                    <a:ext cx="123" cy="136"/>
                    <a:chOff x="2374" y="1686"/>
                    <a:chExt cx="123" cy="136"/>
                  </a:xfrm>
                  <a:grpFill/>
                </p:grpSpPr>
                <p:sp>
                  <p:nvSpPr>
                    <p:cNvPr id="3376" name="Freeform 1718"/>
                    <p:cNvSpPr>
                      <a:spLocks/>
                    </p:cNvSpPr>
                    <p:nvPr/>
                  </p:nvSpPr>
                  <p:spPr bwMode="auto">
                    <a:xfrm>
                      <a:off x="2374" y="1686"/>
                      <a:ext cx="123" cy="136"/>
                    </a:xfrm>
                    <a:custGeom>
                      <a:avLst/>
                      <a:gdLst>
                        <a:gd name="T0" fmla="*/ 63 w 247"/>
                        <a:gd name="T1" fmla="*/ 0 h 273"/>
                        <a:gd name="T2" fmla="*/ 0 w 247"/>
                        <a:gd name="T3" fmla="*/ 69 h 273"/>
                        <a:gd name="T4" fmla="*/ 0 w 247"/>
                        <a:gd name="T5" fmla="*/ 273 h 273"/>
                        <a:gd name="T6" fmla="*/ 186 w 247"/>
                        <a:gd name="T7" fmla="*/ 273 h 273"/>
                        <a:gd name="T8" fmla="*/ 247 w 247"/>
                        <a:gd name="T9" fmla="*/ 205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69"/>
                          </a:lnTo>
                          <a:lnTo>
                            <a:pt x="0" y="273"/>
                          </a:lnTo>
                          <a:lnTo>
                            <a:pt x="186" y="273"/>
                          </a:lnTo>
                          <a:lnTo>
                            <a:pt x="247" y="205"/>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3377" name="Line 1719"/>
                    <p:cNvSpPr>
                      <a:spLocks noChangeShapeType="1"/>
                    </p:cNvSpPr>
                    <p:nvPr/>
                  </p:nvSpPr>
                  <p:spPr bwMode="auto">
                    <a:xfrm flipH="1">
                      <a:off x="2374" y="1720"/>
                      <a:ext cx="92" cy="1"/>
                    </a:xfrm>
                    <a:prstGeom prst="line">
                      <a:avLst/>
                    </a:prstGeom>
                    <a:grpFill/>
                    <a:ln w="9525">
                      <a:solidFill>
                        <a:schemeClr val="tx1"/>
                      </a:solidFill>
                      <a:round/>
                      <a:headEnd/>
                      <a:tailEnd/>
                    </a:ln>
                    <a:extLst/>
                  </p:spPr>
                  <p:txBody>
                    <a:bodyPr/>
                    <a:lstStyle/>
                    <a:p>
                      <a:endParaRPr lang="en-US"/>
                    </a:p>
                  </p:txBody>
                </p:sp>
                <p:sp>
                  <p:nvSpPr>
                    <p:cNvPr id="3378" name="Line 1720"/>
                    <p:cNvSpPr>
                      <a:spLocks noChangeShapeType="1"/>
                    </p:cNvSpPr>
                    <p:nvPr/>
                  </p:nvSpPr>
                  <p:spPr bwMode="auto">
                    <a:xfrm flipV="1">
                      <a:off x="2466" y="1686"/>
                      <a:ext cx="31" cy="34"/>
                    </a:xfrm>
                    <a:prstGeom prst="line">
                      <a:avLst/>
                    </a:prstGeom>
                    <a:grpFill/>
                    <a:ln w="9525">
                      <a:solidFill>
                        <a:schemeClr val="tx1"/>
                      </a:solidFill>
                      <a:round/>
                      <a:headEnd/>
                      <a:tailEnd/>
                    </a:ln>
                    <a:extLst/>
                  </p:spPr>
                  <p:txBody>
                    <a:bodyPr/>
                    <a:lstStyle/>
                    <a:p>
                      <a:endParaRPr lang="en-US"/>
                    </a:p>
                  </p:txBody>
                </p:sp>
                <p:sp>
                  <p:nvSpPr>
                    <p:cNvPr id="3379" name="Line 1721"/>
                    <p:cNvSpPr>
                      <a:spLocks noChangeShapeType="1"/>
                    </p:cNvSpPr>
                    <p:nvPr/>
                  </p:nvSpPr>
                  <p:spPr bwMode="auto">
                    <a:xfrm>
                      <a:off x="2466" y="1720"/>
                      <a:ext cx="1" cy="102"/>
                    </a:xfrm>
                    <a:prstGeom prst="line">
                      <a:avLst/>
                    </a:prstGeom>
                    <a:grpFill/>
                    <a:ln w="9525">
                      <a:solidFill>
                        <a:schemeClr val="tx1"/>
                      </a:solidFill>
                      <a:round/>
                      <a:headEnd/>
                      <a:tailEnd/>
                    </a:ln>
                    <a:extLst/>
                  </p:spPr>
                  <p:txBody>
                    <a:bodyPr/>
                    <a:lstStyle/>
                    <a:p>
                      <a:endParaRPr lang="en-US"/>
                    </a:p>
                  </p:txBody>
                </p:sp>
              </p:grpSp>
              <p:grpSp>
                <p:nvGrpSpPr>
                  <p:cNvPr id="3371" name="Group 1727"/>
                  <p:cNvGrpSpPr>
                    <a:grpSpLocks/>
                  </p:cNvGrpSpPr>
                  <p:nvPr/>
                </p:nvGrpSpPr>
                <p:grpSpPr bwMode="auto">
                  <a:xfrm>
                    <a:off x="2469" y="1686"/>
                    <a:ext cx="123" cy="136"/>
                    <a:chOff x="2469" y="1686"/>
                    <a:chExt cx="123" cy="136"/>
                  </a:xfrm>
                  <a:grpFill/>
                </p:grpSpPr>
                <p:sp>
                  <p:nvSpPr>
                    <p:cNvPr id="3372" name="Freeform 1723"/>
                    <p:cNvSpPr>
                      <a:spLocks/>
                    </p:cNvSpPr>
                    <p:nvPr/>
                  </p:nvSpPr>
                  <p:spPr bwMode="auto">
                    <a:xfrm>
                      <a:off x="2469" y="1686"/>
                      <a:ext cx="123" cy="136"/>
                    </a:xfrm>
                    <a:custGeom>
                      <a:avLst/>
                      <a:gdLst>
                        <a:gd name="T0" fmla="*/ 63 w 247"/>
                        <a:gd name="T1" fmla="*/ 0 h 273"/>
                        <a:gd name="T2" fmla="*/ 0 w 247"/>
                        <a:gd name="T3" fmla="*/ 69 h 273"/>
                        <a:gd name="T4" fmla="*/ 0 w 247"/>
                        <a:gd name="T5" fmla="*/ 273 h 273"/>
                        <a:gd name="T6" fmla="*/ 186 w 247"/>
                        <a:gd name="T7" fmla="*/ 273 h 273"/>
                        <a:gd name="T8" fmla="*/ 247 w 247"/>
                        <a:gd name="T9" fmla="*/ 205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69"/>
                          </a:lnTo>
                          <a:lnTo>
                            <a:pt x="0" y="273"/>
                          </a:lnTo>
                          <a:lnTo>
                            <a:pt x="186" y="273"/>
                          </a:lnTo>
                          <a:lnTo>
                            <a:pt x="247" y="205"/>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3373" name="Line 1724"/>
                    <p:cNvSpPr>
                      <a:spLocks noChangeShapeType="1"/>
                    </p:cNvSpPr>
                    <p:nvPr/>
                  </p:nvSpPr>
                  <p:spPr bwMode="auto">
                    <a:xfrm flipH="1">
                      <a:off x="2469" y="1720"/>
                      <a:ext cx="93" cy="1"/>
                    </a:xfrm>
                    <a:prstGeom prst="line">
                      <a:avLst/>
                    </a:prstGeom>
                    <a:grpFill/>
                    <a:ln w="9525">
                      <a:solidFill>
                        <a:schemeClr val="tx1"/>
                      </a:solidFill>
                      <a:round/>
                      <a:headEnd/>
                      <a:tailEnd/>
                    </a:ln>
                    <a:extLst/>
                  </p:spPr>
                  <p:txBody>
                    <a:bodyPr/>
                    <a:lstStyle/>
                    <a:p>
                      <a:endParaRPr lang="en-US"/>
                    </a:p>
                  </p:txBody>
                </p:sp>
                <p:sp>
                  <p:nvSpPr>
                    <p:cNvPr id="3374" name="Line 1725"/>
                    <p:cNvSpPr>
                      <a:spLocks noChangeShapeType="1"/>
                    </p:cNvSpPr>
                    <p:nvPr/>
                  </p:nvSpPr>
                  <p:spPr bwMode="auto">
                    <a:xfrm flipV="1">
                      <a:off x="2562" y="1686"/>
                      <a:ext cx="30" cy="34"/>
                    </a:xfrm>
                    <a:prstGeom prst="line">
                      <a:avLst/>
                    </a:prstGeom>
                    <a:grpFill/>
                    <a:ln w="9525">
                      <a:solidFill>
                        <a:schemeClr val="tx1"/>
                      </a:solidFill>
                      <a:round/>
                      <a:headEnd/>
                      <a:tailEnd/>
                    </a:ln>
                    <a:extLst/>
                  </p:spPr>
                  <p:txBody>
                    <a:bodyPr/>
                    <a:lstStyle/>
                    <a:p>
                      <a:endParaRPr lang="en-US"/>
                    </a:p>
                  </p:txBody>
                </p:sp>
                <p:sp>
                  <p:nvSpPr>
                    <p:cNvPr id="3375" name="Line 1726"/>
                    <p:cNvSpPr>
                      <a:spLocks noChangeShapeType="1"/>
                    </p:cNvSpPr>
                    <p:nvPr/>
                  </p:nvSpPr>
                  <p:spPr bwMode="auto">
                    <a:xfrm>
                      <a:off x="2562" y="1720"/>
                      <a:ext cx="1" cy="102"/>
                    </a:xfrm>
                    <a:prstGeom prst="line">
                      <a:avLst/>
                    </a:prstGeom>
                    <a:grpFill/>
                    <a:ln w="9525">
                      <a:solidFill>
                        <a:schemeClr val="tx1"/>
                      </a:solidFill>
                      <a:round/>
                      <a:headEnd/>
                      <a:tailEnd/>
                    </a:ln>
                    <a:extLst/>
                  </p:spPr>
                  <p:txBody>
                    <a:bodyPr/>
                    <a:lstStyle/>
                    <a:p>
                      <a:endParaRPr lang="en-US"/>
                    </a:p>
                  </p:txBody>
                </p:sp>
              </p:grpSp>
            </p:grpSp>
            <p:grpSp>
              <p:nvGrpSpPr>
                <p:cNvPr id="3049" name="Group 1829"/>
                <p:cNvGrpSpPr>
                  <a:grpSpLocks/>
                </p:cNvGrpSpPr>
                <p:nvPr/>
              </p:nvGrpSpPr>
              <p:grpSpPr bwMode="auto">
                <a:xfrm>
                  <a:off x="2564" y="1686"/>
                  <a:ext cx="218" cy="1045"/>
                  <a:chOff x="2564" y="1686"/>
                  <a:chExt cx="218" cy="1045"/>
                </a:xfrm>
                <a:grpFill/>
              </p:grpSpPr>
              <p:grpSp>
                <p:nvGrpSpPr>
                  <p:cNvPr id="3252" name="Group 1733"/>
                  <p:cNvGrpSpPr>
                    <a:grpSpLocks/>
                  </p:cNvGrpSpPr>
                  <p:nvPr/>
                </p:nvGrpSpPr>
                <p:grpSpPr bwMode="auto">
                  <a:xfrm>
                    <a:off x="2564" y="2594"/>
                    <a:ext cx="123" cy="137"/>
                    <a:chOff x="2564" y="2594"/>
                    <a:chExt cx="123" cy="137"/>
                  </a:xfrm>
                  <a:grpFill/>
                </p:grpSpPr>
                <p:sp>
                  <p:nvSpPr>
                    <p:cNvPr id="3348" name="Freeform 1729"/>
                    <p:cNvSpPr>
                      <a:spLocks/>
                    </p:cNvSpPr>
                    <p:nvPr/>
                  </p:nvSpPr>
                  <p:spPr bwMode="auto">
                    <a:xfrm>
                      <a:off x="2564" y="2594"/>
                      <a:ext cx="123" cy="137"/>
                    </a:xfrm>
                    <a:custGeom>
                      <a:avLst/>
                      <a:gdLst>
                        <a:gd name="T0" fmla="*/ 63 w 247"/>
                        <a:gd name="T1" fmla="*/ 0 h 273"/>
                        <a:gd name="T2" fmla="*/ 0 w 247"/>
                        <a:gd name="T3" fmla="*/ 69 h 273"/>
                        <a:gd name="T4" fmla="*/ 0 w 247"/>
                        <a:gd name="T5" fmla="*/ 273 h 273"/>
                        <a:gd name="T6" fmla="*/ 186 w 247"/>
                        <a:gd name="T7" fmla="*/ 273 h 273"/>
                        <a:gd name="T8" fmla="*/ 247 w 247"/>
                        <a:gd name="T9" fmla="*/ 205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69"/>
                          </a:lnTo>
                          <a:lnTo>
                            <a:pt x="0" y="273"/>
                          </a:lnTo>
                          <a:lnTo>
                            <a:pt x="186" y="273"/>
                          </a:lnTo>
                          <a:lnTo>
                            <a:pt x="247" y="205"/>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3349" name="Line 1730"/>
                    <p:cNvSpPr>
                      <a:spLocks noChangeShapeType="1"/>
                    </p:cNvSpPr>
                    <p:nvPr/>
                  </p:nvSpPr>
                  <p:spPr bwMode="auto">
                    <a:xfrm flipH="1">
                      <a:off x="2564" y="2629"/>
                      <a:ext cx="92" cy="1"/>
                    </a:xfrm>
                    <a:prstGeom prst="line">
                      <a:avLst/>
                    </a:prstGeom>
                    <a:grpFill/>
                    <a:ln w="9525">
                      <a:solidFill>
                        <a:schemeClr val="tx1"/>
                      </a:solidFill>
                      <a:round/>
                      <a:headEnd/>
                      <a:tailEnd/>
                    </a:ln>
                    <a:extLst/>
                  </p:spPr>
                  <p:txBody>
                    <a:bodyPr/>
                    <a:lstStyle/>
                    <a:p>
                      <a:endParaRPr lang="en-US"/>
                    </a:p>
                  </p:txBody>
                </p:sp>
                <p:sp>
                  <p:nvSpPr>
                    <p:cNvPr id="3350" name="Line 1731"/>
                    <p:cNvSpPr>
                      <a:spLocks noChangeShapeType="1"/>
                    </p:cNvSpPr>
                    <p:nvPr/>
                  </p:nvSpPr>
                  <p:spPr bwMode="auto">
                    <a:xfrm flipV="1">
                      <a:off x="2656" y="2594"/>
                      <a:ext cx="31" cy="35"/>
                    </a:xfrm>
                    <a:prstGeom prst="line">
                      <a:avLst/>
                    </a:prstGeom>
                    <a:grpFill/>
                    <a:ln w="9525">
                      <a:solidFill>
                        <a:schemeClr val="tx1"/>
                      </a:solidFill>
                      <a:round/>
                      <a:headEnd/>
                      <a:tailEnd/>
                    </a:ln>
                    <a:extLst/>
                  </p:spPr>
                  <p:txBody>
                    <a:bodyPr/>
                    <a:lstStyle/>
                    <a:p>
                      <a:endParaRPr lang="en-US"/>
                    </a:p>
                  </p:txBody>
                </p:sp>
                <p:sp>
                  <p:nvSpPr>
                    <p:cNvPr id="3351" name="Line 1732"/>
                    <p:cNvSpPr>
                      <a:spLocks noChangeShapeType="1"/>
                    </p:cNvSpPr>
                    <p:nvPr/>
                  </p:nvSpPr>
                  <p:spPr bwMode="auto">
                    <a:xfrm>
                      <a:off x="2656" y="2629"/>
                      <a:ext cx="1" cy="102"/>
                    </a:xfrm>
                    <a:prstGeom prst="line">
                      <a:avLst/>
                    </a:prstGeom>
                    <a:grpFill/>
                    <a:ln w="9525">
                      <a:solidFill>
                        <a:schemeClr val="tx1"/>
                      </a:solidFill>
                      <a:round/>
                      <a:headEnd/>
                      <a:tailEnd/>
                    </a:ln>
                    <a:extLst/>
                  </p:spPr>
                  <p:txBody>
                    <a:bodyPr/>
                    <a:lstStyle/>
                    <a:p>
                      <a:endParaRPr lang="en-US"/>
                    </a:p>
                  </p:txBody>
                </p:sp>
              </p:grpSp>
              <p:grpSp>
                <p:nvGrpSpPr>
                  <p:cNvPr id="3253" name="Group 1738"/>
                  <p:cNvGrpSpPr>
                    <a:grpSpLocks/>
                  </p:cNvGrpSpPr>
                  <p:nvPr/>
                </p:nvGrpSpPr>
                <p:grpSpPr bwMode="auto">
                  <a:xfrm>
                    <a:off x="2564" y="2493"/>
                    <a:ext cx="123" cy="137"/>
                    <a:chOff x="2564" y="2493"/>
                    <a:chExt cx="123" cy="137"/>
                  </a:xfrm>
                  <a:grpFill/>
                </p:grpSpPr>
                <p:sp>
                  <p:nvSpPr>
                    <p:cNvPr id="3344" name="Freeform 1734"/>
                    <p:cNvSpPr>
                      <a:spLocks/>
                    </p:cNvSpPr>
                    <p:nvPr/>
                  </p:nvSpPr>
                  <p:spPr bwMode="auto">
                    <a:xfrm>
                      <a:off x="2564" y="2493"/>
                      <a:ext cx="123" cy="137"/>
                    </a:xfrm>
                    <a:custGeom>
                      <a:avLst/>
                      <a:gdLst>
                        <a:gd name="T0" fmla="*/ 63 w 247"/>
                        <a:gd name="T1" fmla="*/ 0 h 273"/>
                        <a:gd name="T2" fmla="*/ 0 w 247"/>
                        <a:gd name="T3" fmla="*/ 69 h 273"/>
                        <a:gd name="T4" fmla="*/ 0 w 247"/>
                        <a:gd name="T5" fmla="*/ 273 h 273"/>
                        <a:gd name="T6" fmla="*/ 186 w 247"/>
                        <a:gd name="T7" fmla="*/ 273 h 273"/>
                        <a:gd name="T8" fmla="*/ 247 w 247"/>
                        <a:gd name="T9" fmla="*/ 206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69"/>
                          </a:lnTo>
                          <a:lnTo>
                            <a:pt x="0" y="273"/>
                          </a:lnTo>
                          <a:lnTo>
                            <a:pt x="186" y="273"/>
                          </a:lnTo>
                          <a:lnTo>
                            <a:pt x="247" y="206"/>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3345" name="Line 1735"/>
                    <p:cNvSpPr>
                      <a:spLocks noChangeShapeType="1"/>
                    </p:cNvSpPr>
                    <p:nvPr/>
                  </p:nvSpPr>
                  <p:spPr bwMode="auto">
                    <a:xfrm flipH="1">
                      <a:off x="2564" y="2528"/>
                      <a:ext cx="92" cy="1"/>
                    </a:xfrm>
                    <a:prstGeom prst="line">
                      <a:avLst/>
                    </a:prstGeom>
                    <a:grpFill/>
                    <a:ln w="9525">
                      <a:solidFill>
                        <a:schemeClr val="tx1"/>
                      </a:solidFill>
                      <a:round/>
                      <a:headEnd/>
                      <a:tailEnd/>
                    </a:ln>
                    <a:extLst/>
                  </p:spPr>
                  <p:txBody>
                    <a:bodyPr/>
                    <a:lstStyle/>
                    <a:p>
                      <a:endParaRPr lang="en-US"/>
                    </a:p>
                  </p:txBody>
                </p:sp>
                <p:sp>
                  <p:nvSpPr>
                    <p:cNvPr id="3346" name="Line 1736"/>
                    <p:cNvSpPr>
                      <a:spLocks noChangeShapeType="1"/>
                    </p:cNvSpPr>
                    <p:nvPr/>
                  </p:nvSpPr>
                  <p:spPr bwMode="auto">
                    <a:xfrm flipV="1">
                      <a:off x="2656" y="2493"/>
                      <a:ext cx="31" cy="35"/>
                    </a:xfrm>
                    <a:prstGeom prst="line">
                      <a:avLst/>
                    </a:prstGeom>
                    <a:grpFill/>
                    <a:ln w="9525">
                      <a:solidFill>
                        <a:schemeClr val="tx1"/>
                      </a:solidFill>
                      <a:round/>
                      <a:headEnd/>
                      <a:tailEnd/>
                    </a:ln>
                    <a:extLst/>
                  </p:spPr>
                  <p:txBody>
                    <a:bodyPr/>
                    <a:lstStyle/>
                    <a:p>
                      <a:endParaRPr lang="en-US"/>
                    </a:p>
                  </p:txBody>
                </p:sp>
                <p:sp>
                  <p:nvSpPr>
                    <p:cNvPr id="3347" name="Line 1737"/>
                    <p:cNvSpPr>
                      <a:spLocks noChangeShapeType="1"/>
                    </p:cNvSpPr>
                    <p:nvPr/>
                  </p:nvSpPr>
                  <p:spPr bwMode="auto">
                    <a:xfrm>
                      <a:off x="2656" y="2528"/>
                      <a:ext cx="1" cy="102"/>
                    </a:xfrm>
                    <a:prstGeom prst="line">
                      <a:avLst/>
                    </a:prstGeom>
                    <a:grpFill/>
                    <a:ln w="9525">
                      <a:solidFill>
                        <a:schemeClr val="tx1"/>
                      </a:solidFill>
                      <a:round/>
                      <a:headEnd/>
                      <a:tailEnd/>
                    </a:ln>
                    <a:extLst/>
                  </p:spPr>
                  <p:txBody>
                    <a:bodyPr/>
                    <a:lstStyle/>
                    <a:p>
                      <a:endParaRPr lang="en-US"/>
                    </a:p>
                  </p:txBody>
                </p:sp>
              </p:grpSp>
              <p:grpSp>
                <p:nvGrpSpPr>
                  <p:cNvPr id="3254" name="Group 1743"/>
                  <p:cNvGrpSpPr>
                    <a:grpSpLocks/>
                  </p:cNvGrpSpPr>
                  <p:nvPr/>
                </p:nvGrpSpPr>
                <p:grpSpPr bwMode="auto">
                  <a:xfrm>
                    <a:off x="2564" y="2392"/>
                    <a:ext cx="123" cy="137"/>
                    <a:chOff x="2564" y="2392"/>
                    <a:chExt cx="123" cy="137"/>
                  </a:xfrm>
                  <a:grpFill/>
                </p:grpSpPr>
                <p:sp>
                  <p:nvSpPr>
                    <p:cNvPr id="3340" name="Freeform 1739"/>
                    <p:cNvSpPr>
                      <a:spLocks/>
                    </p:cNvSpPr>
                    <p:nvPr/>
                  </p:nvSpPr>
                  <p:spPr bwMode="auto">
                    <a:xfrm>
                      <a:off x="2564" y="2392"/>
                      <a:ext cx="123" cy="137"/>
                    </a:xfrm>
                    <a:custGeom>
                      <a:avLst/>
                      <a:gdLst>
                        <a:gd name="T0" fmla="*/ 63 w 247"/>
                        <a:gd name="T1" fmla="*/ 0 h 273"/>
                        <a:gd name="T2" fmla="*/ 0 w 247"/>
                        <a:gd name="T3" fmla="*/ 69 h 273"/>
                        <a:gd name="T4" fmla="*/ 0 w 247"/>
                        <a:gd name="T5" fmla="*/ 273 h 273"/>
                        <a:gd name="T6" fmla="*/ 186 w 247"/>
                        <a:gd name="T7" fmla="*/ 273 h 273"/>
                        <a:gd name="T8" fmla="*/ 247 w 247"/>
                        <a:gd name="T9" fmla="*/ 206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69"/>
                          </a:lnTo>
                          <a:lnTo>
                            <a:pt x="0" y="273"/>
                          </a:lnTo>
                          <a:lnTo>
                            <a:pt x="186" y="273"/>
                          </a:lnTo>
                          <a:lnTo>
                            <a:pt x="247" y="206"/>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3341" name="Line 1740"/>
                    <p:cNvSpPr>
                      <a:spLocks noChangeShapeType="1"/>
                    </p:cNvSpPr>
                    <p:nvPr/>
                  </p:nvSpPr>
                  <p:spPr bwMode="auto">
                    <a:xfrm flipH="1">
                      <a:off x="2564" y="2427"/>
                      <a:ext cx="92" cy="1"/>
                    </a:xfrm>
                    <a:prstGeom prst="line">
                      <a:avLst/>
                    </a:prstGeom>
                    <a:grpFill/>
                    <a:ln w="9525">
                      <a:solidFill>
                        <a:schemeClr val="tx1"/>
                      </a:solidFill>
                      <a:round/>
                      <a:headEnd/>
                      <a:tailEnd/>
                    </a:ln>
                    <a:extLst/>
                  </p:spPr>
                  <p:txBody>
                    <a:bodyPr/>
                    <a:lstStyle/>
                    <a:p>
                      <a:endParaRPr lang="en-US"/>
                    </a:p>
                  </p:txBody>
                </p:sp>
                <p:sp>
                  <p:nvSpPr>
                    <p:cNvPr id="3342" name="Line 1741"/>
                    <p:cNvSpPr>
                      <a:spLocks noChangeShapeType="1"/>
                    </p:cNvSpPr>
                    <p:nvPr/>
                  </p:nvSpPr>
                  <p:spPr bwMode="auto">
                    <a:xfrm flipV="1">
                      <a:off x="2656" y="2392"/>
                      <a:ext cx="31" cy="35"/>
                    </a:xfrm>
                    <a:prstGeom prst="line">
                      <a:avLst/>
                    </a:prstGeom>
                    <a:grpFill/>
                    <a:ln w="9525">
                      <a:solidFill>
                        <a:schemeClr val="tx1"/>
                      </a:solidFill>
                      <a:round/>
                      <a:headEnd/>
                      <a:tailEnd/>
                    </a:ln>
                    <a:extLst/>
                  </p:spPr>
                  <p:txBody>
                    <a:bodyPr/>
                    <a:lstStyle/>
                    <a:p>
                      <a:endParaRPr lang="en-US"/>
                    </a:p>
                  </p:txBody>
                </p:sp>
                <p:sp>
                  <p:nvSpPr>
                    <p:cNvPr id="3343" name="Line 1742"/>
                    <p:cNvSpPr>
                      <a:spLocks noChangeShapeType="1"/>
                    </p:cNvSpPr>
                    <p:nvPr/>
                  </p:nvSpPr>
                  <p:spPr bwMode="auto">
                    <a:xfrm>
                      <a:off x="2656" y="2427"/>
                      <a:ext cx="1" cy="102"/>
                    </a:xfrm>
                    <a:prstGeom prst="line">
                      <a:avLst/>
                    </a:prstGeom>
                    <a:grpFill/>
                    <a:ln w="9525">
                      <a:solidFill>
                        <a:schemeClr val="tx1"/>
                      </a:solidFill>
                      <a:round/>
                      <a:headEnd/>
                      <a:tailEnd/>
                    </a:ln>
                    <a:extLst/>
                  </p:spPr>
                  <p:txBody>
                    <a:bodyPr/>
                    <a:lstStyle/>
                    <a:p>
                      <a:endParaRPr lang="en-US"/>
                    </a:p>
                  </p:txBody>
                </p:sp>
              </p:grpSp>
              <p:grpSp>
                <p:nvGrpSpPr>
                  <p:cNvPr id="3255" name="Group 1748"/>
                  <p:cNvGrpSpPr>
                    <a:grpSpLocks/>
                  </p:cNvGrpSpPr>
                  <p:nvPr/>
                </p:nvGrpSpPr>
                <p:grpSpPr bwMode="auto">
                  <a:xfrm>
                    <a:off x="2564" y="2292"/>
                    <a:ext cx="123" cy="136"/>
                    <a:chOff x="2564" y="2292"/>
                    <a:chExt cx="123" cy="136"/>
                  </a:xfrm>
                  <a:grpFill/>
                </p:grpSpPr>
                <p:sp>
                  <p:nvSpPr>
                    <p:cNvPr id="3336" name="Freeform 1744"/>
                    <p:cNvSpPr>
                      <a:spLocks/>
                    </p:cNvSpPr>
                    <p:nvPr/>
                  </p:nvSpPr>
                  <p:spPr bwMode="auto">
                    <a:xfrm>
                      <a:off x="2564" y="2292"/>
                      <a:ext cx="123" cy="136"/>
                    </a:xfrm>
                    <a:custGeom>
                      <a:avLst/>
                      <a:gdLst>
                        <a:gd name="T0" fmla="*/ 63 w 247"/>
                        <a:gd name="T1" fmla="*/ 0 h 273"/>
                        <a:gd name="T2" fmla="*/ 0 w 247"/>
                        <a:gd name="T3" fmla="*/ 69 h 273"/>
                        <a:gd name="T4" fmla="*/ 0 w 247"/>
                        <a:gd name="T5" fmla="*/ 273 h 273"/>
                        <a:gd name="T6" fmla="*/ 186 w 247"/>
                        <a:gd name="T7" fmla="*/ 273 h 273"/>
                        <a:gd name="T8" fmla="*/ 247 w 247"/>
                        <a:gd name="T9" fmla="*/ 206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69"/>
                          </a:lnTo>
                          <a:lnTo>
                            <a:pt x="0" y="273"/>
                          </a:lnTo>
                          <a:lnTo>
                            <a:pt x="186" y="273"/>
                          </a:lnTo>
                          <a:lnTo>
                            <a:pt x="247" y="206"/>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3337" name="Line 1745"/>
                    <p:cNvSpPr>
                      <a:spLocks noChangeShapeType="1"/>
                    </p:cNvSpPr>
                    <p:nvPr/>
                  </p:nvSpPr>
                  <p:spPr bwMode="auto">
                    <a:xfrm flipH="1">
                      <a:off x="2564" y="2326"/>
                      <a:ext cx="92" cy="1"/>
                    </a:xfrm>
                    <a:prstGeom prst="line">
                      <a:avLst/>
                    </a:prstGeom>
                    <a:grpFill/>
                    <a:ln w="9525">
                      <a:solidFill>
                        <a:schemeClr val="tx1"/>
                      </a:solidFill>
                      <a:round/>
                      <a:headEnd/>
                      <a:tailEnd/>
                    </a:ln>
                    <a:extLst/>
                  </p:spPr>
                  <p:txBody>
                    <a:bodyPr/>
                    <a:lstStyle/>
                    <a:p>
                      <a:endParaRPr lang="en-US"/>
                    </a:p>
                  </p:txBody>
                </p:sp>
                <p:sp>
                  <p:nvSpPr>
                    <p:cNvPr id="3338" name="Line 1746"/>
                    <p:cNvSpPr>
                      <a:spLocks noChangeShapeType="1"/>
                    </p:cNvSpPr>
                    <p:nvPr/>
                  </p:nvSpPr>
                  <p:spPr bwMode="auto">
                    <a:xfrm flipV="1">
                      <a:off x="2656" y="2292"/>
                      <a:ext cx="31" cy="34"/>
                    </a:xfrm>
                    <a:prstGeom prst="line">
                      <a:avLst/>
                    </a:prstGeom>
                    <a:grpFill/>
                    <a:ln w="9525">
                      <a:solidFill>
                        <a:schemeClr val="tx1"/>
                      </a:solidFill>
                      <a:round/>
                      <a:headEnd/>
                      <a:tailEnd/>
                    </a:ln>
                    <a:extLst/>
                  </p:spPr>
                  <p:txBody>
                    <a:bodyPr/>
                    <a:lstStyle/>
                    <a:p>
                      <a:endParaRPr lang="en-US"/>
                    </a:p>
                  </p:txBody>
                </p:sp>
                <p:sp>
                  <p:nvSpPr>
                    <p:cNvPr id="3339" name="Line 1747"/>
                    <p:cNvSpPr>
                      <a:spLocks noChangeShapeType="1"/>
                    </p:cNvSpPr>
                    <p:nvPr/>
                  </p:nvSpPr>
                  <p:spPr bwMode="auto">
                    <a:xfrm>
                      <a:off x="2656" y="2326"/>
                      <a:ext cx="1" cy="102"/>
                    </a:xfrm>
                    <a:prstGeom prst="line">
                      <a:avLst/>
                    </a:prstGeom>
                    <a:grpFill/>
                    <a:ln w="9525">
                      <a:solidFill>
                        <a:schemeClr val="tx1"/>
                      </a:solidFill>
                      <a:round/>
                      <a:headEnd/>
                      <a:tailEnd/>
                    </a:ln>
                    <a:extLst/>
                  </p:spPr>
                  <p:txBody>
                    <a:bodyPr/>
                    <a:lstStyle/>
                    <a:p>
                      <a:endParaRPr lang="en-US"/>
                    </a:p>
                  </p:txBody>
                </p:sp>
              </p:grpSp>
              <p:grpSp>
                <p:nvGrpSpPr>
                  <p:cNvPr id="3256" name="Group 1753"/>
                  <p:cNvGrpSpPr>
                    <a:grpSpLocks/>
                  </p:cNvGrpSpPr>
                  <p:nvPr/>
                </p:nvGrpSpPr>
                <p:grpSpPr bwMode="auto">
                  <a:xfrm>
                    <a:off x="2564" y="2191"/>
                    <a:ext cx="123" cy="136"/>
                    <a:chOff x="2564" y="2191"/>
                    <a:chExt cx="123" cy="136"/>
                  </a:xfrm>
                  <a:grpFill/>
                </p:grpSpPr>
                <p:sp>
                  <p:nvSpPr>
                    <p:cNvPr id="3332" name="Freeform 1749"/>
                    <p:cNvSpPr>
                      <a:spLocks/>
                    </p:cNvSpPr>
                    <p:nvPr/>
                  </p:nvSpPr>
                  <p:spPr bwMode="auto">
                    <a:xfrm>
                      <a:off x="2564" y="2191"/>
                      <a:ext cx="123" cy="136"/>
                    </a:xfrm>
                    <a:custGeom>
                      <a:avLst/>
                      <a:gdLst>
                        <a:gd name="T0" fmla="*/ 63 w 247"/>
                        <a:gd name="T1" fmla="*/ 0 h 273"/>
                        <a:gd name="T2" fmla="*/ 0 w 247"/>
                        <a:gd name="T3" fmla="*/ 69 h 273"/>
                        <a:gd name="T4" fmla="*/ 0 w 247"/>
                        <a:gd name="T5" fmla="*/ 273 h 273"/>
                        <a:gd name="T6" fmla="*/ 186 w 247"/>
                        <a:gd name="T7" fmla="*/ 273 h 273"/>
                        <a:gd name="T8" fmla="*/ 247 w 247"/>
                        <a:gd name="T9" fmla="*/ 206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69"/>
                          </a:lnTo>
                          <a:lnTo>
                            <a:pt x="0" y="273"/>
                          </a:lnTo>
                          <a:lnTo>
                            <a:pt x="186" y="273"/>
                          </a:lnTo>
                          <a:lnTo>
                            <a:pt x="247" y="206"/>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3333" name="Line 1750"/>
                    <p:cNvSpPr>
                      <a:spLocks noChangeShapeType="1"/>
                    </p:cNvSpPr>
                    <p:nvPr/>
                  </p:nvSpPr>
                  <p:spPr bwMode="auto">
                    <a:xfrm flipH="1">
                      <a:off x="2564" y="2225"/>
                      <a:ext cx="92" cy="1"/>
                    </a:xfrm>
                    <a:prstGeom prst="line">
                      <a:avLst/>
                    </a:prstGeom>
                    <a:grpFill/>
                    <a:ln w="9525">
                      <a:solidFill>
                        <a:schemeClr val="tx1"/>
                      </a:solidFill>
                      <a:round/>
                      <a:headEnd/>
                      <a:tailEnd/>
                    </a:ln>
                    <a:extLst/>
                  </p:spPr>
                  <p:txBody>
                    <a:bodyPr/>
                    <a:lstStyle/>
                    <a:p>
                      <a:endParaRPr lang="en-US"/>
                    </a:p>
                  </p:txBody>
                </p:sp>
                <p:sp>
                  <p:nvSpPr>
                    <p:cNvPr id="3334" name="Line 1751"/>
                    <p:cNvSpPr>
                      <a:spLocks noChangeShapeType="1"/>
                    </p:cNvSpPr>
                    <p:nvPr/>
                  </p:nvSpPr>
                  <p:spPr bwMode="auto">
                    <a:xfrm flipV="1">
                      <a:off x="2656" y="2191"/>
                      <a:ext cx="31" cy="34"/>
                    </a:xfrm>
                    <a:prstGeom prst="line">
                      <a:avLst/>
                    </a:prstGeom>
                    <a:grpFill/>
                    <a:ln w="9525">
                      <a:solidFill>
                        <a:schemeClr val="tx1"/>
                      </a:solidFill>
                      <a:round/>
                      <a:headEnd/>
                      <a:tailEnd/>
                    </a:ln>
                    <a:extLst/>
                  </p:spPr>
                  <p:txBody>
                    <a:bodyPr/>
                    <a:lstStyle/>
                    <a:p>
                      <a:endParaRPr lang="en-US"/>
                    </a:p>
                  </p:txBody>
                </p:sp>
                <p:sp>
                  <p:nvSpPr>
                    <p:cNvPr id="3335" name="Line 1752"/>
                    <p:cNvSpPr>
                      <a:spLocks noChangeShapeType="1"/>
                    </p:cNvSpPr>
                    <p:nvPr/>
                  </p:nvSpPr>
                  <p:spPr bwMode="auto">
                    <a:xfrm>
                      <a:off x="2656" y="2225"/>
                      <a:ext cx="1" cy="102"/>
                    </a:xfrm>
                    <a:prstGeom prst="line">
                      <a:avLst/>
                    </a:prstGeom>
                    <a:grpFill/>
                    <a:ln w="9525">
                      <a:solidFill>
                        <a:schemeClr val="tx1"/>
                      </a:solidFill>
                      <a:round/>
                      <a:headEnd/>
                      <a:tailEnd/>
                    </a:ln>
                    <a:extLst/>
                  </p:spPr>
                  <p:txBody>
                    <a:bodyPr/>
                    <a:lstStyle/>
                    <a:p>
                      <a:endParaRPr lang="en-US"/>
                    </a:p>
                  </p:txBody>
                </p:sp>
              </p:grpSp>
              <p:grpSp>
                <p:nvGrpSpPr>
                  <p:cNvPr id="3257" name="Group 1758"/>
                  <p:cNvGrpSpPr>
                    <a:grpSpLocks/>
                  </p:cNvGrpSpPr>
                  <p:nvPr/>
                </p:nvGrpSpPr>
                <p:grpSpPr bwMode="auto">
                  <a:xfrm>
                    <a:off x="2564" y="2090"/>
                    <a:ext cx="123" cy="136"/>
                    <a:chOff x="2564" y="2090"/>
                    <a:chExt cx="123" cy="136"/>
                  </a:xfrm>
                  <a:grpFill/>
                </p:grpSpPr>
                <p:sp>
                  <p:nvSpPr>
                    <p:cNvPr id="3328" name="Freeform 1754"/>
                    <p:cNvSpPr>
                      <a:spLocks/>
                    </p:cNvSpPr>
                    <p:nvPr/>
                  </p:nvSpPr>
                  <p:spPr bwMode="auto">
                    <a:xfrm>
                      <a:off x="2564" y="2090"/>
                      <a:ext cx="123" cy="136"/>
                    </a:xfrm>
                    <a:custGeom>
                      <a:avLst/>
                      <a:gdLst>
                        <a:gd name="T0" fmla="*/ 63 w 247"/>
                        <a:gd name="T1" fmla="*/ 0 h 273"/>
                        <a:gd name="T2" fmla="*/ 0 w 247"/>
                        <a:gd name="T3" fmla="*/ 69 h 273"/>
                        <a:gd name="T4" fmla="*/ 0 w 247"/>
                        <a:gd name="T5" fmla="*/ 273 h 273"/>
                        <a:gd name="T6" fmla="*/ 186 w 247"/>
                        <a:gd name="T7" fmla="*/ 273 h 273"/>
                        <a:gd name="T8" fmla="*/ 247 w 247"/>
                        <a:gd name="T9" fmla="*/ 206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69"/>
                          </a:lnTo>
                          <a:lnTo>
                            <a:pt x="0" y="273"/>
                          </a:lnTo>
                          <a:lnTo>
                            <a:pt x="186" y="273"/>
                          </a:lnTo>
                          <a:lnTo>
                            <a:pt x="247" y="206"/>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3329" name="Line 1755"/>
                    <p:cNvSpPr>
                      <a:spLocks noChangeShapeType="1"/>
                    </p:cNvSpPr>
                    <p:nvPr/>
                  </p:nvSpPr>
                  <p:spPr bwMode="auto">
                    <a:xfrm flipH="1">
                      <a:off x="2564" y="2124"/>
                      <a:ext cx="92" cy="1"/>
                    </a:xfrm>
                    <a:prstGeom prst="line">
                      <a:avLst/>
                    </a:prstGeom>
                    <a:grpFill/>
                    <a:ln w="9525">
                      <a:solidFill>
                        <a:schemeClr val="tx1"/>
                      </a:solidFill>
                      <a:round/>
                      <a:headEnd/>
                      <a:tailEnd/>
                    </a:ln>
                    <a:extLst/>
                  </p:spPr>
                  <p:txBody>
                    <a:bodyPr/>
                    <a:lstStyle/>
                    <a:p>
                      <a:endParaRPr lang="en-US"/>
                    </a:p>
                  </p:txBody>
                </p:sp>
                <p:sp>
                  <p:nvSpPr>
                    <p:cNvPr id="3330" name="Line 1756"/>
                    <p:cNvSpPr>
                      <a:spLocks noChangeShapeType="1"/>
                    </p:cNvSpPr>
                    <p:nvPr/>
                  </p:nvSpPr>
                  <p:spPr bwMode="auto">
                    <a:xfrm flipV="1">
                      <a:off x="2656" y="2090"/>
                      <a:ext cx="31" cy="34"/>
                    </a:xfrm>
                    <a:prstGeom prst="line">
                      <a:avLst/>
                    </a:prstGeom>
                    <a:grpFill/>
                    <a:ln w="9525">
                      <a:solidFill>
                        <a:schemeClr val="tx1"/>
                      </a:solidFill>
                      <a:round/>
                      <a:headEnd/>
                      <a:tailEnd/>
                    </a:ln>
                    <a:extLst/>
                  </p:spPr>
                  <p:txBody>
                    <a:bodyPr/>
                    <a:lstStyle/>
                    <a:p>
                      <a:endParaRPr lang="en-US"/>
                    </a:p>
                  </p:txBody>
                </p:sp>
                <p:sp>
                  <p:nvSpPr>
                    <p:cNvPr id="3331" name="Line 1757"/>
                    <p:cNvSpPr>
                      <a:spLocks noChangeShapeType="1"/>
                    </p:cNvSpPr>
                    <p:nvPr/>
                  </p:nvSpPr>
                  <p:spPr bwMode="auto">
                    <a:xfrm>
                      <a:off x="2656" y="2124"/>
                      <a:ext cx="1" cy="102"/>
                    </a:xfrm>
                    <a:prstGeom prst="line">
                      <a:avLst/>
                    </a:prstGeom>
                    <a:grpFill/>
                    <a:ln w="9525">
                      <a:solidFill>
                        <a:schemeClr val="tx1"/>
                      </a:solidFill>
                      <a:round/>
                      <a:headEnd/>
                      <a:tailEnd/>
                    </a:ln>
                    <a:extLst/>
                  </p:spPr>
                  <p:txBody>
                    <a:bodyPr/>
                    <a:lstStyle/>
                    <a:p>
                      <a:endParaRPr lang="en-US"/>
                    </a:p>
                  </p:txBody>
                </p:sp>
              </p:grpSp>
              <p:grpSp>
                <p:nvGrpSpPr>
                  <p:cNvPr id="3258" name="Group 1763"/>
                  <p:cNvGrpSpPr>
                    <a:grpSpLocks/>
                  </p:cNvGrpSpPr>
                  <p:nvPr/>
                </p:nvGrpSpPr>
                <p:grpSpPr bwMode="auto">
                  <a:xfrm>
                    <a:off x="2564" y="1989"/>
                    <a:ext cx="123" cy="136"/>
                    <a:chOff x="2564" y="1989"/>
                    <a:chExt cx="123" cy="136"/>
                  </a:xfrm>
                  <a:grpFill/>
                </p:grpSpPr>
                <p:sp>
                  <p:nvSpPr>
                    <p:cNvPr id="3324" name="Freeform 1759"/>
                    <p:cNvSpPr>
                      <a:spLocks/>
                    </p:cNvSpPr>
                    <p:nvPr/>
                  </p:nvSpPr>
                  <p:spPr bwMode="auto">
                    <a:xfrm>
                      <a:off x="2564" y="1989"/>
                      <a:ext cx="123" cy="136"/>
                    </a:xfrm>
                    <a:custGeom>
                      <a:avLst/>
                      <a:gdLst>
                        <a:gd name="T0" fmla="*/ 63 w 247"/>
                        <a:gd name="T1" fmla="*/ 0 h 273"/>
                        <a:gd name="T2" fmla="*/ 0 w 247"/>
                        <a:gd name="T3" fmla="*/ 69 h 273"/>
                        <a:gd name="T4" fmla="*/ 0 w 247"/>
                        <a:gd name="T5" fmla="*/ 273 h 273"/>
                        <a:gd name="T6" fmla="*/ 186 w 247"/>
                        <a:gd name="T7" fmla="*/ 273 h 273"/>
                        <a:gd name="T8" fmla="*/ 247 w 247"/>
                        <a:gd name="T9" fmla="*/ 206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69"/>
                          </a:lnTo>
                          <a:lnTo>
                            <a:pt x="0" y="273"/>
                          </a:lnTo>
                          <a:lnTo>
                            <a:pt x="186" y="273"/>
                          </a:lnTo>
                          <a:lnTo>
                            <a:pt x="247" y="206"/>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3325" name="Line 1760"/>
                    <p:cNvSpPr>
                      <a:spLocks noChangeShapeType="1"/>
                    </p:cNvSpPr>
                    <p:nvPr/>
                  </p:nvSpPr>
                  <p:spPr bwMode="auto">
                    <a:xfrm flipH="1">
                      <a:off x="2564" y="2023"/>
                      <a:ext cx="92" cy="1"/>
                    </a:xfrm>
                    <a:prstGeom prst="line">
                      <a:avLst/>
                    </a:prstGeom>
                    <a:grpFill/>
                    <a:ln w="9525">
                      <a:solidFill>
                        <a:schemeClr val="tx1"/>
                      </a:solidFill>
                      <a:round/>
                      <a:headEnd/>
                      <a:tailEnd/>
                    </a:ln>
                    <a:extLst/>
                  </p:spPr>
                  <p:txBody>
                    <a:bodyPr/>
                    <a:lstStyle/>
                    <a:p>
                      <a:endParaRPr lang="en-US"/>
                    </a:p>
                  </p:txBody>
                </p:sp>
                <p:sp>
                  <p:nvSpPr>
                    <p:cNvPr id="3326" name="Line 1761"/>
                    <p:cNvSpPr>
                      <a:spLocks noChangeShapeType="1"/>
                    </p:cNvSpPr>
                    <p:nvPr/>
                  </p:nvSpPr>
                  <p:spPr bwMode="auto">
                    <a:xfrm flipV="1">
                      <a:off x="2656" y="1989"/>
                      <a:ext cx="31" cy="34"/>
                    </a:xfrm>
                    <a:prstGeom prst="line">
                      <a:avLst/>
                    </a:prstGeom>
                    <a:grpFill/>
                    <a:ln w="9525">
                      <a:solidFill>
                        <a:schemeClr val="tx1"/>
                      </a:solidFill>
                      <a:round/>
                      <a:headEnd/>
                      <a:tailEnd/>
                    </a:ln>
                    <a:extLst/>
                  </p:spPr>
                  <p:txBody>
                    <a:bodyPr/>
                    <a:lstStyle/>
                    <a:p>
                      <a:endParaRPr lang="en-US"/>
                    </a:p>
                  </p:txBody>
                </p:sp>
                <p:sp>
                  <p:nvSpPr>
                    <p:cNvPr id="3327" name="Line 1762"/>
                    <p:cNvSpPr>
                      <a:spLocks noChangeShapeType="1"/>
                    </p:cNvSpPr>
                    <p:nvPr/>
                  </p:nvSpPr>
                  <p:spPr bwMode="auto">
                    <a:xfrm>
                      <a:off x="2656" y="2023"/>
                      <a:ext cx="1" cy="102"/>
                    </a:xfrm>
                    <a:prstGeom prst="line">
                      <a:avLst/>
                    </a:prstGeom>
                    <a:grpFill/>
                    <a:ln w="9525">
                      <a:solidFill>
                        <a:schemeClr val="tx1"/>
                      </a:solidFill>
                      <a:round/>
                      <a:headEnd/>
                      <a:tailEnd/>
                    </a:ln>
                    <a:extLst/>
                  </p:spPr>
                  <p:txBody>
                    <a:bodyPr/>
                    <a:lstStyle/>
                    <a:p>
                      <a:endParaRPr lang="en-US"/>
                    </a:p>
                  </p:txBody>
                </p:sp>
              </p:grpSp>
              <p:grpSp>
                <p:nvGrpSpPr>
                  <p:cNvPr id="3259" name="Group 1768"/>
                  <p:cNvGrpSpPr>
                    <a:grpSpLocks/>
                  </p:cNvGrpSpPr>
                  <p:nvPr/>
                </p:nvGrpSpPr>
                <p:grpSpPr bwMode="auto">
                  <a:xfrm>
                    <a:off x="2564" y="1888"/>
                    <a:ext cx="123" cy="136"/>
                    <a:chOff x="2564" y="1888"/>
                    <a:chExt cx="123" cy="136"/>
                  </a:xfrm>
                  <a:grpFill/>
                </p:grpSpPr>
                <p:sp>
                  <p:nvSpPr>
                    <p:cNvPr id="3320" name="Freeform 1764"/>
                    <p:cNvSpPr>
                      <a:spLocks/>
                    </p:cNvSpPr>
                    <p:nvPr/>
                  </p:nvSpPr>
                  <p:spPr bwMode="auto">
                    <a:xfrm>
                      <a:off x="2564" y="1888"/>
                      <a:ext cx="123" cy="136"/>
                    </a:xfrm>
                    <a:custGeom>
                      <a:avLst/>
                      <a:gdLst>
                        <a:gd name="T0" fmla="*/ 63 w 247"/>
                        <a:gd name="T1" fmla="*/ 0 h 273"/>
                        <a:gd name="T2" fmla="*/ 0 w 247"/>
                        <a:gd name="T3" fmla="*/ 70 h 273"/>
                        <a:gd name="T4" fmla="*/ 0 w 247"/>
                        <a:gd name="T5" fmla="*/ 273 h 273"/>
                        <a:gd name="T6" fmla="*/ 186 w 247"/>
                        <a:gd name="T7" fmla="*/ 273 h 273"/>
                        <a:gd name="T8" fmla="*/ 247 w 247"/>
                        <a:gd name="T9" fmla="*/ 206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70"/>
                          </a:lnTo>
                          <a:lnTo>
                            <a:pt x="0" y="273"/>
                          </a:lnTo>
                          <a:lnTo>
                            <a:pt x="186" y="273"/>
                          </a:lnTo>
                          <a:lnTo>
                            <a:pt x="247" y="206"/>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3321" name="Line 1765"/>
                    <p:cNvSpPr>
                      <a:spLocks noChangeShapeType="1"/>
                    </p:cNvSpPr>
                    <p:nvPr/>
                  </p:nvSpPr>
                  <p:spPr bwMode="auto">
                    <a:xfrm flipH="1">
                      <a:off x="2564" y="1922"/>
                      <a:ext cx="92" cy="1"/>
                    </a:xfrm>
                    <a:prstGeom prst="line">
                      <a:avLst/>
                    </a:prstGeom>
                    <a:grpFill/>
                    <a:ln w="9525">
                      <a:solidFill>
                        <a:schemeClr val="tx1"/>
                      </a:solidFill>
                      <a:round/>
                      <a:headEnd/>
                      <a:tailEnd/>
                    </a:ln>
                    <a:extLst/>
                  </p:spPr>
                  <p:txBody>
                    <a:bodyPr/>
                    <a:lstStyle/>
                    <a:p>
                      <a:endParaRPr lang="en-US"/>
                    </a:p>
                  </p:txBody>
                </p:sp>
                <p:sp>
                  <p:nvSpPr>
                    <p:cNvPr id="3322" name="Line 1766"/>
                    <p:cNvSpPr>
                      <a:spLocks noChangeShapeType="1"/>
                    </p:cNvSpPr>
                    <p:nvPr/>
                  </p:nvSpPr>
                  <p:spPr bwMode="auto">
                    <a:xfrm flipV="1">
                      <a:off x="2656" y="1888"/>
                      <a:ext cx="31" cy="34"/>
                    </a:xfrm>
                    <a:prstGeom prst="line">
                      <a:avLst/>
                    </a:prstGeom>
                    <a:grpFill/>
                    <a:ln w="9525">
                      <a:solidFill>
                        <a:schemeClr val="tx1"/>
                      </a:solidFill>
                      <a:round/>
                      <a:headEnd/>
                      <a:tailEnd/>
                    </a:ln>
                    <a:extLst/>
                  </p:spPr>
                  <p:txBody>
                    <a:bodyPr/>
                    <a:lstStyle/>
                    <a:p>
                      <a:endParaRPr lang="en-US"/>
                    </a:p>
                  </p:txBody>
                </p:sp>
                <p:sp>
                  <p:nvSpPr>
                    <p:cNvPr id="3323" name="Line 1767"/>
                    <p:cNvSpPr>
                      <a:spLocks noChangeShapeType="1"/>
                    </p:cNvSpPr>
                    <p:nvPr/>
                  </p:nvSpPr>
                  <p:spPr bwMode="auto">
                    <a:xfrm>
                      <a:off x="2656" y="1922"/>
                      <a:ext cx="1" cy="102"/>
                    </a:xfrm>
                    <a:prstGeom prst="line">
                      <a:avLst/>
                    </a:prstGeom>
                    <a:grpFill/>
                    <a:ln w="9525">
                      <a:solidFill>
                        <a:schemeClr val="tx1"/>
                      </a:solidFill>
                      <a:round/>
                      <a:headEnd/>
                      <a:tailEnd/>
                    </a:ln>
                    <a:extLst/>
                  </p:spPr>
                  <p:txBody>
                    <a:bodyPr/>
                    <a:lstStyle/>
                    <a:p>
                      <a:endParaRPr lang="en-US"/>
                    </a:p>
                  </p:txBody>
                </p:sp>
              </p:grpSp>
              <p:grpSp>
                <p:nvGrpSpPr>
                  <p:cNvPr id="3260" name="Group 1773"/>
                  <p:cNvGrpSpPr>
                    <a:grpSpLocks/>
                  </p:cNvGrpSpPr>
                  <p:nvPr/>
                </p:nvGrpSpPr>
                <p:grpSpPr bwMode="auto">
                  <a:xfrm>
                    <a:off x="2659" y="2594"/>
                    <a:ext cx="123" cy="137"/>
                    <a:chOff x="2659" y="2594"/>
                    <a:chExt cx="123" cy="137"/>
                  </a:xfrm>
                  <a:grpFill/>
                </p:grpSpPr>
                <p:sp>
                  <p:nvSpPr>
                    <p:cNvPr id="3316" name="Freeform 1769"/>
                    <p:cNvSpPr>
                      <a:spLocks/>
                    </p:cNvSpPr>
                    <p:nvPr/>
                  </p:nvSpPr>
                  <p:spPr bwMode="auto">
                    <a:xfrm>
                      <a:off x="2659" y="2594"/>
                      <a:ext cx="123" cy="137"/>
                    </a:xfrm>
                    <a:custGeom>
                      <a:avLst/>
                      <a:gdLst>
                        <a:gd name="T0" fmla="*/ 63 w 247"/>
                        <a:gd name="T1" fmla="*/ 0 h 273"/>
                        <a:gd name="T2" fmla="*/ 0 w 247"/>
                        <a:gd name="T3" fmla="*/ 69 h 273"/>
                        <a:gd name="T4" fmla="*/ 0 w 247"/>
                        <a:gd name="T5" fmla="*/ 273 h 273"/>
                        <a:gd name="T6" fmla="*/ 186 w 247"/>
                        <a:gd name="T7" fmla="*/ 273 h 273"/>
                        <a:gd name="T8" fmla="*/ 247 w 247"/>
                        <a:gd name="T9" fmla="*/ 205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69"/>
                          </a:lnTo>
                          <a:lnTo>
                            <a:pt x="0" y="273"/>
                          </a:lnTo>
                          <a:lnTo>
                            <a:pt x="186" y="273"/>
                          </a:lnTo>
                          <a:lnTo>
                            <a:pt x="247" y="205"/>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3317" name="Line 1770"/>
                    <p:cNvSpPr>
                      <a:spLocks noChangeShapeType="1"/>
                    </p:cNvSpPr>
                    <p:nvPr/>
                  </p:nvSpPr>
                  <p:spPr bwMode="auto">
                    <a:xfrm flipH="1">
                      <a:off x="2659" y="2629"/>
                      <a:ext cx="93" cy="1"/>
                    </a:xfrm>
                    <a:prstGeom prst="line">
                      <a:avLst/>
                    </a:prstGeom>
                    <a:grpFill/>
                    <a:ln w="9525">
                      <a:solidFill>
                        <a:schemeClr val="tx1"/>
                      </a:solidFill>
                      <a:round/>
                      <a:headEnd/>
                      <a:tailEnd/>
                    </a:ln>
                    <a:extLst/>
                  </p:spPr>
                  <p:txBody>
                    <a:bodyPr/>
                    <a:lstStyle/>
                    <a:p>
                      <a:endParaRPr lang="en-US"/>
                    </a:p>
                  </p:txBody>
                </p:sp>
                <p:sp>
                  <p:nvSpPr>
                    <p:cNvPr id="3318" name="Line 1771"/>
                    <p:cNvSpPr>
                      <a:spLocks noChangeShapeType="1"/>
                    </p:cNvSpPr>
                    <p:nvPr/>
                  </p:nvSpPr>
                  <p:spPr bwMode="auto">
                    <a:xfrm flipV="1">
                      <a:off x="2752" y="2594"/>
                      <a:ext cx="30" cy="35"/>
                    </a:xfrm>
                    <a:prstGeom prst="line">
                      <a:avLst/>
                    </a:prstGeom>
                    <a:grpFill/>
                    <a:ln w="9525">
                      <a:solidFill>
                        <a:schemeClr val="tx1"/>
                      </a:solidFill>
                      <a:round/>
                      <a:headEnd/>
                      <a:tailEnd/>
                    </a:ln>
                    <a:extLst/>
                  </p:spPr>
                  <p:txBody>
                    <a:bodyPr/>
                    <a:lstStyle/>
                    <a:p>
                      <a:endParaRPr lang="en-US"/>
                    </a:p>
                  </p:txBody>
                </p:sp>
                <p:sp>
                  <p:nvSpPr>
                    <p:cNvPr id="3319" name="Line 1772"/>
                    <p:cNvSpPr>
                      <a:spLocks noChangeShapeType="1"/>
                    </p:cNvSpPr>
                    <p:nvPr/>
                  </p:nvSpPr>
                  <p:spPr bwMode="auto">
                    <a:xfrm>
                      <a:off x="2752" y="2629"/>
                      <a:ext cx="1" cy="102"/>
                    </a:xfrm>
                    <a:prstGeom prst="line">
                      <a:avLst/>
                    </a:prstGeom>
                    <a:grpFill/>
                    <a:ln w="9525">
                      <a:solidFill>
                        <a:schemeClr val="tx1"/>
                      </a:solidFill>
                      <a:round/>
                      <a:headEnd/>
                      <a:tailEnd/>
                    </a:ln>
                    <a:extLst/>
                  </p:spPr>
                  <p:txBody>
                    <a:bodyPr/>
                    <a:lstStyle/>
                    <a:p>
                      <a:endParaRPr lang="en-US"/>
                    </a:p>
                  </p:txBody>
                </p:sp>
              </p:grpSp>
              <p:grpSp>
                <p:nvGrpSpPr>
                  <p:cNvPr id="3261" name="Group 1778"/>
                  <p:cNvGrpSpPr>
                    <a:grpSpLocks/>
                  </p:cNvGrpSpPr>
                  <p:nvPr/>
                </p:nvGrpSpPr>
                <p:grpSpPr bwMode="auto">
                  <a:xfrm>
                    <a:off x="2659" y="2493"/>
                    <a:ext cx="123" cy="137"/>
                    <a:chOff x="2659" y="2493"/>
                    <a:chExt cx="123" cy="137"/>
                  </a:xfrm>
                  <a:grpFill/>
                </p:grpSpPr>
                <p:sp>
                  <p:nvSpPr>
                    <p:cNvPr id="3312" name="Freeform 1774"/>
                    <p:cNvSpPr>
                      <a:spLocks/>
                    </p:cNvSpPr>
                    <p:nvPr/>
                  </p:nvSpPr>
                  <p:spPr bwMode="auto">
                    <a:xfrm>
                      <a:off x="2659" y="2493"/>
                      <a:ext cx="123" cy="137"/>
                    </a:xfrm>
                    <a:custGeom>
                      <a:avLst/>
                      <a:gdLst>
                        <a:gd name="T0" fmla="*/ 63 w 247"/>
                        <a:gd name="T1" fmla="*/ 0 h 273"/>
                        <a:gd name="T2" fmla="*/ 0 w 247"/>
                        <a:gd name="T3" fmla="*/ 69 h 273"/>
                        <a:gd name="T4" fmla="*/ 0 w 247"/>
                        <a:gd name="T5" fmla="*/ 273 h 273"/>
                        <a:gd name="T6" fmla="*/ 186 w 247"/>
                        <a:gd name="T7" fmla="*/ 273 h 273"/>
                        <a:gd name="T8" fmla="*/ 247 w 247"/>
                        <a:gd name="T9" fmla="*/ 206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69"/>
                          </a:lnTo>
                          <a:lnTo>
                            <a:pt x="0" y="273"/>
                          </a:lnTo>
                          <a:lnTo>
                            <a:pt x="186" y="273"/>
                          </a:lnTo>
                          <a:lnTo>
                            <a:pt x="247" y="206"/>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3313" name="Line 1775"/>
                    <p:cNvSpPr>
                      <a:spLocks noChangeShapeType="1"/>
                    </p:cNvSpPr>
                    <p:nvPr/>
                  </p:nvSpPr>
                  <p:spPr bwMode="auto">
                    <a:xfrm flipH="1">
                      <a:off x="2659" y="2528"/>
                      <a:ext cx="93" cy="1"/>
                    </a:xfrm>
                    <a:prstGeom prst="line">
                      <a:avLst/>
                    </a:prstGeom>
                    <a:grpFill/>
                    <a:ln w="9525">
                      <a:solidFill>
                        <a:schemeClr val="tx1"/>
                      </a:solidFill>
                      <a:round/>
                      <a:headEnd/>
                      <a:tailEnd/>
                    </a:ln>
                    <a:extLst/>
                  </p:spPr>
                  <p:txBody>
                    <a:bodyPr/>
                    <a:lstStyle/>
                    <a:p>
                      <a:endParaRPr lang="en-US"/>
                    </a:p>
                  </p:txBody>
                </p:sp>
                <p:sp>
                  <p:nvSpPr>
                    <p:cNvPr id="3314" name="Line 1776"/>
                    <p:cNvSpPr>
                      <a:spLocks noChangeShapeType="1"/>
                    </p:cNvSpPr>
                    <p:nvPr/>
                  </p:nvSpPr>
                  <p:spPr bwMode="auto">
                    <a:xfrm flipV="1">
                      <a:off x="2752" y="2493"/>
                      <a:ext cx="30" cy="35"/>
                    </a:xfrm>
                    <a:prstGeom prst="line">
                      <a:avLst/>
                    </a:prstGeom>
                    <a:grpFill/>
                    <a:ln w="9525">
                      <a:solidFill>
                        <a:schemeClr val="tx1"/>
                      </a:solidFill>
                      <a:round/>
                      <a:headEnd/>
                      <a:tailEnd/>
                    </a:ln>
                    <a:extLst/>
                  </p:spPr>
                  <p:txBody>
                    <a:bodyPr/>
                    <a:lstStyle/>
                    <a:p>
                      <a:endParaRPr lang="en-US"/>
                    </a:p>
                  </p:txBody>
                </p:sp>
                <p:sp>
                  <p:nvSpPr>
                    <p:cNvPr id="3315" name="Line 1777"/>
                    <p:cNvSpPr>
                      <a:spLocks noChangeShapeType="1"/>
                    </p:cNvSpPr>
                    <p:nvPr/>
                  </p:nvSpPr>
                  <p:spPr bwMode="auto">
                    <a:xfrm>
                      <a:off x="2752" y="2528"/>
                      <a:ext cx="1" cy="102"/>
                    </a:xfrm>
                    <a:prstGeom prst="line">
                      <a:avLst/>
                    </a:prstGeom>
                    <a:grpFill/>
                    <a:ln w="9525">
                      <a:solidFill>
                        <a:schemeClr val="tx1"/>
                      </a:solidFill>
                      <a:round/>
                      <a:headEnd/>
                      <a:tailEnd/>
                    </a:ln>
                    <a:extLst/>
                  </p:spPr>
                  <p:txBody>
                    <a:bodyPr/>
                    <a:lstStyle/>
                    <a:p>
                      <a:endParaRPr lang="en-US"/>
                    </a:p>
                  </p:txBody>
                </p:sp>
              </p:grpSp>
              <p:grpSp>
                <p:nvGrpSpPr>
                  <p:cNvPr id="3262" name="Group 1783"/>
                  <p:cNvGrpSpPr>
                    <a:grpSpLocks/>
                  </p:cNvGrpSpPr>
                  <p:nvPr/>
                </p:nvGrpSpPr>
                <p:grpSpPr bwMode="auto">
                  <a:xfrm>
                    <a:off x="2659" y="2392"/>
                    <a:ext cx="123" cy="137"/>
                    <a:chOff x="2659" y="2392"/>
                    <a:chExt cx="123" cy="137"/>
                  </a:xfrm>
                  <a:grpFill/>
                </p:grpSpPr>
                <p:sp>
                  <p:nvSpPr>
                    <p:cNvPr id="3308" name="Freeform 1779"/>
                    <p:cNvSpPr>
                      <a:spLocks/>
                    </p:cNvSpPr>
                    <p:nvPr/>
                  </p:nvSpPr>
                  <p:spPr bwMode="auto">
                    <a:xfrm>
                      <a:off x="2659" y="2392"/>
                      <a:ext cx="123" cy="137"/>
                    </a:xfrm>
                    <a:custGeom>
                      <a:avLst/>
                      <a:gdLst>
                        <a:gd name="T0" fmla="*/ 63 w 247"/>
                        <a:gd name="T1" fmla="*/ 0 h 273"/>
                        <a:gd name="T2" fmla="*/ 0 w 247"/>
                        <a:gd name="T3" fmla="*/ 69 h 273"/>
                        <a:gd name="T4" fmla="*/ 0 w 247"/>
                        <a:gd name="T5" fmla="*/ 273 h 273"/>
                        <a:gd name="T6" fmla="*/ 186 w 247"/>
                        <a:gd name="T7" fmla="*/ 273 h 273"/>
                        <a:gd name="T8" fmla="*/ 247 w 247"/>
                        <a:gd name="T9" fmla="*/ 206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69"/>
                          </a:lnTo>
                          <a:lnTo>
                            <a:pt x="0" y="273"/>
                          </a:lnTo>
                          <a:lnTo>
                            <a:pt x="186" y="273"/>
                          </a:lnTo>
                          <a:lnTo>
                            <a:pt x="247" y="206"/>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3309" name="Line 1780"/>
                    <p:cNvSpPr>
                      <a:spLocks noChangeShapeType="1"/>
                    </p:cNvSpPr>
                    <p:nvPr/>
                  </p:nvSpPr>
                  <p:spPr bwMode="auto">
                    <a:xfrm flipH="1">
                      <a:off x="2659" y="2427"/>
                      <a:ext cx="93" cy="1"/>
                    </a:xfrm>
                    <a:prstGeom prst="line">
                      <a:avLst/>
                    </a:prstGeom>
                    <a:grpFill/>
                    <a:ln w="9525">
                      <a:solidFill>
                        <a:schemeClr val="tx1"/>
                      </a:solidFill>
                      <a:round/>
                      <a:headEnd/>
                      <a:tailEnd/>
                    </a:ln>
                    <a:extLst/>
                  </p:spPr>
                  <p:txBody>
                    <a:bodyPr/>
                    <a:lstStyle/>
                    <a:p>
                      <a:endParaRPr lang="en-US"/>
                    </a:p>
                  </p:txBody>
                </p:sp>
                <p:sp>
                  <p:nvSpPr>
                    <p:cNvPr id="3310" name="Line 1781"/>
                    <p:cNvSpPr>
                      <a:spLocks noChangeShapeType="1"/>
                    </p:cNvSpPr>
                    <p:nvPr/>
                  </p:nvSpPr>
                  <p:spPr bwMode="auto">
                    <a:xfrm flipV="1">
                      <a:off x="2752" y="2392"/>
                      <a:ext cx="30" cy="35"/>
                    </a:xfrm>
                    <a:prstGeom prst="line">
                      <a:avLst/>
                    </a:prstGeom>
                    <a:grpFill/>
                    <a:ln w="9525">
                      <a:solidFill>
                        <a:schemeClr val="tx1"/>
                      </a:solidFill>
                      <a:round/>
                      <a:headEnd/>
                      <a:tailEnd/>
                    </a:ln>
                    <a:extLst/>
                  </p:spPr>
                  <p:txBody>
                    <a:bodyPr/>
                    <a:lstStyle/>
                    <a:p>
                      <a:endParaRPr lang="en-US"/>
                    </a:p>
                  </p:txBody>
                </p:sp>
                <p:sp>
                  <p:nvSpPr>
                    <p:cNvPr id="3311" name="Line 1782"/>
                    <p:cNvSpPr>
                      <a:spLocks noChangeShapeType="1"/>
                    </p:cNvSpPr>
                    <p:nvPr/>
                  </p:nvSpPr>
                  <p:spPr bwMode="auto">
                    <a:xfrm>
                      <a:off x="2752" y="2427"/>
                      <a:ext cx="1" cy="102"/>
                    </a:xfrm>
                    <a:prstGeom prst="line">
                      <a:avLst/>
                    </a:prstGeom>
                    <a:grpFill/>
                    <a:ln w="9525">
                      <a:solidFill>
                        <a:schemeClr val="tx1"/>
                      </a:solidFill>
                      <a:round/>
                      <a:headEnd/>
                      <a:tailEnd/>
                    </a:ln>
                    <a:extLst/>
                  </p:spPr>
                  <p:txBody>
                    <a:bodyPr/>
                    <a:lstStyle/>
                    <a:p>
                      <a:endParaRPr lang="en-US"/>
                    </a:p>
                  </p:txBody>
                </p:sp>
              </p:grpSp>
              <p:grpSp>
                <p:nvGrpSpPr>
                  <p:cNvPr id="3263" name="Group 1788"/>
                  <p:cNvGrpSpPr>
                    <a:grpSpLocks/>
                  </p:cNvGrpSpPr>
                  <p:nvPr/>
                </p:nvGrpSpPr>
                <p:grpSpPr bwMode="auto">
                  <a:xfrm>
                    <a:off x="2659" y="2292"/>
                    <a:ext cx="123" cy="136"/>
                    <a:chOff x="2659" y="2292"/>
                    <a:chExt cx="123" cy="136"/>
                  </a:xfrm>
                  <a:grpFill/>
                </p:grpSpPr>
                <p:sp>
                  <p:nvSpPr>
                    <p:cNvPr id="3304" name="Freeform 1784"/>
                    <p:cNvSpPr>
                      <a:spLocks/>
                    </p:cNvSpPr>
                    <p:nvPr/>
                  </p:nvSpPr>
                  <p:spPr bwMode="auto">
                    <a:xfrm>
                      <a:off x="2659" y="2292"/>
                      <a:ext cx="123" cy="136"/>
                    </a:xfrm>
                    <a:custGeom>
                      <a:avLst/>
                      <a:gdLst>
                        <a:gd name="T0" fmla="*/ 63 w 247"/>
                        <a:gd name="T1" fmla="*/ 0 h 273"/>
                        <a:gd name="T2" fmla="*/ 0 w 247"/>
                        <a:gd name="T3" fmla="*/ 69 h 273"/>
                        <a:gd name="T4" fmla="*/ 0 w 247"/>
                        <a:gd name="T5" fmla="*/ 273 h 273"/>
                        <a:gd name="T6" fmla="*/ 186 w 247"/>
                        <a:gd name="T7" fmla="*/ 273 h 273"/>
                        <a:gd name="T8" fmla="*/ 247 w 247"/>
                        <a:gd name="T9" fmla="*/ 206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69"/>
                          </a:lnTo>
                          <a:lnTo>
                            <a:pt x="0" y="273"/>
                          </a:lnTo>
                          <a:lnTo>
                            <a:pt x="186" y="273"/>
                          </a:lnTo>
                          <a:lnTo>
                            <a:pt x="247" y="206"/>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3305" name="Line 1785"/>
                    <p:cNvSpPr>
                      <a:spLocks noChangeShapeType="1"/>
                    </p:cNvSpPr>
                    <p:nvPr/>
                  </p:nvSpPr>
                  <p:spPr bwMode="auto">
                    <a:xfrm flipH="1">
                      <a:off x="2659" y="2326"/>
                      <a:ext cx="93" cy="1"/>
                    </a:xfrm>
                    <a:prstGeom prst="line">
                      <a:avLst/>
                    </a:prstGeom>
                    <a:grpFill/>
                    <a:ln w="9525">
                      <a:solidFill>
                        <a:schemeClr val="tx1"/>
                      </a:solidFill>
                      <a:round/>
                      <a:headEnd/>
                      <a:tailEnd/>
                    </a:ln>
                    <a:extLst/>
                  </p:spPr>
                  <p:txBody>
                    <a:bodyPr/>
                    <a:lstStyle/>
                    <a:p>
                      <a:endParaRPr lang="en-US"/>
                    </a:p>
                  </p:txBody>
                </p:sp>
                <p:sp>
                  <p:nvSpPr>
                    <p:cNvPr id="3306" name="Line 1786"/>
                    <p:cNvSpPr>
                      <a:spLocks noChangeShapeType="1"/>
                    </p:cNvSpPr>
                    <p:nvPr/>
                  </p:nvSpPr>
                  <p:spPr bwMode="auto">
                    <a:xfrm flipV="1">
                      <a:off x="2752" y="2292"/>
                      <a:ext cx="30" cy="34"/>
                    </a:xfrm>
                    <a:prstGeom prst="line">
                      <a:avLst/>
                    </a:prstGeom>
                    <a:grpFill/>
                    <a:ln w="9525">
                      <a:solidFill>
                        <a:schemeClr val="tx1"/>
                      </a:solidFill>
                      <a:round/>
                      <a:headEnd/>
                      <a:tailEnd/>
                    </a:ln>
                    <a:extLst/>
                  </p:spPr>
                  <p:txBody>
                    <a:bodyPr/>
                    <a:lstStyle/>
                    <a:p>
                      <a:endParaRPr lang="en-US"/>
                    </a:p>
                  </p:txBody>
                </p:sp>
                <p:sp>
                  <p:nvSpPr>
                    <p:cNvPr id="3307" name="Line 1787"/>
                    <p:cNvSpPr>
                      <a:spLocks noChangeShapeType="1"/>
                    </p:cNvSpPr>
                    <p:nvPr/>
                  </p:nvSpPr>
                  <p:spPr bwMode="auto">
                    <a:xfrm>
                      <a:off x="2752" y="2326"/>
                      <a:ext cx="1" cy="102"/>
                    </a:xfrm>
                    <a:prstGeom prst="line">
                      <a:avLst/>
                    </a:prstGeom>
                    <a:grpFill/>
                    <a:ln w="9525">
                      <a:solidFill>
                        <a:schemeClr val="tx1"/>
                      </a:solidFill>
                      <a:round/>
                      <a:headEnd/>
                      <a:tailEnd/>
                    </a:ln>
                    <a:extLst/>
                  </p:spPr>
                  <p:txBody>
                    <a:bodyPr/>
                    <a:lstStyle/>
                    <a:p>
                      <a:endParaRPr lang="en-US"/>
                    </a:p>
                  </p:txBody>
                </p:sp>
              </p:grpSp>
              <p:grpSp>
                <p:nvGrpSpPr>
                  <p:cNvPr id="3264" name="Group 1793"/>
                  <p:cNvGrpSpPr>
                    <a:grpSpLocks/>
                  </p:cNvGrpSpPr>
                  <p:nvPr/>
                </p:nvGrpSpPr>
                <p:grpSpPr bwMode="auto">
                  <a:xfrm>
                    <a:off x="2659" y="2191"/>
                    <a:ext cx="123" cy="136"/>
                    <a:chOff x="2659" y="2191"/>
                    <a:chExt cx="123" cy="136"/>
                  </a:xfrm>
                  <a:grpFill/>
                </p:grpSpPr>
                <p:sp>
                  <p:nvSpPr>
                    <p:cNvPr id="3300" name="Freeform 1789"/>
                    <p:cNvSpPr>
                      <a:spLocks/>
                    </p:cNvSpPr>
                    <p:nvPr/>
                  </p:nvSpPr>
                  <p:spPr bwMode="auto">
                    <a:xfrm>
                      <a:off x="2659" y="2191"/>
                      <a:ext cx="123" cy="136"/>
                    </a:xfrm>
                    <a:custGeom>
                      <a:avLst/>
                      <a:gdLst>
                        <a:gd name="T0" fmla="*/ 63 w 247"/>
                        <a:gd name="T1" fmla="*/ 0 h 273"/>
                        <a:gd name="T2" fmla="*/ 0 w 247"/>
                        <a:gd name="T3" fmla="*/ 69 h 273"/>
                        <a:gd name="T4" fmla="*/ 0 w 247"/>
                        <a:gd name="T5" fmla="*/ 273 h 273"/>
                        <a:gd name="T6" fmla="*/ 186 w 247"/>
                        <a:gd name="T7" fmla="*/ 273 h 273"/>
                        <a:gd name="T8" fmla="*/ 247 w 247"/>
                        <a:gd name="T9" fmla="*/ 206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69"/>
                          </a:lnTo>
                          <a:lnTo>
                            <a:pt x="0" y="273"/>
                          </a:lnTo>
                          <a:lnTo>
                            <a:pt x="186" y="273"/>
                          </a:lnTo>
                          <a:lnTo>
                            <a:pt x="247" y="206"/>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3301" name="Line 1790"/>
                    <p:cNvSpPr>
                      <a:spLocks noChangeShapeType="1"/>
                    </p:cNvSpPr>
                    <p:nvPr/>
                  </p:nvSpPr>
                  <p:spPr bwMode="auto">
                    <a:xfrm flipH="1">
                      <a:off x="2659" y="2225"/>
                      <a:ext cx="93" cy="1"/>
                    </a:xfrm>
                    <a:prstGeom prst="line">
                      <a:avLst/>
                    </a:prstGeom>
                    <a:grpFill/>
                    <a:ln w="9525">
                      <a:solidFill>
                        <a:schemeClr val="tx1"/>
                      </a:solidFill>
                      <a:round/>
                      <a:headEnd/>
                      <a:tailEnd/>
                    </a:ln>
                    <a:extLst/>
                  </p:spPr>
                  <p:txBody>
                    <a:bodyPr/>
                    <a:lstStyle/>
                    <a:p>
                      <a:endParaRPr lang="en-US"/>
                    </a:p>
                  </p:txBody>
                </p:sp>
                <p:sp>
                  <p:nvSpPr>
                    <p:cNvPr id="3302" name="Line 1791"/>
                    <p:cNvSpPr>
                      <a:spLocks noChangeShapeType="1"/>
                    </p:cNvSpPr>
                    <p:nvPr/>
                  </p:nvSpPr>
                  <p:spPr bwMode="auto">
                    <a:xfrm flipV="1">
                      <a:off x="2752" y="2191"/>
                      <a:ext cx="30" cy="34"/>
                    </a:xfrm>
                    <a:prstGeom prst="line">
                      <a:avLst/>
                    </a:prstGeom>
                    <a:grpFill/>
                    <a:ln w="9525">
                      <a:solidFill>
                        <a:schemeClr val="tx1"/>
                      </a:solidFill>
                      <a:round/>
                      <a:headEnd/>
                      <a:tailEnd/>
                    </a:ln>
                    <a:extLst/>
                  </p:spPr>
                  <p:txBody>
                    <a:bodyPr/>
                    <a:lstStyle/>
                    <a:p>
                      <a:endParaRPr lang="en-US"/>
                    </a:p>
                  </p:txBody>
                </p:sp>
                <p:sp>
                  <p:nvSpPr>
                    <p:cNvPr id="3303" name="Line 1792"/>
                    <p:cNvSpPr>
                      <a:spLocks noChangeShapeType="1"/>
                    </p:cNvSpPr>
                    <p:nvPr/>
                  </p:nvSpPr>
                  <p:spPr bwMode="auto">
                    <a:xfrm>
                      <a:off x="2752" y="2225"/>
                      <a:ext cx="1" cy="102"/>
                    </a:xfrm>
                    <a:prstGeom prst="line">
                      <a:avLst/>
                    </a:prstGeom>
                    <a:grpFill/>
                    <a:ln w="9525">
                      <a:solidFill>
                        <a:schemeClr val="tx1"/>
                      </a:solidFill>
                      <a:round/>
                      <a:headEnd/>
                      <a:tailEnd/>
                    </a:ln>
                    <a:extLst/>
                  </p:spPr>
                  <p:txBody>
                    <a:bodyPr/>
                    <a:lstStyle/>
                    <a:p>
                      <a:endParaRPr lang="en-US"/>
                    </a:p>
                  </p:txBody>
                </p:sp>
              </p:grpSp>
              <p:grpSp>
                <p:nvGrpSpPr>
                  <p:cNvPr id="3265" name="Group 1798"/>
                  <p:cNvGrpSpPr>
                    <a:grpSpLocks/>
                  </p:cNvGrpSpPr>
                  <p:nvPr/>
                </p:nvGrpSpPr>
                <p:grpSpPr bwMode="auto">
                  <a:xfrm>
                    <a:off x="2659" y="2090"/>
                    <a:ext cx="123" cy="136"/>
                    <a:chOff x="2659" y="2090"/>
                    <a:chExt cx="123" cy="136"/>
                  </a:xfrm>
                  <a:grpFill/>
                </p:grpSpPr>
                <p:sp>
                  <p:nvSpPr>
                    <p:cNvPr id="3296" name="Freeform 1794"/>
                    <p:cNvSpPr>
                      <a:spLocks/>
                    </p:cNvSpPr>
                    <p:nvPr/>
                  </p:nvSpPr>
                  <p:spPr bwMode="auto">
                    <a:xfrm>
                      <a:off x="2659" y="2090"/>
                      <a:ext cx="123" cy="136"/>
                    </a:xfrm>
                    <a:custGeom>
                      <a:avLst/>
                      <a:gdLst>
                        <a:gd name="T0" fmla="*/ 63 w 247"/>
                        <a:gd name="T1" fmla="*/ 0 h 273"/>
                        <a:gd name="T2" fmla="*/ 0 w 247"/>
                        <a:gd name="T3" fmla="*/ 69 h 273"/>
                        <a:gd name="T4" fmla="*/ 0 w 247"/>
                        <a:gd name="T5" fmla="*/ 273 h 273"/>
                        <a:gd name="T6" fmla="*/ 186 w 247"/>
                        <a:gd name="T7" fmla="*/ 273 h 273"/>
                        <a:gd name="T8" fmla="*/ 247 w 247"/>
                        <a:gd name="T9" fmla="*/ 206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69"/>
                          </a:lnTo>
                          <a:lnTo>
                            <a:pt x="0" y="273"/>
                          </a:lnTo>
                          <a:lnTo>
                            <a:pt x="186" y="273"/>
                          </a:lnTo>
                          <a:lnTo>
                            <a:pt x="247" y="206"/>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3297" name="Line 1795"/>
                    <p:cNvSpPr>
                      <a:spLocks noChangeShapeType="1"/>
                    </p:cNvSpPr>
                    <p:nvPr/>
                  </p:nvSpPr>
                  <p:spPr bwMode="auto">
                    <a:xfrm flipH="1">
                      <a:off x="2659" y="2124"/>
                      <a:ext cx="93" cy="1"/>
                    </a:xfrm>
                    <a:prstGeom prst="line">
                      <a:avLst/>
                    </a:prstGeom>
                    <a:grpFill/>
                    <a:ln w="9525">
                      <a:solidFill>
                        <a:schemeClr val="tx1"/>
                      </a:solidFill>
                      <a:round/>
                      <a:headEnd/>
                      <a:tailEnd/>
                    </a:ln>
                    <a:extLst/>
                  </p:spPr>
                  <p:txBody>
                    <a:bodyPr/>
                    <a:lstStyle/>
                    <a:p>
                      <a:endParaRPr lang="en-US"/>
                    </a:p>
                  </p:txBody>
                </p:sp>
                <p:sp>
                  <p:nvSpPr>
                    <p:cNvPr id="3298" name="Line 1796"/>
                    <p:cNvSpPr>
                      <a:spLocks noChangeShapeType="1"/>
                    </p:cNvSpPr>
                    <p:nvPr/>
                  </p:nvSpPr>
                  <p:spPr bwMode="auto">
                    <a:xfrm flipV="1">
                      <a:off x="2752" y="2090"/>
                      <a:ext cx="30" cy="34"/>
                    </a:xfrm>
                    <a:prstGeom prst="line">
                      <a:avLst/>
                    </a:prstGeom>
                    <a:grpFill/>
                    <a:ln w="9525">
                      <a:solidFill>
                        <a:schemeClr val="tx1"/>
                      </a:solidFill>
                      <a:round/>
                      <a:headEnd/>
                      <a:tailEnd/>
                    </a:ln>
                    <a:extLst/>
                  </p:spPr>
                  <p:txBody>
                    <a:bodyPr/>
                    <a:lstStyle/>
                    <a:p>
                      <a:endParaRPr lang="en-US"/>
                    </a:p>
                  </p:txBody>
                </p:sp>
                <p:sp>
                  <p:nvSpPr>
                    <p:cNvPr id="3299" name="Line 1797"/>
                    <p:cNvSpPr>
                      <a:spLocks noChangeShapeType="1"/>
                    </p:cNvSpPr>
                    <p:nvPr/>
                  </p:nvSpPr>
                  <p:spPr bwMode="auto">
                    <a:xfrm>
                      <a:off x="2752" y="2124"/>
                      <a:ext cx="1" cy="102"/>
                    </a:xfrm>
                    <a:prstGeom prst="line">
                      <a:avLst/>
                    </a:prstGeom>
                    <a:grpFill/>
                    <a:ln w="9525">
                      <a:solidFill>
                        <a:schemeClr val="tx1"/>
                      </a:solidFill>
                      <a:round/>
                      <a:headEnd/>
                      <a:tailEnd/>
                    </a:ln>
                    <a:extLst/>
                  </p:spPr>
                  <p:txBody>
                    <a:bodyPr/>
                    <a:lstStyle/>
                    <a:p>
                      <a:endParaRPr lang="en-US"/>
                    </a:p>
                  </p:txBody>
                </p:sp>
              </p:grpSp>
              <p:grpSp>
                <p:nvGrpSpPr>
                  <p:cNvPr id="3266" name="Group 1803"/>
                  <p:cNvGrpSpPr>
                    <a:grpSpLocks/>
                  </p:cNvGrpSpPr>
                  <p:nvPr/>
                </p:nvGrpSpPr>
                <p:grpSpPr bwMode="auto">
                  <a:xfrm>
                    <a:off x="2659" y="1989"/>
                    <a:ext cx="123" cy="136"/>
                    <a:chOff x="2659" y="1989"/>
                    <a:chExt cx="123" cy="136"/>
                  </a:xfrm>
                  <a:grpFill/>
                </p:grpSpPr>
                <p:sp>
                  <p:nvSpPr>
                    <p:cNvPr id="3292" name="Freeform 1799"/>
                    <p:cNvSpPr>
                      <a:spLocks/>
                    </p:cNvSpPr>
                    <p:nvPr/>
                  </p:nvSpPr>
                  <p:spPr bwMode="auto">
                    <a:xfrm>
                      <a:off x="2659" y="1989"/>
                      <a:ext cx="123" cy="136"/>
                    </a:xfrm>
                    <a:custGeom>
                      <a:avLst/>
                      <a:gdLst>
                        <a:gd name="T0" fmla="*/ 63 w 247"/>
                        <a:gd name="T1" fmla="*/ 0 h 273"/>
                        <a:gd name="T2" fmla="*/ 0 w 247"/>
                        <a:gd name="T3" fmla="*/ 69 h 273"/>
                        <a:gd name="T4" fmla="*/ 0 w 247"/>
                        <a:gd name="T5" fmla="*/ 273 h 273"/>
                        <a:gd name="T6" fmla="*/ 186 w 247"/>
                        <a:gd name="T7" fmla="*/ 273 h 273"/>
                        <a:gd name="T8" fmla="*/ 247 w 247"/>
                        <a:gd name="T9" fmla="*/ 206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69"/>
                          </a:lnTo>
                          <a:lnTo>
                            <a:pt x="0" y="273"/>
                          </a:lnTo>
                          <a:lnTo>
                            <a:pt x="186" y="273"/>
                          </a:lnTo>
                          <a:lnTo>
                            <a:pt x="247" y="206"/>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3293" name="Line 1800"/>
                    <p:cNvSpPr>
                      <a:spLocks noChangeShapeType="1"/>
                    </p:cNvSpPr>
                    <p:nvPr/>
                  </p:nvSpPr>
                  <p:spPr bwMode="auto">
                    <a:xfrm flipH="1">
                      <a:off x="2659" y="2023"/>
                      <a:ext cx="93" cy="1"/>
                    </a:xfrm>
                    <a:prstGeom prst="line">
                      <a:avLst/>
                    </a:prstGeom>
                    <a:grpFill/>
                    <a:ln w="9525">
                      <a:solidFill>
                        <a:schemeClr val="tx1"/>
                      </a:solidFill>
                      <a:round/>
                      <a:headEnd/>
                      <a:tailEnd/>
                    </a:ln>
                    <a:extLst/>
                  </p:spPr>
                  <p:txBody>
                    <a:bodyPr/>
                    <a:lstStyle/>
                    <a:p>
                      <a:endParaRPr lang="en-US"/>
                    </a:p>
                  </p:txBody>
                </p:sp>
                <p:sp>
                  <p:nvSpPr>
                    <p:cNvPr id="3294" name="Line 1801"/>
                    <p:cNvSpPr>
                      <a:spLocks noChangeShapeType="1"/>
                    </p:cNvSpPr>
                    <p:nvPr/>
                  </p:nvSpPr>
                  <p:spPr bwMode="auto">
                    <a:xfrm flipV="1">
                      <a:off x="2752" y="1989"/>
                      <a:ext cx="30" cy="34"/>
                    </a:xfrm>
                    <a:prstGeom prst="line">
                      <a:avLst/>
                    </a:prstGeom>
                    <a:grpFill/>
                    <a:ln w="9525">
                      <a:solidFill>
                        <a:schemeClr val="tx1"/>
                      </a:solidFill>
                      <a:round/>
                      <a:headEnd/>
                      <a:tailEnd/>
                    </a:ln>
                    <a:extLst/>
                  </p:spPr>
                  <p:txBody>
                    <a:bodyPr/>
                    <a:lstStyle/>
                    <a:p>
                      <a:endParaRPr lang="en-US"/>
                    </a:p>
                  </p:txBody>
                </p:sp>
                <p:sp>
                  <p:nvSpPr>
                    <p:cNvPr id="3295" name="Line 1802"/>
                    <p:cNvSpPr>
                      <a:spLocks noChangeShapeType="1"/>
                    </p:cNvSpPr>
                    <p:nvPr/>
                  </p:nvSpPr>
                  <p:spPr bwMode="auto">
                    <a:xfrm>
                      <a:off x="2752" y="2023"/>
                      <a:ext cx="1" cy="102"/>
                    </a:xfrm>
                    <a:prstGeom prst="line">
                      <a:avLst/>
                    </a:prstGeom>
                    <a:grpFill/>
                    <a:ln w="9525">
                      <a:solidFill>
                        <a:schemeClr val="tx1"/>
                      </a:solidFill>
                      <a:round/>
                      <a:headEnd/>
                      <a:tailEnd/>
                    </a:ln>
                    <a:extLst/>
                  </p:spPr>
                  <p:txBody>
                    <a:bodyPr/>
                    <a:lstStyle/>
                    <a:p>
                      <a:endParaRPr lang="en-US"/>
                    </a:p>
                  </p:txBody>
                </p:sp>
              </p:grpSp>
              <p:grpSp>
                <p:nvGrpSpPr>
                  <p:cNvPr id="3267" name="Group 1808"/>
                  <p:cNvGrpSpPr>
                    <a:grpSpLocks/>
                  </p:cNvGrpSpPr>
                  <p:nvPr/>
                </p:nvGrpSpPr>
                <p:grpSpPr bwMode="auto">
                  <a:xfrm>
                    <a:off x="2659" y="1888"/>
                    <a:ext cx="123" cy="136"/>
                    <a:chOff x="2659" y="1888"/>
                    <a:chExt cx="123" cy="136"/>
                  </a:xfrm>
                  <a:grpFill/>
                </p:grpSpPr>
                <p:sp>
                  <p:nvSpPr>
                    <p:cNvPr id="3288" name="Freeform 1804"/>
                    <p:cNvSpPr>
                      <a:spLocks/>
                    </p:cNvSpPr>
                    <p:nvPr/>
                  </p:nvSpPr>
                  <p:spPr bwMode="auto">
                    <a:xfrm>
                      <a:off x="2659" y="1888"/>
                      <a:ext cx="123" cy="136"/>
                    </a:xfrm>
                    <a:custGeom>
                      <a:avLst/>
                      <a:gdLst>
                        <a:gd name="T0" fmla="*/ 63 w 247"/>
                        <a:gd name="T1" fmla="*/ 0 h 273"/>
                        <a:gd name="T2" fmla="*/ 0 w 247"/>
                        <a:gd name="T3" fmla="*/ 70 h 273"/>
                        <a:gd name="T4" fmla="*/ 0 w 247"/>
                        <a:gd name="T5" fmla="*/ 273 h 273"/>
                        <a:gd name="T6" fmla="*/ 186 w 247"/>
                        <a:gd name="T7" fmla="*/ 273 h 273"/>
                        <a:gd name="T8" fmla="*/ 247 w 247"/>
                        <a:gd name="T9" fmla="*/ 206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70"/>
                          </a:lnTo>
                          <a:lnTo>
                            <a:pt x="0" y="273"/>
                          </a:lnTo>
                          <a:lnTo>
                            <a:pt x="186" y="273"/>
                          </a:lnTo>
                          <a:lnTo>
                            <a:pt x="247" y="206"/>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3289" name="Line 1805"/>
                    <p:cNvSpPr>
                      <a:spLocks noChangeShapeType="1"/>
                    </p:cNvSpPr>
                    <p:nvPr/>
                  </p:nvSpPr>
                  <p:spPr bwMode="auto">
                    <a:xfrm flipH="1">
                      <a:off x="2659" y="1922"/>
                      <a:ext cx="93" cy="1"/>
                    </a:xfrm>
                    <a:prstGeom prst="line">
                      <a:avLst/>
                    </a:prstGeom>
                    <a:grpFill/>
                    <a:ln w="9525">
                      <a:solidFill>
                        <a:schemeClr val="tx1"/>
                      </a:solidFill>
                      <a:round/>
                      <a:headEnd/>
                      <a:tailEnd/>
                    </a:ln>
                    <a:extLst/>
                  </p:spPr>
                  <p:txBody>
                    <a:bodyPr/>
                    <a:lstStyle/>
                    <a:p>
                      <a:endParaRPr lang="en-US"/>
                    </a:p>
                  </p:txBody>
                </p:sp>
                <p:sp>
                  <p:nvSpPr>
                    <p:cNvPr id="3290" name="Line 1806"/>
                    <p:cNvSpPr>
                      <a:spLocks noChangeShapeType="1"/>
                    </p:cNvSpPr>
                    <p:nvPr/>
                  </p:nvSpPr>
                  <p:spPr bwMode="auto">
                    <a:xfrm flipV="1">
                      <a:off x="2752" y="1888"/>
                      <a:ext cx="30" cy="34"/>
                    </a:xfrm>
                    <a:prstGeom prst="line">
                      <a:avLst/>
                    </a:prstGeom>
                    <a:grpFill/>
                    <a:ln w="9525">
                      <a:solidFill>
                        <a:schemeClr val="tx1"/>
                      </a:solidFill>
                      <a:round/>
                      <a:headEnd/>
                      <a:tailEnd/>
                    </a:ln>
                    <a:extLst/>
                  </p:spPr>
                  <p:txBody>
                    <a:bodyPr/>
                    <a:lstStyle/>
                    <a:p>
                      <a:endParaRPr lang="en-US"/>
                    </a:p>
                  </p:txBody>
                </p:sp>
                <p:sp>
                  <p:nvSpPr>
                    <p:cNvPr id="3291" name="Line 1807"/>
                    <p:cNvSpPr>
                      <a:spLocks noChangeShapeType="1"/>
                    </p:cNvSpPr>
                    <p:nvPr/>
                  </p:nvSpPr>
                  <p:spPr bwMode="auto">
                    <a:xfrm>
                      <a:off x="2752" y="1922"/>
                      <a:ext cx="1" cy="102"/>
                    </a:xfrm>
                    <a:prstGeom prst="line">
                      <a:avLst/>
                    </a:prstGeom>
                    <a:grpFill/>
                    <a:ln w="9525">
                      <a:solidFill>
                        <a:schemeClr val="tx1"/>
                      </a:solidFill>
                      <a:round/>
                      <a:headEnd/>
                      <a:tailEnd/>
                    </a:ln>
                    <a:extLst/>
                  </p:spPr>
                  <p:txBody>
                    <a:bodyPr/>
                    <a:lstStyle/>
                    <a:p>
                      <a:endParaRPr lang="en-US"/>
                    </a:p>
                  </p:txBody>
                </p:sp>
              </p:grpSp>
              <p:grpSp>
                <p:nvGrpSpPr>
                  <p:cNvPr id="3268" name="Group 1813"/>
                  <p:cNvGrpSpPr>
                    <a:grpSpLocks/>
                  </p:cNvGrpSpPr>
                  <p:nvPr/>
                </p:nvGrpSpPr>
                <p:grpSpPr bwMode="auto">
                  <a:xfrm>
                    <a:off x="2564" y="1787"/>
                    <a:ext cx="123" cy="136"/>
                    <a:chOff x="2564" y="1787"/>
                    <a:chExt cx="123" cy="136"/>
                  </a:xfrm>
                  <a:grpFill/>
                </p:grpSpPr>
                <p:sp>
                  <p:nvSpPr>
                    <p:cNvPr id="3284" name="Freeform 1809"/>
                    <p:cNvSpPr>
                      <a:spLocks/>
                    </p:cNvSpPr>
                    <p:nvPr/>
                  </p:nvSpPr>
                  <p:spPr bwMode="auto">
                    <a:xfrm>
                      <a:off x="2564" y="1787"/>
                      <a:ext cx="123" cy="136"/>
                    </a:xfrm>
                    <a:custGeom>
                      <a:avLst/>
                      <a:gdLst>
                        <a:gd name="T0" fmla="*/ 63 w 247"/>
                        <a:gd name="T1" fmla="*/ 0 h 273"/>
                        <a:gd name="T2" fmla="*/ 0 w 247"/>
                        <a:gd name="T3" fmla="*/ 70 h 273"/>
                        <a:gd name="T4" fmla="*/ 0 w 247"/>
                        <a:gd name="T5" fmla="*/ 273 h 273"/>
                        <a:gd name="T6" fmla="*/ 186 w 247"/>
                        <a:gd name="T7" fmla="*/ 273 h 273"/>
                        <a:gd name="T8" fmla="*/ 247 w 247"/>
                        <a:gd name="T9" fmla="*/ 206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70"/>
                          </a:lnTo>
                          <a:lnTo>
                            <a:pt x="0" y="273"/>
                          </a:lnTo>
                          <a:lnTo>
                            <a:pt x="186" y="273"/>
                          </a:lnTo>
                          <a:lnTo>
                            <a:pt x="247" y="206"/>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3285" name="Line 1810"/>
                    <p:cNvSpPr>
                      <a:spLocks noChangeShapeType="1"/>
                    </p:cNvSpPr>
                    <p:nvPr/>
                  </p:nvSpPr>
                  <p:spPr bwMode="auto">
                    <a:xfrm flipH="1">
                      <a:off x="2564" y="1821"/>
                      <a:ext cx="92" cy="1"/>
                    </a:xfrm>
                    <a:prstGeom prst="line">
                      <a:avLst/>
                    </a:prstGeom>
                    <a:grpFill/>
                    <a:ln w="9525">
                      <a:solidFill>
                        <a:schemeClr val="tx1"/>
                      </a:solidFill>
                      <a:round/>
                      <a:headEnd/>
                      <a:tailEnd/>
                    </a:ln>
                    <a:extLst/>
                  </p:spPr>
                  <p:txBody>
                    <a:bodyPr/>
                    <a:lstStyle/>
                    <a:p>
                      <a:endParaRPr lang="en-US"/>
                    </a:p>
                  </p:txBody>
                </p:sp>
                <p:sp>
                  <p:nvSpPr>
                    <p:cNvPr id="3286" name="Line 1811"/>
                    <p:cNvSpPr>
                      <a:spLocks noChangeShapeType="1"/>
                    </p:cNvSpPr>
                    <p:nvPr/>
                  </p:nvSpPr>
                  <p:spPr bwMode="auto">
                    <a:xfrm flipV="1">
                      <a:off x="2656" y="1787"/>
                      <a:ext cx="31" cy="34"/>
                    </a:xfrm>
                    <a:prstGeom prst="line">
                      <a:avLst/>
                    </a:prstGeom>
                    <a:grpFill/>
                    <a:ln w="9525">
                      <a:solidFill>
                        <a:schemeClr val="tx1"/>
                      </a:solidFill>
                      <a:round/>
                      <a:headEnd/>
                      <a:tailEnd/>
                    </a:ln>
                    <a:extLst/>
                  </p:spPr>
                  <p:txBody>
                    <a:bodyPr/>
                    <a:lstStyle/>
                    <a:p>
                      <a:endParaRPr lang="en-US"/>
                    </a:p>
                  </p:txBody>
                </p:sp>
                <p:sp>
                  <p:nvSpPr>
                    <p:cNvPr id="3287" name="Line 1812"/>
                    <p:cNvSpPr>
                      <a:spLocks noChangeShapeType="1"/>
                    </p:cNvSpPr>
                    <p:nvPr/>
                  </p:nvSpPr>
                  <p:spPr bwMode="auto">
                    <a:xfrm>
                      <a:off x="2656" y="1821"/>
                      <a:ext cx="1" cy="102"/>
                    </a:xfrm>
                    <a:prstGeom prst="line">
                      <a:avLst/>
                    </a:prstGeom>
                    <a:grpFill/>
                    <a:ln w="9525">
                      <a:solidFill>
                        <a:schemeClr val="tx1"/>
                      </a:solidFill>
                      <a:round/>
                      <a:headEnd/>
                      <a:tailEnd/>
                    </a:ln>
                    <a:extLst/>
                  </p:spPr>
                  <p:txBody>
                    <a:bodyPr/>
                    <a:lstStyle/>
                    <a:p>
                      <a:endParaRPr lang="en-US"/>
                    </a:p>
                  </p:txBody>
                </p:sp>
              </p:grpSp>
              <p:grpSp>
                <p:nvGrpSpPr>
                  <p:cNvPr id="3269" name="Group 1818"/>
                  <p:cNvGrpSpPr>
                    <a:grpSpLocks/>
                  </p:cNvGrpSpPr>
                  <p:nvPr/>
                </p:nvGrpSpPr>
                <p:grpSpPr bwMode="auto">
                  <a:xfrm>
                    <a:off x="2659" y="1787"/>
                    <a:ext cx="123" cy="136"/>
                    <a:chOff x="2659" y="1787"/>
                    <a:chExt cx="123" cy="136"/>
                  </a:xfrm>
                  <a:grpFill/>
                </p:grpSpPr>
                <p:sp>
                  <p:nvSpPr>
                    <p:cNvPr id="3280" name="Freeform 1814"/>
                    <p:cNvSpPr>
                      <a:spLocks/>
                    </p:cNvSpPr>
                    <p:nvPr/>
                  </p:nvSpPr>
                  <p:spPr bwMode="auto">
                    <a:xfrm>
                      <a:off x="2659" y="1787"/>
                      <a:ext cx="123" cy="136"/>
                    </a:xfrm>
                    <a:custGeom>
                      <a:avLst/>
                      <a:gdLst>
                        <a:gd name="T0" fmla="*/ 63 w 247"/>
                        <a:gd name="T1" fmla="*/ 0 h 273"/>
                        <a:gd name="T2" fmla="*/ 0 w 247"/>
                        <a:gd name="T3" fmla="*/ 70 h 273"/>
                        <a:gd name="T4" fmla="*/ 0 w 247"/>
                        <a:gd name="T5" fmla="*/ 273 h 273"/>
                        <a:gd name="T6" fmla="*/ 186 w 247"/>
                        <a:gd name="T7" fmla="*/ 273 h 273"/>
                        <a:gd name="T8" fmla="*/ 247 w 247"/>
                        <a:gd name="T9" fmla="*/ 206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70"/>
                          </a:lnTo>
                          <a:lnTo>
                            <a:pt x="0" y="273"/>
                          </a:lnTo>
                          <a:lnTo>
                            <a:pt x="186" y="273"/>
                          </a:lnTo>
                          <a:lnTo>
                            <a:pt x="247" y="206"/>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3281" name="Line 1815"/>
                    <p:cNvSpPr>
                      <a:spLocks noChangeShapeType="1"/>
                    </p:cNvSpPr>
                    <p:nvPr/>
                  </p:nvSpPr>
                  <p:spPr bwMode="auto">
                    <a:xfrm flipH="1">
                      <a:off x="2659" y="1821"/>
                      <a:ext cx="93" cy="1"/>
                    </a:xfrm>
                    <a:prstGeom prst="line">
                      <a:avLst/>
                    </a:prstGeom>
                    <a:grpFill/>
                    <a:ln w="9525">
                      <a:solidFill>
                        <a:schemeClr val="tx1"/>
                      </a:solidFill>
                      <a:round/>
                      <a:headEnd/>
                      <a:tailEnd/>
                    </a:ln>
                    <a:extLst/>
                  </p:spPr>
                  <p:txBody>
                    <a:bodyPr/>
                    <a:lstStyle/>
                    <a:p>
                      <a:endParaRPr lang="en-US"/>
                    </a:p>
                  </p:txBody>
                </p:sp>
                <p:sp>
                  <p:nvSpPr>
                    <p:cNvPr id="3282" name="Line 1816"/>
                    <p:cNvSpPr>
                      <a:spLocks noChangeShapeType="1"/>
                    </p:cNvSpPr>
                    <p:nvPr/>
                  </p:nvSpPr>
                  <p:spPr bwMode="auto">
                    <a:xfrm flipV="1">
                      <a:off x="2752" y="1787"/>
                      <a:ext cx="30" cy="34"/>
                    </a:xfrm>
                    <a:prstGeom prst="line">
                      <a:avLst/>
                    </a:prstGeom>
                    <a:grpFill/>
                    <a:ln w="9525">
                      <a:solidFill>
                        <a:schemeClr val="tx1"/>
                      </a:solidFill>
                      <a:round/>
                      <a:headEnd/>
                      <a:tailEnd/>
                    </a:ln>
                    <a:extLst/>
                  </p:spPr>
                  <p:txBody>
                    <a:bodyPr/>
                    <a:lstStyle/>
                    <a:p>
                      <a:endParaRPr lang="en-US"/>
                    </a:p>
                  </p:txBody>
                </p:sp>
                <p:sp>
                  <p:nvSpPr>
                    <p:cNvPr id="3283" name="Line 1817"/>
                    <p:cNvSpPr>
                      <a:spLocks noChangeShapeType="1"/>
                    </p:cNvSpPr>
                    <p:nvPr/>
                  </p:nvSpPr>
                  <p:spPr bwMode="auto">
                    <a:xfrm>
                      <a:off x="2752" y="1821"/>
                      <a:ext cx="1" cy="102"/>
                    </a:xfrm>
                    <a:prstGeom prst="line">
                      <a:avLst/>
                    </a:prstGeom>
                    <a:grpFill/>
                    <a:ln w="9525">
                      <a:solidFill>
                        <a:schemeClr val="tx1"/>
                      </a:solidFill>
                      <a:round/>
                      <a:headEnd/>
                      <a:tailEnd/>
                    </a:ln>
                    <a:extLst/>
                  </p:spPr>
                  <p:txBody>
                    <a:bodyPr/>
                    <a:lstStyle/>
                    <a:p>
                      <a:endParaRPr lang="en-US"/>
                    </a:p>
                  </p:txBody>
                </p:sp>
              </p:grpSp>
              <p:grpSp>
                <p:nvGrpSpPr>
                  <p:cNvPr id="3270" name="Group 1823"/>
                  <p:cNvGrpSpPr>
                    <a:grpSpLocks/>
                  </p:cNvGrpSpPr>
                  <p:nvPr/>
                </p:nvGrpSpPr>
                <p:grpSpPr bwMode="auto">
                  <a:xfrm>
                    <a:off x="2564" y="1686"/>
                    <a:ext cx="123" cy="136"/>
                    <a:chOff x="2564" y="1686"/>
                    <a:chExt cx="123" cy="136"/>
                  </a:xfrm>
                  <a:grpFill/>
                </p:grpSpPr>
                <p:sp>
                  <p:nvSpPr>
                    <p:cNvPr id="3276" name="Freeform 1819"/>
                    <p:cNvSpPr>
                      <a:spLocks/>
                    </p:cNvSpPr>
                    <p:nvPr/>
                  </p:nvSpPr>
                  <p:spPr bwMode="auto">
                    <a:xfrm>
                      <a:off x="2564" y="1686"/>
                      <a:ext cx="123" cy="136"/>
                    </a:xfrm>
                    <a:custGeom>
                      <a:avLst/>
                      <a:gdLst>
                        <a:gd name="T0" fmla="*/ 63 w 247"/>
                        <a:gd name="T1" fmla="*/ 0 h 273"/>
                        <a:gd name="T2" fmla="*/ 0 w 247"/>
                        <a:gd name="T3" fmla="*/ 69 h 273"/>
                        <a:gd name="T4" fmla="*/ 0 w 247"/>
                        <a:gd name="T5" fmla="*/ 273 h 273"/>
                        <a:gd name="T6" fmla="*/ 186 w 247"/>
                        <a:gd name="T7" fmla="*/ 273 h 273"/>
                        <a:gd name="T8" fmla="*/ 247 w 247"/>
                        <a:gd name="T9" fmla="*/ 205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69"/>
                          </a:lnTo>
                          <a:lnTo>
                            <a:pt x="0" y="273"/>
                          </a:lnTo>
                          <a:lnTo>
                            <a:pt x="186" y="273"/>
                          </a:lnTo>
                          <a:lnTo>
                            <a:pt x="247" y="205"/>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3277" name="Line 1820"/>
                    <p:cNvSpPr>
                      <a:spLocks noChangeShapeType="1"/>
                    </p:cNvSpPr>
                    <p:nvPr/>
                  </p:nvSpPr>
                  <p:spPr bwMode="auto">
                    <a:xfrm flipH="1">
                      <a:off x="2564" y="1720"/>
                      <a:ext cx="92" cy="1"/>
                    </a:xfrm>
                    <a:prstGeom prst="line">
                      <a:avLst/>
                    </a:prstGeom>
                    <a:grpFill/>
                    <a:ln w="9525">
                      <a:solidFill>
                        <a:schemeClr val="tx1"/>
                      </a:solidFill>
                      <a:round/>
                      <a:headEnd/>
                      <a:tailEnd/>
                    </a:ln>
                    <a:extLst/>
                  </p:spPr>
                  <p:txBody>
                    <a:bodyPr/>
                    <a:lstStyle/>
                    <a:p>
                      <a:endParaRPr lang="en-US"/>
                    </a:p>
                  </p:txBody>
                </p:sp>
                <p:sp>
                  <p:nvSpPr>
                    <p:cNvPr id="3278" name="Line 1821"/>
                    <p:cNvSpPr>
                      <a:spLocks noChangeShapeType="1"/>
                    </p:cNvSpPr>
                    <p:nvPr/>
                  </p:nvSpPr>
                  <p:spPr bwMode="auto">
                    <a:xfrm flipV="1">
                      <a:off x="2656" y="1686"/>
                      <a:ext cx="31" cy="34"/>
                    </a:xfrm>
                    <a:prstGeom prst="line">
                      <a:avLst/>
                    </a:prstGeom>
                    <a:grpFill/>
                    <a:ln w="9525">
                      <a:solidFill>
                        <a:schemeClr val="tx1"/>
                      </a:solidFill>
                      <a:round/>
                      <a:headEnd/>
                      <a:tailEnd/>
                    </a:ln>
                    <a:extLst/>
                  </p:spPr>
                  <p:txBody>
                    <a:bodyPr/>
                    <a:lstStyle/>
                    <a:p>
                      <a:endParaRPr lang="en-US"/>
                    </a:p>
                  </p:txBody>
                </p:sp>
                <p:sp>
                  <p:nvSpPr>
                    <p:cNvPr id="3279" name="Line 1822"/>
                    <p:cNvSpPr>
                      <a:spLocks noChangeShapeType="1"/>
                    </p:cNvSpPr>
                    <p:nvPr/>
                  </p:nvSpPr>
                  <p:spPr bwMode="auto">
                    <a:xfrm>
                      <a:off x="2656" y="1720"/>
                      <a:ext cx="1" cy="102"/>
                    </a:xfrm>
                    <a:prstGeom prst="line">
                      <a:avLst/>
                    </a:prstGeom>
                    <a:grpFill/>
                    <a:ln w="9525">
                      <a:solidFill>
                        <a:schemeClr val="tx1"/>
                      </a:solidFill>
                      <a:round/>
                      <a:headEnd/>
                      <a:tailEnd/>
                    </a:ln>
                    <a:extLst/>
                  </p:spPr>
                  <p:txBody>
                    <a:bodyPr/>
                    <a:lstStyle/>
                    <a:p>
                      <a:endParaRPr lang="en-US"/>
                    </a:p>
                  </p:txBody>
                </p:sp>
              </p:grpSp>
              <p:grpSp>
                <p:nvGrpSpPr>
                  <p:cNvPr id="3271" name="Group 1828"/>
                  <p:cNvGrpSpPr>
                    <a:grpSpLocks/>
                  </p:cNvGrpSpPr>
                  <p:nvPr/>
                </p:nvGrpSpPr>
                <p:grpSpPr bwMode="auto">
                  <a:xfrm>
                    <a:off x="2659" y="1686"/>
                    <a:ext cx="123" cy="136"/>
                    <a:chOff x="2659" y="1686"/>
                    <a:chExt cx="123" cy="136"/>
                  </a:xfrm>
                  <a:grpFill/>
                </p:grpSpPr>
                <p:sp>
                  <p:nvSpPr>
                    <p:cNvPr id="3272" name="Freeform 1824"/>
                    <p:cNvSpPr>
                      <a:spLocks/>
                    </p:cNvSpPr>
                    <p:nvPr/>
                  </p:nvSpPr>
                  <p:spPr bwMode="auto">
                    <a:xfrm>
                      <a:off x="2659" y="1686"/>
                      <a:ext cx="123" cy="136"/>
                    </a:xfrm>
                    <a:custGeom>
                      <a:avLst/>
                      <a:gdLst>
                        <a:gd name="T0" fmla="*/ 63 w 247"/>
                        <a:gd name="T1" fmla="*/ 0 h 273"/>
                        <a:gd name="T2" fmla="*/ 0 w 247"/>
                        <a:gd name="T3" fmla="*/ 69 h 273"/>
                        <a:gd name="T4" fmla="*/ 0 w 247"/>
                        <a:gd name="T5" fmla="*/ 273 h 273"/>
                        <a:gd name="T6" fmla="*/ 186 w 247"/>
                        <a:gd name="T7" fmla="*/ 273 h 273"/>
                        <a:gd name="T8" fmla="*/ 247 w 247"/>
                        <a:gd name="T9" fmla="*/ 205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69"/>
                          </a:lnTo>
                          <a:lnTo>
                            <a:pt x="0" y="273"/>
                          </a:lnTo>
                          <a:lnTo>
                            <a:pt x="186" y="273"/>
                          </a:lnTo>
                          <a:lnTo>
                            <a:pt x="247" y="205"/>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3273" name="Line 1825"/>
                    <p:cNvSpPr>
                      <a:spLocks noChangeShapeType="1"/>
                    </p:cNvSpPr>
                    <p:nvPr/>
                  </p:nvSpPr>
                  <p:spPr bwMode="auto">
                    <a:xfrm flipH="1">
                      <a:off x="2659" y="1720"/>
                      <a:ext cx="93" cy="1"/>
                    </a:xfrm>
                    <a:prstGeom prst="line">
                      <a:avLst/>
                    </a:prstGeom>
                    <a:grpFill/>
                    <a:ln w="9525">
                      <a:solidFill>
                        <a:schemeClr val="tx1"/>
                      </a:solidFill>
                      <a:round/>
                      <a:headEnd/>
                      <a:tailEnd/>
                    </a:ln>
                    <a:extLst/>
                  </p:spPr>
                  <p:txBody>
                    <a:bodyPr/>
                    <a:lstStyle/>
                    <a:p>
                      <a:endParaRPr lang="en-US"/>
                    </a:p>
                  </p:txBody>
                </p:sp>
                <p:sp>
                  <p:nvSpPr>
                    <p:cNvPr id="3274" name="Line 1826"/>
                    <p:cNvSpPr>
                      <a:spLocks noChangeShapeType="1"/>
                    </p:cNvSpPr>
                    <p:nvPr/>
                  </p:nvSpPr>
                  <p:spPr bwMode="auto">
                    <a:xfrm flipV="1">
                      <a:off x="2752" y="1686"/>
                      <a:ext cx="30" cy="34"/>
                    </a:xfrm>
                    <a:prstGeom prst="line">
                      <a:avLst/>
                    </a:prstGeom>
                    <a:grpFill/>
                    <a:ln w="9525">
                      <a:solidFill>
                        <a:schemeClr val="tx1"/>
                      </a:solidFill>
                      <a:round/>
                      <a:headEnd/>
                      <a:tailEnd/>
                    </a:ln>
                    <a:extLst/>
                  </p:spPr>
                  <p:txBody>
                    <a:bodyPr/>
                    <a:lstStyle/>
                    <a:p>
                      <a:endParaRPr lang="en-US"/>
                    </a:p>
                  </p:txBody>
                </p:sp>
                <p:sp>
                  <p:nvSpPr>
                    <p:cNvPr id="3275" name="Line 1827"/>
                    <p:cNvSpPr>
                      <a:spLocks noChangeShapeType="1"/>
                    </p:cNvSpPr>
                    <p:nvPr/>
                  </p:nvSpPr>
                  <p:spPr bwMode="auto">
                    <a:xfrm>
                      <a:off x="2752" y="1720"/>
                      <a:ext cx="1" cy="102"/>
                    </a:xfrm>
                    <a:prstGeom prst="line">
                      <a:avLst/>
                    </a:prstGeom>
                    <a:grpFill/>
                    <a:ln w="9525">
                      <a:solidFill>
                        <a:schemeClr val="tx1"/>
                      </a:solidFill>
                      <a:round/>
                      <a:headEnd/>
                      <a:tailEnd/>
                    </a:ln>
                    <a:extLst/>
                  </p:spPr>
                  <p:txBody>
                    <a:bodyPr/>
                    <a:lstStyle/>
                    <a:p>
                      <a:endParaRPr lang="en-US"/>
                    </a:p>
                  </p:txBody>
                </p:sp>
              </p:grpSp>
            </p:grpSp>
            <p:grpSp>
              <p:nvGrpSpPr>
                <p:cNvPr id="3050" name="Group 1930"/>
                <p:cNvGrpSpPr>
                  <a:grpSpLocks/>
                </p:cNvGrpSpPr>
                <p:nvPr/>
              </p:nvGrpSpPr>
              <p:grpSpPr bwMode="auto">
                <a:xfrm>
                  <a:off x="2754" y="1686"/>
                  <a:ext cx="218" cy="1045"/>
                  <a:chOff x="2754" y="1686"/>
                  <a:chExt cx="218" cy="1045"/>
                </a:xfrm>
                <a:grpFill/>
              </p:grpSpPr>
              <p:grpSp>
                <p:nvGrpSpPr>
                  <p:cNvPr id="3152" name="Group 1834"/>
                  <p:cNvGrpSpPr>
                    <a:grpSpLocks/>
                  </p:cNvGrpSpPr>
                  <p:nvPr/>
                </p:nvGrpSpPr>
                <p:grpSpPr bwMode="auto">
                  <a:xfrm>
                    <a:off x="2754" y="2594"/>
                    <a:ext cx="123" cy="137"/>
                    <a:chOff x="2754" y="2594"/>
                    <a:chExt cx="123" cy="137"/>
                  </a:xfrm>
                  <a:grpFill/>
                </p:grpSpPr>
                <p:sp>
                  <p:nvSpPr>
                    <p:cNvPr id="3248" name="Freeform 1830"/>
                    <p:cNvSpPr>
                      <a:spLocks/>
                    </p:cNvSpPr>
                    <p:nvPr/>
                  </p:nvSpPr>
                  <p:spPr bwMode="auto">
                    <a:xfrm>
                      <a:off x="2754" y="2594"/>
                      <a:ext cx="123" cy="137"/>
                    </a:xfrm>
                    <a:custGeom>
                      <a:avLst/>
                      <a:gdLst>
                        <a:gd name="T0" fmla="*/ 63 w 247"/>
                        <a:gd name="T1" fmla="*/ 0 h 273"/>
                        <a:gd name="T2" fmla="*/ 0 w 247"/>
                        <a:gd name="T3" fmla="*/ 69 h 273"/>
                        <a:gd name="T4" fmla="*/ 0 w 247"/>
                        <a:gd name="T5" fmla="*/ 273 h 273"/>
                        <a:gd name="T6" fmla="*/ 186 w 247"/>
                        <a:gd name="T7" fmla="*/ 273 h 273"/>
                        <a:gd name="T8" fmla="*/ 247 w 247"/>
                        <a:gd name="T9" fmla="*/ 205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69"/>
                          </a:lnTo>
                          <a:lnTo>
                            <a:pt x="0" y="273"/>
                          </a:lnTo>
                          <a:lnTo>
                            <a:pt x="186" y="273"/>
                          </a:lnTo>
                          <a:lnTo>
                            <a:pt x="247" y="205"/>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3249" name="Line 1831"/>
                    <p:cNvSpPr>
                      <a:spLocks noChangeShapeType="1"/>
                    </p:cNvSpPr>
                    <p:nvPr/>
                  </p:nvSpPr>
                  <p:spPr bwMode="auto">
                    <a:xfrm flipH="1">
                      <a:off x="2754" y="2629"/>
                      <a:ext cx="93" cy="1"/>
                    </a:xfrm>
                    <a:prstGeom prst="line">
                      <a:avLst/>
                    </a:prstGeom>
                    <a:grpFill/>
                    <a:ln w="9525">
                      <a:solidFill>
                        <a:schemeClr val="tx1"/>
                      </a:solidFill>
                      <a:round/>
                      <a:headEnd/>
                      <a:tailEnd/>
                    </a:ln>
                    <a:extLst/>
                  </p:spPr>
                  <p:txBody>
                    <a:bodyPr/>
                    <a:lstStyle/>
                    <a:p>
                      <a:endParaRPr lang="en-US"/>
                    </a:p>
                  </p:txBody>
                </p:sp>
                <p:sp>
                  <p:nvSpPr>
                    <p:cNvPr id="3250" name="Line 1832"/>
                    <p:cNvSpPr>
                      <a:spLocks noChangeShapeType="1"/>
                    </p:cNvSpPr>
                    <p:nvPr/>
                  </p:nvSpPr>
                  <p:spPr bwMode="auto">
                    <a:xfrm flipV="1">
                      <a:off x="2847" y="2594"/>
                      <a:ext cx="30" cy="35"/>
                    </a:xfrm>
                    <a:prstGeom prst="line">
                      <a:avLst/>
                    </a:prstGeom>
                    <a:grpFill/>
                    <a:ln w="9525">
                      <a:solidFill>
                        <a:schemeClr val="tx1"/>
                      </a:solidFill>
                      <a:round/>
                      <a:headEnd/>
                      <a:tailEnd/>
                    </a:ln>
                    <a:extLst/>
                  </p:spPr>
                  <p:txBody>
                    <a:bodyPr/>
                    <a:lstStyle/>
                    <a:p>
                      <a:endParaRPr lang="en-US"/>
                    </a:p>
                  </p:txBody>
                </p:sp>
                <p:sp>
                  <p:nvSpPr>
                    <p:cNvPr id="3251" name="Line 1833"/>
                    <p:cNvSpPr>
                      <a:spLocks noChangeShapeType="1"/>
                    </p:cNvSpPr>
                    <p:nvPr/>
                  </p:nvSpPr>
                  <p:spPr bwMode="auto">
                    <a:xfrm>
                      <a:off x="2847" y="2629"/>
                      <a:ext cx="1" cy="102"/>
                    </a:xfrm>
                    <a:prstGeom prst="line">
                      <a:avLst/>
                    </a:prstGeom>
                    <a:grpFill/>
                    <a:ln w="9525">
                      <a:solidFill>
                        <a:schemeClr val="tx1"/>
                      </a:solidFill>
                      <a:round/>
                      <a:headEnd/>
                      <a:tailEnd/>
                    </a:ln>
                    <a:extLst/>
                  </p:spPr>
                  <p:txBody>
                    <a:bodyPr/>
                    <a:lstStyle/>
                    <a:p>
                      <a:endParaRPr lang="en-US"/>
                    </a:p>
                  </p:txBody>
                </p:sp>
              </p:grpSp>
              <p:grpSp>
                <p:nvGrpSpPr>
                  <p:cNvPr id="3153" name="Group 1839"/>
                  <p:cNvGrpSpPr>
                    <a:grpSpLocks/>
                  </p:cNvGrpSpPr>
                  <p:nvPr/>
                </p:nvGrpSpPr>
                <p:grpSpPr bwMode="auto">
                  <a:xfrm>
                    <a:off x="2754" y="2493"/>
                    <a:ext cx="123" cy="137"/>
                    <a:chOff x="2754" y="2493"/>
                    <a:chExt cx="123" cy="137"/>
                  </a:xfrm>
                  <a:grpFill/>
                </p:grpSpPr>
                <p:sp>
                  <p:nvSpPr>
                    <p:cNvPr id="3244" name="Freeform 1835"/>
                    <p:cNvSpPr>
                      <a:spLocks/>
                    </p:cNvSpPr>
                    <p:nvPr/>
                  </p:nvSpPr>
                  <p:spPr bwMode="auto">
                    <a:xfrm>
                      <a:off x="2754" y="2493"/>
                      <a:ext cx="123" cy="137"/>
                    </a:xfrm>
                    <a:custGeom>
                      <a:avLst/>
                      <a:gdLst>
                        <a:gd name="T0" fmla="*/ 63 w 247"/>
                        <a:gd name="T1" fmla="*/ 0 h 273"/>
                        <a:gd name="T2" fmla="*/ 0 w 247"/>
                        <a:gd name="T3" fmla="*/ 69 h 273"/>
                        <a:gd name="T4" fmla="*/ 0 w 247"/>
                        <a:gd name="T5" fmla="*/ 273 h 273"/>
                        <a:gd name="T6" fmla="*/ 186 w 247"/>
                        <a:gd name="T7" fmla="*/ 273 h 273"/>
                        <a:gd name="T8" fmla="*/ 247 w 247"/>
                        <a:gd name="T9" fmla="*/ 206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69"/>
                          </a:lnTo>
                          <a:lnTo>
                            <a:pt x="0" y="273"/>
                          </a:lnTo>
                          <a:lnTo>
                            <a:pt x="186" y="273"/>
                          </a:lnTo>
                          <a:lnTo>
                            <a:pt x="247" y="206"/>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3245" name="Line 1836"/>
                    <p:cNvSpPr>
                      <a:spLocks noChangeShapeType="1"/>
                    </p:cNvSpPr>
                    <p:nvPr/>
                  </p:nvSpPr>
                  <p:spPr bwMode="auto">
                    <a:xfrm flipH="1">
                      <a:off x="2754" y="2528"/>
                      <a:ext cx="93" cy="1"/>
                    </a:xfrm>
                    <a:prstGeom prst="line">
                      <a:avLst/>
                    </a:prstGeom>
                    <a:grpFill/>
                    <a:ln w="9525">
                      <a:solidFill>
                        <a:schemeClr val="tx1"/>
                      </a:solidFill>
                      <a:round/>
                      <a:headEnd/>
                      <a:tailEnd/>
                    </a:ln>
                    <a:extLst/>
                  </p:spPr>
                  <p:txBody>
                    <a:bodyPr/>
                    <a:lstStyle/>
                    <a:p>
                      <a:endParaRPr lang="en-US"/>
                    </a:p>
                  </p:txBody>
                </p:sp>
                <p:sp>
                  <p:nvSpPr>
                    <p:cNvPr id="3246" name="Line 1837"/>
                    <p:cNvSpPr>
                      <a:spLocks noChangeShapeType="1"/>
                    </p:cNvSpPr>
                    <p:nvPr/>
                  </p:nvSpPr>
                  <p:spPr bwMode="auto">
                    <a:xfrm flipV="1">
                      <a:off x="2847" y="2493"/>
                      <a:ext cx="30" cy="35"/>
                    </a:xfrm>
                    <a:prstGeom prst="line">
                      <a:avLst/>
                    </a:prstGeom>
                    <a:grpFill/>
                    <a:ln w="9525">
                      <a:solidFill>
                        <a:schemeClr val="tx1"/>
                      </a:solidFill>
                      <a:round/>
                      <a:headEnd/>
                      <a:tailEnd/>
                    </a:ln>
                    <a:extLst/>
                  </p:spPr>
                  <p:txBody>
                    <a:bodyPr/>
                    <a:lstStyle/>
                    <a:p>
                      <a:endParaRPr lang="en-US"/>
                    </a:p>
                  </p:txBody>
                </p:sp>
                <p:sp>
                  <p:nvSpPr>
                    <p:cNvPr id="3247" name="Line 1838"/>
                    <p:cNvSpPr>
                      <a:spLocks noChangeShapeType="1"/>
                    </p:cNvSpPr>
                    <p:nvPr/>
                  </p:nvSpPr>
                  <p:spPr bwMode="auto">
                    <a:xfrm>
                      <a:off x="2847" y="2528"/>
                      <a:ext cx="1" cy="102"/>
                    </a:xfrm>
                    <a:prstGeom prst="line">
                      <a:avLst/>
                    </a:prstGeom>
                    <a:grpFill/>
                    <a:ln w="9525">
                      <a:solidFill>
                        <a:schemeClr val="tx1"/>
                      </a:solidFill>
                      <a:round/>
                      <a:headEnd/>
                      <a:tailEnd/>
                    </a:ln>
                    <a:extLst/>
                  </p:spPr>
                  <p:txBody>
                    <a:bodyPr/>
                    <a:lstStyle/>
                    <a:p>
                      <a:endParaRPr lang="en-US"/>
                    </a:p>
                  </p:txBody>
                </p:sp>
              </p:grpSp>
              <p:grpSp>
                <p:nvGrpSpPr>
                  <p:cNvPr id="3154" name="Group 1844"/>
                  <p:cNvGrpSpPr>
                    <a:grpSpLocks/>
                  </p:cNvGrpSpPr>
                  <p:nvPr/>
                </p:nvGrpSpPr>
                <p:grpSpPr bwMode="auto">
                  <a:xfrm>
                    <a:off x="2754" y="2392"/>
                    <a:ext cx="123" cy="137"/>
                    <a:chOff x="2754" y="2392"/>
                    <a:chExt cx="123" cy="137"/>
                  </a:xfrm>
                  <a:grpFill/>
                </p:grpSpPr>
                <p:sp>
                  <p:nvSpPr>
                    <p:cNvPr id="3240" name="Freeform 1840"/>
                    <p:cNvSpPr>
                      <a:spLocks/>
                    </p:cNvSpPr>
                    <p:nvPr/>
                  </p:nvSpPr>
                  <p:spPr bwMode="auto">
                    <a:xfrm>
                      <a:off x="2754" y="2392"/>
                      <a:ext cx="123" cy="137"/>
                    </a:xfrm>
                    <a:custGeom>
                      <a:avLst/>
                      <a:gdLst>
                        <a:gd name="T0" fmla="*/ 63 w 247"/>
                        <a:gd name="T1" fmla="*/ 0 h 273"/>
                        <a:gd name="T2" fmla="*/ 0 w 247"/>
                        <a:gd name="T3" fmla="*/ 69 h 273"/>
                        <a:gd name="T4" fmla="*/ 0 w 247"/>
                        <a:gd name="T5" fmla="*/ 273 h 273"/>
                        <a:gd name="T6" fmla="*/ 186 w 247"/>
                        <a:gd name="T7" fmla="*/ 273 h 273"/>
                        <a:gd name="T8" fmla="*/ 247 w 247"/>
                        <a:gd name="T9" fmla="*/ 206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69"/>
                          </a:lnTo>
                          <a:lnTo>
                            <a:pt x="0" y="273"/>
                          </a:lnTo>
                          <a:lnTo>
                            <a:pt x="186" y="273"/>
                          </a:lnTo>
                          <a:lnTo>
                            <a:pt x="247" y="206"/>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3241" name="Line 1841"/>
                    <p:cNvSpPr>
                      <a:spLocks noChangeShapeType="1"/>
                    </p:cNvSpPr>
                    <p:nvPr/>
                  </p:nvSpPr>
                  <p:spPr bwMode="auto">
                    <a:xfrm flipH="1">
                      <a:off x="2754" y="2427"/>
                      <a:ext cx="93" cy="1"/>
                    </a:xfrm>
                    <a:prstGeom prst="line">
                      <a:avLst/>
                    </a:prstGeom>
                    <a:grpFill/>
                    <a:ln w="9525">
                      <a:solidFill>
                        <a:schemeClr val="tx1"/>
                      </a:solidFill>
                      <a:round/>
                      <a:headEnd/>
                      <a:tailEnd/>
                    </a:ln>
                    <a:extLst/>
                  </p:spPr>
                  <p:txBody>
                    <a:bodyPr/>
                    <a:lstStyle/>
                    <a:p>
                      <a:endParaRPr lang="en-US"/>
                    </a:p>
                  </p:txBody>
                </p:sp>
                <p:sp>
                  <p:nvSpPr>
                    <p:cNvPr id="3242" name="Line 1842"/>
                    <p:cNvSpPr>
                      <a:spLocks noChangeShapeType="1"/>
                    </p:cNvSpPr>
                    <p:nvPr/>
                  </p:nvSpPr>
                  <p:spPr bwMode="auto">
                    <a:xfrm flipV="1">
                      <a:off x="2847" y="2392"/>
                      <a:ext cx="30" cy="35"/>
                    </a:xfrm>
                    <a:prstGeom prst="line">
                      <a:avLst/>
                    </a:prstGeom>
                    <a:grpFill/>
                    <a:ln w="9525">
                      <a:solidFill>
                        <a:schemeClr val="tx1"/>
                      </a:solidFill>
                      <a:round/>
                      <a:headEnd/>
                      <a:tailEnd/>
                    </a:ln>
                    <a:extLst/>
                  </p:spPr>
                  <p:txBody>
                    <a:bodyPr/>
                    <a:lstStyle/>
                    <a:p>
                      <a:endParaRPr lang="en-US"/>
                    </a:p>
                  </p:txBody>
                </p:sp>
                <p:sp>
                  <p:nvSpPr>
                    <p:cNvPr id="3243" name="Line 1843"/>
                    <p:cNvSpPr>
                      <a:spLocks noChangeShapeType="1"/>
                    </p:cNvSpPr>
                    <p:nvPr/>
                  </p:nvSpPr>
                  <p:spPr bwMode="auto">
                    <a:xfrm>
                      <a:off x="2847" y="2427"/>
                      <a:ext cx="1" cy="102"/>
                    </a:xfrm>
                    <a:prstGeom prst="line">
                      <a:avLst/>
                    </a:prstGeom>
                    <a:grpFill/>
                    <a:ln w="9525">
                      <a:solidFill>
                        <a:schemeClr val="tx1"/>
                      </a:solidFill>
                      <a:round/>
                      <a:headEnd/>
                      <a:tailEnd/>
                    </a:ln>
                    <a:extLst/>
                  </p:spPr>
                  <p:txBody>
                    <a:bodyPr/>
                    <a:lstStyle/>
                    <a:p>
                      <a:endParaRPr lang="en-US"/>
                    </a:p>
                  </p:txBody>
                </p:sp>
              </p:grpSp>
              <p:grpSp>
                <p:nvGrpSpPr>
                  <p:cNvPr id="3155" name="Group 1849"/>
                  <p:cNvGrpSpPr>
                    <a:grpSpLocks/>
                  </p:cNvGrpSpPr>
                  <p:nvPr/>
                </p:nvGrpSpPr>
                <p:grpSpPr bwMode="auto">
                  <a:xfrm>
                    <a:off x="2754" y="2292"/>
                    <a:ext cx="123" cy="136"/>
                    <a:chOff x="2754" y="2292"/>
                    <a:chExt cx="123" cy="136"/>
                  </a:xfrm>
                  <a:grpFill/>
                </p:grpSpPr>
                <p:sp>
                  <p:nvSpPr>
                    <p:cNvPr id="3236" name="Freeform 1845"/>
                    <p:cNvSpPr>
                      <a:spLocks/>
                    </p:cNvSpPr>
                    <p:nvPr/>
                  </p:nvSpPr>
                  <p:spPr bwMode="auto">
                    <a:xfrm>
                      <a:off x="2754" y="2292"/>
                      <a:ext cx="123" cy="136"/>
                    </a:xfrm>
                    <a:custGeom>
                      <a:avLst/>
                      <a:gdLst>
                        <a:gd name="T0" fmla="*/ 63 w 247"/>
                        <a:gd name="T1" fmla="*/ 0 h 273"/>
                        <a:gd name="T2" fmla="*/ 0 w 247"/>
                        <a:gd name="T3" fmla="*/ 69 h 273"/>
                        <a:gd name="T4" fmla="*/ 0 w 247"/>
                        <a:gd name="T5" fmla="*/ 273 h 273"/>
                        <a:gd name="T6" fmla="*/ 186 w 247"/>
                        <a:gd name="T7" fmla="*/ 273 h 273"/>
                        <a:gd name="T8" fmla="*/ 247 w 247"/>
                        <a:gd name="T9" fmla="*/ 206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69"/>
                          </a:lnTo>
                          <a:lnTo>
                            <a:pt x="0" y="273"/>
                          </a:lnTo>
                          <a:lnTo>
                            <a:pt x="186" y="273"/>
                          </a:lnTo>
                          <a:lnTo>
                            <a:pt x="247" y="206"/>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3237" name="Line 1846"/>
                    <p:cNvSpPr>
                      <a:spLocks noChangeShapeType="1"/>
                    </p:cNvSpPr>
                    <p:nvPr/>
                  </p:nvSpPr>
                  <p:spPr bwMode="auto">
                    <a:xfrm flipH="1">
                      <a:off x="2754" y="2326"/>
                      <a:ext cx="93" cy="1"/>
                    </a:xfrm>
                    <a:prstGeom prst="line">
                      <a:avLst/>
                    </a:prstGeom>
                    <a:grpFill/>
                    <a:ln w="9525">
                      <a:solidFill>
                        <a:schemeClr val="tx1"/>
                      </a:solidFill>
                      <a:round/>
                      <a:headEnd/>
                      <a:tailEnd/>
                    </a:ln>
                    <a:extLst/>
                  </p:spPr>
                  <p:txBody>
                    <a:bodyPr/>
                    <a:lstStyle/>
                    <a:p>
                      <a:endParaRPr lang="en-US"/>
                    </a:p>
                  </p:txBody>
                </p:sp>
                <p:sp>
                  <p:nvSpPr>
                    <p:cNvPr id="3238" name="Line 1847"/>
                    <p:cNvSpPr>
                      <a:spLocks noChangeShapeType="1"/>
                    </p:cNvSpPr>
                    <p:nvPr/>
                  </p:nvSpPr>
                  <p:spPr bwMode="auto">
                    <a:xfrm flipV="1">
                      <a:off x="2847" y="2292"/>
                      <a:ext cx="30" cy="34"/>
                    </a:xfrm>
                    <a:prstGeom prst="line">
                      <a:avLst/>
                    </a:prstGeom>
                    <a:grpFill/>
                    <a:ln w="9525">
                      <a:solidFill>
                        <a:schemeClr val="tx1"/>
                      </a:solidFill>
                      <a:round/>
                      <a:headEnd/>
                      <a:tailEnd/>
                    </a:ln>
                    <a:extLst/>
                  </p:spPr>
                  <p:txBody>
                    <a:bodyPr/>
                    <a:lstStyle/>
                    <a:p>
                      <a:endParaRPr lang="en-US"/>
                    </a:p>
                  </p:txBody>
                </p:sp>
                <p:sp>
                  <p:nvSpPr>
                    <p:cNvPr id="3239" name="Line 1848"/>
                    <p:cNvSpPr>
                      <a:spLocks noChangeShapeType="1"/>
                    </p:cNvSpPr>
                    <p:nvPr/>
                  </p:nvSpPr>
                  <p:spPr bwMode="auto">
                    <a:xfrm>
                      <a:off x="2847" y="2326"/>
                      <a:ext cx="1" cy="102"/>
                    </a:xfrm>
                    <a:prstGeom prst="line">
                      <a:avLst/>
                    </a:prstGeom>
                    <a:grpFill/>
                    <a:ln w="9525">
                      <a:solidFill>
                        <a:schemeClr val="tx1"/>
                      </a:solidFill>
                      <a:round/>
                      <a:headEnd/>
                      <a:tailEnd/>
                    </a:ln>
                    <a:extLst/>
                  </p:spPr>
                  <p:txBody>
                    <a:bodyPr/>
                    <a:lstStyle/>
                    <a:p>
                      <a:endParaRPr lang="en-US"/>
                    </a:p>
                  </p:txBody>
                </p:sp>
              </p:grpSp>
              <p:grpSp>
                <p:nvGrpSpPr>
                  <p:cNvPr id="3156" name="Group 1854"/>
                  <p:cNvGrpSpPr>
                    <a:grpSpLocks/>
                  </p:cNvGrpSpPr>
                  <p:nvPr/>
                </p:nvGrpSpPr>
                <p:grpSpPr bwMode="auto">
                  <a:xfrm>
                    <a:off x="2754" y="2191"/>
                    <a:ext cx="123" cy="136"/>
                    <a:chOff x="2754" y="2191"/>
                    <a:chExt cx="123" cy="136"/>
                  </a:xfrm>
                  <a:grpFill/>
                </p:grpSpPr>
                <p:sp>
                  <p:nvSpPr>
                    <p:cNvPr id="3232" name="Freeform 1850"/>
                    <p:cNvSpPr>
                      <a:spLocks/>
                    </p:cNvSpPr>
                    <p:nvPr/>
                  </p:nvSpPr>
                  <p:spPr bwMode="auto">
                    <a:xfrm>
                      <a:off x="2754" y="2191"/>
                      <a:ext cx="123" cy="136"/>
                    </a:xfrm>
                    <a:custGeom>
                      <a:avLst/>
                      <a:gdLst>
                        <a:gd name="T0" fmla="*/ 63 w 247"/>
                        <a:gd name="T1" fmla="*/ 0 h 273"/>
                        <a:gd name="T2" fmla="*/ 0 w 247"/>
                        <a:gd name="T3" fmla="*/ 69 h 273"/>
                        <a:gd name="T4" fmla="*/ 0 w 247"/>
                        <a:gd name="T5" fmla="*/ 273 h 273"/>
                        <a:gd name="T6" fmla="*/ 186 w 247"/>
                        <a:gd name="T7" fmla="*/ 273 h 273"/>
                        <a:gd name="T8" fmla="*/ 247 w 247"/>
                        <a:gd name="T9" fmla="*/ 206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69"/>
                          </a:lnTo>
                          <a:lnTo>
                            <a:pt x="0" y="273"/>
                          </a:lnTo>
                          <a:lnTo>
                            <a:pt x="186" y="273"/>
                          </a:lnTo>
                          <a:lnTo>
                            <a:pt x="247" y="206"/>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3233" name="Line 1851"/>
                    <p:cNvSpPr>
                      <a:spLocks noChangeShapeType="1"/>
                    </p:cNvSpPr>
                    <p:nvPr/>
                  </p:nvSpPr>
                  <p:spPr bwMode="auto">
                    <a:xfrm flipH="1">
                      <a:off x="2754" y="2225"/>
                      <a:ext cx="93" cy="1"/>
                    </a:xfrm>
                    <a:prstGeom prst="line">
                      <a:avLst/>
                    </a:prstGeom>
                    <a:grpFill/>
                    <a:ln w="9525">
                      <a:solidFill>
                        <a:schemeClr val="tx1"/>
                      </a:solidFill>
                      <a:round/>
                      <a:headEnd/>
                      <a:tailEnd/>
                    </a:ln>
                    <a:extLst/>
                  </p:spPr>
                  <p:txBody>
                    <a:bodyPr/>
                    <a:lstStyle/>
                    <a:p>
                      <a:endParaRPr lang="en-US"/>
                    </a:p>
                  </p:txBody>
                </p:sp>
                <p:sp>
                  <p:nvSpPr>
                    <p:cNvPr id="3234" name="Line 1852"/>
                    <p:cNvSpPr>
                      <a:spLocks noChangeShapeType="1"/>
                    </p:cNvSpPr>
                    <p:nvPr/>
                  </p:nvSpPr>
                  <p:spPr bwMode="auto">
                    <a:xfrm flipV="1">
                      <a:off x="2847" y="2191"/>
                      <a:ext cx="30" cy="34"/>
                    </a:xfrm>
                    <a:prstGeom prst="line">
                      <a:avLst/>
                    </a:prstGeom>
                    <a:grpFill/>
                    <a:ln w="9525">
                      <a:solidFill>
                        <a:schemeClr val="tx1"/>
                      </a:solidFill>
                      <a:round/>
                      <a:headEnd/>
                      <a:tailEnd/>
                    </a:ln>
                    <a:extLst/>
                  </p:spPr>
                  <p:txBody>
                    <a:bodyPr/>
                    <a:lstStyle/>
                    <a:p>
                      <a:endParaRPr lang="en-US"/>
                    </a:p>
                  </p:txBody>
                </p:sp>
                <p:sp>
                  <p:nvSpPr>
                    <p:cNvPr id="3235" name="Line 1853"/>
                    <p:cNvSpPr>
                      <a:spLocks noChangeShapeType="1"/>
                    </p:cNvSpPr>
                    <p:nvPr/>
                  </p:nvSpPr>
                  <p:spPr bwMode="auto">
                    <a:xfrm>
                      <a:off x="2847" y="2225"/>
                      <a:ext cx="1" cy="102"/>
                    </a:xfrm>
                    <a:prstGeom prst="line">
                      <a:avLst/>
                    </a:prstGeom>
                    <a:grpFill/>
                    <a:ln w="9525">
                      <a:solidFill>
                        <a:schemeClr val="tx1"/>
                      </a:solidFill>
                      <a:round/>
                      <a:headEnd/>
                      <a:tailEnd/>
                    </a:ln>
                    <a:extLst/>
                  </p:spPr>
                  <p:txBody>
                    <a:bodyPr/>
                    <a:lstStyle/>
                    <a:p>
                      <a:endParaRPr lang="en-US"/>
                    </a:p>
                  </p:txBody>
                </p:sp>
              </p:grpSp>
              <p:grpSp>
                <p:nvGrpSpPr>
                  <p:cNvPr id="3157" name="Group 1859"/>
                  <p:cNvGrpSpPr>
                    <a:grpSpLocks/>
                  </p:cNvGrpSpPr>
                  <p:nvPr/>
                </p:nvGrpSpPr>
                <p:grpSpPr bwMode="auto">
                  <a:xfrm>
                    <a:off x="2754" y="2090"/>
                    <a:ext cx="123" cy="136"/>
                    <a:chOff x="2754" y="2090"/>
                    <a:chExt cx="123" cy="136"/>
                  </a:xfrm>
                  <a:grpFill/>
                </p:grpSpPr>
                <p:sp>
                  <p:nvSpPr>
                    <p:cNvPr id="3228" name="Freeform 1855"/>
                    <p:cNvSpPr>
                      <a:spLocks/>
                    </p:cNvSpPr>
                    <p:nvPr/>
                  </p:nvSpPr>
                  <p:spPr bwMode="auto">
                    <a:xfrm>
                      <a:off x="2754" y="2090"/>
                      <a:ext cx="123" cy="136"/>
                    </a:xfrm>
                    <a:custGeom>
                      <a:avLst/>
                      <a:gdLst>
                        <a:gd name="T0" fmla="*/ 63 w 247"/>
                        <a:gd name="T1" fmla="*/ 0 h 273"/>
                        <a:gd name="T2" fmla="*/ 0 w 247"/>
                        <a:gd name="T3" fmla="*/ 69 h 273"/>
                        <a:gd name="T4" fmla="*/ 0 w 247"/>
                        <a:gd name="T5" fmla="*/ 273 h 273"/>
                        <a:gd name="T6" fmla="*/ 186 w 247"/>
                        <a:gd name="T7" fmla="*/ 273 h 273"/>
                        <a:gd name="T8" fmla="*/ 247 w 247"/>
                        <a:gd name="T9" fmla="*/ 206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69"/>
                          </a:lnTo>
                          <a:lnTo>
                            <a:pt x="0" y="273"/>
                          </a:lnTo>
                          <a:lnTo>
                            <a:pt x="186" y="273"/>
                          </a:lnTo>
                          <a:lnTo>
                            <a:pt x="247" y="206"/>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3229" name="Line 1856"/>
                    <p:cNvSpPr>
                      <a:spLocks noChangeShapeType="1"/>
                    </p:cNvSpPr>
                    <p:nvPr/>
                  </p:nvSpPr>
                  <p:spPr bwMode="auto">
                    <a:xfrm flipH="1">
                      <a:off x="2754" y="2124"/>
                      <a:ext cx="93" cy="1"/>
                    </a:xfrm>
                    <a:prstGeom prst="line">
                      <a:avLst/>
                    </a:prstGeom>
                    <a:grpFill/>
                    <a:ln w="9525">
                      <a:solidFill>
                        <a:schemeClr val="tx1"/>
                      </a:solidFill>
                      <a:round/>
                      <a:headEnd/>
                      <a:tailEnd/>
                    </a:ln>
                    <a:extLst/>
                  </p:spPr>
                  <p:txBody>
                    <a:bodyPr/>
                    <a:lstStyle/>
                    <a:p>
                      <a:endParaRPr lang="en-US"/>
                    </a:p>
                  </p:txBody>
                </p:sp>
                <p:sp>
                  <p:nvSpPr>
                    <p:cNvPr id="3230" name="Line 1857"/>
                    <p:cNvSpPr>
                      <a:spLocks noChangeShapeType="1"/>
                    </p:cNvSpPr>
                    <p:nvPr/>
                  </p:nvSpPr>
                  <p:spPr bwMode="auto">
                    <a:xfrm flipV="1">
                      <a:off x="2847" y="2090"/>
                      <a:ext cx="30" cy="34"/>
                    </a:xfrm>
                    <a:prstGeom prst="line">
                      <a:avLst/>
                    </a:prstGeom>
                    <a:grpFill/>
                    <a:ln w="9525">
                      <a:solidFill>
                        <a:schemeClr val="tx1"/>
                      </a:solidFill>
                      <a:round/>
                      <a:headEnd/>
                      <a:tailEnd/>
                    </a:ln>
                    <a:extLst/>
                  </p:spPr>
                  <p:txBody>
                    <a:bodyPr/>
                    <a:lstStyle/>
                    <a:p>
                      <a:endParaRPr lang="en-US"/>
                    </a:p>
                  </p:txBody>
                </p:sp>
                <p:sp>
                  <p:nvSpPr>
                    <p:cNvPr id="3231" name="Line 1858"/>
                    <p:cNvSpPr>
                      <a:spLocks noChangeShapeType="1"/>
                    </p:cNvSpPr>
                    <p:nvPr/>
                  </p:nvSpPr>
                  <p:spPr bwMode="auto">
                    <a:xfrm>
                      <a:off x="2847" y="2124"/>
                      <a:ext cx="1" cy="102"/>
                    </a:xfrm>
                    <a:prstGeom prst="line">
                      <a:avLst/>
                    </a:prstGeom>
                    <a:grpFill/>
                    <a:ln w="9525">
                      <a:solidFill>
                        <a:schemeClr val="tx1"/>
                      </a:solidFill>
                      <a:round/>
                      <a:headEnd/>
                      <a:tailEnd/>
                    </a:ln>
                    <a:extLst/>
                  </p:spPr>
                  <p:txBody>
                    <a:bodyPr/>
                    <a:lstStyle/>
                    <a:p>
                      <a:endParaRPr lang="en-US"/>
                    </a:p>
                  </p:txBody>
                </p:sp>
              </p:grpSp>
              <p:grpSp>
                <p:nvGrpSpPr>
                  <p:cNvPr id="3158" name="Group 1864"/>
                  <p:cNvGrpSpPr>
                    <a:grpSpLocks/>
                  </p:cNvGrpSpPr>
                  <p:nvPr/>
                </p:nvGrpSpPr>
                <p:grpSpPr bwMode="auto">
                  <a:xfrm>
                    <a:off x="2754" y="1989"/>
                    <a:ext cx="123" cy="136"/>
                    <a:chOff x="2754" y="1989"/>
                    <a:chExt cx="123" cy="136"/>
                  </a:xfrm>
                  <a:grpFill/>
                </p:grpSpPr>
                <p:sp>
                  <p:nvSpPr>
                    <p:cNvPr id="3224" name="Freeform 1860"/>
                    <p:cNvSpPr>
                      <a:spLocks/>
                    </p:cNvSpPr>
                    <p:nvPr/>
                  </p:nvSpPr>
                  <p:spPr bwMode="auto">
                    <a:xfrm>
                      <a:off x="2754" y="1989"/>
                      <a:ext cx="123" cy="136"/>
                    </a:xfrm>
                    <a:custGeom>
                      <a:avLst/>
                      <a:gdLst>
                        <a:gd name="T0" fmla="*/ 63 w 247"/>
                        <a:gd name="T1" fmla="*/ 0 h 273"/>
                        <a:gd name="T2" fmla="*/ 0 w 247"/>
                        <a:gd name="T3" fmla="*/ 69 h 273"/>
                        <a:gd name="T4" fmla="*/ 0 w 247"/>
                        <a:gd name="T5" fmla="*/ 273 h 273"/>
                        <a:gd name="T6" fmla="*/ 186 w 247"/>
                        <a:gd name="T7" fmla="*/ 273 h 273"/>
                        <a:gd name="T8" fmla="*/ 247 w 247"/>
                        <a:gd name="T9" fmla="*/ 206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69"/>
                          </a:lnTo>
                          <a:lnTo>
                            <a:pt x="0" y="273"/>
                          </a:lnTo>
                          <a:lnTo>
                            <a:pt x="186" y="273"/>
                          </a:lnTo>
                          <a:lnTo>
                            <a:pt x="247" y="206"/>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3225" name="Line 1861"/>
                    <p:cNvSpPr>
                      <a:spLocks noChangeShapeType="1"/>
                    </p:cNvSpPr>
                    <p:nvPr/>
                  </p:nvSpPr>
                  <p:spPr bwMode="auto">
                    <a:xfrm flipH="1">
                      <a:off x="2754" y="2023"/>
                      <a:ext cx="93" cy="1"/>
                    </a:xfrm>
                    <a:prstGeom prst="line">
                      <a:avLst/>
                    </a:prstGeom>
                    <a:grpFill/>
                    <a:ln w="9525">
                      <a:solidFill>
                        <a:schemeClr val="tx1"/>
                      </a:solidFill>
                      <a:round/>
                      <a:headEnd/>
                      <a:tailEnd/>
                    </a:ln>
                    <a:extLst/>
                  </p:spPr>
                  <p:txBody>
                    <a:bodyPr/>
                    <a:lstStyle/>
                    <a:p>
                      <a:endParaRPr lang="en-US"/>
                    </a:p>
                  </p:txBody>
                </p:sp>
                <p:sp>
                  <p:nvSpPr>
                    <p:cNvPr id="3226" name="Line 1862"/>
                    <p:cNvSpPr>
                      <a:spLocks noChangeShapeType="1"/>
                    </p:cNvSpPr>
                    <p:nvPr/>
                  </p:nvSpPr>
                  <p:spPr bwMode="auto">
                    <a:xfrm flipV="1">
                      <a:off x="2847" y="1989"/>
                      <a:ext cx="30" cy="34"/>
                    </a:xfrm>
                    <a:prstGeom prst="line">
                      <a:avLst/>
                    </a:prstGeom>
                    <a:grpFill/>
                    <a:ln w="9525">
                      <a:solidFill>
                        <a:schemeClr val="tx1"/>
                      </a:solidFill>
                      <a:round/>
                      <a:headEnd/>
                      <a:tailEnd/>
                    </a:ln>
                    <a:extLst/>
                  </p:spPr>
                  <p:txBody>
                    <a:bodyPr/>
                    <a:lstStyle/>
                    <a:p>
                      <a:endParaRPr lang="en-US"/>
                    </a:p>
                  </p:txBody>
                </p:sp>
                <p:sp>
                  <p:nvSpPr>
                    <p:cNvPr id="3227" name="Line 1863"/>
                    <p:cNvSpPr>
                      <a:spLocks noChangeShapeType="1"/>
                    </p:cNvSpPr>
                    <p:nvPr/>
                  </p:nvSpPr>
                  <p:spPr bwMode="auto">
                    <a:xfrm>
                      <a:off x="2847" y="2023"/>
                      <a:ext cx="1" cy="102"/>
                    </a:xfrm>
                    <a:prstGeom prst="line">
                      <a:avLst/>
                    </a:prstGeom>
                    <a:grpFill/>
                    <a:ln w="9525">
                      <a:solidFill>
                        <a:schemeClr val="tx1"/>
                      </a:solidFill>
                      <a:round/>
                      <a:headEnd/>
                      <a:tailEnd/>
                    </a:ln>
                    <a:extLst/>
                  </p:spPr>
                  <p:txBody>
                    <a:bodyPr/>
                    <a:lstStyle/>
                    <a:p>
                      <a:endParaRPr lang="en-US"/>
                    </a:p>
                  </p:txBody>
                </p:sp>
              </p:grpSp>
              <p:grpSp>
                <p:nvGrpSpPr>
                  <p:cNvPr id="3159" name="Group 1869"/>
                  <p:cNvGrpSpPr>
                    <a:grpSpLocks/>
                  </p:cNvGrpSpPr>
                  <p:nvPr/>
                </p:nvGrpSpPr>
                <p:grpSpPr bwMode="auto">
                  <a:xfrm>
                    <a:off x="2754" y="1888"/>
                    <a:ext cx="123" cy="136"/>
                    <a:chOff x="2754" y="1888"/>
                    <a:chExt cx="123" cy="136"/>
                  </a:xfrm>
                  <a:grpFill/>
                </p:grpSpPr>
                <p:sp>
                  <p:nvSpPr>
                    <p:cNvPr id="3220" name="Freeform 1865"/>
                    <p:cNvSpPr>
                      <a:spLocks/>
                    </p:cNvSpPr>
                    <p:nvPr/>
                  </p:nvSpPr>
                  <p:spPr bwMode="auto">
                    <a:xfrm>
                      <a:off x="2754" y="1888"/>
                      <a:ext cx="123" cy="136"/>
                    </a:xfrm>
                    <a:custGeom>
                      <a:avLst/>
                      <a:gdLst>
                        <a:gd name="T0" fmla="*/ 63 w 247"/>
                        <a:gd name="T1" fmla="*/ 0 h 273"/>
                        <a:gd name="T2" fmla="*/ 0 w 247"/>
                        <a:gd name="T3" fmla="*/ 70 h 273"/>
                        <a:gd name="T4" fmla="*/ 0 w 247"/>
                        <a:gd name="T5" fmla="*/ 273 h 273"/>
                        <a:gd name="T6" fmla="*/ 186 w 247"/>
                        <a:gd name="T7" fmla="*/ 273 h 273"/>
                        <a:gd name="T8" fmla="*/ 247 w 247"/>
                        <a:gd name="T9" fmla="*/ 206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70"/>
                          </a:lnTo>
                          <a:lnTo>
                            <a:pt x="0" y="273"/>
                          </a:lnTo>
                          <a:lnTo>
                            <a:pt x="186" y="273"/>
                          </a:lnTo>
                          <a:lnTo>
                            <a:pt x="247" y="206"/>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3221" name="Line 1866"/>
                    <p:cNvSpPr>
                      <a:spLocks noChangeShapeType="1"/>
                    </p:cNvSpPr>
                    <p:nvPr/>
                  </p:nvSpPr>
                  <p:spPr bwMode="auto">
                    <a:xfrm flipH="1">
                      <a:off x="2754" y="1922"/>
                      <a:ext cx="93" cy="1"/>
                    </a:xfrm>
                    <a:prstGeom prst="line">
                      <a:avLst/>
                    </a:prstGeom>
                    <a:grpFill/>
                    <a:ln w="9525">
                      <a:solidFill>
                        <a:schemeClr val="tx1"/>
                      </a:solidFill>
                      <a:round/>
                      <a:headEnd/>
                      <a:tailEnd/>
                    </a:ln>
                    <a:extLst/>
                  </p:spPr>
                  <p:txBody>
                    <a:bodyPr/>
                    <a:lstStyle/>
                    <a:p>
                      <a:endParaRPr lang="en-US"/>
                    </a:p>
                  </p:txBody>
                </p:sp>
                <p:sp>
                  <p:nvSpPr>
                    <p:cNvPr id="3222" name="Line 1867"/>
                    <p:cNvSpPr>
                      <a:spLocks noChangeShapeType="1"/>
                    </p:cNvSpPr>
                    <p:nvPr/>
                  </p:nvSpPr>
                  <p:spPr bwMode="auto">
                    <a:xfrm flipV="1">
                      <a:off x="2847" y="1888"/>
                      <a:ext cx="30" cy="34"/>
                    </a:xfrm>
                    <a:prstGeom prst="line">
                      <a:avLst/>
                    </a:prstGeom>
                    <a:grpFill/>
                    <a:ln w="9525">
                      <a:solidFill>
                        <a:schemeClr val="tx1"/>
                      </a:solidFill>
                      <a:round/>
                      <a:headEnd/>
                      <a:tailEnd/>
                    </a:ln>
                    <a:extLst/>
                  </p:spPr>
                  <p:txBody>
                    <a:bodyPr/>
                    <a:lstStyle/>
                    <a:p>
                      <a:endParaRPr lang="en-US"/>
                    </a:p>
                  </p:txBody>
                </p:sp>
                <p:sp>
                  <p:nvSpPr>
                    <p:cNvPr id="3223" name="Line 1868"/>
                    <p:cNvSpPr>
                      <a:spLocks noChangeShapeType="1"/>
                    </p:cNvSpPr>
                    <p:nvPr/>
                  </p:nvSpPr>
                  <p:spPr bwMode="auto">
                    <a:xfrm>
                      <a:off x="2847" y="1922"/>
                      <a:ext cx="1" cy="102"/>
                    </a:xfrm>
                    <a:prstGeom prst="line">
                      <a:avLst/>
                    </a:prstGeom>
                    <a:grpFill/>
                    <a:ln w="9525">
                      <a:solidFill>
                        <a:schemeClr val="tx1"/>
                      </a:solidFill>
                      <a:round/>
                      <a:headEnd/>
                      <a:tailEnd/>
                    </a:ln>
                    <a:extLst/>
                  </p:spPr>
                  <p:txBody>
                    <a:bodyPr/>
                    <a:lstStyle/>
                    <a:p>
                      <a:endParaRPr lang="en-US"/>
                    </a:p>
                  </p:txBody>
                </p:sp>
              </p:grpSp>
              <p:grpSp>
                <p:nvGrpSpPr>
                  <p:cNvPr id="3160" name="Group 1874"/>
                  <p:cNvGrpSpPr>
                    <a:grpSpLocks/>
                  </p:cNvGrpSpPr>
                  <p:nvPr/>
                </p:nvGrpSpPr>
                <p:grpSpPr bwMode="auto">
                  <a:xfrm>
                    <a:off x="2849" y="2594"/>
                    <a:ext cx="123" cy="137"/>
                    <a:chOff x="2849" y="2594"/>
                    <a:chExt cx="123" cy="137"/>
                  </a:xfrm>
                  <a:grpFill/>
                </p:grpSpPr>
                <p:sp>
                  <p:nvSpPr>
                    <p:cNvPr id="3216" name="Freeform 1870"/>
                    <p:cNvSpPr>
                      <a:spLocks/>
                    </p:cNvSpPr>
                    <p:nvPr/>
                  </p:nvSpPr>
                  <p:spPr bwMode="auto">
                    <a:xfrm>
                      <a:off x="2849" y="2594"/>
                      <a:ext cx="123" cy="137"/>
                    </a:xfrm>
                    <a:custGeom>
                      <a:avLst/>
                      <a:gdLst>
                        <a:gd name="T0" fmla="*/ 63 w 247"/>
                        <a:gd name="T1" fmla="*/ 0 h 273"/>
                        <a:gd name="T2" fmla="*/ 0 w 247"/>
                        <a:gd name="T3" fmla="*/ 69 h 273"/>
                        <a:gd name="T4" fmla="*/ 0 w 247"/>
                        <a:gd name="T5" fmla="*/ 273 h 273"/>
                        <a:gd name="T6" fmla="*/ 186 w 247"/>
                        <a:gd name="T7" fmla="*/ 273 h 273"/>
                        <a:gd name="T8" fmla="*/ 247 w 247"/>
                        <a:gd name="T9" fmla="*/ 205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69"/>
                          </a:lnTo>
                          <a:lnTo>
                            <a:pt x="0" y="273"/>
                          </a:lnTo>
                          <a:lnTo>
                            <a:pt x="186" y="273"/>
                          </a:lnTo>
                          <a:lnTo>
                            <a:pt x="247" y="205"/>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3217" name="Line 1871"/>
                    <p:cNvSpPr>
                      <a:spLocks noChangeShapeType="1"/>
                    </p:cNvSpPr>
                    <p:nvPr/>
                  </p:nvSpPr>
                  <p:spPr bwMode="auto">
                    <a:xfrm flipH="1">
                      <a:off x="2849" y="2629"/>
                      <a:ext cx="93" cy="1"/>
                    </a:xfrm>
                    <a:prstGeom prst="line">
                      <a:avLst/>
                    </a:prstGeom>
                    <a:grpFill/>
                    <a:ln w="9525">
                      <a:solidFill>
                        <a:schemeClr val="tx1"/>
                      </a:solidFill>
                      <a:round/>
                      <a:headEnd/>
                      <a:tailEnd/>
                    </a:ln>
                    <a:extLst/>
                  </p:spPr>
                  <p:txBody>
                    <a:bodyPr/>
                    <a:lstStyle/>
                    <a:p>
                      <a:endParaRPr lang="en-US"/>
                    </a:p>
                  </p:txBody>
                </p:sp>
                <p:sp>
                  <p:nvSpPr>
                    <p:cNvPr id="3218" name="Line 1872"/>
                    <p:cNvSpPr>
                      <a:spLocks noChangeShapeType="1"/>
                    </p:cNvSpPr>
                    <p:nvPr/>
                  </p:nvSpPr>
                  <p:spPr bwMode="auto">
                    <a:xfrm flipV="1">
                      <a:off x="2942" y="2594"/>
                      <a:ext cx="30" cy="35"/>
                    </a:xfrm>
                    <a:prstGeom prst="line">
                      <a:avLst/>
                    </a:prstGeom>
                    <a:grpFill/>
                    <a:ln w="9525">
                      <a:solidFill>
                        <a:schemeClr val="tx1"/>
                      </a:solidFill>
                      <a:round/>
                      <a:headEnd/>
                      <a:tailEnd/>
                    </a:ln>
                    <a:extLst/>
                  </p:spPr>
                  <p:txBody>
                    <a:bodyPr/>
                    <a:lstStyle/>
                    <a:p>
                      <a:endParaRPr lang="en-US"/>
                    </a:p>
                  </p:txBody>
                </p:sp>
                <p:sp>
                  <p:nvSpPr>
                    <p:cNvPr id="3219" name="Line 1873"/>
                    <p:cNvSpPr>
                      <a:spLocks noChangeShapeType="1"/>
                    </p:cNvSpPr>
                    <p:nvPr/>
                  </p:nvSpPr>
                  <p:spPr bwMode="auto">
                    <a:xfrm>
                      <a:off x="2942" y="2629"/>
                      <a:ext cx="1" cy="102"/>
                    </a:xfrm>
                    <a:prstGeom prst="line">
                      <a:avLst/>
                    </a:prstGeom>
                    <a:grpFill/>
                    <a:ln w="9525">
                      <a:solidFill>
                        <a:schemeClr val="tx1"/>
                      </a:solidFill>
                      <a:round/>
                      <a:headEnd/>
                      <a:tailEnd/>
                    </a:ln>
                    <a:extLst/>
                  </p:spPr>
                  <p:txBody>
                    <a:bodyPr/>
                    <a:lstStyle/>
                    <a:p>
                      <a:endParaRPr lang="en-US"/>
                    </a:p>
                  </p:txBody>
                </p:sp>
              </p:grpSp>
              <p:grpSp>
                <p:nvGrpSpPr>
                  <p:cNvPr id="3161" name="Group 1879"/>
                  <p:cNvGrpSpPr>
                    <a:grpSpLocks/>
                  </p:cNvGrpSpPr>
                  <p:nvPr/>
                </p:nvGrpSpPr>
                <p:grpSpPr bwMode="auto">
                  <a:xfrm>
                    <a:off x="2849" y="2493"/>
                    <a:ext cx="123" cy="137"/>
                    <a:chOff x="2849" y="2493"/>
                    <a:chExt cx="123" cy="137"/>
                  </a:xfrm>
                  <a:grpFill/>
                </p:grpSpPr>
                <p:sp>
                  <p:nvSpPr>
                    <p:cNvPr id="3212" name="Freeform 1875"/>
                    <p:cNvSpPr>
                      <a:spLocks/>
                    </p:cNvSpPr>
                    <p:nvPr/>
                  </p:nvSpPr>
                  <p:spPr bwMode="auto">
                    <a:xfrm>
                      <a:off x="2849" y="2493"/>
                      <a:ext cx="123" cy="137"/>
                    </a:xfrm>
                    <a:custGeom>
                      <a:avLst/>
                      <a:gdLst>
                        <a:gd name="T0" fmla="*/ 63 w 247"/>
                        <a:gd name="T1" fmla="*/ 0 h 273"/>
                        <a:gd name="T2" fmla="*/ 0 w 247"/>
                        <a:gd name="T3" fmla="*/ 69 h 273"/>
                        <a:gd name="T4" fmla="*/ 0 w 247"/>
                        <a:gd name="T5" fmla="*/ 273 h 273"/>
                        <a:gd name="T6" fmla="*/ 186 w 247"/>
                        <a:gd name="T7" fmla="*/ 273 h 273"/>
                        <a:gd name="T8" fmla="*/ 247 w 247"/>
                        <a:gd name="T9" fmla="*/ 206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69"/>
                          </a:lnTo>
                          <a:lnTo>
                            <a:pt x="0" y="273"/>
                          </a:lnTo>
                          <a:lnTo>
                            <a:pt x="186" y="273"/>
                          </a:lnTo>
                          <a:lnTo>
                            <a:pt x="247" y="206"/>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3213" name="Line 1876"/>
                    <p:cNvSpPr>
                      <a:spLocks noChangeShapeType="1"/>
                    </p:cNvSpPr>
                    <p:nvPr/>
                  </p:nvSpPr>
                  <p:spPr bwMode="auto">
                    <a:xfrm flipH="1">
                      <a:off x="2849" y="2528"/>
                      <a:ext cx="93" cy="1"/>
                    </a:xfrm>
                    <a:prstGeom prst="line">
                      <a:avLst/>
                    </a:prstGeom>
                    <a:grpFill/>
                    <a:ln w="9525">
                      <a:solidFill>
                        <a:schemeClr val="tx1"/>
                      </a:solidFill>
                      <a:round/>
                      <a:headEnd/>
                      <a:tailEnd/>
                    </a:ln>
                    <a:extLst/>
                  </p:spPr>
                  <p:txBody>
                    <a:bodyPr/>
                    <a:lstStyle/>
                    <a:p>
                      <a:endParaRPr lang="en-US"/>
                    </a:p>
                  </p:txBody>
                </p:sp>
                <p:sp>
                  <p:nvSpPr>
                    <p:cNvPr id="3214" name="Line 1877"/>
                    <p:cNvSpPr>
                      <a:spLocks noChangeShapeType="1"/>
                    </p:cNvSpPr>
                    <p:nvPr/>
                  </p:nvSpPr>
                  <p:spPr bwMode="auto">
                    <a:xfrm flipV="1">
                      <a:off x="2942" y="2493"/>
                      <a:ext cx="30" cy="35"/>
                    </a:xfrm>
                    <a:prstGeom prst="line">
                      <a:avLst/>
                    </a:prstGeom>
                    <a:grpFill/>
                    <a:ln w="9525">
                      <a:solidFill>
                        <a:schemeClr val="tx1"/>
                      </a:solidFill>
                      <a:round/>
                      <a:headEnd/>
                      <a:tailEnd/>
                    </a:ln>
                    <a:extLst/>
                  </p:spPr>
                  <p:txBody>
                    <a:bodyPr/>
                    <a:lstStyle/>
                    <a:p>
                      <a:endParaRPr lang="en-US"/>
                    </a:p>
                  </p:txBody>
                </p:sp>
                <p:sp>
                  <p:nvSpPr>
                    <p:cNvPr id="3215" name="Line 1878"/>
                    <p:cNvSpPr>
                      <a:spLocks noChangeShapeType="1"/>
                    </p:cNvSpPr>
                    <p:nvPr/>
                  </p:nvSpPr>
                  <p:spPr bwMode="auto">
                    <a:xfrm>
                      <a:off x="2942" y="2528"/>
                      <a:ext cx="1" cy="102"/>
                    </a:xfrm>
                    <a:prstGeom prst="line">
                      <a:avLst/>
                    </a:prstGeom>
                    <a:grpFill/>
                    <a:ln w="9525">
                      <a:solidFill>
                        <a:schemeClr val="tx1"/>
                      </a:solidFill>
                      <a:round/>
                      <a:headEnd/>
                      <a:tailEnd/>
                    </a:ln>
                    <a:extLst/>
                  </p:spPr>
                  <p:txBody>
                    <a:bodyPr/>
                    <a:lstStyle/>
                    <a:p>
                      <a:endParaRPr lang="en-US"/>
                    </a:p>
                  </p:txBody>
                </p:sp>
              </p:grpSp>
              <p:grpSp>
                <p:nvGrpSpPr>
                  <p:cNvPr id="3162" name="Group 1884"/>
                  <p:cNvGrpSpPr>
                    <a:grpSpLocks/>
                  </p:cNvGrpSpPr>
                  <p:nvPr/>
                </p:nvGrpSpPr>
                <p:grpSpPr bwMode="auto">
                  <a:xfrm>
                    <a:off x="2849" y="2392"/>
                    <a:ext cx="123" cy="137"/>
                    <a:chOff x="2849" y="2392"/>
                    <a:chExt cx="123" cy="137"/>
                  </a:xfrm>
                  <a:grpFill/>
                </p:grpSpPr>
                <p:sp>
                  <p:nvSpPr>
                    <p:cNvPr id="3208" name="Freeform 1880"/>
                    <p:cNvSpPr>
                      <a:spLocks/>
                    </p:cNvSpPr>
                    <p:nvPr/>
                  </p:nvSpPr>
                  <p:spPr bwMode="auto">
                    <a:xfrm>
                      <a:off x="2849" y="2392"/>
                      <a:ext cx="123" cy="137"/>
                    </a:xfrm>
                    <a:custGeom>
                      <a:avLst/>
                      <a:gdLst>
                        <a:gd name="T0" fmla="*/ 63 w 247"/>
                        <a:gd name="T1" fmla="*/ 0 h 273"/>
                        <a:gd name="T2" fmla="*/ 0 w 247"/>
                        <a:gd name="T3" fmla="*/ 69 h 273"/>
                        <a:gd name="T4" fmla="*/ 0 w 247"/>
                        <a:gd name="T5" fmla="*/ 273 h 273"/>
                        <a:gd name="T6" fmla="*/ 186 w 247"/>
                        <a:gd name="T7" fmla="*/ 273 h 273"/>
                        <a:gd name="T8" fmla="*/ 247 w 247"/>
                        <a:gd name="T9" fmla="*/ 206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69"/>
                          </a:lnTo>
                          <a:lnTo>
                            <a:pt x="0" y="273"/>
                          </a:lnTo>
                          <a:lnTo>
                            <a:pt x="186" y="273"/>
                          </a:lnTo>
                          <a:lnTo>
                            <a:pt x="247" y="206"/>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3209" name="Line 1881"/>
                    <p:cNvSpPr>
                      <a:spLocks noChangeShapeType="1"/>
                    </p:cNvSpPr>
                    <p:nvPr/>
                  </p:nvSpPr>
                  <p:spPr bwMode="auto">
                    <a:xfrm flipH="1">
                      <a:off x="2849" y="2427"/>
                      <a:ext cx="93" cy="1"/>
                    </a:xfrm>
                    <a:prstGeom prst="line">
                      <a:avLst/>
                    </a:prstGeom>
                    <a:grpFill/>
                    <a:ln w="9525">
                      <a:solidFill>
                        <a:schemeClr val="tx1"/>
                      </a:solidFill>
                      <a:round/>
                      <a:headEnd/>
                      <a:tailEnd/>
                    </a:ln>
                    <a:extLst/>
                  </p:spPr>
                  <p:txBody>
                    <a:bodyPr/>
                    <a:lstStyle/>
                    <a:p>
                      <a:endParaRPr lang="en-US"/>
                    </a:p>
                  </p:txBody>
                </p:sp>
                <p:sp>
                  <p:nvSpPr>
                    <p:cNvPr id="3210" name="Line 1882"/>
                    <p:cNvSpPr>
                      <a:spLocks noChangeShapeType="1"/>
                    </p:cNvSpPr>
                    <p:nvPr/>
                  </p:nvSpPr>
                  <p:spPr bwMode="auto">
                    <a:xfrm flipV="1">
                      <a:off x="2942" y="2392"/>
                      <a:ext cx="30" cy="35"/>
                    </a:xfrm>
                    <a:prstGeom prst="line">
                      <a:avLst/>
                    </a:prstGeom>
                    <a:grpFill/>
                    <a:ln w="9525">
                      <a:solidFill>
                        <a:schemeClr val="tx1"/>
                      </a:solidFill>
                      <a:round/>
                      <a:headEnd/>
                      <a:tailEnd/>
                    </a:ln>
                    <a:extLst/>
                  </p:spPr>
                  <p:txBody>
                    <a:bodyPr/>
                    <a:lstStyle/>
                    <a:p>
                      <a:endParaRPr lang="en-US"/>
                    </a:p>
                  </p:txBody>
                </p:sp>
                <p:sp>
                  <p:nvSpPr>
                    <p:cNvPr id="3211" name="Line 1883"/>
                    <p:cNvSpPr>
                      <a:spLocks noChangeShapeType="1"/>
                    </p:cNvSpPr>
                    <p:nvPr/>
                  </p:nvSpPr>
                  <p:spPr bwMode="auto">
                    <a:xfrm>
                      <a:off x="2942" y="2427"/>
                      <a:ext cx="1" cy="102"/>
                    </a:xfrm>
                    <a:prstGeom prst="line">
                      <a:avLst/>
                    </a:prstGeom>
                    <a:grpFill/>
                    <a:ln w="9525">
                      <a:solidFill>
                        <a:schemeClr val="tx1"/>
                      </a:solidFill>
                      <a:round/>
                      <a:headEnd/>
                      <a:tailEnd/>
                    </a:ln>
                    <a:extLst/>
                  </p:spPr>
                  <p:txBody>
                    <a:bodyPr/>
                    <a:lstStyle/>
                    <a:p>
                      <a:endParaRPr lang="en-US"/>
                    </a:p>
                  </p:txBody>
                </p:sp>
              </p:grpSp>
              <p:grpSp>
                <p:nvGrpSpPr>
                  <p:cNvPr id="3163" name="Group 1889"/>
                  <p:cNvGrpSpPr>
                    <a:grpSpLocks/>
                  </p:cNvGrpSpPr>
                  <p:nvPr/>
                </p:nvGrpSpPr>
                <p:grpSpPr bwMode="auto">
                  <a:xfrm>
                    <a:off x="2849" y="2292"/>
                    <a:ext cx="123" cy="136"/>
                    <a:chOff x="2849" y="2292"/>
                    <a:chExt cx="123" cy="136"/>
                  </a:xfrm>
                  <a:grpFill/>
                </p:grpSpPr>
                <p:sp>
                  <p:nvSpPr>
                    <p:cNvPr id="3204" name="Freeform 1885"/>
                    <p:cNvSpPr>
                      <a:spLocks/>
                    </p:cNvSpPr>
                    <p:nvPr/>
                  </p:nvSpPr>
                  <p:spPr bwMode="auto">
                    <a:xfrm>
                      <a:off x="2849" y="2292"/>
                      <a:ext cx="123" cy="136"/>
                    </a:xfrm>
                    <a:custGeom>
                      <a:avLst/>
                      <a:gdLst>
                        <a:gd name="T0" fmla="*/ 63 w 247"/>
                        <a:gd name="T1" fmla="*/ 0 h 273"/>
                        <a:gd name="T2" fmla="*/ 0 w 247"/>
                        <a:gd name="T3" fmla="*/ 69 h 273"/>
                        <a:gd name="T4" fmla="*/ 0 w 247"/>
                        <a:gd name="T5" fmla="*/ 273 h 273"/>
                        <a:gd name="T6" fmla="*/ 186 w 247"/>
                        <a:gd name="T7" fmla="*/ 273 h 273"/>
                        <a:gd name="T8" fmla="*/ 247 w 247"/>
                        <a:gd name="T9" fmla="*/ 206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69"/>
                          </a:lnTo>
                          <a:lnTo>
                            <a:pt x="0" y="273"/>
                          </a:lnTo>
                          <a:lnTo>
                            <a:pt x="186" y="273"/>
                          </a:lnTo>
                          <a:lnTo>
                            <a:pt x="247" y="206"/>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3205" name="Line 1886"/>
                    <p:cNvSpPr>
                      <a:spLocks noChangeShapeType="1"/>
                    </p:cNvSpPr>
                    <p:nvPr/>
                  </p:nvSpPr>
                  <p:spPr bwMode="auto">
                    <a:xfrm flipH="1">
                      <a:off x="2849" y="2326"/>
                      <a:ext cx="93" cy="1"/>
                    </a:xfrm>
                    <a:prstGeom prst="line">
                      <a:avLst/>
                    </a:prstGeom>
                    <a:grpFill/>
                    <a:ln w="9525">
                      <a:solidFill>
                        <a:schemeClr val="tx1"/>
                      </a:solidFill>
                      <a:round/>
                      <a:headEnd/>
                      <a:tailEnd/>
                    </a:ln>
                    <a:extLst/>
                  </p:spPr>
                  <p:txBody>
                    <a:bodyPr/>
                    <a:lstStyle/>
                    <a:p>
                      <a:endParaRPr lang="en-US"/>
                    </a:p>
                  </p:txBody>
                </p:sp>
                <p:sp>
                  <p:nvSpPr>
                    <p:cNvPr id="3206" name="Line 1887"/>
                    <p:cNvSpPr>
                      <a:spLocks noChangeShapeType="1"/>
                    </p:cNvSpPr>
                    <p:nvPr/>
                  </p:nvSpPr>
                  <p:spPr bwMode="auto">
                    <a:xfrm flipV="1">
                      <a:off x="2942" y="2292"/>
                      <a:ext cx="30" cy="34"/>
                    </a:xfrm>
                    <a:prstGeom prst="line">
                      <a:avLst/>
                    </a:prstGeom>
                    <a:grpFill/>
                    <a:ln w="9525">
                      <a:solidFill>
                        <a:schemeClr val="tx1"/>
                      </a:solidFill>
                      <a:round/>
                      <a:headEnd/>
                      <a:tailEnd/>
                    </a:ln>
                    <a:extLst/>
                  </p:spPr>
                  <p:txBody>
                    <a:bodyPr/>
                    <a:lstStyle/>
                    <a:p>
                      <a:endParaRPr lang="en-US"/>
                    </a:p>
                  </p:txBody>
                </p:sp>
                <p:sp>
                  <p:nvSpPr>
                    <p:cNvPr id="3207" name="Line 1888"/>
                    <p:cNvSpPr>
                      <a:spLocks noChangeShapeType="1"/>
                    </p:cNvSpPr>
                    <p:nvPr/>
                  </p:nvSpPr>
                  <p:spPr bwMode="auto">
                    <a:xfrm>
                      <a:off x="2942" y="2326"/>
                      <a:ext cx="1" cy="102"/>
                    </a:xfrm>
                    <a:prstGeom prst="line">
                      <a:avLst/>
                    </a:prstGeom>
                    <a:grpFill/>
                    <a:ln w="9525">
                      <a:solidFill>
                        <a:schemeClr val="tx1"/>
                      </a:solidFill>
                      <a:round/>
                      <a:headEnd/>
                      <a:tailEnd/>
                    </a:ln>
                    <a:extLst/>
                  </p:spPr>
                  <p:txBody>
                    <a:bodyPr/>
                    <a:lstStyle/>
                    <a:p>
                      <a:endParaRPr lang="en-US"/>
                    </a:p>
                  </p:txBody>
                </p:sp>
              </p:grpSp>
              <p:grpSp>
                <p:nvGrpSpPr>
                  <p:cNvPr id="3164" name="Group 1894"/>
                  <p:cNvGrpSpPr>
                    <a:grpSpLocks/>
                  </p:cNvGrpSpPr>
                  <p:nvPr/>
                </p:nvGrpSpPr>
                <p:grpSpPr bwMode="auto">
                  <a:xfrm>
                    <a:off x="2849" y="2191"/>
                    <a:ext cx="123" cy="136"/>
                    <a:chOff x="2849" y="2191"/>
                    <a:chExt cx="123" cy="136"/>
                  </a:xfrm>
                  <a:grpFill/>
                </p:grpSpPr>
                <p:sp>
                  <p:nvSpPr>
                    <p:cNvPr id="3200" name="Freeform 1890"/>
                    <p:cNvSpPr>
                      <a:spLocks/>
                    </p:cNvSpPr>
                    <p:nvPr/>
                  </p:nvSpPr>
                  <p:spPr bwMode="auto">
                    <a:xfrm>
                      <a:off x="2849" y="2191"/>
                      <a:ext cx="123" cy="136"/>
                    </a:xfrm>
                    <a:custGeom>
                      <a:avLst/>
                      <a:gdLst>
                        <a:gd name="T0" fmla="*/ 63 w 247"/>
                        <a:gd name="T1" fmla="*/ 0 h 273"/>
                        <a:gd name="T2" fmla="*/ 0 w 247"/>
                        <a:gd name="T3" fmla="*/ 69 h 273"/>
                        <a:gd name="T4" fmla="*/ 0 w 247"/>
                        <a:gd name="T5" fmla="*/ 273 h 273"/>
                        <a:gd name="T6" fmla="*/ 186 w 247"/>
                        <a:gd name="T7" fmla="*/ 273 h 273"/>
                        <a:gd name="T8" fmla="*/ 247 w 247"/>
                        <a:gd name="T9" fmla="*/ 206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69"/>
                          </a:lnTo>
                          <a:lnTo>
                            <a:pt x="0" y="273"/>
                          </a:lnTo>
                          <a:lnTo>
                            <a:pt x="186" y="273"/>
                          </a:lnTo>
                          <a:lnTo>
                            <a:pt x="247" y="206"/>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3201" name="Line 1891"/>
                    <p:cNvSpPr>
                      <a:spLocks noChangeShapeType="1"/>
                    </p:cNvSpPr>
                    <p:nvPr/>
                  </p:nvSpPr>
                  <p:spPr bwMode="auto">
                    <a:xfrm flipH="1">
                      <a:off x="2849" y="2225"/>
                      <a:ext cx="93" cy="1"/>
                    </a:xfrm>
                    <a:prstGeom prst="line">
                      <a:avLst/>
                    </a:prstGeom>
                    <a:grpFill/>
                    <a:ln w="9525">
                      <a:solidFill>
                        <a:schemeClr val="tx1"/>
                      </a:solidFill>
                      <a:round/>
                      <a:headEnd/>
                      <a:tailEnd/>
                    </a:ln>
                    <a:extLst/>
                  </p:spPr>
                  <p:txBody>
                    <a:bodyPr/>
                    <a:lstStyle/>
                    <a:p>
                      <a:endParaRPr lang="en-US"/>
                    </a:p>
                  </p:txBody>
                </p:sp>
                <p:sp>
                  <p:nvSpPr>
                    <p:cNvPr id="3202" name="Line 1892"/>
                    <p:cNvSpPr>
                      <a:spLocks noChangeShapeType="1"/>
                    </p:cNvSpPr>
                    <p:nvPr/>
                  </p:nvSpPr>
                  <p:spPr bwMode="auto">
                    <a:xfrm flipV="1">
                      <a:off x="2942" y="2191"/>
                      <a:ext cx="30" cy="34"/>
                    </a:xfrm>
                    <a:prstGeom prst="line">
                      <a:avLst/>
                    </a:prstGeom>
                    <a:grpFill/>
                    <a:ln w="9525">
                      <a:solidFill>
                        <a:schemeClr val="tx1"/>
                      </a:solidFill>
                      <a:round/>
                      <a:headEnd/>
                      <a:tailEnd/>
                    </a:ln>
                    <a:extLst/>
                  </p:spPr>
                  <p:txBody>
                    <a:bodyPr/>
                    <a:lstStyle/>
                    <a:p>
                      <a:endParaRPr lang="en-US"/>
                    </a:p>
                  </p:txBody>
                </p:sp>
                <p:sp>
                  <p:nvSpPr>
                    <p:cNvPr id="3203" name="Line 1893"/>
                    <p:cNvSpPr>
                      <a:spLocks noChangeShapeType="1"/>
                    </p:cNvSpPr>
                    <p:nvPr/>
                  </p:nvSpPr>
                  <p:spPr bwMode="auto">
                    <a:xfrm>
                      <a:off x="2942" y="2225"/>
                      <a:ext cx="1" cy="102"/>
                    </a:xfrm>
                    <a:prstGeom prst="line">
                      <a:avLst/>
                    </a:prstGeom>
                    <a:grpFill/>
                    <a:ln w="9525">
                      <a:solidFill>
                        <a:schemeClr val="tx1"/>
                      </a:solidFill>
                      <a:round/>
                      <a:headEnd/>
                      <a:tailEnd/>
                    </a:ln>
                    <a:extLst/>
                  </p:spPr>
                  <p:txBody>
                    <a:bodyPr/>
                    <a:lstStyle/>
                    <a:p>
                      <a:endParaRPr lang="en-US"/>
                    </a:p>
                  </p:txBody>
                </p:sp>
              </p:grpSp>
              <p:grpSp>
                <p:nvGrpSpPr>
                  <p:cNvPr id="3165" name="Group 1899"/>
                  <p:cNvGrpSpPr>
                    <a:grpSpLocks/>
                  </p:cNvGrpSpPr>
                  <p:nvPr/>
                </p:nvGrpSpPr>
                <p:grpSpPr bwMode="auto">
                  <a:xfrm>
                    <a:off x="2849" y="2090"/>
                    <a:ext cx="123" cy="136"/>
                    <a:chOff x="2849" y="2090"/>
                    <a:chExt cx="123" cy="136"/>
                  </a:xfrm>
                  <a:grpFill/>
                </p:grpSpPr>
                <p:sp>
                  <p:nvSpPr>
                    <p:cNvPr id="3196" name="Freeform 1895"/>
                    <p:cNvSpPr>
                      <a:spLocks/>
                    </p:cNvSpPr>
                    <p:nvPr/>
                  </p:nvSpPr>
                  <p:spPr bwMode="auto">
                    <a:xfrm>
                      <a:off x="2849" y="2090"/>
                      <a:ext cx="123" cy="136"/>
                    </a:xfrm>
                    <a:custGeom>
                      <a:avLst/>
                      <a:gdLst>
                        <a:gd name="T0" fmla="*/ 63 w 247"/>
                        <a:gd name="T1" fmla="*/ 0 h 273"/>
                        <a:gd name="T2" fmla="*/ 0 w 247"/>
                        <a:gd name="T3" fmla="*/ 69 h 273"/>
                        <a:gd name="T4" fmla="*/ 0 w 247"/>
                        <a:gd name="T5" fmla="*/ 273 h 273"/>
                        <a:gd name="T6" fmla="*/ 186 w 247"/>
                        <a:gd name="T7" fmla="*/ 273 h 273"/>
                        <a:gd name="T8" fmla="*/ 247 w 247"/>
                        <a:gd name="T9" fmla="*/ 206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69"/>
                          </a:lnTo>
                          <a:lnTo>
                            <a:pt x="0" y="273"/>
                          </a:lnTo>
                          <a:lnTo>
                            <a:pt x="186" y="273"/>
                          </a:lnTo>
                          <a:lnTo>
                            <a:pt x="247" y="206"/>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3197" name="Line 1896"/>
                    <p:cNvSpPr>
                      <a:spLocks noChangeShapeType="1"/>
                    </p:cNvSpPr>
                    <p:nvPr/>
                  </p:nvSpPr>
                  <p:spPr bwMode="auto">
                    <a:xfrm flipH="1">
                      <a:off x="2849" y="2124"/>
                      <a:ext cx="93" cy="1"/>
                    </a:xfrm>
                    <a:prstGeom prst="line">
                      <a:avLst/>
                    </a:prstGeom>
                    <a:grpFill/>
                    <a:ln w="9525">
                      <a:solidFill>
                        <a:schemeClr val="tx1"/>
                      </a:solidFill>
                      <a:round/>
                      <a:headEnd/>
                      <a:tailEnd/>
                    </a:ln>
                    <a:extLst/>
                  </p:spPr>
                  <p:txBody>
                    <a:bodyPr/>
                    <a:lstStyle/>
                    <a:p>
                      <a:endParaRPr lang="en-US"/>
                    </a:p>
                  </p:txBody>
                </p:sp>
                <p:sp>
                  <p:nvSpPr>
                    <p:cNvPr id="3198" name="Line 1897"/>
                    <p:cNvSpPr>
                      <a:spLocks noChangeShapeType="1"/>
                    </p:cNvSpPr>
                    <p:nvPr/>
                  </p:nvSpPr>
                  <p:spPr bwMode="auto">
                    <a:xfrm flipV="1">
                      <a:off x="2942" y="2090"/>
                      <a:ext cx="30" cy="34"/>
                    </a:xfrm>
                    <a:prstGeom prst="line">
                      <a:avLst/>
                    </a:prstGeom>
                    <a:grpFill/>
                    <a:ln w="9525">
                      <a:solidFill>
                        <a:schemeClr val="tx1"/>
                      </a:solidFill>
                      <a:round/>
                      <a:headEnd/>
                      <a:tailEnd/>
                    </a:ln>
                    <a:extLst/>
                  </p:spPr>
                  <p:txBody>
                    <a:bodyPr/>
                    <a:lstStyle/>
                    <a:p>
                      <a:endParaRPr lang="en-US"/>
                    </a:p>
                  </p:txBody>
                </p:sp>
                <p:sp>
                  <p:nvSpPr>
                    <p:cNvPr id="3199" name="Line 1898"/>
                    <p:cNvSpPr>
                      <a:spLocks noChangeShapeType="1"/>
                    </p:cNvSpPr>
                    <p:nvPr/>
                  </p:nvSpPr>
                  <p:spPr bwMode="auto">
                    <a:xfrm>
                      <a:off x="2942" y="2124"/>
                      <a:ext cx="1" cy="102"/>
                    </a:xfrm>
                    <a:prstGeom prst="line">
                      <a:avLst/>
                    </a:prstGeom>
                    <a:grpFill/>
                    <a:ln w="9525">
                      <a:solidFill>
                        <a:schemeClr val="tx1"/>
                      </a:solidFill>
                      <a:round/>
                      <a:headEnd/>
                      <a:tailEnd/>
                    </a:ln>
                    <a:extLst/>
                  </p:spPr>
                  <p:txBody>
                    <a:bodyPr/>
                    <a:lstStyle/>
                    <a:p>
                      <a:endParaRPr lang="en-US"/>
                    </a:p>
                  </p:txBody>
                </p:sp>
              </p:grpSp>
              <p:grpSp>
                <p:nvGrpSpPr>
                  <p:cNvPr id="3166" name="Group 1904"/>
                  <p:cNvGrpSpPr>
                    <a:grpSpLocks/>
                  </p:cNvGrpSpPr>
                  <p:nvPr/>
                </p:nvGrpSpPr>
                <p:grpSpPr bwMode="auto">
                  <a:xfrm>
                    <a:off x="2849" y="1989"/>
                    <a:ext cx="123" cy="136"/>
                    <a:chOff x="2849" y="1989"/>
                    <a:chExt cx="123" cy="136"/>
                  </a:xfrm>
                  <a:grpFill/>
                </p:grpSpPr>
                <p:sp>
                  <p:nvSpPr>
                    <p:cNvPr id="3192" name="Freeform 1900"/>
                    <p:cNvSpPr>
                      <a:spLocks/>
                    </p:cNvSpPr>
                    <p:nvPr/>
                  </p:nvSpPr>
                  <p:spPr bwMode="auto">
                    <a:xfrm>
                      <a:off x="2849" y="1989"/>
                      <a:ext cx="123" cy="136"/>
                    </a:xfrm>
                    <a:custGeom>
                      <a:avLst/>
                      <a:gdLst>
                        <a:gd name="T0" fmla="*/ 63 w 247"/>
                        <a:gd name="T1" fmla="*/ 0 h 273"/>
                        <a:gd name="T2" fmla="*/ 0 w 247"/>
                        <a:gd name="T3" fmla="*/ 69 h 273"/>
                        <a:gd name="T4" fmla="*/ 0 w 247"/>
                        <a:gd name="T5" fmla="*/ 273 h 273"/>
                        <a:gd name="T6" fmla="*/ 186 w 247"/>
                        <a:gd name="T7" fmla="*/ 273 h 273"/>
                        <a:gd name="T8" fmla="*/ 247 w 247"/>
                        <a:gd name="T9" fmla="*/ 206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69"/>
                          </a:lnTo>
                          <a:lnTo>
                            <a:pt x="0" y="273"/>
                          </a:lnTo>
                          <a:lnTo>
                            <a:pt x="186" y="273"/>
                          </a:lnTo>
                          <a:lnTo>
                            <a:pt x="247" y="206"/>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3193" name="Line 1901"/>
                    <p:cNvSpPr>
                      <a:spLocks noChangeShapeType="1"/>
                    </p:cNvSpPr>
                    <p:nvPr/>
                  </p:nvSpPr>
                  <p:spPr bwMode="auto">
                    <a:xfrm flipH="1">
                      <a:off x="2849" y="2023"/>
                      <a:ext cx="93" cy="1"/>
                    </a:xfrm>
                    <a:prstGeom prst="line">
                      <a:avLst/>
                    </a:prstGeom>
                    <a:grpFill/>
                    <a:ln w="9525">
                      <a:solidFill>
                        <a:schemeClr val="tx1"/>
                      </a:solidFill>
                      <a:round/>
                      <a:headEnd/>
                      <a:tailEnd/>
                    </a:ln>
                    <a:extLst/>
                  </p:spPr>
                  <p:txBody>
                    <a:bodyPr/>
                    <a:lstStyle/>
                    <a:p>
                      <a:endParaRPr lang="en-US"/>
                    </a:p>
                  </p:txBody>
                </p:sp>
                <p:sp>
                  <p:nvSpPr>
                    <p:cNvPr id="3194" name="Line 1902"/>
                    <p:cNvSpPr>
                      <a:spLocks noChangeShapeType="1"/>
                    </p:cNvSpPr>
                    <p:nvPr/>
                  </p:nvSpPr>
                  <p:spPr bwMode="auto">
                    <a:xfrm flipV="1">
                      <a:off x="2942" y="1989"/>
                      <a:ext cx="30" cy="34"/>
                    </a:xfrm>
                    <a:prstGeom prst="line">
                      <a:avLst/>
                    </a:prstGeom>
                    <a:grpFill/>
                    <a:ln w="9525">
                      <a:solidFill>
                        <a:schemeClr val="tx1"/>
                      </a:solidFill>
                      <a:round/>
                      <a:headEnd/>
                      <a:tailEnd/>
                    </a:ln>
                    <a:extLst/>
                  </p:spPr>
                  <p:txBody>
                    <a:bodyPr/>
                    <a:lstStyle/>
                    <a:p>
                      <a:endParaRPr lang="en-US"/>
                    </a:p>
                  </p:txBody>
                </p:sp>
                <p:sp>
                  <p:nvSpPr>
                    <p:cNvPr id="3195" name="Line 1903"/>
                    <p:cNvSpPr>
                      <a:spLocks noChangeShapeType="1"/>
                    </p:cNvSpPr>
                    <p:nvPr/>
                  </p:nvSpPr>
                  <p:spPr bwMode="auto">
                    <a:xfrm>
                      <a:off x="2942" y="2023"/>
                      <a:ext cx="1" cy="102"/>
                    </a:xfrm>
                    <a:prstGeom prst="line">
                      <a:avLst/>
                    </a:prstGeom>
                    <a:grpFill/>
                    <a:ln w="9525">
                      <a:solidFill>
                        <a:schemeClr val="tx1"/>
                      </a:solidFill>
                      <a:round/>
                      <a:headEnd/>
                      <a:tailEnd/>
                    </a:ln>
                    <a:extLst/>
                  </p:spPr>
                  <p:txBody>
                    <a:bodyPr/>
                    <a:lstStyle/>
                    <a:p>
                      <a:endParaRPr lang="en-US"/>
                    </a:p>
                  </p:txBody>
                </p:sp>
              </p:grpSp>
              <p:grpSp>
                <p:nvGrpSpPr>
                  <p:cNvPr id="3167" name="Group 1909"/>
                  <p:cNvGrpSpPr>
                    <a:grpSpLocks/>
                  </p:cNvGrpSpPr>
                  <p:nvPr/>
                </p:nvGrpSpPr>
                <p:grpSpPr bwMode="auto">
                  <a:xfrm>
                    <a:off x="2849" y="1888"/>
                    <a:ext cx="123" cy="136"/>
                    <a:chOff x="2849" y="1888"/>
                    <a:chExt cx="123" cy="136"/>
                  </a:xfrm>
                  <a:grpFill/>
                </p:grpSpPr>
                <p:sp>
                  <p:nvSpPr>
                    <p:cNvPr id="3188" name="Freeform 1905"/>
                    <p:cNvSpPr>
                      <a:spLocks/>
                    </p:cNvSpPr>
                    <p:nvPr/>
                  </p:nvSpPr>
                  <p:spPr bwMode="auto">
                    <a:xfrm>
                      <a:off x="2849" y="1888"/>
                      <a:ext cx="123" cy="136"/>
                    </a:xfrm>
                    <a:custGeom>
                      <a:avLst/>
                      <a:gdLst>
                        <a:gd name="T0" fmla="*/ 63 w 247"/>
                        <a:gd name="T1" fmla="*/ 0 h 273"/>
                        <a:gd name="T2" fmla="*/ 0 w 247"/>
                        <a:gd name="T3" fmla="*/ 70 h 273"/>
                        <a:gd name="T4" fmla="*/ 0 w 247"/>
                        <a:gd name="T5" fmla="*/ 273 h 273"/>
                        <a:gd name="T6" fmla="*/ 186 w 247"/>
                        <a:gd name="T7" fmla="*/ 273 h 273"/>
                        <a:gd name="T8" fmla="*/ 247 w 247"/>
                        <a:gd name="T9" fmla="*/ 206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70"/>
                          </a:lnTo>
                          <a:lnTo>
                            <a:pt x="0" y="273"/>
                          </a:lnTo>
                          <a:lnTo>
                            <a:pt x="186" y="273"/>
                          </a:lnTo>
                          <a:lnTo>
                            <a:pt x="247" y="206"/>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3189" name="Line 1906"/>
                    <p:cNvSpPr>
                      <a:spLocks noChangeShapeType="1"/>
                    </p:cNvSpPr>
                    <p:nvPr/>
                  </p:nvSpPr>
                  <p:spPr bwMode="auto">
                    <a:xfrm flipH="1">
                      <a:off x="2849" y="1922"/>
                      <a:ext cx="93" cy="1"/>
                    </a:xfrm>
                    <a:prstGeom prst="line">
                      <a:avLst/>
                    </a:prstGeom>
                    <a:grpFill/>
                    <a:ln w="9525">
                      <a:solidFill>
                        <a:schemeClr val="tx1"/>
                      </a:solidFill>
                      <a:round/>
                      <a:headEnd/>
                      <a:tailEnd/>
                    </a:ln>
                    <a:extLst/>
                  </p:spPr>
                  <p:txBody>
                    <a:bodyPr/>
                    <a:lstStyle/>
                    <a:p>
                      <a:endParaRPr lang="en-US"/>
                    </a:p>
                  </p:txBody>
                </p:sp>
                <p:sp>
                  <p:nvSpPr>
                    <p:cNvPr id="3190" name="Line 1907"/>
                    <p:cNvSpPr>
                      <a:spLocks noChangeShapeType="1"/>
                    </p:cNvSpPr>
                    <p:nvPr/>
                  </p:nvSpPr>
                  <p:spPr bwMode="auto">
                    <a:xfrm flipV="1">
                      <a:off x="2942" y="1888"/>
                      <a:ext cx="30" cy="34"/>
                    </a:xfrm>
                    <a:prstGeom prst="line">
                      <a:avLst/>
                    </a:prstGeom>
                    <a:grpFill/>
                    <a:ln w="9525">
                      <a:solidFill>
                        <a:schemeClr val="tx1"/>
                      </a:solidFill>
                      <a:round/>
                      <a:headEnd/>
                      <a:tailEnd/>
                    </a:ln>
                    <a:extLst/>
                  </p:spPr>
                  <p:txBody>
                    <a:bodyPr/>
                    <a:lstStyle/>
                    <a:p>
                      <a:endParaRPr lang="en-US"/>
                    </a:p>
                  </p:txBody>
                </p:sp>
                <p:sp>
                  <p:nvSpPr>
                    <p:cNvPr id="3191" name="Line 1908"/>
                    <p:cNvSpPr>
                      <a:spLocks noChangeShapeType="1"/>
                    </p:cNvSpPr>
                    <p:nvPr/>
                  </p:nvSpPr>
                  <p:spPr bwMode="auto">
                    <a:xfrm>
                      <a:off x="2942" y="1922"/>
                      <a:ext cx="1" cy="102"/>
                    </a:xfrm>
                    <a:prstGeom prst="line">
                      <a:avLst/>
                    </a:prstGeom>
                    <a:grpFill/>
                    <a:ln w="9525">
                      <a:solidFill>
                        <a:schemeClr val="tx1"/>
                      </a:solidFill>
                      <a:round/>
                      <a:headEnd/>
                      <a:tailEnd/>
                    </a:ln>
                    <a:extLst/>
                  </p:spPr>
                  <p:txBody>
                    <a:bodyPr/>
                    <a:lstStyle/>
                    <a:p>
                      <a:endParaRPr lang="en-US"/>
                    </a:p>
                  </p:txBody>
                </p:sp>
              </p:grpSp>
              <p:grpSp>
                <p:nvGrpSpPr>
                  <p:cNvPr id="3168" name="Group 1914"/>
                  <p:cNvGrpSpPr>
                    <a:grpSpLocks/>
                  </p:cNvGrpSpPr>
                  <p:nvPr/>
                </p:nvGrpSpPr>
                <p:grpSpPr bwMode="auto">
                  <a:xfrm>
                    <a:off x="2754" y="1787"/>
                    <a:ext cx="123" cy="136"/>
                    <a:chOff x="2754" y="1787"/>
                    <a:chExt cx="123" cy="136"/>
                  </a:xfrm>
                  <a:grpFill/>
                </p:grpSpPr>
                <p:sp>
                  <p:nvSpPr>
                    <p:cNvPr id="3184" name="Freeform 1910"/>
                    <p:cNvSpPr>
                      <a:spLocks/>
                    </p:cNvSpPr>
                    <p:nvPr/>
                  </p:nvSpPr>
                  <p:spPr bwMode="auto">
                    <a:xfrm>
                      <a:off x="2754" y="1787"/>
                      <a:ext cx="123" cy="136"/>
                    </a:xfrm>
                    <a:custGeom>
                      <a:avLst/>
                      <a:gdLst>
                        <a:gd name="T0" fmla="*/ 63 w 247"/>
                        <a:gd name="T1" fmla="*/ 0 h 273"/>
                        <a:gd name="T2" fmla="*/ 0 w 247"/>
                        <a:gd name="T3" fmla="*/ 70 h 273"/>
                        <a:gd name="T4" fmla="*/ 0 w 247"/>
                        <a:gd name="T5" fmla="*/ 273 h 273"/>
                        <a:gd name="T6" fmla="*/ 186 w 247"/>
                        <a:gd name="T7" fmla="*/ 273 h 273"/>
                        <a:gd name="T8" fmla="*/ 247 w 247"/>
                        <a:gd name="T9" fmla="*/ 206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70"/>
                          </a:lnTo>
                          <a:lnTo>
                            <a:pt x="0" y="273"/>
                          </a:lnTo>
                          <a:lnTo>
                            <a:pt x="186" y="273"/>
                          </a:lnTo>
                          <a:lnTo>
                            <a:pt x="247" y="206"/>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3185" name="Line 1911"/>
                    <p:cNvSpPr>
                      <a:spLocks noChangeShapeType="1"/>
                    </p:cNvSpPr>
                    <p:nvPr/>
                  </p:nvSpPr>
                  <p:spPr bwMode="auto">
                    <a:xfrm flipH="1">
                      <a:off x="2754" y="1821"/>
                      <a:ext cx="93" cy="1"/>
                    </a:xfrm>
                    <a:prstGeom prst="line">
                      <a:avLst/>
                    </a:prstGeom>
                    <a:grpFill/>
                    <a:ln w="9525">
                      <a:solidFill>
                        <a:schemeClr val="tx1"/>
                      </a:solidFill>
                      <a:round/>
                      <a:headEnd/>
                      <a:tailEnd/>
                    </a:ln>
                    <a:extLst/>
                  </p:spPr>
                  <p:txBody>
                    <a:bodyPr/>
                    <a:lstStyle/>
                    <a:p>
                      <a:endParaRPr lang="en-US"/>
                    </a:p>
                  </p:txBody>
                </p:sp>
                <p:sp>
                  <p:nvSpPr>
                    <p:cNvPr id="3186" name="Line 1912"/>
                    <p:cNvSpPr>
                      <a:spLocks noChangeShapeType="1"/>
                    </p:cNvSpPr>
                    <p:nvPr/>
                  </p:nvSpPr>
                  <p:spPr bwMode="auto">
                    <a:xfrm flipV="1">
                      <a:off x="2847" y="1787"/>
                      <a:ext cx="30" cy="34"/>
                    </a:xfrm>
                    <a:prstGeom prst="line">
                      <a:avLst/>
                    </a:prstGeom>
                    <a:grpFill/>
                    <a:ln w="9525">
                      <a:solidFill>
                        <a:schemeClr val="tx1"/>
                      </a:solidFill>
                      <a:round/>
                      <a:headEnd/>
                      <a:tailEnd/>
                    </a:ln>
                    <a:extLst/>
                  </p:spPr>
                  <p:txBody>
                    <a:bodyPr/>
                    <a:lstStyle/>
                    <a:p>
                      <a:endParaRPr lang="en-US"/>
                    </a:p>
                  </p:txBody>
                </p:sp>
                <p:sp>
                  <p:nvSpPr>
                    <p:cNvPr id="3187" name="Line 1913"/>
                    <p:cNvSpPr>
                      <a:spLocks noChangeShapeType="1"/>
                    </p:cNvSpPr>
                    <p:nvPr/>
                  </p:nvSpPr>
                  <p:spPr bwMode="auto">
                    <a:xfrm>
                      <a:off x="2847" y="1821"/>
                      <a:ext cx="1" cy="102"/>
                    </a:xfrm>
                    <a:prstGeom prst="line">
                      <a:avLst/>
                    </a:prstGeom>
                    <a:grpFill/>
                    <a:ln w="9525">
                      <a:solidFill>
                        <a:schemeClr val="tx1"/>
                      </a:solidFill>
                      <a:round/>
                      <a:headEnd/>
                      <a:tailEnd/>
                    </a:ln>
                    <a:extLst/>
                  </p:spPr>
                  <p:txBody>
                    <a:bodyPr/>
                    <a:lstStyle/>
                    <a:p>
                      <a:endParaRPr lang="en-US"/>
                    </a:p>
                  </p:txBody>
                </p:sp>
              </p:grpSp>
              <p:grpSp>
                <p:nvGrpSpPr>
                  <p:cNvPr id="3169" name="Group 1919"/>
                  <p:cNvGrpSpPr>
                    <a:grpSpLocks/>
                  </p:cNvGrpSpPr>
                  <p:nvPr/>
                </p:nvGrpSpPr>
                <p:grpSpPr bwMode="auto">
                  <a:xfrm>
                    <a:off x="2849" y="1787"/>
                    <a:ext cx="123" cy="136"/>
                    <a:chOff x="2849" y="1787"/>
                    <a:chExt cx="123" cy="136"/>
                  </a:xfrm>
                  <a:grpFill/>
                </p:grpSpPr>
                <p:sp>
                  <p:nvSpPr>
                    <p:cNvPr id="3180" name="Freeform 1915"/>
                    <p:cNvSpPr>
                      <a:spLocks/>
                    </p:cNvSpPr>
                    <p:nvPr/>
                  </p:nvSpPr>
                  <p:spPr bwMode="auto">
                    <a:xfrm>
                      <a:off x="2849" y="1787"/>
                      <a:ext cx="123" cy="136"/>
                    </a:xfrm>
                    <a:custGeom>
                      <a:avLst/>
                      <a:gdLst>
                        <a:gd name="T0" fmla="*/ 63 w 247"/>
                        <a:gd name="T1" fmla="*/ 0 h 273"/>
                        <a:gd name="T2" fmla="*/ 0 w 247"/>
                        <a:gd name="T3" fmla="*/ 70 h 273"/>
                        <a:gd name="T4" fmla="*/ 0 w 247"/>
                        <a:gd name="T5" fmla="*/ 273 h 273"/>
                        <a:gd name="T6" fmla="*/ 186 w 247"/>
                        <a:gd name="T7" fmla="*/ 273 h 273"/>
                        <a:gd name="T8" fmla="*/ 247 w 247"/>
                        <a:gd name="T9" fmla="*/ 206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70"/>
                          </a:lnTo>
                          <a:lnTo>
                            <a:pt x="0" y="273"/>
                          </a:lnTo>
                          <a:lnTo>
                            <a:pt x="186" y="273"/>
                          </a:lnTo>
                          <a:lnTo>
                            <a:pt x="247" y="206"/>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3181" name="Line 1916"/>
                    <p:cNvSpPr>
                      <a:spLocks noChangeShapeType="1"/>
                    </p:cNvSpPr>
                    <p:nvPr/>
                  </p:nvSpPr>
                  <p:spPr bwMode="auto">
                    <a:xfrm flipH="1">
                      <a:off x="2849" y="1821"/>
                      <a:ext cx="93" cy="1"/>
                    </a:xfrm>
                    <a:prstGeom prst="line">
                      <a:avLst/>
                    </a:prstGeom>
                    <a:grpFill/>
                    <a:ln w="9525">
                      <a:solidFill>
                        <a:schemeClr val="tx1"/>
                      </a:solidFill>
                      <a:round/>
                      <a:headEnd/>
                      <a:tailEnd/>
                    </a:ln>
                    <a:extLst/>
                  </p:spPr>
                  <p:txBody>
                    <a:bodyPr/>
                    <a:lstStyle/>
                    <a:p>
                      <a:endParaRPr lang="en-US"/>
                    </a:p>
                  </p:txBody>
                </p:sp>
                <p:sp>
                  <p:nvSpPr>
                    <p:cNvPr id="3182" name="Line 1917"/>
                    <p:cNvSpPr>
                      <a:spLocks noChangeShapeType="1"/>
                    </p:cNvSpPr>
                    <p:nvPr/>
                  </p:nvSpPr>
                  <p:spPr bwMode="auto">
                    <a:xfrm flipV="1">
                      <a:off x="2942" y="1787"/>
                      <a:ext cx="30" cy="34"/>
                    </a:xfrm>
                    <a:prstGeom prst="line">
                      <a:avLst/>
                    </a:prstGeom>
                    <a:grpFill/>
                    <a:ln w="9525">
                      <a:solidFill>
                        <a:schemeClr val="tx1"/>
                      </a:solidFill>
                      <a:round/>
                      <a:headEnd/>
                      <a:tailEnd/>
                    </a:ln>
                    <a:extLst/>
                  </p:spPr>
                  <p:txBody>
                    <a:bodyPr/>
                    <a:lstStyle/>
                    <a:p>
                      <a:endParaRPr lang="en-US"/>
                    </a:p>
                  </p:txBody>
                </p:sp>
                <p:sp>
                  <p:nvSpPr>
                    <p:cNvPr id="3183" name="Line 1918"/>
                    <p:cNvSpPr>
                      <a:spLocks noChangeShapeType="1"/>
                    </p:cNvSpPr>
                    <p:nvPr/>
                  </p:nvSpPr>
                  <p:spPr bwMode="auto">
                    <a:xfrm>
                      <a:off x="2942" y="1821"/>
                      <a:ext cx="1" cy="102"/>
                    </a:xfrm>
                    <a:prstGeom prst="line">
                      <a:avLst/>
                    </a:prstGeom>
                    <a:grpFill/>
                    <a:ln w="9525">
                      <a:solidFill>
                        <a:schemeClr val="tx1"/>
                      </a:solidFill>
                      <a:round/>
                      <a:headEnd/>
                      <a:tailEnd/>
                    </a:ln>
                    <a:extLst/>
                  </p:spPr>
                  <p:txBody>
                    <a:bodyPr/>
                    <a:lstStyle/>
                    <a:p>
                      <a:endParaRPr lang="en-US"/>
                    </a:p>
                  </p:txBody>
                </p:sp>
              </p:grpSp>
              <p:grpSp>
                <p:nvGrpSpPr>
                  <p:cNvPr id="3170" name="Group 1924"/>
                  <p:cNvGrpSpPr>
                    <a:grpSpLocks/>
                  </p:cNvGrpSpPr>
                  <p:nvPr/>
                </p:nvGrpSpPr>
                <p:grpSpPr bwMode="auto">
                  <a:xfrm>
                    <a:off x="2754" y="1686"/>
                    <a:ext cx="123" cy="136"/>
                    <a:chOff x="2754" y="1686"/>
                    <a:chExt cx="123" cy="136"/>
                  </a:xfrm>
                  <a:grpFill/>
                </p:grpSpPr>
                <p:sp>
                  <p:nvSpPr>
                    <p:cNvPr id="3176" name="Freeform 1920"/>
                    <p:cNvSpPr>
                      <a:spLocks/>
                    </p:cNvSpPr>
                    <p:nvPr/>
                  </p:nvSpPr>
                  <p:spPr bwMode="auto">
                    <a:xfrm>
                      <a:off x="2754" y="1686"/>
                      <a:ext cx="123" cy="136"/>
                    </a:xfrm>
                    <a:custGeom>
                      <a:avLst/>
                      <a:gdLst>
                        <a:gd name="T0" fmla="*/ 63 w 247"/>
                        <a:gd name="T1" fmla="*/ 0 h 273"/>
                        <a:gd name="T2" fmla="*/ 0 w 247"/>
                        <a:gd name="T3" fmla="*/ 69 h 273"/>
                        <a:gd name="T4" fmla="*/ 0 w 247"/>
                        <a:gd name="T5" fmla="*/ 273 h 273"/>
                        <a:gd name="T6" fmla="*/ 186 w 247"/>
                        <a:gd name="T7" fmla="*/ 273 h 273"/>
                        <a:gd name="T8" fmla="*/ 247 w 247"/>
                        <a:gd name="T9" fmla="*/ 205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69"/>
                          </a:lnTo>
                          <a:lnTo>
                            <a:pt x="0" y="273"/>
                          </a:lnTo>
                          <a:lnTo>
                            <a:pt x="186" y="273"/>
                          </a:lnTo>
                          <a:lnTo>
                            <a:pt x="247" y="205"/>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3177" name="Line 1921"/>
                    <p:cNvSpPr>
                      <a:spLocks noChangeShapeType="1"/>
                    </p:cNvSpPr>
                    <p:nvPr/>
                  </p:nvSpPr>
                  <p:spPr bwMode="auto">
                    <a:xfrm flipH="1">
                      <a:off x="2754" y="1720"/>
                      <a:ext cx="93" cy="1"/>
                    </a:xfrm>
                    <a:prstGeom prst="line">
                      <a:avLst/>
                    </a:prstGeom>
                    <a:grpFill/>
                    <a:ln w="9525">
                      <a:solidFill>
                        <a:schemeClr val="tx1"/>
                      </a:solidFill>
                      <a:round/>
                      <a:headEnd/>
                      <a:tailEnd/>
                    </a:ln>
                    <a:extLst/>
                  </p:spPr>
                  <p:txBody>
                    <a:bodyPr/>
                    <a:lstStyle/>
                    <a:p>
                      <a:endParaRPr lang="en-US"/>
                    </a:p>
                  </p:txBody>
                </p:sp>
                <p:sp>
                  <p:nvSpPr>
                    <p:cNvPr id="3178" name="Line 1922"/>
                    <p:cNvSpPr>
                      <a:spLocks noChangeShapeType="1"/>
                    </p:cNvSpPr>
                    <p:nvPr/>
                  </p:nvSpPr>
                  <p:spPr bwMode="auto">
                    <a:xfrm flipV="1">
                      <a:off x="2847" y="1686"/>
                      <a:ext cx="30" cy="34"/>
                    </a:xfrm>
                    <a:prstGeom prst="line">
                      <a:avLst/>
                    </a:prstGeom>
                    <a:grpFill/>
                    <a:ln w="9525">
                      <a:solidFill>
                        <a:schemeClr val="tx1"/>
                      </a:solidFill>
                      <a:round/>
                      <a:headEnd/>
                      <a:tailEnd/>
                    </a:ln>
                    <a:extLst/>
                  </p:spPr>
                  <p:txBody>
                    <a:bodyPr/>
                    <a:lstStyle/>
                    <a:p>
                      <a:endParaRPr lang="en-US"/>
                    </a:p>
                  </p:txBody>
                </p:sp>
                <p:sp>
                  <p:nvSpPr>
                    <p:cNvPr id="3179" name="Line 1923"/>
                    <p:cNvSpPr>
                      <a:spLocks noChangeShapeType="1"/>
                    </p:cNvSpPr>
                    <p:nvPr/>
                  </p:nvSpPr>
                  <p:spPr bwMode="auto">
                    <a:xfrm>
                      <a:off x="2847" y="1720"/>
                      <a:ext cx="1" cy="102"/>
                    </a:xfrm>
                    <a:prstGeom prst="line">
                      <a:avLst/>
                    </a:prstGeom>
                    <a:grpFill/>
                    <a:ln w="9525">
                      <a:solidFill>
                        <a:schemeClr val="tx1"/>
                      </a:solidFill>
                      <a:round/>
                      <a:headEnd/>
                      <a:tailEnd/>
                    </a:ln>
                    <a:extLst/>
                  </p:spPr>
                  <p:txBody>
                    <a:bodyPr/>
                    <a:lstStyle/>
                    <a:p>
                      <a:endParaRPr lang="en-US"/>
                    </a:p>
                  </p:txBody>
                </p:sp>
              </p:grpSp>
              <p:grpSp>
                <p:nvGrpSpPr>
                  <p:cNvPr id="3171" name="Group 1929"/>
                  <p:cNvGrpSpPr>
                    <a:grpSpLocks/>
                  </p:cNvGrpSpPr>
                  <p:nvPr/>
                </p:nvGrpSpPr>
                <p:grpSpPr bwMode="auto">
                  <a:xfrm>
                    <a:off x="2849" y="1686"/>
                    <a:ext cx="123" cy="136"/>
                    <a:chOff x="2849" y="1686"/>
                    <a:chExt cx="123" cy="136"/>
                  </a:xfrm>
                  <a:grpFill/>
                </p:grpSpPr>
                <p:sp>
                  <p:nvSpPr>
                    <p:cNvPr id="3172" name="Freeform 1925"/>
                    <p:cNvSpPr>
                      <a:spLocks/>
                    </p:cNvSpPr>
                    <p:nvPr/>
                  </p:nvSpPr>
                  <p:spPr bwMode="auto">
                    <a:xfrm>
                      <a:off x="2849" y="1686"/>
                      <a:ext cx="123" cy="136"/>
                    </a:xfrm>
                    <a:custGeom>
                      <a:avLst/>
                      <a:gdLst>
                        <a:gd name="T0" fmla="*/ 63 w 247"/>
                        <a:gd name="T1" fmla="*/ 0 h 273"/>
                        <a:gd name="T2" fmla="*/ 0 w 247"/>
                        <a:gd name="T3" fmla="*/ 69 h 273"/>
                        <a:gd name="T4" fmla="*/ 0 w 247"/>
                        <a:gd name="T5" fmla="*/ 273 h 273"/>
                        <a:gd name="T6" fmla="*/ 186 w 247"/>
                        <a:gd name="T7" fmla="*/ 273 h 273"/>
                        <a:gd name="T8" fmla="*/ 247 w 247"/>
                        <a:gd name="T9" fmla="*/ 205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69"/>
                          </a:lnTo>
                          <a:lnTo>
                            <a:pt x="0" y="273"/>
                          </a:lnTo>
                          <a:lnTo>
                            <a:pt x="186" y="273"/>
                          </a:lnTo>
                          <a:lnTo>
                            <a:pt x="247" y="205"/>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3173" name="Line 1926"/>
                    <p:cNvSpPr>
                      <a:spLocks noChangeShapeType="1"/>
                    </p:cNvSpPr>
                    <p:nvPr/>
                  </p:nvSpPr>
                  <p:spPr bwMode="auto">
                    <a:xfrm flipH="1">
                      <a:off x="2849" y="1720"/>
                      <a:ext cx="93" cy="1"/>
                    </a:xfrm>
                    <a:prstGeom prst="line">
                      <a:avLst/>
                    </a:prstGeom>
                    <a:grpFill/>
                    <a:ln w="9525">
                      <a:solidFill>
                        <a:schemeClr val="tx1"/>
                      </a:solidFill>
                      <a:round/>
                      <a:headEnd/>
                      <a:tailEnd/>
                    </a:ln>
                    <a:extLst/>
                  </p:spPr>
                  <p:txBody>
                    <a:bodyPr/>
                    <a:lstStyle/>
                    <a:p>
                      <a:endParaRPr lang="en-US"/>
                    </a:p>
                  </p:txBody>
                </p:sp>
                <p:sp>
                  <p:nvSpPr>
                    <p:cNvPr id="3174" name="Line 1927"/>
                    <p:cNvSpPr>
                      <a:spLocks noChangeShapeType="1"/>
                    </p:cNvSpPr>
                    <p:nvPr/>
                  </p:nvSpPr>
                  <p:spPr bwMode="auto">
                    <a:xfrm flipV="1">
                      <a:off x="2942" y="1686"/>
                      <a:ext cx="30" cy="34"/>
                    </a:xfrm>
                    <a:prstGeom prst="line">
                      <a:avLst/>
                    </a:prstGeom>
                    <a:grpFill/>
                    <a:ln w="9525">
                      <a:solidFill>
                        <a:schemeClr val="tx1"/>
                      </a:solidFill>
                      <a:round/>
                      <a:headEnd/>
                      <a:tailEnd/>
                    </a:ln>
                    <a:extLst/>
                  </p:spPr>
                  <p:txBody>
                    <a:bodyPr/>
                    <a:lstStyle/>
                    <a:p>
                      <a:endParaRPr lang="en-US"/>
                    </a:p>
                  </p:txBody>
                </p:sp>
                <p:sp>
                  <p:nvSpPr>
                    <p:cNvPr id="3175" name="Line 1928"/>
                    <p:cNvSpPr>
                      <a:spLocks noChangeShapeType="1"/>
                    </p:cNvSpPr>
                    <p:nvPr/>
                  </p:nvSpPr>
                  <p:spPr bwMode="auto">
                    <a:xfrm>
                      <a:off x="2942" y="1720"/>
                      <a:ext cx="1" cy="102"/>
                    </a:xfrm>
                    <a:prstGeom prst="line">
                      <a:avLst/>
                    </a:prstGeom>
                    <a:grpFill/>
                    <a:ln w="9525">
                      <a:solidFill>
                        <a:schemeClr val="tx1"/>
                      </a:solidFill>
                      <a:round/>
                      <a:headEnd/>
                      <a:tailEnd/>
                    </a:ln>
                    <a:extLst/>
                  </p:spPr>
                  <p:txBody>
                    <a:bodyPr/>
                    <a:lstStyle/>
                    <a:p>
                      <a:endParaRPr lang="en-US"/>
                    </a:p>
                  </p:txBody>
                </p:sp>
              </p:grpSp>
            </p:grpSp>
            <p:grpSp>
              <p:nvGrpSpPr>
                <p:cNvPr id="3051" name="Group 2031"/>
                <p:cNvGrpSpPr>
                  <a:grpSpLocks/>
                </p:cNvGrpSpPr>
                <p:nvPr/>
              </p:nvGrpSpPr>
              <p:grpSpPr bwMode="auto">
                <a:xfrm>
                  <a:off x="2944" y="1686"/>
                  <a:ext cx="218" cy="1045"/>
                  <a:chOff x="2944" y="1686"/>
                  <a:chExt cx="218" cy="1045"/>
                </a:xfrm>
                <a:grpFill/>
              </p:grpSpPr>
              <p:grpSp>
                <p:nvGrpSpPr>
                  <p:cNvPr id="3052" name="Group 1935"/>
                  <p:cNvGrpSpPr>
                    <a:grpSpLocks/>
                  </p:cNvGrpSpPr>
                  <p:nvPr/>
                </p:nvGrpSpPr>
                <p:grpSpPr bwMode="auto">
                  <a:xfrm>
                    <a:off x="2944" y="2594"/>
                    <a:ext cx="123" cy="137"/>
                    <a:chOff x="2944" y="2594"/>
                    <a:chExt cx="123" cy="137"/>
                  </a:xfrm>
                  <a:grpFill/>
                </p:grpSpPr>
                <p:sp>
                  <p:nvSpPr>
                    <p:cNvPr id="3148" name="Freeform 1931"/>
                    <p:cNvSpPr>
                      <a:spLocks/>
                    </p:cNvSpPr>
                    <p:nvPr/>
                  </p:nvSpPr>
                  <p:spPr bwMode="auto">
                    <a:xfrm>
                      <a:off x="2944" y="2594"/>
                      <a:ext cx="123" cy="137"/>
                    </a:xfrm>
                    <a:custGeom>
                      <a:avLst/>
                      <a:gdLst>
                        <a:gd name="T0" fmla="*/ 63 w 247"/>
                        <a:gd name="T1" fmla="*/ 0 h 273"/>
                        <a:gd name="T2" fmla="*/ 0 w 247"/>
                        <a:gd name="T3" fmla="*/ 69 h 273"/>
                        <a:gd name="T4" fmla="*/ 0 w 247"/>
                        <a:gd name="T5" fmla="*/ 273 h 273"/>
                        <a:gd name="T6" fmla="*/ 186 w 247"/>
                        <a:gd name="T7" fmla="*/ 273 h 273"/>
                        <a:gd name="T8" fmla="*/ 247 w 247"/>
                        <a:gd name="T9" fmla="*/ 205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69"/>
                          </a:lnTo>
                          <a:lnTo>
                            <a:pt x="0" y="273"/>
                          </a:lnTo>
                          <a:lnTo>
                            <a:pt x="186" y="273"/>
                          </a:lnTo>
                          <a:lnTo>
                            <a:pt x="247" y="205"/>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3149" name="Line 1932"/>
                    <p:cNvSpPr>
                      <a:spLocks noChangeShapeType="1"/>
                    </p:cNvSpPr>
                    <p:nvPr/>
                  </p:nvSpPr>
                  <p:spPr bwMode="auto">
                    <a:xfrm flipH="1">
                      <a:off x="2944" y="2629"/>
                      <a:ext cx="93" cy="1"/>
                    </a:xfrm>
                    <a:prstGeom prst="line">
                      <a:avLst/>
                    </a:prstGeom>
                    <a:grpFill/>
                    <a:ln w="9525">
                      <a:solidFill>
                        <a:schemeClr val="tx1"/>
                      </a:solidFill>
                      <a:round/>
                      <a:headEnd/>
                      <a:tailEnd/>
                    </a:ln>
                    <a:extLst/>
                  </p:spPr>
                  <p:txBody>
                    <a:bodyPr/>
                    <a:lstStyle/>
                    <a:p>
                      <a:endParaRPr lang="en-US"/>
                    </a:p>
                  </p:txBody>
                </p:sp>
                <p:sp>
                  <p:nvSpPr>
                    <p:cNvPr id="3150" name="Line 1933"/>
                    <p:cNvSpPr>
                      <a:spLocks noChangeShapeType="1"/>
                    </p:cNvSpPr>
                    <p:nvPr/>
                  </p:nvSpPr>
                  <p:spPr bwMode="auto">
                    <a:xfrm flipV="1">
                      <a:off x="3037" y="2594"/>
                      <a:ext cx="30" cy="35"/>
                    </a:xfrm>
                    <a:prstGeom prst="line">
                      <a:avLst/>
                    </a:prstGeom>
                    <a:grpFill/>
                    <a:ln w="9525">
                      <a:solidFill>
                        <a:schemeClr val="tx1"/>
                      </a:solidFill>
                      <a:round/>
                      <a:headEnd/>
                      <a:tailEnd/>
                    </a:ln>
                    <a:extLst/>
                  </p:spPr>
                  <p:txBody>
                    <a:bodyPr/>
                    <a:lstStyle/>
                    <a:p>
                      <a:endParaRPr lang="en-US"/>
                    </a:p>
                  </p:txBody>
                </p:sp>
                <p:sp>
                  <p:nvSpPr>
                    <p:cNvPr id="3151" name="Line 1934"/>
                    <p:cNvSpPr>
                      <a:spLocks noChangeShapeType="1"/>
                    </p:cNvSpPr>
                    <p:nvPr/>
                  </p:nvSpPr>
                  <p:spPr bwMode="auto">
                    <a:xfrm>
                      <a:off x="3037" y="2629"/>
                      <a:ext cx="1" cy="102"/>
                    </a:xfrm>
                    <a:prstGeom prst="line">
                      <a:avLst/>
                    </a:prstGeom>
                    <a:grpFill/>
                    <a:ln w="9525">
                      <a:solidFill>
                        <a:schemeClr val="tx1"/>
                      </a:solidFill>
                      <a:round/>
                      <a:headEnd/>
                      <a:tailEnd/>
                    </a:ln>
                    <a:extLst/>
                  </p:spPr>
                  <p:txBody>
                    <a:bodyPr/>
                    <a:lstStyle/>
                    <a:p>
                      <a:endParaRPr lang="en-US"/>
                    </a:p>
                  </p:txBody>
                </p:sp>
              </p:grpSp>
              <p:grpSp>
                <p:nvGrpSpPr>
                  <p:cNvPr id="3053" name="Group 1940"/>
                  <p:cNvGrpSpPr>
                    <a:grpSpLocks/>
                  </p:cNvGrpSpPr>
                  <p:nvPr/>
                </p:nvGrpSpPr>
                <p:grpSpPr bwMode="auto">
                  <a:xfrm>
                    <a:off x="2944" y="2493"/>
                    <a:ext cx="123" cy="137"/>
                    <a:chOff x="2944" y="2493"/>
                    <a:chExt cx="123" cy="137"/>
                  </a:xfrm>
                  <a:grpFill/>
                </p:grpSpPr>
                <p:sp>
                  <p:nvSpPr>
                    <p:cNvPr id="3144" name="Freeform 1936"/>
                    <p:cNvSpPr>
                      <a:spLocks/>
                    </p:cNvSpPr>
                    <p:nvPr/>
                  </p:nvSpPr>
                  <p:spPr bwMode="auto">
                    <a:xfrm>
                      <a:off x="2944" y="2493"/>
                      <a:ext cx="123" cy="137"/>
                    </a:xfrm>
                    <a:custGeom>
                      <a:avLst/>
                      <a:gdLst>
                        <a:gd name="T0" fmla="*/ 63 w 247"/>
                        <a:gd name="T1" fmla="*/ 0 h 273"/>
                        <a:gd name="T2" fmla="*/ 0 w 247"/>
                        <a:gd name="T3" fmla="*/ 69 h 273"/>
                        <a:gd name="T4" fmla="*/ 0 w 247"/>
                        <a:gd name="T5" fmla="*/ 273 h 273"/>
                        <a:gd name="T6" fmla="*/ 186 w 247"/>
                        <a:gd name="T7" fmla="*/ 273 h 273"/>
                        <a:gd name="T8" fmla="*/ 247 w 247"/>
                        <a:gd name="T9" fmla="*/ 206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69"/>
                          </a:lnTo>
                          <a:lnTo>
                            <a:pt x="0" y="273"/>
                          </a:lnTo>
                          <a:lnTo>
                            <a:pt x="186" y="273"/>
                          </a:lnTo>
                          <a:lnTo>
                            <a:pt x="247" y="206"/>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3145" name="Line 1937"/>
                    <p:cNvSpPr>
                      <a:spLocks noChangeShapeType="1"/>
                    </p:cNvSpPr>
                    <p:nvPr/>
                  </p:nvSpPr>
                  <p:spPr bwMode="auto">
                    <a:xfrm flipH="1">
                      <a:off x="2944" y="2528"/>
                      <a:ext cx="93" cy="1"/>
                    </a:xfrm>
                    <a:prstGeom prst="line">
                      <a:avLst/>
                    </a:prstGeom>
                    <a:grpFill/>
                    <a:ln w="9525">
                      <a:solidFill>
                        <a:schemeClr val="tx1"/>
                      </a:solidFill>
                      <a:round/>
                      <a:headEnd/>
                      <a:tailEnd/>
                    </a:ln>
                    <a:extLst/>
                  </p:spPr>
                  <p:txBody>
                    <a:bodyPr/>
                    <a:lstStyle/>
                    <a:p>
                      <a:endParaRPr lang="en-US"/>
                    </a:p>
                  </p:txBody>
                </p:sp>
                <p:sp>
                  <p:nvSpPr>
                    <p:cNvPr id="3146" name="Line 1938"/>
                    <p:cNvSpPr>
                      <a:spLocks noChangeShapeType="1"/>
                    </p:cNvSpPr>
                    <p:nvPr/>
                  </p:nvSpPr>
                  <p:spPr bwMode="auto">
                    <a:xfrm flipV="1">
                      <a:off x="3037" y="2493"/>
                      <a:ext cx="30" cy="35"/>
                    </a:xfrm>
                    <a:prstGeom prst="line">
                      <a:avLst/>
                    </a:prstGeom>
                    <a:grpFill/>
                    <a:ln w="9525">
                      <a:solidFill>
                        <a:schemeClr val="tx1"/>
                      </a:solidFill>
                      <a:round/>
                      <a:headEnd/>
                      <a:tailEnd/>
                    </a:ln>
                    <a:extLst/>
                  </p:spPr>
                  <p:txBody>
                    <a:bodyPr/>
                    <a:lstStyle/>
                    <a:p>
                      <a:endParaRPr lang="en-US"/>
                    </a:p>
                  </p:txBody>
                </p:sp>
                <p:sp>
                  <p:nvSpPr>
                    <p:cNvPr id="3147" name="Line 1939"/>
                    <p:cNvSpPr>
                      <a:spLocks noChangeShapeType="1"/>
                    </p:cNvSpPr>
                    <p:nvPr/>
                  </p:nvSpPr>
                  <p:spPr bwMode="auto">
                    <a:xfrm>
                      <a:off x="3037" y="2528"/>
                      <a:ext cx="1" cy="102"/>
                    </a:xfrm>
                    <a:prstGeom prst="line">
                      <a:avLst/>
                    </a:prstGeom>
                    <a:grpFill/>
                    <a:ln w="9525">
                      <a:solidFill>
                        <a:schemeClr val="tx1"/>
                      </a:solidFill>
                      <a:round/>
                      <a:headEnd/>
                      <a:tailEnd/>
                    </a:ln>
                    <a:extLst/>
                  </p:spPr>
                  <p:txBody>
                    <a:bodyPr/>
                    <a:lstStyle/>
                    <a:p>
                      <a:endParaRPr lang="en-US"/>
                    </a:p>
                  </p:txBody>
                </p:sp>
              </p:grpSp>
              <p:grpSp>
                <p:nvGrpSpPr>
                  <p:cNvPr id="3054" name="Group 1945"/>
                  <p:cNvGrpSpPr>
                    <a:grpSpLocks/>
                  </p:cNvGrpSpPr>
                  <p:nvPr/>
                </p:nvGrpSpPr>
                <p:grpSpPr bwMode="auto">
                  <a:xfrm>
                    <a:off x="2944" y="2392"/>
                    <a:ext cx="123" cy="137"/>
                    <a:chOff x="2944" y="2392"/>
                    <a:chExt cx="123" cy="137"/>
                  </a:xfrm>
                  <a:grpFill/>
                </p:grpSpPr>
                <p:sp>
                  <p:nvSpPr>
                    <p:cNvPr id="3140" name="Freeform 1941"/>
                    <p:cNvSpPr>
                      <a:spLocks/>
                    </p:cNvSpPr>
                    <p:nvPr/>
                  </p:nvSpPr>
                  <p:spPr bwMode="auto">
                    <a:xfrm>
                      <a:off x="2944" y="2392"/>
                      <a:ext cx="123" cy="137"/>
                    </a:xfrm>
                    <a:custGeom>
                      <a:avLst/>
                      <a:gdLst>
                        <a:gd name="T0" fmla="*/ 63 w 247"/>
                        <a:gd name="T1" fmla="*/ 0 h 273"/>
                        <a:gd name="T2" fmla="*/ 0 w 247"/>
                        <a:gd name="T3" fmla="*/ 69 h 273"/>
                        <a:gd name="T4" fmla="*/ 0 w 247"/>
                        <a:gd name="T5" fmla="*/ 273 h 273"/>
                        <a:gd name="T6" fmla="*/ 186 w 247"/>
                        <a:gd name="T7" fmla="*/ 273 h 273"/>
                        <a:gd name="T8" fmla="*/ 247 w 247"/>
                        <a:gd name="T9" fmla="*/ 206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69"/>
                          </a:lnTo>
                          <a:lnTo>
                            <a:pt x="0" y="273"/>
                          </a:lnTo>
                          <a:lnTo>
                            <a:pt x="186" y="273"/>
                          </a:lnTo>
                          <a:lnTo>
                            <a:pt x="247" y="206"/>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3141" name="Line 1942"/>
                    <p:cNvSpPr>
                      <a:spLocks noChangeShapeType="1"/>
                    </p:cNvSpPr>
                    <p:nvPr/>
                  </p:nvSpPr>
                  <p:spPr bwMode="auto">
                    <a:xfrm flipH="1">
                      <a:off x="2944" y="2427"/>
                      <a:ext cx="93" cy="1"/>
                    </a:xfrm>
                    <a:prstGeom prst="line">
                      <a:avLst/>
                    </a:prstGeom>
                    <a:grpFill/>
                    <a:ln w="9525">
                      <a:solidFill>
                        <a:schemeClr val="tx1"/>
                      </a:solidFill>
                      <a:round/>
                      <a:headEnd/>
                      <a:tailEnd/>
                    </a:ln>
                    <a:extLst/>
                  </p:spPr>
                  <p:txBody>
                    <a:bodyPr/>
                    <a:lstStyle/>
                    <a:p>
                      <a:endParaRPr lang="en-US"/>
                    </a:p>
                  </p:txBody>
                </p:sp>
                <p:sp>
                  <p:nvSpPr>
                    <p:cNvPr id="3142" name="Line 1943"/>
                    <p:cNvSpPr>
                      <a:spLocks noChangeShapeType="1"/>
                    </p:cNvSpPr>
                    <p:nvPr/>
                  </p:nvSpPr>
                  <p:spPr bwMode="auto">
                    <a:xfrm flipV="1">
                      <a:off x="3037" y="2392"/>
                      <a:ext cx="30" cy="35"/>
                    </a:xfrm>
                    <a:prstGeom prst="line">
                      <a:avLst/>
                    </a:prstGeom>
                    <a:grpFill/>
                    <a:ln w="9525">
                      <a:solidFill>
                        <a:schemeClr val="tx1"/>
                      </a:solidFill>
                      <a:round/>
                      <a:headEnd/>
                      <a:tailEnd/>
                    </a:ln>
                    <a:extLst/>
                  </p:spPr>
                  <p:txBody>
                    <a:bodyPr/>
                    <a:lstStyle/>
                    <a:p>
                      <a:endParaRPr lang="en-US"/>
                    </a:p>
                  </p:txBody>
                </p:sp>
                <p:sp>
                  <p:nvSpPr>
                    <p:cNvPr id="3143" name="Line 1944"/>
                    <p:cNvSpPr>
                      <a:spLocks noChangeShapeType="1"/>
                    </p:cNvSpPr>
                    <p:nvPr/>
                  </p:nvSpPr>
                  <p:spPr bwMode="auto">
                    <a:xfrm>
                      <a:off x="3037" y="2427"/>
                      <a:ext cx="1" cy="102"/>
                    </a:xfrm>
                    <a:prstGeom prst="line">
                      <a:avLst/>
                    </a:prstGeom>
                    <a:grpFill/>
                    <a:ln w="9525">
                      <a:solidFill>
                        <a:schemeClr val="tx1"/>
                      </a:solidFill>
                      <a:round/>
                      <a:headEnd/>
                      <a:tailEnd/>
                    </a:ln>
                    <a:extLst/>
                  </p:spPr>
                  <p:txBody>
                    <a:bodyPr/>
                    <a:lstStyle/>
                    <a:p>
                      <a:endParaRPr lang="en-US"/>
                    </a:p>
                  </p:txBody>
                </p:sp>
              </p:grpSp>
              <p:grpSp>
                <p:nvGrpSpPr>
                  <p:cNvPr id="3055" name="Group 1950"/>
                  <p:cNvGrpSpPr>
                    <a:grpSpLocks/>
                  </p:cNvGrpSpPr>
                  <p:nvPr/>
                </p:nvGrpSpPr>
                <p:grpSpPr bwMode="auto">
                  <a:xfrm>
                    <a:off x="2944" y="2292"/>
                    <a:ext cx="123" cy="136"/>
                    <a:chOff x="2944" y="2292"/>
                    <a:chExt cx="123" cy="136"/>
                  </a:xfrm>
                  <a:grpFill/>
                </p:grpSpPr>
                <p:sp>
                  <p:nvSpPr>
                    <p:cNvPr id="3136" name="Freeform 1946"/>
                    <p:cNvSpPr>
                      <a:spLocks/>
                    </p:cNvSpPr>
                    <p:nvPr/>
                  </p:nvSpPr>
                  <p:spPr bwMode="auto">
                    <a:xfrm>
                      <a:off x="2944" y="2292"/>
                      <a:ext cx="123" cy="136"/>
                    </a:xfrm>
                    <a:custGeom>
                      <a:avLst/>
                      <a:gdLst>
                        <a:gd name="T0" fmla="*/ 63 w 247"/>
                        <a:gd name="T1" fmla="*/ 0 h 273"/>
                        <a:gd name="T2" fmla="*/ 0 w 247"/>
                        <a:gd name="T3" fmla="*/ 69 h 273"/>
                        <a:gd name="T4" fmla="*/ 0 w 247"/>
                        <a:gd name="T5" fmla="*/ 273 h 273"/>
                        <a:gd name="T6" fmla="*/ 186 w 247"/>
                        <a:gd name="T7" fmla="*/ 273 h 273"/>
                        <a:gd name="T8" fmla="*/ 247 w 247"/>
                        <a:gd name="T9" fmla="*/ 206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69"/>
                          </a:lnTo>
                          <a:lnTo>
                            <a:pt x="0" y="273"/>
                          </a:lnTo>
                          <a:lnTo>
                            <a:pt x="186" y="273"/>
                          </a:lnTo>
                          <a:lnTo>
                            <a:pt x="247" y="206"/>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3137" name="Line 1947"/>
                    <p:cNvSpPr>
                      <a:spLocks noChangeShapeType="1"/>
                    </p:cNvSpPr>
                    <p:nvPr/>
                  </p:nvSpPr>
                  <p:spPr bwMode="auto">
                    <a:xfrm flipH="1">
                      <a:off x="2944" y="2326"/>
                      <a:ext cx="93" cy="1"/>
                    </a:xfrm>
                    <a:prstGeom prst="line">
                      <a:avLst/>
                    </a:prstGeom>
                    <a:grpFill/>
                    <a:ln w="9525">
                      <a:solidFill>
                        <a:schemeClr val="tx1"/>
                      </a:solidFill>
                      <a:round/>
                      <a:headEnd/>
                      <a:tailEnd/>
                    </a:ln>
                    <a:extLst/>
                  </p:spPr>
                  <p:txBody>
                    <a:bodyPr/>
                    <a:lstStyle/>
                    <a:p>
                      <a:endParaRPr lang="en-US"/>
                    </a:p>
                  </p:txBody>
                </p:sp>
                <p:sp>
                  <p:nvSpPr>
                    <p:cNvPr id="3138" name="Line 1948"/>
                    <p:cNvSpPr>
                      <a:spLocks noChangeShapeType="1"/>
                    </p:cNvSpPr>
                    <p:nvPr/>
                  </p:nvSpPr>
                  <p:spPr bwMode="auto">
                    <a:xfrm flipV="1">
                      <a:off x="3037" y="2292"/>
                      <a:ext cx="30" cy="34"/>
                    </a:xfrm>
                    <a:prstGeom prst="line">
                      <a:avLst/>
                    </a:prstGeom>
                    <a:grpFill/>
                    <a:ln w="9525">
                      <a:solidFill>
                        <a:schemeClr val="tx1"/>
                      </a:solidFill>
                      <a:round/>
                      <a:headEnd/>
                      <a:tailEnd/>
                    </a:ln>
                    <a:extLst/>
                  </p:spPr>
                  <p:txBody>
                    <a:bodyPr/>
                    <a:lstStyle/>
                    <a:p>
                      <a:endParaRPr lang="en-US"/>
                    </a:p>
                  </p:txBody>
                </p:sp>
                <p:sp>
                  <p:nvSpPr>
                    <p:cNvPr id="3139" name="Line 1949"/>
                    <p:cNvSpPr>
                      <a:spLocks noChangeShapeType="1"/>
                    </p:cNvSpPr>
                    <p:nvPr/>
                  </p:nvSpPr>
                  <p:spPr bwMode="auto">
                    <a:xfrm>
                      <a:off x="3037" y="2326"/>
                      <a:ext cx="1" cy="102"/>
                    </a:xfrm>
                    <a:prstGeom prst="line">
                      <a:avLst/>
                    </a:prstGeom>
                    <a:grpFill/>
                    <a:ln w="9525">
                      <a:solidFill>
                        <a:schemeClr val="tx1"/>
                      </a:solidFill>
                      <a:round/>
                      <a:headEnd/>
                      <a:tailEnd/>
                    </a:ln>
                    <a:extLst/>
                  </p:spPr>
                  <p:txBody>
                    <a:bodyPr/>
                    <a:lstStyle/>
                    <a:p>
                      <a:endParaRPr lang="en-US"/>
                    </a:p>
                  </p:txBody>
                </p:sp>
              </p:grpSp>
              <p:grpSp>
                <p:nvGrpSpPr>
                  <p:cNvPr id="3056" name="Group 1955"/>
                  <p:cNvGrpSpPr>
                    <a:grpSpLocks/>
                  </p:cNvGrpSpPr>
                  <p:nvPr/>
                </p:nvGrpSpPr>
                <p:grpSpPr bwMode="auto">
                  <a:xfrm>
                    <a:off x="2944" y="2191"/>
                    <a:ext cx="123" cy="136"/>
                    <a:chOff x="2944" y="2191"/>
                    <a:chExt cx="123" cy="136"/>
                  </a:xfrm>
                  <a:grpFill/>
                </p:grpSpPr>
                <p:sp>
                  <p:nvSpPr>
                    <p:cNvPr id="3132" name="Freeform 1951"/>
                    <p:cNvSpPr>
                      <a:spLocks/>
                    </p:cNvSpPr>
                    <p:nvPr/>
                  </p:nvSpPr>
                  <p:spPr bwMode="auto">
                    <a:xfrm>
                      <a:off x="2944" y="2191"/>
                      <a:ext cx="123" cy="136"/>
                    </a:xfrm>
                    <a:custGeom>
                      <a:avLst/>
                      <a:gdLst>
                        <a:gd name="T0" fmla="*/ 63 w 247"/>
                        <a:gd name="T1" fmla="*/ 0 h 273"/>
                        <a:gd name="T2" fmla="*/ 0 w 247"/>
                        <a:gd name="T3" fmla="*/ 69 h 273"/>
                        <a:gd name="T4" fmla="*/ 0 w 247"/>
                        <a:gd name="T5" fmla="*/ 273 h 273"/>
                        <a:gd name="T6" fmla="*/ 186 w 247"/>
                        <a:gd name="T7" fmla="*/ 273 h 273"/>
                        <a:gd name="T8" fmla="*/ 247 w 247"/>
                        <a:gd name="T9" fmla="*/ 206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69"/>
                          </a:lnTo>
                          <a:lnTo>
                            <a:pt x="0" y="273"/>
                          </a:lnTo>
                          <a:lnTo>
                            <a:pt x="186" y="273"/>
                          </a:lnTo>
                          <a:lnTo>
                            <a:pt x="247" y="206"/>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3133" name="Line 1952"/>
                    <p:cNvSpPr>
                      <a:spLocks noChangeShapeType="1"/>
                    </p:cNvSpPr>
                    <p:nvPr/>
                  </p:nvSpPr>
                  <p:spPr bwMode="auto">
                    <a:xfrm flipH="1">
                      <a:off x="2944" y="2225"/>
                      <a:ext cx="93" cy="1"/>
                    </a:xfrm>
                    <a:prstGeom prst="line">
                      <a:avLst/>
                    </a:prstGeom>
                    <a:grpFill/>
                    <a:ln w="9525">
                      <a:solidFill>
                        <a:schemeClr val="tx1"/>
                      </a:solidFill>
                      <a:round/>
                      <a:headEnd/>
                      <a:tailEnd/>
                    </a:ln>
                    <a:extLst/>
                  </p:spPr>
                  <p:txBody>
                    <a:bodyPr/>
                    <a:lstStyle/>
                    <a:p>
                      <a:endParaRPr lang="en-US"/>
                    </a:p>
                  </p:txBody>
                </p:sp>
                <p:sp>
                  <p:nvSpPr>
                    <p:cNvPr id="3134" name="Line 1953"/>
                    <p:cNvSpPr>
                      <a:spLocks noChangeShapeType="1"/>
                    </p:cNvSpPr>
                    <p:nvPr/>
                  </p:nvSpPr>
                  <p:spPr bwMode="auto">
                    <a:xfrm flipV="1">
                      <a:off x="3037" y="2191"/>
                      <a:ext cx="30" cy="34"/>
                    </a:xfrm>
                    <a:prstGeom prst="line">
                      <a:avLst/>
                    </a:prstGeom>
                    <a:grpFill/>
                    <a:ln w="9525">
                      <a:solidFill>
                        <a:schemeClr val="tx1"/>
                      </a:solidFill>
                      <a:round/>
                      <a:headEnd/>
                      <a:tailEnd/>
                    </a:ln>
                    <a:extLst/>
                  </p:spPr>
                  <p:txBody>
                    <a:bodyPr/>
                    <a:lstStyle/>
                    <a:p>
                      <a:endParaRPr lang="en-US"/>
                    </a:p>
                  </p:txBody>
                </p:sp>
                <p:sp>
                  <p:nvSpPr>
                    <p:cNvPr id="3135" name="Line 1954"/>
                    <p:cNvSpPr>
                      <a:spLocks noChangeShapeType="1"/>
                    </p:cNvSpPr>
                    <p:nvPr/>
                  </p:nvSpPr>
                  <p:spPr bwMode="auto">
                    <a:xfrm>
                      <a:off x="3037" y="2225"/>
                      <a:ext cx="1" cy="102"/>
                    </a:xfrm>
                    <a:prstGeom prst="line">
                      <a:avLst/>
                    </a:prstGeom>
                    <a:grpFill/>
                    <a:ln w="9525">
                      <a:solidFill>
                        <a:schemeClr val="tx1"/>
                      </a:solidFill>
                      <a:round/>
                      <a:headEnd/>
                      <a:tailEnd/>
                    </a:ln>
                    <a:extLst/>
                  </p:spPr>
                  <p:txBody>
                    <a:bodyPr/>
                    <a:lstStyle/>
                    <a:p>
                      <a:endParaRPr lang="en-US"/>
                    </a:p>
                  </p:txBody>
                </p:sp>
              </p:grpSp>
              <p:grpSp>
                <p:nvGrpSpPr>
                  <p:cNvPr id="3057" name="Group 1960"/>
                  <p:cNvGrpSpPr>
                    <a:grpSpLocks/>
                  </p:cNvGrpSpPr>
                  <p:nvPr/>
                </p:nvGrpSpPr>
                <p:grpSpPr bwMode="auto">
                  <a:xfrm>
                    <a:off x="2944" y="2090"/>
                    <a:ext cx="123" cy="136"/>
                    <a:chOff x="2944" y="2090"/>
                    <a:chExt cx="123" cy="136"/>
                  </a:xfrm>
                  <a:grpFill/>
                </p:grpSpPr>
                <p:sp>
                  <p:nvSpPr>
                    <p:cNvPr id="3128" name="Freeform 1956"/>
                    <p:cNvSpPr>
                      <a:spLocks/>
                    </p:cNvSpPr>
                    <p:nvPr/>
                  </p:nvSpPr>
                  <p:spPr bwMode="auto">
                    <a:xfrm>
                      <a:off x="2944" y="2090"/>
                      <a:ext cx="123" cy="136"/>
                    </a:xfrm>
                    <a:custGeom>
                      <a:avLst/>
                      <a:gdLst>
                        <a:gd name="T0" fmla="*/ 63 w 247"/>
                        <a:gd name="T1" fmla="*/ 0 h 273"/>
                        <a:gd name="T2" fmla="*/ 0 w 247"/>
                        <a:gd name="T3" fmla="*/ 69 h 273"/>
                        <a:gd name="T4" fmla="*/ 0 w 247"/>
                        <a:gd name="T5" fmla="*/ 273 h 273"/>
                        <a:gd name="T6" fmla="*/ 186 w 247"/>
                        <a:gd name="T7" fmla="*/ 273 h 273"/>
                        <a:gd name="T8" fmla="*/ 247 w 247"/>
                        <a:gd name="T9" fmla="*/ 206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69"/>
                          </a:lnTo>
                          <a:lnTo>
                            <a:pt x="0" y="273"/>
                          </a:lnTo>
                          <a:lnTo>
                            <a:pt x="186" y="273"/>
                          </a:lnTo>
                          <a:lnTo>
                            <a:pt x="247" y="206"/>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3129" name="Line 1957"/>
                    <p:cNvSpPr>
                      <a:spLocks noChangeShapeType="1"/>
                    </p:cNvSpPr>
                    <p:nvPr/>
                  </p:nvSpPr>
                  <p:spPr bwMode="auto">
                    <a:xfrm flipH="1">
                      <a:off x="2944" y="2124"/>
                      <a:ext cx="93" cy="1"/>
                    </a:xfrm>
                    <a:prstGeom prst="line">
                      <a:avLst/>
                    </a:prstGeom>
                    <a:grpFill/>
                    <a:ln w="9525">
                      <a:solidFill>
                        <a:schemeClr val="tx1"/>
                      </a:solidFill>
                      <a:round/>
                      <a:headEnd/>
                      <a:tailEnd/>
                    </a:ln>
                    <a:extLst/>
                  </p:spPr>
                  <p:txBody>
                    <a:bodyPr/>
                    <a:lstStyle/>
                    <a:p>
                      <a:endParaRPr lang="en-US"/>
                    </a:p>
                  </p:txBody>
                </p:sp>
                <p:sp>
                  <p:nvSpPr>
                    <p:cNvPr id="3130" name="Line 1958"/>
                    <p:cNvSpPr>
                      <a:spLocks noChangeShapeType="1"/>
                    </p:cNvSpPr>
                    <p:nvPr/>
                  </p:nvSpPr>
                  <p:spPr bwMode="auto">
                    <a:xfrm flipV="1">
                      <a:off x="3037" y="2090"/>
                      <a:ext cx="30" cy="34"/>
                    </a:xfrm>
                    <a:prstGeom prst="line">
                      <a:avLst/>
                    </a:prstGeom>
                    <a:grpFill/>
                    <a:ln w="9525">
                      <a:solidFill>
                        <a:schemeClr val="tx1"/>
                      </a:solidFill>
                      <a:round/>
                      <a:headEnd/>
                      <a:tailEnd/>
                    </a:ln>
                    <a:extLst/>
                  </p:spPr>
                  <p:txBody>
                    <a:bodyPr/>
                    <a:lstStyle/>
                    <a:p>
                      <a:endParaRPr lang="en-US"/>
                    </a:p>
                  </p:txBody>
                </p:sp>
                <p:sp>
                  <p:nvSpPr>
                    <p:cNvPr id="3131" name="Line 1959"/>
                    <p:cNvSpPr>
                      <a:spLocks noChangeShapeType="1"/>
                    </p:cNvSpPr>
                    <p:nvPr/>
                  </p:nvSpPr>
                  <p:spPr bwMode="auto">
                    <a:xfrm>
                      <a:off x="3037" y="2124"/>
                      <a:ext cx="1" cy="102"/>
                    </a:xfrm>
                    <a:prstGeom prst="line">
                      <a:avLst/>
                    </a:prstGeom>
                    <a:grpFill/>
                    <a:ln w="9525">
                      <a:solidFill>
                        <a:schemeClr val="tx1"/>
                      </a:solidFill>
                      <a:round/>
                      <a:headEnd/>
                      <a:tailEnd/>
                    </a:ln>
                    <a:extLst/>
                  </p:spPr>
                  <p:txBody>
                    <a:bodyPr/>
                    <a:lstStyle/>
                    <a:p>
                      <a:endParaRPr lang="en-US"/>
                    </a:p>
                  </p:txBody>
                </p:sp>
              </p:grpSp>
              <p:grpSp>
                <p:nvGrpSpPr>
                  <p:cNvPr id="3058" name="Group 1965"/>
                  <p:cNvGrpSpPr>
                    <a:grpSpLocks/>
                  </p:cNvGrpSpPr>
                  <p:nvPr/>
                </p:nvGrpSpPr>
                <p:grpSpPr bwMode="auto">
                  <a:xfrm>
                    <a:off x="2944" y="1989"/>
                    <a:ext cx="123" cy="136"/>
                    <a:chOff x="2944" y="1989"/>
                    <a:chExt cx="123" cy="136"/>
                  </a:xfrm>
                  <a:grpFill/>
                </p:grpSpPr>
                <p:sp>
                  <p:nvSpPr>
                    <p:cNvPr id="3124" name="Freeform 1961"/>
                    <p:cNvSpPr>
                      <a:spLocks/>
                    </p:cNvSpPr>
                    <p:nvPr/>
                  </p:nvSpPr>
                  <p:spPr bwMode="auto">
                    <a:xfrm>
                      <a:off x="2944" y="1989"/>
                      <a:ext cx="123" cy="136"/>
                    </a:xfrm>
                    <a:custGeom>
                      <a:avLst/>
                      <a:gdLst>
                        <a:gd name="T0" fmla="*/ 63 w 247"/>
                        <a:gd name="T1" fmla="*/ 0 h 273"/>
                        <a:gd name="T2" fmla="*/ 0 w 247"/>
                        <a:gd name="T3" fmla="*/ 69 h 273"/>
                        <a:gd name="T4" fmla="*/ 0 w 247"/>
                        <a:gd name="T5" fmla="*/ 273 h 273"/>
                        <a:gd name="T6" fmla="*/ 186 w 247"/>
                        <a:gd name="T7" fmla="*/ 273 h 273"/>
                        <a:gd name="T8" fmla="*/ 247 w 247"/>
                        <a:gd name="T9" fmla="*/ 206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69"/>
                          </a:lnTo>
                          <a:lnTo>
                            <a:pt x="0" y="273"/>
                          </a:lnTo>
                          <a:lnTo>
                            <a:pt x="186" y="273"/>
                          </a:lnTo>
                          <a:lnTo>
                            <a:pt x="247" y="206"/>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3125" name="Line 1962"/>
                    <p:cNvSpPr>
                      <a:spLocks noChangeShapeType="1"/>
                    </p:cNvSpPr>
                    <p:nvPr/>
                  </p:nvSpPr>
                  <p:spPr bwMode="auto">
                    <a:xfrm flipH="1">
                      <a:off x="2944" y="2023"/>
                      <a:ext cx="93" cy="1"/>
                    </a:xfrm>
                    <a:prstGeom prst="line">
                      <a:avLst/>
                    </a:prstGeom>
                    <a:grpFill/>
                    <a:ln w="9525">
                      <a:solidFill>
                        <a:schemeClr val="tx1"/>
                      </a:solidFill>
                      <a:round/>
                      <a:headEnd/>
                      <a:tailEnd/>
                    </a:ln>
                    <a:extLst/>
                  </p:spPr>
                  <p:txBody>
                    <a:bodyPr/>
                    <a:lstStyle/>
                    <a:p>
                      <a:endParaRPr lang="en-US"/>
                    </a:p>
                  </p:txBody>
                </p:sp>
                <p:sp>
                  <p:nvSpPr>
                    <p:cNvPr id="3126" name="Line 1963"/>
                    <p:cNvSpPr>
                      <a:spLocks noChangeShapeType="1"/>
                    </p:cNvSpPr>
                    <p:nvPr/>
                  </p:nvSpPr>
                  <p:spPr bwMode="auto">
                    <a:xfrm flipV="1">
                      <a:off x="3037" y="1989"/>
                      <a:ext cx="30" cy="34"/>
                    </a:xfrm>
                    <a:prstGeom prst="line">
                      <a:avLst/>
                    </a:prstGeom>
                    <a:grpFill/>
                    <a:ln w="9525">
                      <a:solidFill>
                        <a:schemeClr val="tx1"/>
                      </a:solidFill>
                      <a:round/>
                      <a:headEnd/>
                      <a:tailEnd/>
                    </a:ln>
                    <a:extLst/>
                  </p:spPr>
                  <p:txBody>
                    <a:bodyPr/>
                    <a:lstStyle/>
                    <a:p>
                      <a:endParaRPr lang="en-US"/>
                    </a:p>
                  </p:txBody>
                </p:sp>
                <p:sp>
                  <p:nvSpPr>
                    <p:cNvPr id="3127" name="Line 1964"/>
                    <p:cNvSpPr>
                      <a:spLocks noChangeShapeType="1"/>
                    </p:cNvSpPr>
                    <p:nvPr/>
                  </p:nvSpPr>
                  <p:spPr bwMode="auto">
                    <a:xfrm>
                      <a:off x="3037" y="2023"/>
                      <a:ext cx="1" cy="102"/>
                    </a:xfrm>
                    <a:prstGeom prst="line">
                      <a:avLst/>
                    </a:prstGeom>
                    <a:grpFill/>
                    <a:ln w="9525">
                      <a:solidFill>
                        <a:schemeClr val="tx1"/>
                      </a:solidFill>
                      <a:round/>
                      <a:headEnd/>
                      <a:tailEnd/>
                    </a:ln>
                    <a:extLst/>
                  </p:spPr>
                  <p:txBody>
                    <a:bodyPr/>
                    <a:lstStyle/>
                    <a:p>
                      <a:endParaRPr lang="en-US"/>
                    </a:p>
                  </p:txBody>
                </p:sp>
              </p:grpSp>
              <p:grpSp>
                <p:nvGrpSpPr>
                  <p:cNvPr id="3059" name="Group 1970"/>
                  <p:cNvGrpSpPr>
                    <a:grpSpLocks/>
                  </p:cNvGrpSpPr>
                  <p:nvPr/>
                </p:nvGrpSpPr>
                <p:grpSpPr bwMode="auto">
                  <a:xfrm>
                    <a:off x="2944" y="1888"/>
                    <a:ext cx="123" cy="136"/>
                    <a:chOff x="2944" y="1888"/>
                    <a:chExt cx="123" cy="136"/>
                  </a:xfrm>
                  <a:grpFill/>
                </p:grpSpPr>
                <p:sp>
                  <p:nvSpPr>
                    <p:cNvPr id="3120" name="Freeform 1966"/>
                    <p:cNvSpPr>
                      <a:spLocks/>
                    </p:cNvSpPr>
                    <p:nvPr/>
                  </p:nvSpPr>
                  <p:spPr bwMode="auto">
                    <a:xfrm>
                      <a:off x="2944" y="1888"/>
                      <a:ext cx="123" cy="136"/>
                    </a:xfrm>
                    <a:custGeom>
                      <a:avLst/>
                      <a:gdLst>
                        <a:gd name="T0" fmla="*/ 63 w 247"/>
                        <a:gd name="T1" fmla="*/ 0 h 273"/>
                        <a:gd name="T2" fmla="*/ 0 w 247"/>
                        <a:gd name="T3" fmla="*/ 70 h 273"/>
                        <a:gd name="T4" fmla="*/ 0 w 247"/>
                        <a:gd name="T5" fmla="*/ 273 h 273"/>
                        <a:gd name="T6" fmla="*/ 186 w 247"/>
                        <a:gd name="T7" fmla="*/ 273 h 273"/>
                        <a:gd name="T8" fmla="*/ 247 w 247"/>
                        <a:gd name="T9" fmla="*/ 206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70"/>
                          </a:lnTo>
                          <a:lnTo>
                            <a:pt x="0" y="273"/>
                          </a:lnTo>
                          <a:lnTo>
                            <a:pt x="186" y="273"/>
                          </a:lnTo>
                          <a:lnTo>
                            <a:pt x="247" y="206"/>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3121" name="Line 1967"/>
                    <p:cNvSpPr>
                      <a:spLocks noChangeShapeType="1"/>
                    </p:cNvSpPr>
                    <p:nvPr/>
                  </p:nvSpPr>
                  <p:spPr bwMode="auto">
                    <a:xfrm flipH="1">
                      <a:off x="2944" y="1922"/>
                      <a:ext cx="93" cy="1"/>
                    </a:xfrm>
                    <a:prstGeom prst="line">
                      <a:avLst/>
                    </a:prstGeom>
                    <a:grpFill/>
                    <a:ln w="9525">
                      <a:solidFill>
                        <a:schemeClr val="tx1"/>
                      </a:solidFill>
                      <a:round/>
                      <a:headEnd/>
                      <a:tailEnd/>
                    </a:ln>
                    <a:extLst/>
                  </p:spPr>
                  <p:txBody>
                    <a:bodyPr/>
                    <a:lstStyle/>
                    <a:p>
                      <a:endParaRPr lang="en-US"/>
                    </a:p>
                  </p:txBody>
                </p:sp>
                <p:sp>
                  <p:nvSpPr>
                    <p:cNvPr id="3122" name="Line 1968"/>
                    <p:cNvSpPr>
                      <a:spLocks noChangeShapeType="1"/>
                    </p:cNvSpPr>
                    <p:nvPr/>
                  </p:nvSpPr>
                  <p:spPr bwMode="auto">
                    <a:xfrm flipV="1">
                      <a:off x="3037" y="1888"/>
                      <a:ext cx="30" cy="34"/>
                    </a:xfrm>
                    <a:prstGeom prst="line">
                      <a:avLst/>
                    </a:prstGeom>
                    <a:grpFill/>
                    <a:ln w="9525">
                      <a:solidFill>
                        <a:schemeClr val="tx1"/>
                      </a:solidFill>
                      <a:round/>
                      <a:headEnd/>
                      <a:tailEnd/>
                    </a:ln>
                    <a:extLst/>
                  </p:spPr>
                  <p:txBody>
                    <a:bodyPr/>
                    <a:lstStyle/>
                    <a:p>
                      <a:endParaRPr lang="en-US"/>
                    </a:p>
                  </p:txBody>
                </p:sp>
                <p:sp>
                  <p:nvSpPr>
                    <p:cNvPr id="3123" name="Line 1969"/>
                    <p:cNvSpPr>
                      <a:spLocks noChangeShapeType="1"/>
                    </p:cNvSpPr>
                    <p:nvPr/>
                  </p:nvSpPr>
                  <p:spPr bwMode="auto">
                    <a:xfrm>
                      <a:off x="3037" y="1922"/>
                      <a:ext cx="1" cy="102"/>
                    </a:xfrm>
                    <a:prstGeom prst="line">
                      <a:avLst/>
                    </a:prstGeom>
                    <a:grpFill/>
                    <a:ln w="9525">
                      <a:solidFill>
                        <a:schemeClr val="tx1"/>
                      </a:solidFill>
                      <a:round/>
                      <a:headEnd/>
                      <a:tailEnd/>
                    </a:ln>
                    <a:extLst/>
                  </p:spPr>
                  <p:txBody>
                    <a:bodyPr/>
                    <a:lstStyle/>
                    <a:p>
                      <a:endParaRPr lang="en-US"/>
                    </a:p>
                  </p:txBody>
                </p:sp>
              </p:grpSp>
              <p:grpSp>
                <p:nvGrpSpPr>
                  <p:cNvPr id="3060" name="Group 1975"/>
                  <p:cNvGrpSpPr>
                    <a:grpSpLocks/>
                  </p:cNvGrpSpPr>
                  <p:nvPr/>
                </p:nvGrpSpPr>
                <p:grpSpPr bwMode="auto">
                  <a:xfrm>
                    <a:off x="3039" y="2594"/>
                    <a:ext cx="123" cy="137"/>
                    <a:chOff x="3039" y="2594"/>
                    <a:chExt cx="123" cy="137"/>
                  </a:xfrm>
                  <a:grpFill/>
                </p:grpSpPr>
                <p:sp>
                  <p:nvSpPr>
                    <p:cNvPr id="3116" name="Freeform 1971"/>
                    <p:cNvSpPr>
                      <a:spLocks/>
                    </p:cNvSpPr>
                    <p:nvPr/>
                  </p:nvSpPr>
                  <p:spPr bwMode="auto">
                    <a:xfrm>
                      <a:off x="3039" y="2594"/>
                      <a:ext cx="123" cy="137"/>
                    </a:xfrm>
                    <a:custGeom>
                      <a:avLst/>
                      <a:gdLst>
                        <a:gd name="T0" fmla="*/ 63 w 247"/>
                        <a:gd name="T1" fmla="*/ 0 h 273"/>
                        <a:gd name="T2" fmla="*/ 0 w 247"/>
                        <a:gd name="T3" fmla="*/ 69 h 273"/>
                        <a:gd name="T4" fmla="*/ 0 w 247"/>
                        <a:gd name="T5" fmla="*/ 273 h 273"/>
                        <a:gd name="T6" fmla="*/ 186 w 247"/>
                        <a:gd name="T7" fmla="*/ 273 h 273"/>
                        <a:gd name="T8" fmla="*/ 247 w 247"/>
                        <a:gd name="T9" fmla="*/ 205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69"/>
                          </a:lnTo>
                          <a:lnTo>
                            <a:pt x="0" y="273"/>
                          </a:lnTo>
                          <a:lnTo>
                            <a:pt x="186" y="273"/>
                          </a:lnTo>
                          <a:lnTo>
                            <a:pt x="247" y="205"/>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3117" name="Line 1972"/>
                    <p:cNvSpPr>
                      <a:spLocks noChangeShapeType="1"/>
                    </p:cNvSpPr>
                    <p:nvPr/>
                  </p:nvSpPr>
                  <p:spPr bwMode="auto">
                    <a:xfrm flipH="1">
                      <a:off x="3039" y="2629"/>
                      <a:ext cx="93" cy="1"/>
                    </a:xfrm>
                    <a:prstGeom prst="line">
                      <a:avLst/>
                    </a:prstGeom>
                    <a:grpFill/>
                    <a:ln w="9525">
                      <a:solidFill>
                        <a:schemeClr val="tx1"/>
                      </a:solidFill>
                      <a:round/>
                      <a:headEnd/>
                      <a:tailEnd/>
                    </a:ln>
                    <a:extLst/>
                  </p:spPr>
                  <p:txBody>
                    <a:bodyPr/>
                    <a:lstStyle/>
                    <a:p>
                      <a:endParaRPr lang="en-US"/>
                    </a:p>
                  </p:txBody>
                </p:sp>
                <p:sp>
                  <p:nvSpPr>
                    <p:cNvPr id="3118" name="Line 1973"/>
                    <p:cNvSpPr>
                      <a:spLocks noChangeShapeType="1"/>
                    </p:cNvSpPr>
                    <p:nvPr/>
                  </p:nvSpPr>
                  <p:spPr bwMode="auto">
                    <a:xfrm flipV="1">
                      <a:off x="3132" y="2594"/>
                      <a:ext cx="30" cy="35"/>
                    </a:xfrm>
                    <a:prstGeom prst="line">
                      <a:avLst/>
                    </a:prstGeom>
                    <a:grpFill/>
                    <a:ln w="9525">
                      <a:solidFill>
                        <a:schemeClr val="tx1"/>
                      </a:solidFill>
                      <a:round/>
                      <a:headEnd/>
                      <a:tailEnd/>
                    </a:ln>
                    <a:extLst/>
                  </p:spPr>
                  <p:txBody>
                    <a:bodyPr/>
                    <a:lstStyle/>
                    <a:p>
                      <a:endParaRPr lang="en-US"/>
                    </a:p>
                  </p:txBody>
                </p:sp>
                <p:sp>
                  <p:nvSpPr>
                    <p:cNvPr id="3119" name="Line 1974"/>
                    <p:cNvSpPr>
                      <a:spLocks noChangeShapeType="1"/>
                    </p:cNvSpPr>
                    <p:nvPr/>
                  </p:nvSpPr>
                  <p:spPr bwMode="auto">
                    <a:xfrm>
                      <a:off x="3132" y="2629"/>
                      <a:ext cx="1" cy="102"/>
                    </a:xfrm>
                    <a:prstGeom prst="line">
                      <a:avLst/>
                    </a:prstGeom>
                    <a:grpFill/>
                    <a:ln w="9525">
                      <a:solidFill>
                        <a:schemeClr val="tx1"/>
                      </a:solidFill>
                      <a:round/>
                      <a:headEnd/>
                      <a:tailEnd/>
                    </a:ln>
                    <a:extLst/>
                  </p:spPr>
                  <p:txBody>
                    <a:bodyPr/>
                    <a:lstStyle/>
                    <a:p>
                      <a:endParaRPr lang="en-US"/>
                    </a:p>
                  </p:txBody>
                </p:sp>
              </p:grpSp>
              <p:grpSp>
                <p:nvGrpSpPr>
                  <p:cNvPr id="3061" name="Group 1980"/>
                  <p:cNvGrpSpPr>
                    <a:grpSpLocks/>
                  </p:cNvGrpSpPr>
                  <p:nvPr/>
                </p:nvGrpSpPr>
                <p:grpSpPr bwMode="auto">
                  <a:xfrm>
                    <a:off x="3039" y="2493"/>
                    <a:ext cx="123" cy="137"/>
                    <a:chOff x="3039" y="2493"/>
                    <a:chExt cx="123" cy="137"/>
                  </a:xfrm>
                  <a:grpFill/>
                </p:grpSpPr>
                <p:sp>
                  <p:nvSpPr>
                    <p:cNvPr id="3112" name="Freeform 1976"/>
                    <p:cNvSpPr>
                      <a:spLocks/>
                    </p:cNvSpPr>
                    <p:nvPr/>
                  </p:nvSpPr>
                  <p:spPr bwMode="auto">
                    <a:xfrm>
                      <a:off x="3039" y="2493"/>
                      <a:ext cx="123" cy="137"/>
                    </a:xfrm>
                    <a:custGeom>
                      <a:avLst/>
                      <a:gdLst>
                        <a:gd name="T0" fmla="*/ 63 w 247"/>
                        <a:gd name="T1" fmla="*/ 0 h 273"/>
                        <a:gd name="T2" fmla="*/ 0 w 247"/>
                        <a:gd name="T3" fmla="*/ 69 h 273"/>
                        <a:gd name="T4" fmla="*/ 0 w 247"/>
                        <a:gd name="T5" fmla="*/ 273 h 273"/>
                        <a:gd name="T6" fmla="*/ 186 w 247"/>
                        <a:gd name="T7" fmla="*/ 273 h 273"/>
                        <a:gd name="T8" fmla="*/ 247 w 247"/>
                        <a:gd name="T9" fmla="*/ 206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69"/>
                          </a:lnTo>
                          <a:lnTo>
                            <a:pt x="0" y="273"/>
                          </a:lnTo>
                          <a:lnTo>
                            <a:pt x="186" y="273"/>
                          </a:lnTo>
                          <a:lnTo>
                            <a:pt x="247" y="206"/>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3113" name="Line 1977"/>
                    <p:cNvSpPr>
                      <a:spLocks noChangeShapeType="1"/>
                    </p:cNvSpPr>
                    <p:nvPr/>
                  </p:nvSpPr>
                  <p:spPr bwMode="auto">
                    <a:xfrm flipH="1">
                      <a:off x="3039" y="2528"/>
                      <a:ext cx="93" cy="1"/>
                    </a:xfrm>
                    <a:prstGeom prst="line">
                      <a:avLst/>
                    </a:prstGeom>
                    <a:grpFill/>
                    <a:ln w="9525">
                      <a:solidFill>
                        <a:schemeClr val="tx1"/>
                      </a:solidFill>
                      <a:round/>
                      <a:headEnd/>
                      <a:tailEnd/>
                    </a:ln>
                    <a:extLst/>
                  </p:spPr>
                  <p:txBody>
                    <a:bodyPr/>
                    <a:lstStyle/>
                    <a:p>
                      <a:endParaRPr lang="en-US"/>
                    </a:p>
                  </p:txBody>
                </p:sp>
                <p:sp>
                  <p:nvSpPr>
                    <p:cNvPr id="3114" name="Line 1978"/>
                    <p:cNvSpPr>
                      <a:spLocks noChangeShapeType="1"/>
                    </p:cNvSpPr>
                    <p:nvPr/>
                  </p:nvSpPr>
                  <p:spPr bwMode="auto">
                    <a:xfrm flipV="1">
                      <a:off x="3132" y="2493"/>
                      <a:ext cx="30" cy="35"/>
                    </a:xfrm>
                    <a:prstGeom prst="line">
                      <a:avLst/>
                    </a:prstGeom>
                    <a:grpFill/>
                    <a:ln w="9525">
                      <a:solidFill>
                        <a:schemeClr val="tx1"/>
                      </a:solidFill>
                      <a:round/>
                      <a:headEnd/>
                      <a:tailEnd/>
                    </a:ln>
                    <a:extLst/>
                  </p:spPr>
                  <p:txBody>
                    <a:bodyPr/>
                    <a:lstStyle/>
                    <a:p>
                      <a:endParaRPr lang="en-US"/>
                    </a:p>
                  </p:txBody>
                </p:sp>
                <p:sp>
                  <p:nvSpPr>
                    <p:cNvPr id="3115" name="Line 1979"/>
                    <p:cNvSpPr>
                      <a:spLocks noChangeShapeType="1"/>
                    </p:cNvSpPr>
                    <p:nvPr/>
                  </p:nvSpPr>
                  <p:spPr bwMode="auto">
                    <a:xfrm>
                      <a:off x="3132" y="2528"/>
                      <a:ext cx="1" cy="102"/>
                    </a:xfrm>
                    <a:prstGeom prst="line">
                      <a:avLst/>
                    </a:prstGeom>
                    <a:grpFill/>
                    <a:ln w="9525">
                      <a:solidFill>
                        <a:schemeClr val="tx1"/>
                      </a:solidFill>
                      <a:round/>
                      <a:headEnd/>
                      <a:tailEnd/>
                    </a:ln>
                    <a:extLst/>
                  </p:spPr>
                  <p:txBody>
                    <a:bodyPr/>
                    <a:lstStyle/>
                    <a:p>
                      <a:endParaRPr lang="en-US"/>
                    </a:p>
                  </p:txBody>
                </p:sp>
              </p:grpSp>
              <p:grpSp>
                <p:nvGrpSpPr>
                  <p:cNvPr id="3062" name="Group 1985"/>
                  <p:cNvGrpSpPr>
                    <a:grpSpLocks/>
                  </p:cNvGrpSpPr>
                  <p:nvPr/>
                </p:nvGrpSpPr>
                <p:grpSpPr bwMode="auto">
                  <a:xfrm>
                    <a:off x="3039" y="2392"/>
                    <a:ext cx="123" cy="137"/>
                    <a:chOff x="3039" y="2392"/>
                    <a:chExt cx="123" cy="137"/>
                  </a:xfrm>
                  <a:grpFill/>
                </p:grpSpPr>
                <p:sp>
                  <p:nvSpPr>
                    <p:cNvPr id="3108" name="Freeform 1981"/>
                    <p:cNvSpPr>
                      <a:spLocks/>
                    </p:cNvSpPr>
                    <p:nvPr/>
                  </p:nvSpPr>
                  <p:spPr bwMode="auto">
                    <a:xfrm>
                      <a:off x="3039" y="2392"/>
                      <a:ext cx="123" cy="137"/>
                    </a:xfrm>
                    <a:custGeom>
                      <a:avLst/>
                      <a:gdLst>
                        <a:gd name="T0" fmla="*/ 63 w 247"/>
                        <a:gd name="T1" fmla="*/ 0 h 273"/>
                        <a:gd name="T2" fmla="*/ 0 w 247"/>
                        <a:gd name="T3" fmla="*/ 69 h 273"/>
                        <a:gd name="T4" fmla="*/ 0 w 247"/>
                        <a:gd name="T5" fmla="*/ 273 h 273"/>
                        <a:gd name="T6" fmla="*/ 186 w 247"/>
                        <a:gd name="T7" fmla="*/ 273 h 273"/>
                        <a:gd name="T8" fmla="*/ 247 w 247"/>
                        <a:gd name="T9" fmla="*/ 206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69"/>
                          </a:lnTo>
                          <a:lnTo>
                            <a:pt x="0" y="273"/>
                          </a:lnTo>
                          <a:lnTo>
                            <a:pt x="186" y="273"/>
                          </a:lnTo>
                          <a:lnTo>
                            <a:pt x="247" y="206"/>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3109" name="Line 1982"/>
                    <p:cNvSpPr>
                      <a:spLocks noChangeShapeType="1"/>
                    </p:cNvSpPr>
                    <p:nvPr/>
                  </p:nvSpPr>
                  <p:spPr bwMode="auto">
                    <a:xfrm flipH="1">
                      <a:off x="3039" y="2427"/>
                      <a:ext cx="93" cy="1"/>
                    </a:xfrm>
                    <a:prstGeom prst="line">
                      <a:avLst/>
                    </a:prstGeom>
                    <a:grpFill/>
                    <a:ln w="9525">
                      <a:solidFill>
                        <a:schemeClr val="tx1"/>
                      </a:solidFill>
                      <a:round/>
                      <a:headEnd/>
                      <a:tailEnd/>
                    </a:ln>
                    <a:extLst/>
                  </p:spPr>
                  <p:txBody>
                    <a:bodyPr/>
                    <a:lstStyle/>
                    <a:p>
                      <a:endParaRPr lang="en-US"/>
                    </a:p>
                  </p:txBody>
                </p:sp>
                <p:sp>
                  <p:nvSpPr>
                    <p:cNvPr id="3110" name="Line 1983"/>
                    <p:cNvSpPr>
                      <a:spLocks noChangeShapeType="1"/>
                    </p:cNvSpPr>
                    <p:nvPr/>
                  </p:nvSpPr>
                  <p:spPr bwMode="auto">
                    <a:xfrm flipV="1">
                      <a:off x="3132" y="2392"/>
                      <a:ext cx="30" cy="35"/>
                    </a:xfrm>
                    <a:prstGeom prst="line">
                      <a:avLst/>
                    </a:prstGeom>
                    <a:grpFill/>
                    <a:ln w="9525">
                      <a:solidFill>
                        <a:schemeClr val="tx1"/>
                      </a:solidFill>
                      <a:round/>
                      <a:headEnd/>
                      <a:tailEnd/>
                    </a:ln>
                    <a:extLst/>
                  </p:spPr>
                  <p:txBody>
                    <a:bodyPr/>
                    <a:lstStyle/>
                    <a:p>
                      <a:endParaRPr lang="en-US"/>
                    </a:p>
                  </p:txBody>
                </p:sp>
                <p:sp>
                  <p:nvSpPr>
                    <p:cNvPr id="3111" name="Line 1984"/>
                    <p:cNvSpPr>
                      <a:spLocks noChangeShapeType="1"/>
                    </p:cNvSpPr>
                    <p:nvPr/>
                  </p:nvSpPr>
                  <p:spPr bwMode="auto">
                    <a:xfrm>
                      <a:off x="3132" y="2427"/>
                      <a:ext cx="1" cy="102"/>
                    </a:xfrm>
                    <a:prstGeom prst="line">
                      <a:avLst/>
                    </a:prstGeom>
                    <a:grpFill/>
                    <a:ln w="9525">
                      <a:solidFill>
                        <a:schemeClr val="tx1"/>
                      </a:solidFill>
                      <a:round/>
                      <a:headEnd/>
                      <a:tailEnd/>
                    </a:ln>
                    <a:extLst/>
                  </p:spPr>
                  <p:txBody>
                    <a:bodyPr/>
                    <a:lstStyle/>
                    <a:p>
                      <a:endParaRPr lang="en-US"/>
                    </a:p>
                  </p:txBody>
                </p:sp>
              </p:grpSp>
              <p:grpSp>
                <p:nvGrpSpPr>
                  <p:cNvPr id="3063" name="Group 1990"/>
                  <p:cNvGrpSpPr>
                    <a:grpSpLocks/>
                  </p:cNvGrpSpPr>
                  <p:nvPr/>
                </p:nvGrpSpPr>
                <p:grpSpPr bwMode="auto">
                  <a:xfrm>
                    <a:off x="3039" y="2292"/>
                    <a:ext cx="123" cy="136"/>
                    <a:chOff x="3039" y="2292"/>
                    <a:chExt cx="123" cy="136"/>
                  </a:xfrm>
                  <a:grpFill/>
                </p:grpSpPr>
                <p:sp>
                  <p:nvSpPr>
                    <p:cNvPr id="3104" name="Freeform 1986"/>
                    <p:cNvSpPr>
                      <a:spLocks/>
                    </p:cNvSpPr>
                    <p:nvPr/>
                  </p:nvSpPr>
                  <p:spPr bwMode="auto">
                    <a:xfrm>
                      <a:off x="3039" y="2292"/>
                      <a:ext cx="123" cy="136"/>
                    </a:xfrm>
                    <a:custGeom>
                      <a:avLst/>
                      <a:gdLst>
                        <a:gd name="T0" fmla="*/ 63 w 247"/>
                        <a:gd name="T1" fmla="*/ 0 h 273"/>
                        <a:gd name="T2" fmla="*/ 0 w 247"/>
                        <a:gd name="T3" fmla="*/ 69 h 273"/>
                        <a:gd name="T4" fmla="*/ 0 w 247"/>
                        <a:gd name="T5" fmla="*/ 273 h 273"/>
                        <a:gd name="T6" fmla="*/ 186 w 247"/>
                        <a:gd name="T7" fmla="*/ 273 h 273"/>
                        <a:gd name="T8" fmla="*/ 247 w 247"/>
                        <a:gd name="T9" fmla="*/ 206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69"/>
                          </a:lnTo>
                          <a:lnTo>
                            <a:pt x="0" y="273"/>
                          </a:lnTo>
                          <a:lnTo>
                            <a:pt x="186" y="273"/>
                          </a:lnTo>
                          <a:lnTo>
                            <a:pt x="247" y="206"/>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3105" name="Line 1987"/>
                    <p:cNvSpPr>
                      <a:spLocks noChangeShapeType="1"/>
                    </p:cNvSpPr>
                    <p:nvPr/>
                  </p:nvSpPr>
                  <p:spPr bwMode="auto">
                    <a:xfrm flipH="1">
                      <a:off x="3039" y="2326"/>
                      <a:ext cx="93" cy="1"/>
                    </a:xfrm>
                    <a:prstGeom prst="line">
                      <a:avLst/>
                    </a:prstGeom>
                    <a:grpFill/>
                    <a:ln w="9525">
                      <a:solidFill>
                        <a:schemeClr val="tx1"/>
                      </a:solidFill>
                      <a:round/>
                      <a:headEnd/>
                      <a:tailEnd/>
                    </a:ln>
                    <a:extLst/>
                  </p:spPr>
                  <p:txBody>
                    <a:bodyPr/>
                    <a:lstStyle/>
                    <a:p>
                      <a:endParaRPr lang="en-US"/>
                    </a:p>
                  </p:txBody>
                </p:sp>
                <p:sp>
                  <p:nvSpPr>
                    <p:cNvPr id="3106" name="Line 1988"/>
                    <p:cNvSpPr>
                      <a:spLocks noChangeShapeType="1"/>
                    </p:cNvSpPr>
                    <p:nvPr/>
                  </p:nvSpPr>
                  <p:spPr bwMode="auto">
                    <a:xfrm flipV="1">
                      <a:off x="3132" y="2292"/>
                      <a:ext cx="30" cy="34"/>
                    </a:xfrm>
                    <a:prstGeom prst="line">
                      <a:avLst/>
                    </a:prstGeom>
                    <a:grpFill/>
                    <a:ln w="9525">
                      <a:solidFill>
                        <a:schemeClr val="tx1"/>
                      </a:solidFill>
                      <a:round/>
                      <a:headEnd/>
                      <a:tailEnd/>
                    </a:ln>
                    <a:extLst/>
                  </p:spPr>
                  <p:txBody>
                    <a:bodyPr/>
                    <a:lstStyle/>
                    <a:p>
                      <a:endParaRPr lang="en-US"/>
                    </a:p>
                  </p:txBody>
                </p:sp>
                <p:sp>
                  <p:nvSpPr>
                    <p:cNvPr id="3107" name="Line 1989"/>
                    <p:cNvSpPr>
                      <a:spLocks noChangeShapeType="1"/>
                    </p:cNvSpPr>
                    <p:nvPr/>
                  </p:nvSpPr>
                  <p:spPr bwMode="auto">
                    <a:xfrm>
                      <a:off x="3132" y="2326"/>
                      <a:ext cx="1" cy="102"/>
                    </a:xfrm>
                    <a:prstGeom prst="line">
                      <a:avLst/>
                    </a:prstGeom>
                    <a:grpFill/>
                    <a:ln w="9525">
                      <a:solidFill>
                        <a:schemeClr val="tx1"/>
                      </a:solidFill>
                      <a:round/>
                      <a:headEnd/>
                      <a:tailEnd/>
                    </a:ln>
                    <a:extLst/>
                  </p:spPr>
                  <p:txBody>
                    <a:bodyPr/>
                    <a:lstStyle/>
                    <a:p>
                      <a:endParaRPr lang="en-US"/>
                    </a:p>
                  </p:txBody>
                </p:sp>
              </p:grpSp>
              <p:grpSp>
                <p:nvGrpSpPr>
                  <p:cNvPr id="3064" name="Group 1995"/>
                  <p:cNvGrpSpPr>
                    <a:grpSpLocks/>
                  </p:cNvGrpSpPr>
                  <p:nvPr/>
                </p:nvGrpSpPr>
                <p:grpSpPr bwMode="auto">
                  <a:xfrm>
                    <a:off x="3039" y="2191"/>
                    <a:ext cx="123" cy="136"/>
                    <a:chOff x="3039" y="2191"/>
                    <a:chExt cx="123" cy="136"/>
                  </a:xfrm>
                  <a:grpFill/>
                </p:grpSpPr>
                <p:sp>
                  <p:nvSpPr>
                    <p:cNvPr id="3100" name="Freeform 1991"/>
                    <p:cNvSpPr>
                      <a:spLocks/>
                    </p:cNvSpPr>
                    <p:nvPr/>
                  </p:nvSpPr>
                  <p:spPr bwMode="auto">
                    <a:xfrm>
                      <a:off x="3039" y="2191"/>
                      <a:ext cx="123" cy="136"/>
                    </a:xfrm>
                    <a:custGeom>
                      <a:avLst/>
                      <a:gdLst>
                        <a:gd name="T0" fmla="*/ 63 w 247"/>
                        <a:gd name="T1" fmla="*/ 0 h 273"/>
                        <a:gd name="T2" fmla="*/ 0 w 247"/>
                        <a:gd name="T3" fmla="*/ 69 h 273"/>
                        <a:gd name="T4" fmla="*/ 0 w 247"/>
                        <a:gd name="T5" fmla="*/ 273 h 273"/>
                        <a:gd name="T6" fmla="*/ 186 w 247"/>
                        <a:gd name="T7" fmla="*/ 273 h 273"/>
                        <a:gd name="T8" fmla="*/ 247 w 247"/>
                        <a:gd name="T9" fmla="*/ 206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69"/>
                          </a:lnTo>
                          <a:lnTo>
                            <a:pt x="0" y="273"/>
                          </a:lnTo>
                          <a:lnTo>
                            <a:pt x="186" y="273"/>
                          </a:lnTo>
                          <a:lnTo>
                            <a:pt x="247" y="206"/>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3101" name="Line 1992"/>
                    <p:cNvSpPr>
                      <a:spLocks noChangeShapeType="1"/>
                    </p:cNvSpPr>
                    <p:nvPr/>
                  </p:nvSpPr>
                  <p:spPr bwMode="auto">
                    <a:xfrm flipH="1">
                      <a:off x="3039" y="2225"/>
                      <a:ext cx="93" cy="1"/>
                    </a:xfrm>
                    <a:prstGeom prst="line">
                      <a:avLst/>
                    </a:prstGeom>
                    <a:grpFill/>
                    <a:ln w="9525">
                      <a:solidFill>
                        <a:schemeClr val="tx1"/>
                      </a:solidFill>
                      <a:round/>
                      <a:headEnd/>
                      <a:tailEnd/>
                    </a:ln>
                    <a:extLst/>
                  </p:spPr>
                  <p:txBody>
                    <a:bodyPr/>
                    <a:lstStyle/>
                    <a:p>
                      <a:endParaRPr lang="en-US"/>
                    </a:p>
                  </p:txBody>
                </p:sp>
                <p:sp>
                  <p:nvSpPr>
                    <p:cNvPr id="3102" name="Line 1993"/>
                    <p:cNvSpPr>
                      <a:spLocks noChangeShapeType="1"/>
                    </p:cNvSpPr>
                    <p:nvPr/>
                  </p:nvSpPr>
                  <p:spPr bwMode="auto">
                    <a:xfrm flipV="1">
                      <a:off x="3132" y="2191"/>
                      <a:ext cx="30" cy="34"/>
                    </a:xfrm>
                    <a:prstGeom prst="line">
                      <a:avLst/>
                    </a:prstGeom>
                    <a:grpFill/>
                    <a:ln w="9525">
                      <a:solidFill>
                        <a:schemeClr val="tx1"/>
                      </a:solidFill>
                      <a:round/>
                      <a:headEnd/>
                      <a:tailEnd/>
                    </a:ln>
                    <a:extLst/>
                  </p:spPr>
                  <p:txBody>
                    <a:bodyPr/>
                    <a:lstStyle/>
                    <a:p>
                      <a:endParaRPr lang="en-US"/>
                    </a:p>
                  </p:txBody>
                </p:sp>
                <p:sp>
                  <p:nvSpPr>
                    <p:cNvPr id="3103" name="Line 1994"/>
                    <p:cNvSpPr>
                      <a:spLocks noChangeShapeType="1"/>
                    </p:cNvSpPr>
                    <p:nvPr/>
                  </p:nvSpPr>
                  <p:spPr bwMode="auto">
                    <a:xfrm>
                      <a:off x="3132" y="2225"/>
                      <a:ext cx="1" cy="102"/>
                    </a:xfrm>
                    <a:prstGeom prst="line">
                      <a:avLst/>
                    </a:prstGeom>
                    <a:grpFill/>
                    <a:ln w="9525">
                      <a:solidFill>
                        <a:schemeClr val="tx1"/>
                      </a:solidFill>
                      <a:round/>
                      <a:headEnd/>
                      <a:tailEnd/>
                    </a:ln>
                    <a:extLst/>
                  </p:spPr>
                  <p:txBody>
                    <a:bodyPr/>
                    <a:lstStyle/>
                    <a:p>
                      <a:endParaRPr lang="en-US"/>
                    </a:p>
                  </p:txBody>
                </p:sp>
              </p:grpSp>
              <p:grpSp>
                <p:nvGrpSpPr>
                  <p:cNvPr id="3065" name="Group 2000"/>
                  <p:cNvGrpSpPr>
                    <a:grpSpLocks/>
                  </p:cNvGrpSpPr>
                  <p:nvPr/>
                </p:nvGrpSpPr>
                <p:grpSpPr bwMode="auto">
                  <a:xfrm>
                    <a:off x="3039" y="2090"/>
                    <a:ext cx="123" cy="136"/>
                    <a:chOff x="3039" y="2090"/>
                    <a:chExt cx="123" cy="136"/>
                  </a:xfrm>
                  <a:grpFill/>
                </p:grpSpPr>
                <p:sp>
                  <p:nvSpPr>
                    <p:cNvPr id="3096" name="Freeform 1996"/>
                    <p:cNvSpPr>
                      <a:spLocks/>
                    </p:cNvSpPr>
                    <p:nvPr/>
                  </p:nvSpPr>
                  <p:spPr bwMode="auto">
                    <a:xfrm>
                      <a:off x="3039" y="2090"/>
                      <a:ext cx="123" cy="136"/>
                    </a:xfrm>
                    <a:custGeom>
                      <a:avLst/>
                      <a:gdLst>
                        <a:gd name="T0" fmla="*/ 63 w 247"/>
                        <a:gd name="T1" fmla="*/ 0 h 273"/>
                        <a:gd name="T2" fmla="*/ 0 w 247"/>
                        <a:gd name="T3" fmla="*/ 69 h 273"/>
                        <a:gd name="T4" fmla="*/ 0 w 247"/>
                        <a:gd name="T5" fmla="*/ 273 h 273"/>
                        <a:gd name="T6" fmla="*/ 186 w 247"/>
                        <a:gd name="T7" fmla="*/ 273 h 273"/>
                        <a:gd name="T8" fmla="*/ 247 w 247"/>
                        <a:gd name="T9" fmla="*/ 206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69"/>
                          </a:lnTo>
                          <a:lnTo>
                            <a:pt x="0" y="273"/>
                          </a:lnTo>
                          <a:lnTo>
                            <a:pt x="186" y="273"/>
                          </a:lnTo>
                          <a:lnTo>
                            <a:pt x="247" y="206"/>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3097" name="Line 1997"/>
                    <p:cNvSpPr>
                      <a:spLocks noChangeShapeType="1"/>
                    </p:cNvSpPr>
                    <p:nvPr/>
                  </p:nvSpPr>
                  <p:spPr bwMode="auto">
                    <a:xfrm flipH="1">
                      <a:off x="3039" y="2124"/>
                      <a:ext cx="93" cy="1"/>
                    </a:xfrm>
                    <a:prstGeom prst="line">
                      <a:avLst/>
                    </a:prstGeom>
                    <a:grpFill/>
                    <a:ln w="9525">
                      <a:solidFill>
                        <a:schemeClr val="tx1"/>
                      </a:solidFill>
                      <a:round/>
                      <a:headEnd/>
                      <a:tailEnd/>
                    </a:ln>
                    <a:extLst/>
                  </p:spPr>
                  <p:txBody>
                    <a:bodyPr/>
                    <a:lstStyle/>
                    <a:p>
                      <a:endParaRPr lang="en-US"/>
                    </a:p>
                  </p:txBody>
                </p:sp>
                <p:sp>
                  <p:nvSpPr>
                    <p:cNvPr id="3098" name="Line 1998"/>
                    <p:cNvSpPr>
                      <a:spLocks noChangeShapeType="1"/>
                    </p:cNvSpPr>
                    <p:nvPr/>
                  </p:nvSpPr>
                  <p:spPr bwMode="auto">
                    <a:xfrm flipV="1">
                      <a:off x="3132" y="2090"/>
                      <a:ext cx="30" cy="34"/>
                    </a:xfrm>
                    <a:prstGeom prst="line">
                      <a:avLst/>
                    </a:prstGeom>
                    <a:grpFill/>
                    <a:ln w="9525">
                      <a:solidFill>
                        <a:schemeClr val="tx1"/>
                      </a:solidFill>
                      <a:round/>
                      <a:headEnd/>
                      <a:tailEnd/>
                    </a:ln>
                    <a:extLst/>
                  </p:spPr>
                  <p:txBody>
                    <a:bodyPr/>
                    <a:lstStyle/>
                    <a:p>
                      <a:endParaRPr lang="en-US"/>
                    </a:p>
                  </p:txBody>
                </p:sp>
                <p:sp>
                  <p:nvSpPr>
                    <p:cNvPr id="3099" name="Line 1999"/>
                    <p:cNvSpPr>
                      <a:spLocks noChangeShapeType="1"/>
                    </p:cNvSpPr>
                    <p:nvPr/>
                  </p:nvSpPr>
                  <p:spPr bwMode="auto">
                    <a:xfrm>
                      <a:off x="3132" y="2124"/>
                      <a:ext cx="1" cy="102"/>
                    </a:xfrm>
                    <a:prstGeom prst="line">
                      <a:avLst/>
                    </a:prstGeom>
                    <a:grpFill/>
                    <a:ln w="9525">
                      <a:solidFill>
                        <a:schemeClr val="tx1"/>
                      </a:solidFill>
                      <a:round/>
                      <a:headEnd/>
                      <a:tailEnd/>
                    </a:ln>
                    <a:extLst/>
                  </p:spPr>
                  <p:txBody>
                    <a:bodyPr/>
                    <a:lstStyle/>
                    <a:p>
                      <a:endParaRPr lang="en-US"/>
                    </a:p>
                  </p:txBody>
                </p:sp>
              </p:grpSp>
              <p:grpSp>
                <p:nvGrpSpPr>
                  <p:cNvPr id="3066" name="Group 2005"/>
                  <p:cNvGrpSpPr>
                    <a:grpSpLocks/>
                  </p:cNvGrpSpPr>
                  <p:nvPr/>
                </p:nvGrpSpPr>
                <p:grpSpPr bwMode="auto">
                  <a:xfrm>
                    <a:off x="3039" y="1989"/>
                    <a:ext cx="123" cy="136"/>
                    <a:chOff x="3039" y="1989"/>
                    <a:chExt cx="123" cy="136"/>
                  </a:xfrm>
                  <a:grpFill/>
                </p:grpSpPr>
                <p:sp>
                  <p:nvSpPr>
                    <p:cNvPr id="3092" name="Freeform 2001"/>
                    <p:cNvSpPr>
                      <a:spLocks/>
                    </p:cNvSpPr>
                    <p:nvPr/>
                  </p:nvSpPr>
                  <p:spPr bwMode="auto">
                    <a:xfrm>
                      <a:off x="3039" y="1989"/>
                      <a:ext cx="123" cy="136"/>
                    </a:xfrm>
                    <a:custGeom>
                      <a:avLst/>
                      <a:gdLst>
                        <a:gd name="T0" fmla="*/ 63 w 247"/>
                        <a:gd name="T1" fmla="*/ 0 h 273"/>
                        <a:gd name="T2" fmla="*/ 0 w 247"/>
                        <a:gd name="T3" fmla="*/ 69 h 273"/>
                        <a:gd name="T4" fmla="*/ 0 w 247"/>
                        <a:gd name="T5" fmla="*/ 273 h 273"/>
                        <a:gd name="T6" fmla="*/ 186 w 247"/>
                        <a:gd name="T7" fmla="*/ 273 h 273"/>
                        <a:gd name="T8" fmla="*/ 247 w 247"/>
                        <a:gd name="T9" fmla="*/ 206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69"/>
                          </a:lnTo>
                          <a:lnTo>
                            <a:pt x="0" y="273"/>
                          </a:lnTo>
                          <a:lnTo>
                            <a:pt x="186" y="273"/>
                          </a:lnTo>
                          <a:lnTo>
                            <a:pt x="247" y="206"/>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3093" name="Line 2002"/>
                    <p:cNvSpPr>
                      <a:spLocks noChangeShapeType="1"/>
                    </p:cNvSpPr>
                    <p:nvPr/>
                  </p:nvSpPr>
                  <p:spPr bwMode="auto">
                    <a:xfrm flipH="1">
                      <a:off x="3039" y="2023"/>
                      <a:ext cx="93" cy="1"/>
                    </a:xfrm>
                    <a:prstGeom prst="line">
                      <a:avLst/>
                    </a:prstGeom>
                    <a:grpFill/>
                    <a:ln w="9525">
                      <a:solidFill>
                        <a:schemeClr val="tx1"/>
                      </a:solidFill>
                      <a:round/>
                      <a:headEnd/>
                      <a:tailEnd/>
                    </a:ln>
                    <a:extLst/>
                  </p:spPr>
                  <p:txBody>
                    <a:bodyPr/>
                    <a:lstStyle/>
                    <a:p>
                      <a:endParaRPr lang="en-US"/>
                    </a:p>
                  </p:txBody>
                </p:sp>
                <p:sp>
                  <p:nvSpPr>
                    <p:cNvPr id="3094" name="Line 2003"/>
                    <p:cNvSpPr>
                      <a:spLocks noChangeShapeType="1"/>
                    </p:cNvSpPr>
                    <p:nvPr/>
                  </p:nvSpPr>
                  <p:spPr bwMode="auto">
                    <a:xfrm flipV="1">
                      <a:off x="3132" y="1989"/>
                      <a:ext cx="30" cy="34"/>
                    </a:xfrm>
                    <a:prstGeom prst="line">
                      <a:avLst/>
                    </a:prstGeom>
                    <a:grpFill/>
                    <a:ln w="9525">
                      <a:solidFill>
                        <a:schemeClr val="tx1"/>
                      </a:solidFill>
                      <a:round/>
                      <a:headEnd/>
                      <a:tailEnd/>
                    </a:ln>
                    <a:extLst/>
                  </p:spPr>
                  <p:txBody>
                    <a:bodyPr/>
                    <a:lstStyle/>
                    <a:p>
                      <a:endParaRPr lang="en-US"/>
                    </a:p>
                  </p:txBody>
                </p:sp>
                <p:sp>
                  <p:nvSpPr>
                    <p:cNvPr id="3095" name="Line 2004"/>
                    <p:cNvSpPr>
                      <a:spLocks noChangeShapeType="1"/>
                    </p:cNvSpPr>
                    <p:nvPr/>
                  </p:nvSpPr>
                  <p:spPr bwMode="auto">
                    <a:xfrm>
                      <a:off x="3132" y="2023"/>
                      <a:ext cx="1" cy="102"/>
                    </a:xfrm>
                    <a:prstGeom prst="line">
                      <a:avLst/>
                    </a:prstGeom>
                    <a:grpFill/>
                    <a:ln w="9525">
                      <a:solidFill>
                        <a:schemeClr val="tx1"/>
                      </a:solidFill>
                      <a:round/>
                      <a:headEnd/>
                      <a:tailEnd/>
                    </a:ln>
                    <a:extLst/>
                  </p:spPr>
                  <p:txBody>
                    <a:bodyPr/>
                    <a:lstStyle/>
                    <a:p>
                      <a:endParaRPr lang="en-US"/>
                    </a:p>
                  </p:txBody>
                </p:sp>
              </p:grpSp>
              <p:grpSp>
                <p:nvGrpSpPr>
                  <p:cNvPr id="3067" name="Group 2010"/>
                  <p:cNvGrpSpPr>
                    <a:grpSpLocks/>
                  </p:cNvGrpSpPr>
                  <p:nvPr/>
                </p:nvGrpSpPr>
                <p:grpSpPr bwMode="auto">
                  <a:xfrm>
                    <a:off x="3039" y="1888"/>
                    <a:ext cx="123" cy="136"/>
                    <a:chOff x="3039" y="1888"/>
                    <a:chExt cx="123" cy="136"/>
                  </a:xfrm>
                  <a:grpFill/>
                </p:grpSpPr>
                <p:sp>
                  <p:nvSpPr>
                    <p:cNvPr id="3088" name="Freeform 2006"/>
                    <p:cNvSpPr>
                      <a:spLocks/>
                    </p:cNvSpPr>
                    <p:nvPr/>
                  </p:nvSpPr>
                  <p:spPr bwMode="auto">
                    <a:xfrm>
                      <a:off x="3039" y="1888"/>
                      <a:ext cx="123" cy="136"/>
                    </a:xfrm>
                    <a:custGeom>
                      <a:avLst/>
                      <a:gdLst>
                        <a:gd name="T0" fmla="*/ 63 w 247"/>
                        <a:gd name="T1" fmla="*/ 0 h 273"/>
                        <a:gd name="T2" fmla="*/ 0 w 247"/>
                        <a:gd name="T3" fmla="*/ 70 h 273"/>
                        <a:gd name="T4" fmla="*/ 0 w 247"/>
                        <a:gd name="T5" fmla="*/ 273 h 273"/>
                        <a:gd name="T6" fmla="*/ 186 w 247"/>
                        <a:gd name="T7" fmla="*/ 273 h 273"/>
                        <a:gd name="T8" fmla="*/ 247 w 247"/>
                        <a:gd name="T9" fmla="*/ 206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70"/>
                          </a:lnTo>
                          <a:lnTo>
                            <a:pt x="0" y="273"/>
                          </a:lnTo>
                          <a:lnTo>
                            <a:pt x="186" y="273"/>
                          </a:lnTo>
                          <a:lnTo>
                            <a:pt x="247" y="206"/>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3089" name="Line 2007"/>
                    <p:cNvSpPr>
                      <a:spLocks noChangeShapeType="1"/>
                    </p:cNvSpPr>
                    <p:nvPr/>
                  </p:nvSpPr>
                  <p:spPr bwMode="auto">
                    <a:xfrm flipH="1">
                      <a:off x="3039" y="1922"/>
                      <a:ext cx="93" cy="1"/>
                    </a:xfrm>
                    <a:prstGeom prst="line">
                      <a:avLst/>
                    </a:prstGeom>
                    <a:grpFill/>
                    <a:ln w="9525">
                      <a:solidFill>
                        <a:schemeClr val="tx1"/>
                      </a:solidFill>
                      <a:round/>
                      <a:headEnd/>
                      <a:tailEnd/>
                    </a:ln>
                    <a:extLst/>
                  </p:spPr>
                  <p:txBody>
                    <a:bodyPr/>
                    <a:lstStyle/>
                    <a:p>
                      <a:endParaRPr lang="en-US"/>
                    </a:p>
                  </p:txBody>
                </p:sp>
                <p:sp>
                  <p:nvSpPr>
                    <p:cNvPr id="3090" name="Line 2008"/>
                    <p:cNvSpPr>
                      <a:spLocks noChangeShapeType="1"/>
                    </p:cNvSpPr>
                    <p:nvPr/>
                  </p:nvSpPr>
                  <p:spPr bwMode="auto">
                    <a:xfrm flipV="1">
                      <a:off x="3132" y="1888"/>
                      <a:ext cx="30" cy="34"/>
                    </a:xfrm>
                    <a:prstGeom prst="line">
                      <a:avLst/>
                    </a:prstGeom>
                    <a:grpFill/>
                    <a:ln w="9525">
                      <a:solidFill>
                        <a:schemeClr val="tx1"/>
                      </a:solidFill>
                      <a:round/>
                      <a:headEnd/>
                      <a:tailEnd/>
                    </a:ln>
                    <a:extLst/>
                  </p:spPr>
                  <p:txBody>
                    <a:bodyPr/>
                    <a:lstStyle/>
                    <a:p>
                      <a:endParaRPr lang="en-US"/>
                    </a:p>
                  </p:txBody>
                </p:sp>
                <p:sp>
                  <p:nvSpPr>
                    <p:cNvPr id="3091" name="Line 2009"/>
                    <p:cNvSpPr>
                      <a:spLocks noChangeShapeType="1"/>
                    </p:cNvSpPr>
                    <p:nvPr/>
                  </p:nvSpPr>
                  <p:spPr bwMode="auto">
                    <a:xfrm>
                      <a:off x="3132" y="1922"/>
                      <a:ext cx="1" cy="102"/>
                    </a:xfrm>
                    <a:prstGeom prst="line">
                      <a:avLst/>
                    </a:prstGeom>
                    <a:grpFill/>
                    <a:ln w="9525">
                      <a:solidFill>
                        <a:schemeClr val="tx1"/>
                      </a:solidFill>
                      <a:round/>
                      <a:headEnd/>
                      <a:tailEnd/>
                    </a:ln>
                    <a:extLst/>
                  </p:spPr>
                  <p:txBody>
                    <a:bodyPr/>
                    <a:lstStyle/>
                    <a:p>
                      <a:endParaRPr lang="en-US"/>
                    </a:p>
                  </p:txBody>
                </p:sp>
              </p:grpSp>
              <p:grpSp>
                <p:nvGrpSpPr>
                  <p:cNvPr id="3068" name="Group 2015"/>
                  <p:cNvGrpSpPr>
                    <a:grpSpLocks/>
                  </p:cNvGrpSpPr>
                  <p:nvPr/>
                </p:nvGrpSpPr>
                <p:grpSpPr bwMode="auto">
                  <a:xfrm>
                    <a:off x="2944" y="1787"/>
                    <a:ext cx="123" cy="136"/>
                    <a:chOff x="2944" y="1787"/>
                    <a:chExt cx="123" cy="136"/>
                  </a:xfrm>
                  <a:grpFill/>
                </p:grpSpPr>
                <p:sp>
                  <p:nvSpPr>
                    <p:cNvPr id="3084" name="Freeform 2011"/>
                    <p:cNvSpPr>
                      <a:spLocks/>
                    </p:cNvSpPr>
                    <p:nvPr/>
                  </p:nvSpPr>
                  <p:spPr bwMode="auto">
                    <a:xfrm>
                      <a:off x="2944" y="1787"/>
                      <a:ext cx="123" cy="136"/>
                    </a:xfrm>
                    <a:custGeom>
                      <a:avLst/>
                      <a:gdLst>
                        <a:gd name="T0" fmla="*/ 63 w 247"/>
                        <a:gd name="T1" fmla="*/ 0 h 273"/>
                        <a:gd name="T2" fmla="*/ 0 w 247"/>
                        <a:gd name="T3" fmla="*/ 70 h 273"/>
                        <a:gd name="T4" fmla="*/ 0 w 247"/>
                        <a:gd name="T5" fmla="*/ 273 h 273"/>
                        <a:gd name="T6" fmla="*/ 186 w 247"/>
                        <a:gd name="T7" fmla="*/ 273 h 273"/>
                        <a:gd name="T8" fmla="*/ 247 w 247"/>
                        <a:gd name="T9" fmla="*/ 206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70"/>
                          </a:lnTo>
                          <a:lnTo>
                            <a:pt x="0" y="273"/>
                          </a:lnTo>
                          <a:lnTo>
                            <a:pt x="186" y="273"/>
                          </a:lnTo>
                          <a:lnTo>
                            <a:pt x="247" y="206"/>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3085" name="Line 2012"/>
                    <p:cNvSpPr>
                      <a:spLocks noChangeShapeType="1"/>
                    </p:cNvSpPr>
                    <p:nvPr/>
                  </p:nvSpPr>
                  <p:spPr bwMode="auto">
                    <a:xfrm flipH="1">
                      <a:off x="2944" y="1821"/>
                      <a:ext cx="93" cy="1"/>
                    </a:xfrm>
                    <a:prstGeom prst="line">
                      <a:avLst/>
                    </a:prstGeom>
                    <a:grpFill/>
                    <a:ln w="9525">
                      <a:solidFill>
                        <a:schemeClr val="tx1"/>
                      </a:solidFill>
                      <a:round/>
                      <a:headEnd/>
                      <a:tailEnd/>
                    </a:ln>
                    <a:extLst/>
                  </p:spPr>
                  <p:txBody>
                    <a:bodyPr/>
                    <a:lstStyle/>
                    <a:p>
                      <a:endParaRPr lang="en-US"/>
                    </a:p>
                  </p:txBody>
                </p:sp>
                <p:sp>
                  <p:nvSpPr>
                    <p:cNvPr id="3086" name="Line 2013"/>
                    <p:cNvSpPr>
                      <a:spLocks noChangeShapeType="1"/>
                    </p:cNvSpPr>
                    <p:nvPr/>
                  </p:nvSpPr>
                  <p:spPr bwMode="auto">
                    <a:xfrm flipV="1">
                      <a:off x="3037" y="1787"/>
                      <a:ext cx="30" cy="34"/>
                    </a:xfrm>
                    <a:prstGeom prst="line">
                      <a:avLst/>
                    </a:prstGeom>
                    <a:grpFill/>
                    <a:ln w="9525">
                      <a:solidFill>
                        <a:schemeClr val="tx1"/>
                      </a:solidFill>
                      <a:round/>
                      <a:headEnd/>
                      <a:tailEnd/>
                    </a:ln>
                    <a:extLst/>
                  </p:spPr>
                  <p:txBody>
                    <a:bodyPr/>
                    <a:lstStyle/>
                    <a:p>
                      <a:endParaRPr lang="en-US"/>
                    </a:p>
                  </p:txBody>
                </p:sp>
                <p:sp>
                  <p:nvSpPr>
                    <p:cNvPr id="3087" name="Line 2014"/>
                    <p:cNvSpPr>
                      <a:spLocks noChangeShapeType="1"/>
                    </p:cNvSpPr>
                    <p:nvPr/>
                  </p:nvSpPr>
                  <p:spPr bwMode="auto">
                    <a:xfrm>
                      <a:off x="3037" y="1821"/>
                      <a:ext cx="1" cy="102"/>
                    </a:xfrm>
                    <a:prstGeom prst="line">
                      <a:avLst/>
                    </a:prstGeom>
                    <a:grpFill/>
                    <a:ln w="9525">
                      <a:solidFill>
                        <a:schemeClr val="tx1"/>
                      </a:solidFill>
                      <a:round/>
                      <a:headEnd/>
                      <a:tailEnd/>
                    </a:ln>
                    <a:extLst/>
                  </p:spPr>
                  <p:txBody>
                    <a:bodyPr/>
                    <a:lstStyle/>
                    <a:p>
                      <a:endParaRPr lang="en-US"/>
                    </a:p>
                  </p:txBody>
                </p:sp>
              </p:grpSp>
              <p:grpSp>
                <p:nvGrpSpPr>
                  <p:cNvPr id="3069" name="Group 2020"/>
                  <p:cNvGrpSpPr>
                    <a:grpSpLocks/>
                  </p:cNvGrpSpPr>
                  <p:nvPr/>
                </p:nvGrpSpPr>
                <p:grpSpPr bwMode="auto">
                  <a:xfrm>
                    <a:off x="3039" y="1787"/>
                    <a:ext cx="123" cy="136"/>
                    <a:chOff x="3039" y="1787"/>
                    <a:chExt cx="123" cy="136"/>
                  </a:xfrm>
                  <a:grpFill/>
                </p:grpSpPr>
                <p:sp>
                  <p:nvSpPr>
                    <p:cNvPr id="3080" name="Freeform 2016"/>
                    <p:cNvSpPr>
                      <a:spLocks/>
                    </p:cNvSpPr>
                    <p:nvPr/>
                  </p:nvSpPr>
                  <p:spPr bwMode="auto">
                    <a:xfrm>
                      <a:off x="3039" y="1787"/>
                      <a:ext cx="123" cy="136"/>
                    </a:xfrm>
                    <a:custGeom>
                      <a:avLst/>
                      <a:gdLst>
                        <a:gd name="T0" fmla="*/ 63 w 247"/>
                        <a:gd name="T1" fmla="*/ 0 h 273"/>
                        <a:gd name="T2" fmla="*/ 0 w 247"/>
                        <a:gd name="T3" fmla="*/ 70 h 273"/>
                        <a:gd name="T4" fmla="*/ 0 w 247"/>
                        <a:gd name="T5" fmla="*/ 273 h 273"/>
                        <a:gd name="T6" fmla="*/ 186 w 247"/>
                        <a:gd name="T7" fmla="*/ 273 h 273"/>
                        <a:gd name="T8" fmla="*/ 247 w 247"/>
                        <a:gd name="T9" fmla="*/ 206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70"/>
                          </a:lnTo>
                          <a:lnTo>
                            <a:pt x="0" y="273"/>
                          </a:lnTo>
                          <a:lnTo>
                            <a:pt x="186" y="273"/>
                          </a:lnTo>
                          <a:lnTo>
                            <a:pt x="247" y="206"/>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3081" name="Line 2017"/>
                    <p:cNvSpPr>
                      <a:spLocks noChangeShapeType="1"/>
                    </p:cNvSpPr>
                    <p:nvPr/>
                  </p:nvSpPr>
                  <p:spPr bwMode="auto">
                    <a:xfrm flipH="1">
                      <a:off x="3039" y="1821"/>
                      <a:ext cx="93" cy="1"/>
                    </a:xfrm>
                    <a:prstGeom prst="line">
                      <a:avLst/>
                    </a:prstGeom>
                    <a:grpFill/>
                    <a:ln w="9525">
                      <a:solidFill>
                        <a:schemeClr val="tx1"/>
                      </a:solidFill>
                      <a:round/>
                      <a:headEnd/>
                      <a:tailEnd/>
                    </a:ln>
                    <a:extLst/>
                  </p:spPr>
                  <p:txBody>
                    <a:bodyPr/>
                    <a:lstStyle/>
                    <a:p>
                      <a:endParaRPr lang="en-US"/>
                    </a:p>
                  </p:txBody>
                </p:sp>
                <p:sp>
                  <p:nvSpPr>
                    <p:cNvPr id="3082" name="Line 2018"/>
                    <p:cNvSpPr>
                      <a:spLocks noChangeShapeType="1"/>
                    </p:cNvSpPr>
                    <p:nvPr/>
                  </p:nvSpPr>
                  <p:spPr bwMode="auto">
                    <a:xfrm flipV="1">
                      <a:off x="3132" y="1787"/>
                      <a:ext cx="30" cy="34"/>
                    </a:xfrm>
                    <a:prstGeom prst="line">
                      <a:avLst/>
                    </a:prstGeom>
                    <a:grpFill/>
                    <a:ln w="9525">
                      <a:solidFill>
                        <a:schemeClr val="tx1"/>
                      </a:solidFill>
                      <a:round/>
                      <a:headEnd/>
                      <a:tailEnd/>
                    </a:ln>
                    <a:extLst/>
                  </p:spPr>
                  <p:txBody>
                    <a:bodyPr/>
                    <a:lstStyle/>
                    <a:p>
                      <a:endParaRPr lang="en-US"/>
                    </a:p>
                  </p:txBody>
                </p:sp>
                <p:sp>
                  <p:nvSpPr>
                    <p:cNvPr id="3083" name="Line 2019"/>
                    <p:cNvSpPr>
                      <a:spLocks noChangeShapeType="1"/>
                    </p:cNvSpPr>
                    <p:nvPr/>
                  </p:nvSpPr>
                  <p:spPr bwMode="auto">
                    <a:xfrm>
                      <a:off x="3132" y="1821"/>
                      <a:ext cx="1" cy="102"/>
                    </a:xfrm>
                    <a:prstGeom prst="line">
                      <a:avLst/>
                    </a:prstGeom>
                    <a:grpFill/>
                    <a:ln w="9525">
                      <a:solidFill>
                        <a:schemeClr val="tx1"/>
                      </a:solidFill>
                      <a:round/>
                      <a:headEnd/>
                      <a:tailEnd/>
                    </a:ln>
                    <a:extLst/>
                  </p:spPr>
                  <p:txBody>
                    <a:bodyPr/>
                    <a:lstStyle/>
                    <a:p>
                      <a:endParaRPr lang="en-US"/>
                    </a:p>
                  </p:txBody>
                </p:sp>
              </p:grpSp>
              <p:grpSp>
                <p:nvGrpSpPr>
                  <p:cNvPr id="3070" name="Group 2025"/>
                  <p:cNvGrpSpPr>
                    <a:grpSpLocks/>
                  </p:cNvGrpSpPr>
                  <p:nvPr/>
                </p:nvGrpSpPr>
                <p:grpSpPr bwMode="auto">
                  <a:xfrm>
                    <a:off x="2944" y="1686"/>
                    <a:ext cx="123" cy="136"/>
                    <a:chOff x="2944" y="1686"/>
                    <a:chExt cx="123" cy="136"/>
                  </a:xfrm>
                  <a:grpFill/>
                </p:grpSpPr>
                <p:sp>
                  <p:nvSpPr>
                    <p:cNvPr id="3076" name="Freeform 2021"/>
                    <p:cNvSpPr>
                      <a:spLocks/>
                    </p:cNvSpPr>
                    <p:nvPr/>
                  </p:nvSpPr>
                  <p:spPr bwMode="auto">
                    <a:xfrm>
                      <a:off x="2944" y="1686"/>
                      <a:ext cx="123" cy="136"/>
                    </a:xfrm>
                    <a:custGeom>
                      <a:avLst/>
                      <a:gdLst>
                        <a:gd name="T0" fmla="*/ 63 w 247"/>
                        <a:gd name="T1" fmla="*/ 0 h 273"/>
                        <a:gd name="T2" fmla="*/ 0 w 247"/>
                        <a:gd name="T3" fmla="*/ 69 h 273"/>
                        <a:gd name="T4" fmla="*/ 0 w 247"/>
                        <a:gd name="T5" fmla="*/ 273 h 273"/>
                        <a:gd name="T6" fmla="*/ 186 w 247"/>
                        <a:gd name="T7" fmla="*/ 273 h 273"/>
                        <a:gd name="T8" fmla="*/ 247 w 247"/>
                        <a:gd name="T9" fmla="*/ 205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69"/>
                          </a:lnTo>
                          <a:lnTo>
                            <a:pt x="0" y="273"/>
                          </a:lnTo>
                          <a:lnTo>
                            <a:pt x="186" y="273"/>
                          </a:lnTo>
                          <a:lnTo>
                            <a:pt x="247" y="205"/>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3077" name="Line 2022"/>
                    <p:cNvSpPr>
                      <a:spLocks noChangeShapeType="1"/>
                    </p:cNvSpPr>
                    <p:nvPr/>
                  </p:nvSpPr>
                  <p:spPr bwMode="auto">
                    <a:xfrm flipH="1">
                      <a:off x="2944" y="1720"/>
                      <a:ext cx="93" cy="1"/>
                    </a:xfrm>
                    <a:prstGeom prst="line">
                      <a:avLst/>
                    </a:prstGeom>
                    <a:grpFill/>
                    <a:ln w="9525">
                      <a:solidFill>
                        <a:schemeClr val="tx1"/>
                      </a:solidFill>
                      <a:round/>
                      <a:headEnd/>
                      <a:tailEnd/>
                    </a:ln>
                    <a:extLst/>
                  </p:spPr>
                  <p:txBody>
                    <a:bodyPr/>
                    <a:lstStyle/>
                    <a:p>
                      <a:endParaRPr lang="en-US"/>
                    </a:p>
                  </p:txBody>
                </p:sp>
                <p:sp>
                  <p:nvSpPr>
                    <p:cNvPr id="3078" name="Line 2023"/>
                    <p:cNvSpPr>
                      <a:spLocks noChangeShapeType="1"/>
                    </p:cNvSpPr>
                    <p:nvPr/>
                  </p:nvSpPr>
                  <p:spPr bwMode="auto">
                    <a:xfrm flipV="1">
                      <a:off x="3037" y="1686"/>
                      <a:ext cx="30" cy="34"/>
                    </a:xfrm>
                    <a:prstGeom prst="line">
                      <a:avLst/>
                    </a:prstGeom>
                    <a:grpFill/>
                    <a:ln w="9525">
                      <a:solidFill>
                        <a:schemeClr val="tx1"/>
                      </a:solidFill>
                      <a:round/>
                      <a:headEnd/>
                      <a:tailEnd/>
                    </a:ln>
                    <a:extLst/>
                  </p:spPr>
                  <p:txBody>
                    <a:bodyPr/>
                    <a:lstStyle/>
                    <a:p>
                      <a:endParaRPr lang="en-US"/>
                    </a:p>
                  </p:txBody>
                </p:sp>
                <p:sp>
                  <p:nvSpPr>
                    <p:cNvPr id="3079" name="Line 2024"/>
                    <p:cNvSpPr>
                      <a:spLocks noChangeShapeType="1"/>
                    </p:cNvSpPr>
                    <p:nvPr/>
                  </p:nvSpPr>
                  <p:spPr bwMode="auto">
                    <a:xfrm>
                      <a:off x="3037" y="1720"/>
                      <a:ext cx="1" cy="102"/>
                    </a:xfrm>
                    <a:prstGeom prst="line">
                      <a:avLst/>
                    </a:prstGeom>
                    <a:grpFill/>
                    <a:ln w="9525">
                      <a:solidFill>
                        <a:schemeClr val="tx1"/>
                      </a:solidFill>
                      <a:round/>
                      <a:headEnd/>
                      <a:tailEnd/>
                    </a:ln>
                    <a:extLst/>
                  </p:spPr>
                  <p:txBody>
                    <a:bodyPr/>
                    <a:lstStyle/>
                    <a:p>
                      <a:endParaRPr lang="en-US"/>
                    </a:p>
                  </p:txBody>
                </p:sp>
              </p:grpSp>
              <p:grpSp>
                <p:nvGrpSpPr>
                  <p:cNvPr id="3071" name="Group 2030"/>
                  <p:cNvGrpSpPr>
                    <a:grpSpLocks/>
                  </p:cNvGrpSpPr>
                  <p:nvPr/>
                </p:nvGrpSpPr>
                <p:grpSpPr bwMode="auto">
                  <a:xfrm>
                    <a:off x="3039" y="1686"/>
                    <a:ext cx="123" cy="136"/>
                    <a:chOff x="3039" y="1686"/>
                    <a:chExt cx="123" cy="136"/>
                  </a:xfrm>
                  <a:grpFill/>
                </p:grpSpPr>
                <p:sp>
                  <p:nvSpPr>
                    <p:cNvPr id="3072" name="Freeform 2026"/>
                    <p:cNvSpPr>
                      <a:spLocks/>
                    </p:cNvSpPr>
                    <p:nvPr/>
                  </p:nvSpPr>
                  <p:spPr bwMode="auto">
                    <a:xfrm>
                      <a:off x="3039" y="1686"/>
                      <a:ext cx="123" cy="136"/>
                    </a:xfrm>
                    <a:custGeom>
                      <a:avLst/>
                      <a:gdLst>
                        <a:gd name="T0" fmla="*/ 63 w 247"/>
                        <a:gd name="T1" fmla="*/ 0 h 273"/>
                        <a:gd name="T2" fmla="*/ 0 w 247"/>
                        <a:gd name="T3" fmla="*/ 69 h 273"/>
                        <a:gd name="T4" fmla="*/ 0 w 247"/>
                        <a:gd name="T5" fmla="*/ 273 h 273"/>
                        <a:gd name="T6" fmla="*/ 186 w 247"/>
                        <a:gd name="T7" fmla="*/ 273 h 273"/>
                        <a:gd name="T8" fmla="*/ 247 w 247"/>
                        <a:gd name="T9" fmla="*/ 205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69"/>
                          </a:lnTo>
                          <a:lnTo>
                            <a:pt x="0" y="273"/>
                          </a:lnTo>
                          <a:lnTo>
                            <a:pt x="186" y="273"/>
                          </a:lnTo>
                          <a:lnTo>
                            <a:pt x="247" y="205"/>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3073" name="Line 2027"/>
                    <p:cNvSpPr>
                      <a:spLocks noChangeShapeType="1"/>
                    </p:cNvSpPr>
                    <p:nvPr/>
                  </p:nvSpPr>
                  <p:spPr bwMode="auto">
                    <a:xfrm flipH="1">
                      <a:off x="3039" y="1720"/>
                      <a:ext cx="93" cy="1"/>
                    </a:xfrm>
                    <a:prstGeom prst="line">
                      <a:avLst/>
                    </a:prstGeom>
                    <a:grpFill/>
                    <a:ln w="9525">
                      <a:solidFill>
                        <a:schemeClr val="tx1"/>
                      </a:solidFill>
                      <a:round/>
                      <a:headEnd/>
                      <a:tailEnd/>
                    </a:ln>
                    <a:extLst/>
                  </p:spPr>
                  <p:txBody>
                    <a:bodyPr/>
                    <a:lstStyle/>
                    <a:p>
                      <a:endParaRPr lang="en-US"/>
                    </a:p>
                  </p:txBody>
                </p:sp>
                <p:sp>
                  <p:nvSpPr>
                    <p:cNvPr id="3074" name="Line 2028"/>
                    <p:cNvSpPr>
                      <a:spLocks noChangeShapeType="1"/>
                    </p:cNvSpPr>
                    <p:nvPr/>
                  </p:nvSpPr>
                  <p:spPr bwMode="auto">
                    <a:xfrm flipV="1">
                      <a:off x="3132" y="1686"/>
                      <a:ext cx="30" cy="34"/>
                    </a:xfrm>
                    <a:prstGeom prst="line">
                      <a:avLst/>
                    </a:prstGeom>
                    <a:grpFill/>
                    <a:ln w="9525">
                      <a:solidFill>
                        <a:schemeClr val="tx1"/>
                      </a:solidFill>
                      <a:round/>
                      <a:headEnd/>
                      <a:tailEnd/>
                    </a:ln>
                    <a:extLst/>
                  </p:spPr>
                  <p:txBody>
                    <a:bodyPr/>
                    <a:lstStyle/>
                    <a:p>
                      <a:endParaRPr lang="en-US"/>
                    </a:p>
                  </p:txBody>
                </p:sp>
                <p:sp>
                  <p:nvSpPr>
                    <p:cNvPr id="3075" name="Line 2029"/>
                    <p:cNvSpPr>
                      <a:spLocks noChangeShapeType="1"/>
                    </p:cNvSpPr>
                    <p:nvPr/>
                  </p:nvSpPr>
                  <p:spPr bwMode="auto">
                    <a:xfrm>
                      <a:off x="3132" y="1720"/>
                      <a:ext cx="1" cy="102"/>
                    </a:xfrm>
                    <a:prstGeom prst="line">
                      <a:avLst/>
                    </a:prstGeom>
                    <a:grpFill/>
                    <a:ln w="9525">
                      <a:solidFill>
                        <a:schemeClr val="tx1"/>
                      </a:solidFill>
                      <a:round/>
                      <a:headEnd/>
                      <a:tailEnd/>
                    </a:ln>
                    <a:extLst/>
                  </p:spPr>
                  <p:txBody>
                    <a:bodyPr/>
                    <a:lstStyle/>
                    <a:p>
                      <a:endParaRPr lang="en-US"/>
                    </a:p>
                  </p:txBody>
                </p:sp>
              </p:grpSp>
            </p:grpSp>
          </p:grpSp>
          <p:grpSp>
            <p:nvGrpSpPr>
              <p:cNvPr id="2541" name="Group 2538"/>
              <p:cNvGrpSpPr>
                <a:grpSpLocks/>
              </p:cNvGrpSpPr>
              <p:nvPr/>
            </p:nvGrpSpPr>
            <p:grpSpPr bwMode="auto">
              <a:xfrm>
                <a:off x="2153" y="1719"/>
                <a:ext cx="979" cy="1046"/>
                <a:chOff x="2153" y="1719"/>
                <a:chExt cx="979" cy="1046"/>
              </a:xfrm>
              <a:grpFill/>
            </p:grpSpPr>
            <p:grpSp>
              <p:nvGrpSpPr>
                <p:cNvPr id="2542" name="Group 2133"/>
                <p:cNvGrpSpPr>
                  <a:grpSpLocks/>
                </p:cNvGrpSpPr>
                <p:nvPr/>
              </p:nvGrpSpPr>
              <p:grpSpPr bwMode="auto">
                <a:xfrm>
                  <a:off x="2153" y="1719"/>
                  <a:ext cx="219" cy="1046"/>
                  <a:chOff x="2153" y="1719"/>
                  <a:chExt cx="219" cy="1046"/>
                </a:xfrm>
                <a:grpFill/>
              </p:grpSpPr>
              <p:grpSp>
                <p:nvGrpSpPr>
                  <p:cNvPr id="2947" name="Group 2037"/>
                  <p:cNvGrpSpPr>
                    <a:grpSpLocks/>
                  </p:cNvGrpSpPr>
                  <p:nvPr/>
                </p:nvGrpSpPr>
                <p:grpSpPr bwMode="auto">
                  <a:xfrm>
                    <a:off x="2153" y="2628"/>
                    <a:ext cx="123" cy="137"/>
                    <a:chOff x="2153" y="2628"/>
                    <a:chExt cx="123" cy="137"/>
                  </a:xfrm>
                  <a:grpFill/>
                </p:grpSpPr>
                <p:sp>
                  <p:nvSpPr>
                    <p:cNvPr id="3043" name="Freeform 2033"/>
                    <p:cNvSpPr>
                      <a:spLocks/>
                    </p:cNvSpPr>
                    <p:nvPr/>
                  </p:nvSpPr>
                  <p:spPr bwMode="auto">
                    <a:xfrm>
                      <a:off x="2153" y="2628"/>
                      <a:ext cx="123" cy="137"/>
                    </a:xfrm>
                    <a:custGeom>
                      <a:avLst/>
                      <a:gdLst>
                        <a:gd name="T0" fmla="*/ 63 w 247"/>
                        <a:gd name="T1" fmla="*/ 0 h 273"/>
                        <a:gd name="T2" fmla="*/ 0 w 247"/>
                        <a:gd name="T3" fmla="*/ 69 h 273"/>
                        <a:gd name="T4" fmla="*/ 0 w 247"/>
                        <a:gd name="T5" fmla="*/ 273 h 273"/>
                        <a:gd name="T6" fmla="*/ 186 w 247"/>
                        <a:gd name="T7" fmla="*/ 273 h 273"/>
                        <a:gd name="T8" fmla="*/ 247 w 247"/>
                        <a:gd name="T9" fmla="*/ 206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69"/>
                          </a:lnTo>
                          <a:lnTo>
                            <a:pt x="0" y="273"/>
                          </a:lnTo>
                          <a:lnTo>
                            <a:pt x="186" y="273"/>
                          </a:lnTo>
                          <a:lnTo>
                            <a:pt x="247" y="206"/>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3044" name="Line 2034"/>
                    <p:cNvSpPr>
                      <a:spLocks noChangeShapeType="1"/>
                    </p:cNvSpPr>
                    <p:nvPr/>
                  </p:nvSpPr>
                  <p:spPr bwMode="auto">
                    <a:xfrm flipH="1">
                      <a:off x="2153" y="2663"/>
                      <a:ext cx="93" cy="1"/>
                    </a:xfrm>
                    <a:prstGeom prst="line">
                      <a:avLst/>
                    </a:prstGeom>
                    <a:grpFill/>
                    <a:ln w="9525">
                      <a:solidFill>
                        <a:schemeClr val="tx1"/>
                      </a:solidFill>
                      <a:round/>
                      <a:headEnd/>
                      <a:tailEnd/>
                    </a:ln>
                    <a:extLst/>
                  </p:spPr>
                  <p:txBody>
                    <a:bodyPr/>
                    <a:lstStyle/>
                    <a:p>
                      <a:endParaRPr lang="en-US"/>
                    </a:p>
                  </p:txBody>
                </p:sp>
                <p:sp>
                  <p:nvSpPr>
                    <p:cNvPr id="3045" name="Line 2035"/>
                    <p:cNvSpPr>
                      <a:spLocks noChangeShapeType="1"/>
                    </p:cNvSpPr>
                    <p:nvPr/>
                  </p:nvSpPr>
                  <p:spPr bwMode="auto">
                    <a:xfrm flipV="1">
                      <a:off x="2246" y="2628"/>
                      <a:ext cx="30" cy="35"/>
                    </a:xfrm>
                    <a:prstGeom prst="line">
                      <a:avLst/>
                    </a:prstGeom>
                    <a:grpFill/>
                    <a:ln w="9525">
                      <a:solidFill>
                        <a:schemeClr val="tx1"/>
                      </a:solidFill>
                      <a:round/>
                      <a:headEnd/>
                      <a:tailEnd/>
                    </a:ln>
                    <a:extLst/>
                  </p:spPr>
                  <p:txBody>
                    <a:bodyPr/>
                    <a:lstStyle/>
                    <a:p>
                      <a:endParaRPr lang="en-US"/>
                    </a:p>
                  </p:txBody>
                </p:sp>
                <p:sp>
                  <p:nvSpPr>
                    <p:cNvPr id="3046" name="Line 2036"/>
                    <p:cNvSpPr>
                      <a:spLocks noChangeShapeType="1"/>
                    </p:cNvSpPr>
                    <p:nvPr/>
                  </p:nvSpPr>
                  <p:spPr bwMode="auto">
                    <a:xfrm>
                      <a:off x="2246" y="2663"/>
                      <a:ext cx="1" cy="102"/>
                    </a:xfrm>
                    <a:prstGeom prst="line">
                      <a:avLst/>
                    </a:prstGeom>
                    <a:grpFill/>
                    <a:ln w="9525">
                      <a:solidFill>
                        <a:schemeClr val="tx1"/>
                      </a:solidFill>
                      <a:round/>
                      <a:headEnd/>
                      <a:tailEnd/>
                    </a:ln>
                    <a:extLst/>
                  </p:spPr>
                  <p:txBody>
                    <a:bodyPr/>
                    <a:lstStyle/>
                    <a:p>
                      <a:endParaRPr lang="en-US"/>
                    </a:p>
                  </p:txBody>
                </p:sp>
              </p:grpSp>
              <p:grpSp>
                <p:nvGrpSpPr>
                  <p:cNvPr id="2948" name="Group 2042"/>
                  <p:cNvGrpSpPr>
                    <a:grpSpLocks/>
                  </p:cNvGrpSpPr>
                  <p:nvPr/>
                </p:nvGrpSpPr>
                <p:grpSpPr bwMode="auto">
                  <a:xfrm>
                    <a:off x="2153" y="2527"/>
                    <a:ext cx="123" cy="137"/>
                    <a:chOff x="2153" y="2527"/>
                    <a:chExt cx="123" cy="137"/>
                  </a:xfrm>
                  <a:grpFill/>
                </p:grpSpPr>
                <p:sp>
                  <p:nvSpPr>
                    <p:cNvPr id="3039" name="Freeform 2038"/>
                    <p:cNvSpPr>
                      <a:spLocks/>
                    </p:cNvSpPr>
                    <p:nvPr/>
                  </p:nvSpPr>
                  <p:spPr bwMode="auto">
                    <a:xfrm>
                      <a:off x="2153" y="2527"/>
                      <a:ext cx="123" cy="137"/>
                    </a:xfrm>
                    <a:custGeom>
                      <a:avLst/>
                      <a:gdLst>
                        <a:gd name="T0" fmla="*/ 63 w 247"/>
                        <a:gd name="T1" fmla="*/ 0 h 273"/>
                        <a:gd name="T2" fmla="*/ 0 w 247"/>
                        <a:gd name="T3" fmla="*/ 69 h 273"/>
                        <a:gd name="T4" fmla="*/ 0 w 247"/>
                        <a:gd name="T5" fmla="*/ 273 h 273"/>
                        <a:gd name="T6" fmla="*/ 186 w 247"/>
                        <a:gd name="T7" fmla="*/ 273 h 273"/>
                        <a:gd name="T8" fmla="*/ 247 w 247"/>
                        <a:gd name="T9" fmla="*/ 206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69"/>
                          </a:lnTo>
                          <a:lnTo>
                            <a:pt x="0" y="273"/>
                          </a:lnTo>
                          <a:lnTo>
                            <a:pt x="186" y="273"/>
                          </a:lnTo>
                          <a:lnTo>
                            <a:pt x="247" y="206"/>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3040" name="Line 2039"/>
                    <p:cNvSpPr>
                      <a:spLocks noChangeShapeType="1"/>
                    </p:cNvSpPr>
                    <p:nvPr/>
                  </p:nvSpPr>
                  <p:spPr bwMode="auto">
                    <a:xfrm flipH="1">
                      <a:off x="2153" y="2562"/>
                      <a:ext cx="93" cy="1"/>
                    </a:xfrm>
                    <a:prstGeom prst="line">
                      <a:avLst/>
                    </a:prstGeom>
                    <a:grpFill/>
                    <a:ln w="9525">
                      <a:solidFill>
                        <a:schemeClr val="tx1"/>
                      </a:solidFill>
                      <a:round/>
                      <a:headEnd/>
                      <a:tailEnd/>
                    </a:ln>
                    <a:extLst/>
                  </p:spPr>
                  <p:txBody>
                    <a:bodyPr/>
                    <a:lstStyle/>
                    <a:p>
                      <a:endParaRPr lang="en-US"/>
                    </a:p>
                  </p:txBody>
                </p:sp>
                <p:sp>
                  <p:nvSpPr>
                    <p:cNvPr id="3041" name="Line 2040"/>
                    <p:cNvSpPr>
                      <a:spLocks noChangeShapeType="1"/>
                    </p:cNvSpPr>
                    <p:nvPr/>
                  </p:nvSpPr>
                  <p:spPr bwMode="auto">
                    <a:xfrm flipV="1">
                      <a:off x="2246" y="2527"/>
                      <a:ext cx="30" cy="35"/>
                    </a:xfrm>
                    <a:prstGeom prst="line">
                      <a:avLst/>
                    </a:prstGeom>
                    <a:grpFill/>
                    <a:ln w="9525">
                      <a:solidFill>
                        <a:schemeClr val="tx1"/>
                      </a:solidFill>
                      <a:round/>
                      <a:headEnd/>
                      <a:tailEnd/>
                    </a:ln>
                    <a:extLst/>
                  </p:spPr>
                  <p:txBody>
                    <a:bodyPr/>
                    <a:lstStyle/>
                    <a:p>
                      <a:endParaRPr lang="en-US"/>
                    </a:p>
                  </p:txBody>
                </p:sp>
                <p:sp>
                  <p:nvSpPr>
                    <p:cNvPr id="3042" name="Line 2041"/>
                    <p:cNvSpPr>
                      <a:spLocks noChangeShapeType="1"/>
                    </p:cNvSpPr>
                    <p:nvPr/>
                  </p:nvSpPr>
                  <p:spPr bwMode="auto">
                    <a:xfrm>
                      <a:off x="2246" y="2562"/>
                      <a:ext cx="1" cy="102"/>
                    </a:xfrm>
                    <a:prstGeom prst="line">
                      <a:avLst/>
                    </a:prstGeom>
                    <a:grpFill/>
                    <a:ln w="9525">
                      <a:solidFill>
                        <a:schemeClr val="tx1"/>
                      </a:solidFill>
                      <a:round/>
                      <a:headEnd/>
                      <a:tailEnd/>
                    </a:ln>
                    <a:extLst/>
                  </p:spPr>
                  <p:txBody>
                    <a:bodyPr/>
                    <a:lstStyle/>
                    <a:p>
                      <a:endParaRPr lang="en-US"/>
                    </a:p>
                  </p:txBody>
                </p:sp>
              </p:grpSp>
              <p:grpSp>
                <p:nvGrpSpPr>
                  <p:cNvPr id="2949" name="Group 2047"/>
                  <p:cNvGrpSpPr>
                    <a:grpSpLocks/>
                  </p:cNvGrpSpPr>
                  <p:nvPr/>
                </p:nvGrpSpPr>
                <p:grpSpPr bwMode="auto">
                  <a:xfrm>
                    <a:off x="2153" y="2426"/>
                    <a:ext cx="123" cy="137"/>
                    <a:chOff x="2153" y="2426"/>
                    <a:chExt cx="123" cy="137"/>
                  </a:xfrm>
                  <a:grpFill/>
                </p:grpSpPr>
                <p:sp>
                  <p:nvSpPr>
                    <p:cNvPr id="3035" name="Freeform 2043"/>
                    <p:cNvSpPr>
                      <a:spLocks/>
                    </p:cNvSpPr>
                    <p:nvPr/>
                  </p:nvSpPr>
                  <p:spPr bwMode="auto">
                    <a:xfrm>
                      <a:off x="2153" y="2426"/>
                      <a:ext cx="123" cy="137"/>
                    </a:xfrm>
                    <a:custGeom>
                      <a:avLst/>
                      <a:gdLst>
                        <a:gd name="T0" fmla="*/ 63 w 247"/>
                        <a:gd name="T1" fmla="*/ 0 h 273"/>
                        <a:gd name="T2" fmla="*/ 0 w 247"/>
                        <a:gd name="T3" fmla="*/ 69 h 273"/>
                        <a:gd name="T4" fmla="*/ 0 w 247"/>
                        <a:gd name="T5" fmla="*/ 273 h 273"/>
                        <a:gd name="T6" fmla="*/ 186 w 247"/>
                        <a:gd name="T7" fmla="*/ 273 h 273"/>
                        <a:gd name="T8" fmla="*/ 247 w 247"/>
                        <a:gd name="T9" fmla="*/ 206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69"/>
                          </a:lnTo>
                          <a:lnTo>
                            <a:pt x="0" y="273"/>
                          </a:lnTo>
                          <a:lnTo>
                            <a:pt x="186" y="273"/>
                          </a:lnTo>
                          <a:lnTo>
                            <a:pt x="247" y="206"/>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3036" name="Line 2044"/>
                    <p:cNvSpPr>
                      <a:spLocks noChangeShapeType="1"/>
                    </p:cNvSpPr>
                    <p:nvPr/>
                  </p:nvSpPr>
                  <p:spPr bwMode="auto">
                    <a:xfrm flipH="1">
                      <a:off x="2153" y="2461"/>
                      <a:ext cx="93" cy="1"/>
                    </a:xfrm>
                    <a:prstGeom prst="line">
                      <a:avLst/>
                    </a:prstGeom>
                    <a:grpFill/>
                    <a:ln w="9525">
                      <a:solidFill>
                        <a:schemeClr val="tx1"/>
                      </a:solidFill>
                      <a:round/>
                      <a:headEnd/>
                      <a:tailEnd/>
                    </a:ln>
                    <a:extLst/>
                  </p:spPr>
                  <p:txBody>
                    <a:bodyPr/>
                    <a:lstStyle/>
                    <a:p>
                      <a:endParaRPr lang="en-US"/>
                    </a:p>
                  </p:txBody>
                </p:sp>
                <p:sp>
                  <p:nvSpPr>
                    <p:cNvPr id="3037" name="Line 2045"/>
                    <p:cNvSpPr>
                      <a:spLocks noChangeShapeType="1"/>
                    </p:cNvSpPr>
                    <p:nvPr/>
                  </p:nvSpPr>
                  <p:spPr bwMode="auto">
                    <a:xfrm flipV="1">
                      <a:off x="2246" y="2426"/>
                      <a:ext cx="30" cy="35"/>
                    </a:xfrm>
                    <a:prstGeom prst="line">
                      <a:avLst/>
                    </a:prstGeom>
                    <a:grpFill/>
                    <a:ln w="9525">
                      <a:solidFill>
                        <a:schemeClr val="tx1"/>
                      </a:solidFill>
                      <a:round/>
                      <a:headEnd/>
                      <a:tailEnd/>
                    </a:ln>
                    <a:extLst/>
                  </p:spPr>
                  <p:txBody>
                    <a:bodyPr/>
                    <a:lstStyle/>
                    <a:p>
                      <a:endParaRPr lang="en-US"/>
                    </a:p>
                  </p:txBody>
                </p:sp>
                <p:sp>
                  <p:nvSpPr>
                    <p:cNvPr id="3038" name="Line 2046"/>
                    <p:cNvSpPr>
                      <a:spLocks noChangeShapeType="1"/>
                    </p:cNvSpPr>
                    <p:nvPr/>
                  </p:nvSpPr>
                  <p:spPr bwMode="auto">
                    <a:xfrm>
                      <a:off x="2246" y="2461"/>
                      <a:ext cx="1" cy="102"/>
                    </a:xfrm>
                    <a:prstGeom prst="line">
                      <a:avLst/>
                    </a:prstGeom>
                    <a:grpFill/>
                    <a:ln w="9525">
                      <a:solidFill>
                        <a:schemeClr val="tx1"/>
                      </a:solidFill>
                      <a:round/>
                      <a:headEnd/>
                      <a:tailEnd/>
                    </a:ln>
                    <a:extLst/>
                  </p:spPr>
                  <p:txBody>
                    <a:bodyPr/>
                    <a:lstStyle/>
                    <a:p>
                      <a:endParaRPr lang="en-US"/>
                    </a:p>
                  </p:txBody>
                </p:sp>
              </p:grpSp>
              <p:grpSp>
                <p:nvGrpSpPr>
                  <p:cNvPr id="2950" name="Group 2052"/>
                  <p:cNvGrpSpPr>
                    <a:grpSpLocks/>
                  </p:cNvGrpSpPr>
                  <p:nvPr/>
                </p:nvGrpSpPr>
                <p:grpSpPr bwMode="auto">
                  <a:xfrm>
                    <a:off x="2153" y="2325"/>
                    <a:ext cx="123" cy="137"/>
                    <a:chOff x="2153" y="2325"/>
                    <a:chExt cx="123" cy="137"/>
                  </a:xfrm>
                  <a:grpFill/>
                </p:grpSpPr>
                <p:sp>
                  <p:nvSpPr>
                    <p:cNvPr id="3031" name="Freeform 2048"/>
                    <p:cNvSpPr>
                      <a:spLocks/>
                    </p:cNvSpPr>
                    <p:nvPr/>
                  </p:nvSpPr>
                  <p:spPr bwMode="auto">
                    <a:xfrm>
                      <a:off x="2153" y="2325"/>
                      <a:ext cx="123" cy="137"/>
                    </a:xfrm>
                    <a:custGeom>
                      <a:avLst/>
                      <a:gdLst>
                        <a:gd name="T0" fmla="*/ 63 w 247"/>
                        <a:gd name="T1" fmla="*/ 0 h 273"/>
                        <a:gd name="T2" fmla="*/ 0 w 247"/>
                        <a:gd name="T3" fmla="*/ 70 h 273"/>
                        <a:gd name="T4" fmla="*/ 0 w 247"/>
                        <a:gd name="T5" fmla="*/ 273 h 273"/>
                        <a:gd name="T6" fmla="*/ 186 w 247"/>
                        <a:gd name="T7" fmla="*/ 273 h 273"/>
                        <a:gd name="T8" fmla="*/ 247 w 247"/>
                        <a:gd name="T9" fmla="*/ 206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70"/>
                          </a:lnTo>
                          <a:lnTo>
                            <a:pt x="0" y="273"/>
                          </a:lnTo>
                          <a:lnTo>
                            <a:pt x="186" y="273"/>
                          </a:lnTo>
                          <a:lnTo>
                            <a:pt x="247" y="206"/>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3032" name="Line 2049"/>
                    <p:cNvSpPr>
                      <a:spLocks noChangeShapeType="1"/>
                    </p:cNvSpPr>
                    <p:nvPr/>
                  </p:nvSpPr>
                  <p:spPr bwMode="auto">
                    <a:xfrm flipH="1">
                      <a:off x="2153" y="2360"/>
                      <a:ext cx="93" cy="1"/>
                    </a:xfrm>
                    <a:prstGeom prst="line">
                      <a:avLst/>
                    </a:prstGeom>
                    <a:grpFill/>
                    <a:ln w="9525">
                      <a:solidFill>
                        <a:schemeClr val="tx1"/>
                      </a:solidFill>
                      <a:round/>
                      <a:headEnd/>
                      <a:tailEnd/>
                    </a:ln>
                    <a:extLst/>
                  </p:spPr>
                  <p:txBody>
                    <a:bodyPr/>
                    <a:lstStyle/>
                    <a:p>
                      <a:endParaRPr lang="en-US"/>
                    </a:p>
                  </p:txBody>
                </p:sp>
                <p:sp>
                  <p:nvSpPr>
                    <p:cNvPr id="3033" name="Line 2050"/>
                    <p:cNvSpPr>
                      <a:spLocks noChangeShapeType="1"/>
                    </p:cNvSpPr>
                    <p:nvPr/>
                  </p:nvSpPr>
                  <p:spPr bwMode="auto">
                    <a:xfrm flipV="1">
                      <a:off x="2246" y="2325"/>
                      <a:ext cx="30" cy="35"/>
                    </a:xfrm>
                    <a:prstGeom prst="line">
                      <a:avLst/>
                    </a:prstGeom>
                    <a:grpFill/>
                    <a:ln w="9525">
                      <a:solidFill>
                        <a:schemeClr val="tx1"/>
                      </a:solidFill>
                      <a:round/>
                      <a:headEnd/>
                      <a:tailEnd/>
                    </a:ln>
                    <a:extLst/>
                  </p:spPr>
                  <p:txBody>
                    <a:bodyPr/>
                    <a:lstStyle/>
                    <a:p>
                      <a:endParaRPr lang="en-US"/>
                    </a:p>
                  </p:txBody>
                </p:sp>
                <p:sp>
                  <p:nvSpPr>
                    <p:cNvPr id="3034" name="Line 2051"/>
                    <p:cNvSpPr>
                      <a:spLocks noChangeShapeType="1"/>
                    </p:cNvSpPr>
                    <p:nvPr/>
                  </p:nvSpPr>
                  <p:spPr bwMode="auto">
                    <a:xfrm>
                      <a:off x="2246" y="2360"/>
                      <a:ext cx="1" cy="102"/>
                    </a:xfrm>
                    <a:prstGeom prst="line">
                      <a:avLst/>
                    </a:prstGeom>
                    <a:grpFill/>
                    <a:ln w="9525">
                      <a:solidFill>
                        <a:schemeClr val="tx1"/>
                      </a:solidFill>
                      <a:round/>
                      <a:headEnd/>
                      <a:tailEnd/>
                    </a:ln>
                    <a:extLst/>
                  </p:spPr>
                  <p:txBody>
                    <a:bodyPr/>
                    <a:lstStyle/>
                    <a:p>
                      <a:endParaRPr lang="en-US"/>
                    </a:p>
                  </p:txBody>
                </p:sp>
              </p:grpSp>
              <p:grpSp>
                <p:nvGrpSpPr>
                  <p:cNvPr id="2951" name="Group 2057"/>
                  <p:cNvGrpSpPr>
                    <a:grpSpLocks/>
                  </p:cNvGrpSpPr>
                  <p:nvPr/>
                </p:nvGrpSpPr>
                <p:grpSpPr bwMode="auto">
                  <a:xfrm>
                    <a:off x="2153" y="2224"/>
                    <a:ext cx="123" cy="137"/>
                    <a:chOff x="2153" y="2224"/>
                    <a:chExt cx="123" cy="137"/>
                  </a:xfrm>
                  <a:grpFill/>
                </p:grpSpPr>
                <p:sp>
                  <p:nvSpPr>
                    <p:cNvPr id="3027" name="Freeform 2053"/>
                    <p:cNvSpPr>
                      <a:spLocks/>
                    </p:cNvSpPr>
                    <p:nvPr/>
                  </p:nvSpPr>
                  <p:spPr bwMode="auto">
                    <a:xfrm>
                      <a:off x="2153" y="2224"/>
                      <a:ext cx="123" cy="137"/>
                    </a:xfrm>
                    <a:custGeom>
                      <a:avLst/>
                      <a:gdLst>
                        <a:gd name="T0" fmla="*/ 63 w 247"/>
                        <a:gd name="T1" fmla="*/ 0 h 273"/>
                        <a:gd name="T2" fmla="*/ 0 w 247"/>
                        <a:gd name="T3" fmla="*/ 70 h 273"/>
                        <a:gd name="T4" fmla="*/ 0 w 247"/>
                        <a:gd name="T5" fmla="*/ 273 h 273"/>
                        <a:gd name="T6" fmla="*/ 186 w 247"/>
                        <a:gd name="T7" fmla="*/ 273 h 273"/>
                        <a:gd name="T8" fmla="*/ 247 w 247"/>
                        <a:gd name="T9" fmla="*/ 206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70"/>
                          </a:lnTo>
                          <a:lnTo>
                            <a:pt x="0" y="273"/>
                          </a:lnTo>
                          <a:lnTo>
                            <a:pt x="186" y="273"/>
                          </a:lnTo>
                          <a:lnTo>
                            <a:pt x="247" y="206"/>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3028" name="Line 2054"/>
                    <p:cNvSpPr>
                      <a:spLocks noChangeShapeType="1"/>
                    </p:cNvSpPr>
                    <p:nvPr/>
                  </p:nvSpPr>
                  <p:spPr bwMode="auto">
                    <a:xfrm flipH="1">
                      <a:off x="2153" y="2259"/>
                      <a:ext cx="93" cy="1"/>
                    </a:xfrm>
                    <a:prstGeom prst="line">
                      <a:avLst/>
                    </a:prstGeom>
                    <a:grpFill/>
                    <a:ln w="9525">
                      <a:solidFill>
                        <a:schemeClr val="tx1"/>
                      </a:solidFill>
                      <a:round/>
                      <a:headEnd/>
                      <a:tailEnd/>
                    </a:ln>
                    <a:extLst/>
                  </p:spPr>
                  <p:txBody>
                    <a:bodyPr/>
                    <a:lstStyle/>
                    <a:p>
                      <a:endParaRPr lang="en-US"/>
                    </a:p>
                  </p:txBody>
                </p:sp>
                <p:sp>
                  <p:nvSpPr>
                    <p:cNvPr id="3029" name="Line 2055"/>
                    <p:cNvSpPr>
                      <a:spLocks noChangeShapeType="1"/>
                    </p:cNvSpPr>
                    <p:nvPr/>
                  </p:nvSpPr>
                  <p:spPr bwMode="auto">
                    <a:xfrm flipV="1">
                      <a:off x="2246" y="2224"/>
                      <a:ext cx="30" cy="35"/>
                    </a:xfrm>
                    <a:prstGeom prst="line">
                      <a:avLst/>
                    </a:prstGeom>
                    <a:grpFill/>
                    <a:ln w="9525">
                      <a:solidFill>
                        <a:schemeClr val="tx1"/>
                      </a:solidFill>
                      <a:round/>
                      <a:headEnd/>
                      <a:tailEnd/>
                    </a:ln>
                    <a:extLst/>
                  </p:spPr>
                  <p:txBody>
                    <a:bodyPr/>
                    <a:lstStyle/>
                    <a:p>
                      <a:endParaRPr lang="en-US"/>
                    </a:p>
                  </p:txBody>
                </p:sp>
                <p:sp>
                  <p:nvSpPr>
                    <p:cNvPr id="3030" name="Line 2056"/>
                    <p:cNvSpPr>
                      <a:spLocks noChangeShapeType="1"/>
                    </p:cNvSpPr>
                    <p:nvPr/>
                  </p:nvSpPr>
                  <p:spPr bwMode="auto">
                    <a:xfrm>
                      <a:off x="2246" y="2259"/>
                      <a:ext cx="1" cy="102"/>
                    </a:xfrm>
                    <a:prstGeom prst="line">
                      <a:avLst/>
                    </a:prstGeom>
                    <a:grpFill/>
                    <a:ln w="9525">
                      <a:solidFill>
                        <a:schemeClr val="tx1"/>
                      </a:solidFill>
                      <a:round/>
                      <a:headEnd/>
                      <a:tailEnd/>
                    </a:ln>
                    <a:extLst/>
                  </p:spPr>
                  <p:txBody>
                    <a:bodyPr/>
                    <a:lstStyle/>
                    <a:p>
                      <a:endParaRPr lang="en-US"/>
                    </a:p>
                  </p:txBody>
                </p:sp>
              </p:grpSp>
              <p:grpSp>
                <p:nvGrpSpPr>
                  <p:cNvPr id="2952" name="Group 2062"/>
                  <p:cNvGrpSpPr>
                    <a:grpSpLocks/>
                  </p:cNvGrpSpPr>
                  <p:nvPr/>
                </p:nvGrpSpPr>
                <p:grpSpPr bwMode="auto">
                  <a:xfrm>
                    <a:off x="2153" y="2123"/>
                    <a:ext cx="123" cy="137"/>
                    <a:chOff x="2153" y="2123"/>
                    <a:chExt cx="123" cy="137"/>
                  </a:xfrm>
                  <a:grpFill/>
                </p:grpSpPr>
                <p:sp>
                  <p:nvSpPr>
                    <p:cNvPr id="3023" name="Freeform 2058"/>
                    <p:cNvSpPr>
                      <a:spLocks/>
                    </p:cNvSpPr>
                    <p:nvPr/>
                  </p:nvSpPr>
                  <p:spPr bwMode="auto">
                    <a:xfrm>
                      <a:off x="2153" y="2123"/>
                      <a:ext cx="123" cy="137"/>
                    </a:xfrm>
                    <a:custGeom>
                      <a:avLst/>
                      <a:gdLst>
                        <a:gd name="T0" fmla="*/ 63 w 247"/>
                        <a:gd name="T1" fmla="*/ 0 h 272"/>
                        <a:gd name="T2" fmla="*/ 0 w 247"/>
                        <a:gd name="T3" fmla="*/ 69 h 272"/>
                        <a:gd name="T4" fmla="*/ 0 w 247"/>
                        <a:gd name="T5" fmla="*/ 272 h 272"/>
                        <a:gd name="T6" fmla="*/ 186 w 247"/>
                        <a:gd name="T7" fmla="*/ 272 h 272"/>
                        <a:gd name="T8" fmla="*/ 247 w 247"/>
                        <a:gd name="T9" fmla="*/ 205 h 272"/>
                        <a:gd name="T10" fmla="*/ 247 w 247"/>
                        <a:gd name="T11" fmla="*/ 0 h 272"/>
                        <a:gd name="T12" fmla="*/ 63 w 247"/>
                        <a:gd name="T13" fmla="*/ 0 h 272"/>
                      </a:gdLst>
                      <a:ahLst/>
                      <a:cxnLst>
                        <a:cxn ang="0">
                          <a:pos x="T0" y="T1"/>
                        </a:cxn>
                        <a:cxn ang="0">
                          <a:pos x="T2" y="T3"/>
                        </a:cxn>
                        <a:cxn ang="0">
                          <a:pos x="T4" y="T5"/>
                        </a:cxn>
                        <a:cxn ang="0">
                          <a:pos x="T6" y="T7"/>
                        </a:cxn>
                        <a:cxn ang="0">
                          <a:pos x="T8" y="T9"/>
                        </a:cxn>
                        <a:cxn ang="0">
                          <a:pos x="T10" y="T11"/>
                        </a:cxn>
                        <a:cxn ang="0">
                          <a:pos x="T12" y="T13"/>
                        </a:cxn>
                      </a:cxnLst>
                      <a:rect l="0" t="0" r="r" b="b"/>
                      <a:pathLst>
                        <a:path w="247" h="272">
                          <a:moveTo>
                            <a:pt x="63" y="0"/>
                          </a:moveTo>
                          <a:lnTo>
                            <a:pt x="0" y="69"/>
                          </a:lnTo>
                          <a:lnTo>
                            <a:pt x="0" y="272"/>
                          </a:lnTo>
                          <a:lnTo>
                            <a:pt x="186" y="272"/>
                          </a:lnTo>
                          <a:lnTo>
                            <a:pt x="247" y="205"/>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3024" name="Line 2059"/>
                    <p:cNvSpPr>
                      <a:spLocks noChangeShapeType="1"/>
                    </p:cNvSpPr>
                    <p:nvPr/>
                  </p:nvSpPr>
                  <p:spPr bwMode="auto">
                    <a:xfrm flipH="1">
                      <a:off x="2153" y="2158"/>
                      <a:ext cx="93" cy="1"/>
                    </a:xfrm>
                    <a:prstGeom prst="line">
                      <a:avLst/>
                    </a:prstGeom>
                    <a:grpFill/>
                    <a:ln w="9525">
                      <a:solidFill>
                        <a:schemeClr val="tx1"/>
                      </a:solidFill>
                      <a:round/>
                      <a:headEnd/>
                      <a:tailEnd/>
                    </a:ln>
                    <a:extLst/>
                  </p:spPr>
                  <p:txBody>
                    <a:bodyPr/>
                    <a:lstStyle/>
                    <a:p>
                      <a:endParaRPr lang="en-US"/>
                    </a:p>
                  </p:txBody>
                </p:sp>
                <p:sp>
                  <p:nvSpPr>
                    <p:cNvPr id="3025" name="Line 2060"/>
                    <p:cNvSpPr>
                      <a:spLocks noChangeShapeType="1"/>
                    </p:cNvSpPr>
                    <p:nvPr/>
                  </p:nvSpPr>
                  <p:spPr bwMode="auto">
                    <a:xfrm flipV="1">
                      <a:off x="2246" y="2123"/>
                      <a:ext cx="30" cy="35"/>
                    </a:xfrm>
                    <a:prstGeom prst="line">
                      <a:avLst/>
                    </a:prstGeom>
                    <a:grpFill/>
                    <a:ln w="9525">
                      <a:solidFill>
                        <a:schemeClr val="tx1"/>
                      </a:solidFill>
                      <a:round/>
                      <a:headEnd/>
                      <a:tailEnd/>
                    </a:ln>
                    <a:extLst/>
                  </p:spPr>
                  <p:txBody>
                    <a:bodyPr/>
                    <a:lstStyle/>
                    <a:p>
                      <a:endParaRPr lang="en-US"/>
                    </a:p>
                  </p:txBody>
                </p:sp>
                <p:sp>
                  <p:nvSpPr>
                    <p:cNvPr id="3026" name="Line 2061"/>
                    <p:cNvSpPr>
                      <a:spLocks noChangeShapeType="1"/>
                    </p:cNvSpPr>
                    <p:nvPr/>
                  </p:nvSpPr>
                  <p:spPr bwMode="auto">
                    <a:xfrm>
                      <a:off x="2246" y="2158"/>
                      <a:ext cx="1" cy="102"/>
                    </a:xfrm>
                    <a:prstGeom prst="line">
                      <a:avLst/>
                    </a:prstGeom>
                    <a:grpFill/>
                    <a:ln w="9525">
                      <a:solidFill>
                        <a:schemeClr val="tx1"/>
                      </a:solidFill>
                      <a:round/>
                      <a:headEnd/>
                      <a:tailEnd/>
                    </a:ln>
                    <a:extLst/>
                  </p:spPr>
                  <p:txBody>
                    <a:bodyPr/>
                    <a:lstStyle/>
                    <a:p>
                      <a:endParaRPr lang="en-US"/>
                    </a:p>
                  </p:txBody>
                </p:sp>
              </p:grpSp>
              <p:grpSp>
                <p:nvGrpSpPr>
                  <p:cNvPr id="2953" name="Group 2067"/>
                  <p:cNvGrpSpPr>
                    <a:grpSpLocks/>
                  </p:cNvGrpSpPr>
                  <p:nvPr/>
                </p:nvGrpSpPr>
                <p:grpSpPr bwMode="auto">
                  <a:xfrm>
                    <a:off x="2153" y="2022"/>
                    <a:ext cx="123" cy="137"/>
                    <a:chOff x="2153" y="2022"/>
                    <a:chExt cx="123" cy="137"/>
                  </a:xfrm>
                  <a:grpFill/>
                </p:grpSpPr>
                <p:sp>
                  <p:nvSpPr>
                    <p:cNvPr id="3019" name="Freeform 2063"/>
                    <p:cNvSpPr>
                      <a:spLocks/>
                    </p:cNvSpPr>
                    <p:nvPr/>
                  </p:nvSpPr>
                  <p:spPr bwMode="auto">
                    <a:xfrm>
                      <a:off x="2153" y="2022"/>
                      <a:ext cx="123" cy="137"/>
                    </a:xfrm>
                    <a:custGeom>
                      <a:avLst/>
                      <a:gdLst>
                        <a:gd name="T0" fmla="*/ 63 w 247"/>
                        <a:gd name="T1" fmla="*/ 0 h 273"/>
                        <a:gd name="T2" fmla="*/ 0 w 247"/>
                        <a:gd name="T3" fmla="*/ 69 h 273"/>
                        <a:gd name="T4" fmla="*/ 0 w 247"/>
                        <a:gd name="T5" fmla="*/ 273 h 273"/>
                        <a:gd name="T6" fmla="*/ 186 w 247"/>
                        <a:gd name="T7" fmla="*/ 273 h 273"/>
                        <a:gd name="T8" fmla="*/ 247 w 247"/>
                        <a:gd name="T9" fmla="*/ 205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69"/>
                          </a:lnTo>
                          <a:lnTo>
                            <a:pt x="0" y="273"/>
                          </a:lnTo>
                          <a:lnTo>
                            <a:pt x="186" y="273"/>
                          </a:lnTo>
                          <a:lnTo>
                            <a:pt x="247" y="205"/>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3020" name="Line 2064"/>
                    <p:cNvSpPr>
                      <a:spLocks noChangeShapeType="1"/>
                    </p:cNvSpPr>
                    <p:nvPr/>
                  </p:nvSpPr>
                  <p:spPr bwMode="auto">
                    <a:xfrm flipH="1">
                      <a:off x="2153" y="2057"/>
                      <a:ext cx="93" cy="1"/>
                    </a:xfrm>
                    <a:prstGeom prst="line">
                      <a:avLst/>
                    </a:prstGeom>
                    <a:grpFill/>
                    <a:ln w="9525">
                      <a:solidFill>
                        <a:schemeClr val="tx1"/>
                      </a:solidFill>
                      <a:round/>
                      <a:headEnd/>
                      <a:tailEnd/>
                    </a:ln>
                    <a:extLst/>
                  </p:spPr>
                  <p:txBody>
                    <a:bodyPr/>
                    <a:lstStyle/>
                    <a:p>
                      <a:endParaRPr lang="en-US"/>
                    </a:p>
                  </p:txBody>
                </p:sp>
                <p:sp>
                  <p:nvSpPr>
                    <p:cNvPr id="3021" name="Line 2065"/>
                    <p:cNvSpPr>
                      <a:spLocks noChangeShapeType="1"/>
                    </p:cNvSpPr>
                    <p:nvPr/>
                  </p:nvSpPr>
                  <p:spPr bwMode="auto">
                    <a:xfrm flipV="1">
                      <a:off x="2246" y="2022"/>
                      <a:ext cx="30" cy="35"/>
                    </a:xfrm>
                    <a:prstGeom prst="line">
                      <a:avLst/>
                    </a:prstGeom>
                    <a:grpFill/>
                    <a:ln w="9525">
                      <a:solidFill>
                        <a:schemeClr val="tx1"/>
                      </a:solidFill>
                      <a:round/>
                      <a:headEnd/>
                      <a:tailEnd/>
                    </a:ln>
                    <a:extLst/>
                  </p:spPr>
                  <p:txBody>
                    <a:bodyPr/>
                    <a:lstStyle/>
                    <a:p>
                      <a:endParaRPr lang="en-US"/>
                    </a:p>
                  </p:txBody>
                </p:sp>
                <p:sp>
                  <p:nvSpPr>
                    <p:cNvPr id="3022" name="Line 2066"/>
                    <p:cNvSpPr>
                      <a:spLocks noChangeShapeType="1"/>
                    </p:cNvSpPr>
                    <p:nvPr/>
                  </p:nvSpPr>
                  <p:spPr bwMode="auto">
                    <a:xfrm>
                      <a:off x="2246" y="2057"/>
                      <a:ext cx="1" cy="102"/>
                    </a:xfrm>
                    <a:prstGeom prst="line">
                      <a:avLst/>
                    </a:prstGeom>
                    <a:grpFill/>
                    <a:ln w="9525">
                      <a:solidFill>
                        <a:schemeClr val="tx1"/>
                      </a:solidFill>
                      <a:round/>
                      <a:headEnd/>
                      <a:tailEnd/>
                    </a:ln>
                    <a:extLst/>
                  </p:spPr>
                  <p:txBody>
                    <a:bodyPr/>
                    <a:lstStyle/>
                    <a:p>
                      <a:endParaRPr lang="en-US"/>
                    </a:p>
                  </p:txBody>
                </p:sp>
              </p:grpSp>
              <p:grpSp>
                <p:nvGrpSpPr>
                  <p:cNvPr id="2954" name="Group 2072"/>
                  <p:cNvGrpSpPr>
                    <a:grpSpLocks/>
                  </p:cNvGrpSpPr>
                  <p:nvPr/>
                </p:nvGrpSpPr>
                <p:grpSpPr bwMode="auto">
                  <a:xfrm>
                    <a:off x="2153" y="1921"/>
                    <a:ext cx="123" cy="137"/>
                    <a:chOff x="2153" y="1921"/>
                    <a:chExt cx="123" cy="137"/>
                  </a:xfrm>
                  <a:grpFill/>
                </p:grpSpPr>
                <p:sp>
                  <p:nvSpPr>
                    <p:cNvPr id="3015" name="Freeform 2068"/>
                    <p:cNvSpPr>
                      <a:spLocks/>
                    </p:cNvSpPr>
                    <p:nvPr/>
                  </p:nvSpPr>
                  <p:spPr bwMode="auto">
                    <a:xfrm>
                      <a:off x="2153" y="1921"/>
                      <a:ext cx="123" cy="137"/>
                    </a:xfrm>
                    <a:custGeom>
                      <a:avLst/>
                      <a:gdLst>
                        <a:gd name="T0" fmla="*/ 63 w 247"/>
                        <a:gd name="T1" fmla="*/ 0 h 273"/>
                        <a:gd name="T2" fmla="*/ 0 w 247"/>
                        <a:gd name="T3" fmla="*/ 69 h 273"/>
                        <a:gd name="T4" fmla="*/ 0 w 247"/>
                        <a:gd name="T5" fmla="*/ 273 h 273"/>
                        <a:gd name="T6" fmla="*/ 186 w 247"/>
                        <a:gd name="T7" fmla="*/ 273 h 273"/>
                        <a:gd name="T8" fmla="*/ 247 w 247"/>
                        <a:gd name="T9" fmla="*/ 205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69"/>
                          </a:lnTo>
                          <a:lnTo>
                            <a:pt x="0" y="273"/>
                          </a:lnTo>
                          <a:lnTo>
                            <a:pt x="186" y="273"/>
                          </a:lnTo>
                          <a:lnTo>
                            <a:pt x="247" y="205"/>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3016" name="Line 2069"/>
                    <p:cNvSpPr>
                      <a:spLocks noChangeShapeType="1"/>
                    </p:cNvSpPr>
                    <p:nvPr/>
                  </p:nvSpPr>
                  <p:spPr bwMode="auto">
                    <a:xfrm flipH="1">
                      <a:off x="2153" y="1956"/>
                      <a:ext cx="93" cy="1"/>
                    </a:xfrm>
                    <a:prstGeom prst="line">
                      <a:avLst/>
                    </a:prstGeom>
                    <a:grpFill/>
                    <a:ln w="9525">
                      <a:solidFill>
                        <a:schemeClr val="tx1"/>
                      </a:solidFill>
                      <a:round/>
                      <a:headEnd/>
                      <a:tailEnd/>
                    </a:ln>
                    <a:extLst/>
                  </p:spPr>
                  <p:txBody>
                    <a:bodyPr/>
                    <a:lstStyle/>
                    <a:p>
                      <a:endParaRPr lang="en-US"/>
                    </a:p>
                  </p:txBody>
                </p:sp>
                <p:sp>
                  <p:nvSpPr>
                    <p:cNvPr id="3017" name="Line 2070"/>
                    <p:cNvSpPr>
                      <a:spLocks noChangeShapeType="1"/>
                    </p:cNvSpPr>
                    <p:nvPr/>
                  </p:nvSpPr>
                  <p:spPr bwMode="auto">
                    <a:xfrm flipV="1">
                      <a:off x="2246" y="1921"/>
                      <a:ext cx="30" cy="35"/>
                    </a:xfrm>
                    <a:prstGeom prst="line">
                      <a:avLst/>
                    </a:prstGeom>
                    <a:grpFill/>
                    <a:ln w="9525">
                      <a:solidFill>
                        <a:schemeClr val="tx1"/>
                      </a:solidFill>
                      <a:round/>
                      <a:headEnd/>
                      <a:tailEnd/>
                    </a:ln>
                    <a:extLst/>
                  </p:spPr>
                  <p:txBody>
                    <a:bodyPr/>
                    <a:lstStyle/>
                    <a:p>
                      <a:endParaRPr lang="en-US"/>
                    </a:p>
                  </p:txBody>
                </p:sp>
                <p:sp>
                  <p:nvSpPr>
                    <p:cNvPr id="3018" name="Line 2071"/>
                    <p:cNvSpPr>
                      <a:spLocks noChangeShapeType="1"/>
                    </p:cNvSpPr>
                    <p:nvPr/>
                  </p:nvSpPr>
                  <p:spPr bwMode="auto">
                    <a:xfrm>
                      <a:off x="2246" y="1956"/>
                      <a:ext cx="1" cy="102"/>
                    </a:xfrm>
                    <a:prstGeom prst="line">
                      <a:avLst/>
                    </a:prstGeom>
                    <a:grpFill/>
                    <a:ln w="9525">
                      <a:solidFill>
                        <a:schemeClr val="tx1"/>
                      </a:solidFill>
                      <a:round/>
                      <a:headEnd/>
                      <a:tailEnd/>
                    </a:ln>
                    <a:extLst/>
                  </p:spPr>
                  <p:txBody>
                    <a:bodyPr/>
                    <a:lstStyle/>
                    <a:p>
                      <a:endParaRPr lang="en-US"/>
                    </a:p>
                  </p:txBody>
                </p:sp>
              </p:grpSp>
              <p:grpSp>
                <p:nvGrpSpPr>
                  <p:cNvPr id="2955" name="Group 2077"/>
                  <p:cNvGrpSpPr>
                    <a:grpSpLocks/>
                  </p:cNvGrpSpPr>
                  <p:nvPr/>
                </p:nvGrpSpPr>
                <p:grpSpPr bwMode="auto">
                  <a:xfrm>
                    <a:off x="2249" y="2628"/>
                    <a:ext cx="123" cy="137"/>
                    <a:chOff x="2249" y="2628"/>
                    <a:chExt cx="123" cy="137"/>
                  </a:xfrm>
                  <a:grpFill/>
                </p:grpSpPr>
                <p:sp>
                  <p:nvSpPr>
                    <p:cNvPr id="3011" name="Freeform 2073"/>
                    <p:cNvSpPr>
                      <a:spLocks/>
                    </p:cNvSpPr>
                    <p:nvPr/>
                  </p:nvSpPr>
                  <p:spPr bwMode="auto">
                    <a:xfrm>
                      <a:off x="2249" y="2628"/>
                      <a:ext cx="123" cy="137"/>
                    </a:xfrm>
                    <a:custGeom>
                      <a:avLst/>
                      <a:gdLst>
                        <a:gd name="T0" fmla="*/ 63 w 247"/>
                        <a:gd name="T1" fmla="*/ 0 h 273"/>
                        <a:gd name="T2" fmla="*/ 0 w 247"/>
                        <a:gd name="T3" fmla="*/ 69 h 273"/>
                        <a:gd name="T4" fmla="*/ 0 w 247"/>
                        <a:gd name="T5" fmla="*/ 273 h 273"/>
                        <a:gd name="T6" fmla="*/ 186 w 247"/>
                        <a:gd name="T7" fmla="*/ 273 h 273"/>
                        <a:gd name="T8" fmla="*/ 247 w 247"/>
                        <a:gd name="T9" fmla="*/ 206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69"/>
                          </a:lnTo>
                          <a:lnTo>
                            <a:pt x="0" y="273"/>
                          </a:lnTo>
                          <a:lnTo>
                            <a:pt x="186" y="273"/>
                          </a:lnTo>
                          <a:lnTo>
                            <a:pt x="247" y="206"/>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3012" name="Line 2074"/>
                    <p:cNvSpPr>
                      <a:spLocks noChangeShapeType="1"/>
                    </p:cNvSpPr>
                    <p:nvPr/>
                  </p:nvSpPr>
                  <p:spPr bwMode="auto">
                    <a:xfrm flipH="1">
                      <a:off x="2249" y="2663"/>
                      <a:ext cx="93" cy="1"/>
                    </a:xfrm>
                    <a:prstGeom prst="line">
                      <a:avLst/>
                    </a:prstGeom>
                    <a:grpFill/>
                    <a:ln w="9525">
                      <a:solidFill>
                        <a:schemeClr val="tx1"/>
                      </a:solidFill>
                      <a:round/>
                      <a:headEnd/>
                      <a:tailEnd/>
                    </a:ln>
                    <a:extLst/>
                  </p:spPr>
                  <p:txBody>
                    <a:bodyPr/>
                    <a:lstStyle/>
                    <a:p>
                      <a:endParaRPr lang="en-US"/>
                    </a:p>
                  </p:txBody>
                </p:sp>
                <p:sp>
                  <p:nvSpPr>
                    <p:cNvPr id="3013" name="Line 2075"/>
                    <p:cNvSpPr>
                      <a:spLocks noChangeShapeType="1"/>
                    </p:cNvSpPr>
                    <p:nvPr/>
                  </p:nvSpPr>
                  <p:spPr bwMode="auto">
                    <a:xfrm flipV="1">
                      <a:off x="2342" y="2628"/>
                      <a:ext cx="30" cy="35"/>
                    </a:xfrm>
                    <a:prstGeom prst="line">
                      <a:avLst/>
                    </a:prstGeom>
                    <a:grpFill/>
                    <a:ln w="9525">
                      <a:solidFill>
                        <a:schemeClr val="tx1"/>
                      </a:solidFill>
                      <a:round/>
                      <a:headEnd/>
                      <a:tailEnd/>
                    </a:ln>
                    <a:extLst/>
                  </p:spPr>
                  <p:txBody>
                    <a:bodyPr/>
                    <a:lstStyle/>
                    <a:p>
                      <a:endParaRPr lang="en-US"/>
                    </a:p>
                  </p:txBody>
                </p:sp>
                <p:sp>
                  <p:nvSpPr>
                    <p:cNvPr id="3014" name="Line 2076"/>
                    <p:cNvSpPr>
                      <a:spLocks noChangeShapeType="1"/>
                    </p:cNvSpPr>
                    <p:nvPr/>
                  </p:nvSpPr>
                  <p:spPr bwMode="auto">
                    <a:xfrm>
                      <a:off x="2342" y="2663"/>
                      <a:ext cx="1" cy="102"/>
                    </a:xfrm>
                    <a:prstGeom prst="line">
                      <a:avLst/>
                    </a:prstGeom>
                    <a:grpFill/>
                    <a:ln w="9525">
                      <a:solidFill>
                        <a:schemeClr val="tx1"/>
                      </a:solidFill>
                      <a:round/>
                      <a:headEnd/>
                      <a:tailEnd/>
                    </a:ln>
                    <a:extLst/>
                  </p:spPr>
                  <p:txBody>
                    <a:bodyPr/>
                    <a:lstStyle/>
                    <a:p>
                      <a:endParaRPr lang="en-US"/>
                    </a:p>
                  </p:txBody>
                </p:sp>
              </p:grpSp>
              <p:grpSp>
                <p:nvGrpSpPr>
                  <p:cNvPr id="2956" name="Group 2082"/>
                  <p:cNvGrpSpPr>
                    <a:grpSpLocks/>
                  </p:cNvGrpSpPr>
                  <p:nvPr/>
                </p:nvGrpSpPr>
                <p:grpSpPr bwMode="auto">
                  <a:xfrm>
                    <a:off x="2249" y="2527"/>
                    <a:ext cx="123" cy="137"/>
                    <a:chOff x="2249" y="2527"/>
                    <a:chExt cx="123" cy="137"/>
                  </a:xfrm>
                  <a:grpFill/>
                </p:grpSpPr>
                <p:sp>
                  <p:nvSpPr>
                    <p:cNvPr id="3007" name="Freeform 2078"/>
                    <p:cNvSpPr>
                      <a:spLocks/>
                    </p:cNvSpPr>
                    <p:nvPr/>
                  </p:nvSpPr>
                  <p:spPr bwMode="auto">
                    <a:xfrm>
                      <a:off x="2249" y="2527"/>
                      <a:ext cx="123" cy="137"/>
                    </a:xfrm>
                    <a:custGeom>
                      <a:avLst/>
                      <a:gdLst>
                        <a:gd name="T0" fmla="*/ 63 w 247"/>
                        <a:gd name="T1" fmla="*/ 0 h 273"/>
                        <a:gd name="T2" fmla="*/ 0 w 247"/>
                        <a:gd name="T3" fmla="*/ 69 h 273"/>
                        <a:gd name="T4" fmla="*/ 0 w 247"/>
                        <a:gd name="T5" fmla="*/ 273 h 273"/>
                        <a:gd name="T6" fmla="*/ 186 w 247"/>
                        <a:gd name="T7" fmla="*/ 273 h 273"/>
                        <a:gd name="T8" fmla="*/ 247 w 247"/>
                        <a:gd name="T9" fmla="*/ 206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69"/>
                          </a:lnTo>
                          <a:lnTo>
                            <a:pt x="0" y="273"/>
                          </a:lnTo>
                          <a:lnTo>
                            <a:pt x="186" y="273"/>
                          </a:lnTo>
                          <a:lnTo>
                            <a:pt x="247" y="206"/>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3008" name="Line 2079"/>
                    <p:cNvSpPr>
                      <a:spLocks noChangeShapeType="1"/>
                    </p:cNvSpPr>
                    <p:nvPr/>
                  </p:nvSpPr>
                  <p:spPr bwMode="auto">
                    <a:xfrm flipH="1">
                      <a:off x="2249" y="2562"/>
                      <a:ext cx="93" cy="1"/>
                    </a:xfrm>
                    <a:prstGeom prst="line">
                      <a:avLst/>
                    </a:prstGeom>
                    <a:grpFill/>
                    <a:ln w="9525">
                      <a:solidFill>
                        <a:schemeClr val="tx1"/>
                      </a:solidFill>
                      <a:round/>
                      <a:headEnd/>
                      <a:tailEnd/>
                    </a:ln>
                    <a:extLst/>
                  </p:spPr>
                  <p:txBody>
                    <a:bodyPr/>
                    <a:lstStyle/>
                    <a:p>
                      <a:endParaRPr lang="en-US"/>
                    </a:p>
                  </p:txBody>
                </p:sp>
                <p:sp>
                  <p:nvSpPr>
                    <p:cNvPr id="3009" name="Line 2080"/>
                    <p:cNvSpPr>
                      <a:spLocks noChangeShapeType="1"/>
                    </p:cNvSpPr>
                    <p:nvPr/>
                  </p:nvSpPr>
                  <p:spPr bwMode="auto">
                    <a:xfrm flipV="1">
                      <a:off x="2342" y="2527"/>
                      <a:ext cx="30" cy="35"/>
                    </a:xfrm>
                    <a:prstGeom prst="line">
                      <a:avLst/>
                    </a:prstGeom>
                    <a:grpFill/>
                    <a:ln w="9525">
                      <a:solidFill>
                        <a:schemeClr val="tx1"/>
                      </a:solidFill>
                      <a:round/>
                      <a:headEnd/>
                      <a:tailEnd/>
                    </a:ln>
                    <a:extLst/>
                  </p:spPr>
                  <p:txBody>
                    <a:bodyPr/>
                    <a:lstStyle/>
                    <a:p>
                      <a:endParaRPr lang="en-US"/>
                    </a:p>
                  </p:txBody>
                </p:sp>
                <p:sp>
                  <p:nvSpPr>
                    <p:cNvPr id="3010" name="Line 2081"/>
                    <p:cNvSpPr>
                      <a:spLocks noChangeShapeType="1"/>
                    </p:cNvSpPr>
                    <p:nvPr/>
                  </p:nvSpPr>
                  <p:spPr bwMode="auto">
                    <a:xfrm>
                      <a:off x="2342" y="2562"/>
                      <a:ext cx="1" cy="102"/>
                    </a:xfrm>
                    <a:prstGeom prst="line">
                      <a:avLst/>
                    </a:prstGeom>
                    <a:grpFill/>
                    <a:ln w="9525">
                      <a:solidFill>
                        <a:schemeClr val="tx1"/>
                      </a:solidFill>
                      <a:round/>
                      <a:headEnd/>
                      <a:tailEnd/>
                    </a:ln>
                    <a:extLst/>
                  </p:spPr>
                  <p:txBody>
                    <a:bodyPr/>
                    <a:lstStyle/>
                    <a:p>
                      <a:endParaRPr lang="en-US"/>
                    </a:p>
                  </p:txBody>
                </p:sp>
              </p:grpSp>
              <p:grpSp>
                <p:nvGrpSpPr>
                  <p:cNvPr id="2957" name="Group 2087"/>
                  <p:cNvGrpSpPr>
                    <a:grpSpLocks/>
                  </p:cNvGrpSpPr>
                  <p:nvPr/>
                </p:nvGrpSpPr>
                <p:grpSpPr bwMode="auto">
                  <a:xfrm>
                    <a:off x="2249" y="2426"/>
                    <a:ext cx="123" cy="137"/>
                    <a:chOff x="2249" y="2426"/>
                    <a:chExt cx="123" cy="137"/>
                  </a:xfrm>
                  <a:grpFill/>
                </p:grpSpPr>
                <p:sp>
                  <p:nvSpPr>
                    <p:cNvPr id="3003" name="Freeform 2083"/>
                    <p:cNvSpPr>
                      <a:spLocks/>
                    </p:cNvSpPr>
                    <p:nvPr/>
                  </p:nvSpPr>
                  <p:spPr bwMode="auto">
                    <a:xfrm>
                      <a:off x="2249" y="2426"/>
                      <a:ext cx="123" cy="137"/>
                    </a:xfrm>
                    <a:custGeom>
                      <a:avLst/>
                      <a:gdLst>
                        <a:gd name="T0" fmla="*/ 63 w 247"/>
                        <a:gd name="T1" fmla="*/ 0 h 273"/>
                        <a:gd name="T2" fmla="*/ 0 w 247"/>
                        <a:gd name="T3" fmla="*/ 69 h 273"/>
                        <a:gd name="T4" fmla="*/ 0 w 247"/>
                        <a:gd name="T5" fmla="*/ 273 h 273"/>
                        <a:gd name="T6" fmla="*/ 186 w 247"/>
                        <a:gd name="T7" fmla="*/ 273 h 273"/>
                        <a:gd name="T8" fmla="*/ 247 w 247"/>
                        <a:gd name="T9" fmla="*/ 206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69"/>
                          </a:lnTo>
                          <a:lnTo>
                            <a:pt x="0" y="273"/>
                          </a:lnTo>
                          <a:lnTo>
                            <a:pt x="186" y="273"/>
                          </a:lnTo>
                          <a:lnTo>
                            <a:pt x="247" y="206"/>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3004" name="Line 2084"/>
                    <p:cNvSpPr>
                      <a:spLocks noChangeShapeType="1"/>
                    </p:cNvSpPr>
                    <p:nvPr/>
                  </p:nvSpPr>
                  <p:spPr bwMode="auto">
                    <a:xfrm flipH="1">
                      <a:off x="2249" y="2461"/>
                      <a:ext cx="93" cy="1"/>
                    </a:xfrm>
                    <a:prstGeom prst="line">
                      <a:avLst/>
                    </a:prstGeom>
                    <a:grpFill/>
                    <a:ln w="9525">
                      <a:solidFill>
                        <a:schemeClr val="tx1"/>
                      </a:solidFill>
                      <a:round/>
                      <a:headEnd/>
                      <a:tailEnd/>
                    </a:ln>
                    <a:extLst/>
                  </p:spPr>
                  <p:txBody>
                    <a:bodyPr/>
                    <a:lstStyle/>
                    <a:p>
                      <a:endParaRPr lang="en-US"/>
                    </a:p>
                  </p:txBody>
                </p:sp>
                <p:sp>
                  <p:nvSpPr>
                    <p:cNvPr id="3005" name="Line 2085"/>
                    <p:cNvSpPr>
                      <a:spLocks noChangeShapeType="1"/>
                    </p:cNvSpPr>
                    <p:nvPr/>
                  </p:nvSpPr>
                  <p:spPr bwMode="auto">
                    <a:xfrm flipV="1">
                      <a:off x="2342" y="2426"/>
                      <a:ext cx="30" cy="35"/>
                    </a:xfrm>
                    <a:prstGeom prst="line">
                      <a:avLst/>
                    </a:prstGeom>
                    <a:grpFill/>
                    <a:ln w="9525">
                      <a:solidFill>
                        <a:schemeClr val="tx1"/>
                      </a:solidFill>
                      <a:round/>
                      <a:headEnd/>
                      <a:tailEnd/>
                    </a:ln>
                    <a:extLst/>
                  </p:spPr>
                  <p:txBody>
                    <a:bodyPr/>
                    <a:lstStyle/>
                    <a:p>
                      <a:endParaRPr lang="en-US"/>
                    </a:p>
                  </p:txBody>
                </p:sp>
                <p:sp>
                  <p:nvSpPr>
                    <p:cNvPr id="3006" name="Line 2086"/>
                    <p:cNvSpPr>
                      <a:spLocks noChangeShapeType="1"/>
                    </p:cNvSpPr>
                    <p:nvPr/>
                  </p:nvSpPr>
                  <p:spPr bwMode="auto">
                    <a:xfrm>
                      <a:off x="2342" y="2461"/>
                      <a:ext cx="1" cy="102"/>
                    </a:xfrm>
                    <a:prstGeom prst="line">
                      <a:avLst/>
                    </a:prstGeom>
                    <a:grpFill/>
                    <a:ln w="9525">
                      <a:solidFill>
                        <a:schemeClr val="tx1"/>
                      </a:solidFill>
                      <a:round/>
                      <a:headEnd/>
                      <a:tailEnd/>
                    </a:ln>
                    <a:extLst/>
                  </p:spPr>
                  <p:txBody>
                    <a:bodyPr/>
                    <a:lstStyle/>
                    <a:p>
                      <a:endParaRPr lang="en-US"/>
                    </a:p>
                  </p:txBody>
                </p:sp>
              </p:grpSp>
              <p:grpSp>
                <p:nvGrpSpPr>
                  <p:cNvPr id="2958" name="Group 2092"/>
                  <p:cNvGrpSpPr>
                    <a:grpSpLocks/>
                  </p:cNvGrpSpPr>
                  <p:nvPr/>
                </p:nvGrpSpPr>
                <p:grpSpPr bwMode="auto">
                  <a:xfrm>
                    <a:off x="2249" y="2325"/>
                    <a:ext cx="123" cy="137"/>
                    <a:chOff x="2249" y="2325"/>
                    <a:chExt cx="123" cy="137"/>
                  </a:xfrm>
                  <a:grpFill/>
                </p:grpSpPr>
                <p:sp>
                  <p:nvSpPr>
                    <p:cNvPr id="2999" name="Freeform 2088"/>
                    <p:cNvSpPr>
                      <a:spLocks/>
                    </p:cNvSpPr>
                    <p:nvPr/>
                  </p:nvSpPr>
                  <p:spPr bwMode="auto">
                    <a:xfrm>
                      <a:off x="2249" y="2325"/>
                      <a:ext cx="123" cy="137"/>
                    </a:xfrm>
                    <a:custGeom>
                      <a:avLst/>
                      <a:gdLst>
                        <a:gd name="T0" fmla="*/ 63 w 247"/>
                        <a:gd name="T1" fmla="*/ 0 h 273"/>
                        <a:gd name="T2" fmla="*/ 0 w 247"/>
                        <a:gd name="T3" fmla="*/ 70 h 273"/>
                        <a:gd name="T4" fmla="*/ 0 w 247"/>
                        <a:gd name="T5" fmla="*/ 273 h 273"/>
                        <a:gd name="T6" fmla="*/ 186 w 247"/>
                        <a:gd name="T7" fmla="*/ 273 h 273"/>
                        <a:gd name="T8" fmla="*/ 247 w 247"/>
                        <a:gd name="T9" fmla="*/ 206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70"/>
                          </a:lnTo>
                          <a:lnTo>
                            <a:pt x="0" y="273"/>
                          </a:lnTo>
                          <a:lnTo>
                            <a:pt x="186" y="273"/>
                          </a:lnTo>
                          <a:lnTo>
                            <a:pt x="247" y="206"/>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3000" name="Line 2089"/>
                    <p:cNvSpPr>
                      <a:spLocks noChangeShapeType="1"/>
                    </p:cNvSpPr>
                    <p:nvPr/>
                  </p:nvSpPr>
                  <p:spPr bwMode="auto">
                    <a:xfrm flipH="1">
                      <a:off x="2249" y="2360"/>
                      <a:ext cx="93" cy="1"/>
                    </a:xfrm>
                    <a:prstGeom prst="line">
                      <a:avLst/>
                    </a:prstGeom>
                    <a:grpFill/>
                    <a:ln w="9525">
                      <a:solidFill>
                        <a:schemeClr val="tx1"/>
                      </a:solidFill>
                      <a:round/>
                      <a:headEnd/>
                      <a:tailEnd/>
                    </a:ln>
                    <a:extLst/>
                  </p:spPr>
                  <p:txBody>
                    <a:bodyPr/>
                    <a:lstStyle/>
                    <a:p>
                      <a:endParaRPr lang="en-US"/>
                    </a:p>
                  </p:txBody>
                </p:sp>
                <p:sp>
                  <p:nvSpPr>
                    <p:cNvPr id="3001" name="Line 2090"/>
                    <p:cNvSpPr>
                      <a:spLocks noChangeShapeType="1"/>
                    </p:cNvSpPr>
                    <p:nvPr/>
                  </p:nvSpPr>
                  <p:spPr bwMode="auto">
                    <a:xfrm flipV="1">
                      <a:off x="2342" y="2325"/>
                      <a:ext cx="30" cy="35"/>
                    </a:xfrm>
                    <a:prstGeom prst="line">
                      <a:avLst/>
                    </a:prstGeom>
                    <a:grpFill/>
                    <a:ln w="9525">
                      <a:solidFill>
                        <a:schemeClr val="tx1"/>
                      </a:solidFill>
                      <a:round/>
                      <a:headEnd/>
                      <a:tailEnd/>
                    </a:ln>
                    <a:extLst/>
                  </p:spPr>
                  <p:txBody>
                    <a:bodyPr/>
                    <a:lstStyle/>
                    <a:p>
                      <a:endParaRPr lang="en-US"/>
                    </a:p>
                  </p:txBody>
                </p:sp>
                <p:sp>
                  <p:nvSpPr>
                    <p:cNvPr id="3002" name="Line 2091"/>
                    <p:cNvSpPr>
                      <a:spLocks noChangeShapeType="1"/>
                    </p:cNvSpPr>
                    <p:nvPr/>
                  </p:nvSpPr>
                  <p:spPr bwMode="auto">
                    <a:xfrm>
                      <a:off x="2342" y="2360"/>
                      <a:ext cx="1" cy="102"/>
                    </a:xfrm>
                    <a:prstGeom prst="line">
                      <a:avLst/>
                    </a:prstGeom>
                    <a:grpFill/>
                    <a:ln w="9525">
                      <a:solidFill>
                        <a:schemeClr val="tx1"/>
                      </a:solidFill>
                      <a:round/>
                      <a:headEnd/>
                      <a:tailEnd/>
                    </a:ln>
                    <a:extLst/>
                  </p:spPr>
                  <p:txBody>
                    <a:bodyPr/>
                    <a:lstStyle/>
                    <a:p>
                      <a:endParaRPr lang="en-US"/>
                    </a:p>
                  </p:txBody>
                </p:sp>
              </p:grpSp>
              <p:grpSp>
                <p:nvGrpSpPr>
                  <p:cNvPr id="2959" name="Group 2097"/>
                  <p:cNvGrpSpPr>
                    <a:grpSpLocks/>
                  </p:cNvGrpSpPr>
                  <p:nvPr/>
                </p:nvGrpSpPr>
                <p:grpSpPr bwMode="auto">
                  <a:xfrm>
                    <a:off x="2249" y="2224"/>
                    <a:ext cx="123" cy="137"/>
                    <a:chOff x="2249" y="2224"/>
                    <a:chExt cx="123" cy="137"/>
                  </a:xfrm>
                  <a:grpFill/>
                </p:grpSpPr>
                <p:sp>
                  <p:nvSpPr>
                    <p:cNvPr id="2995" name="Freeform 2093"/>
                    <p:cNvSpPr>
                      <a:spLocks/>
                    </p:cNvSpPr>
                    <p:nvPr/>
                  </p:nvSpPr>
                  <p:spPr bwMode="auto">
                    <a:xfrm>
                      <a:off x="2249" y="2224"/>
                      <a:ext cx="123" cy="137"/>
                    </a:xfrm>
                    <a:custGeom>
                      <a:avLst/>
                      <a:gdLst>
                        <a:gd name="T0" fmla="*/ 63 w 247"/>
                        <a:gd name="T1" fmla="*/ 0 h 273"/>
                        <a:gd name="T2" fmla="*/ 0 w 247"/>
                        <a:gd name="T3" fmla="*/ 70 h 273"/>
                        <a:gd name="T4" fmla="*/ 0 w 247"/>
                        <a:gd name="T5" fmla="*/ 273 h 273"/>
                        <a:gd name="T6" fmla="*/ 186 w 247"/>
                        <a:gd name="T7" fmla="*/ 273 h 273"/>
                        <a:gd name="T8" fmla="*/ 247 w 247"/>
                        <a:gd name="T9" fmla="*/ 206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70"/>
                          </a:lnTo>
                          <a:lnTo>
                            <a:pt x="0" y="273"/>
                          </a:lnTo>
                          <a:lnTo>
                            <a:pt x="186" y="273"/>
                          </a:lnTo>
                          <a:lnTo>
                            <a:pt x="247" y="206"/>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2996" name="Line 2094"/>
                    <p:cNvSpPr>
                      <a:spLocks noChangeShapeType="1"/>
                    </p:cNvSpPr>
                    <p:nvPr/>
                  </p:nvSpPr>
                  <p:spPr bwMode="auto">
                    <a:xfrm flipH="1">
                      <a:off x="2249" y="2259"/>
                      <a:ext cx="93" cy="1"/>
                    </a:xfrm>
                    <a:prstGeom prst="line">
                      <a:avLst/>
                    </a:prstGeom>
                    <a:grpFill/>
                    <a:ln w="9525">
                      <a:solidFill>
                        <a:schemeClr val="tx1"/>
                      </a:solidFill>
                      <a:round/>
                      <a:headEnd/>
                      <a:tailEnd/>
                    </a:ln>
                    <a:extLst/>
                  </p:spPr>
                  <p:txBody>
                    <a:bodyPr/>
                    <a:lstStyle/>
                    <a:p>
                      <a:endParaRPr lang="en-US"/>
                    </a:p>
                  </p:txBody>
                </p:sp>
                <p:sp>
                  <p:nvSpPr>
                    <p:cNvPr id="2997" name="Line 2095"/>
                    <p:cNvSpPr>
                      <a:spLocks noChangeShapeType="1"/>
                    </p:cNvSpPr>
                    <p:nvPr/>
                  </p:nvSpPr>
                  <p:spPr bwMode="auto">
                    <a:xfrm flipV="1">
                      <a:off x="2342" y="2224"/>
                      <a:ext cx="30" cy="35"/>
                    </a:xfrm>
                    <a:prstGeom prst="line">
                      <a:avLst/>
                    </a:prstGeom>
                    <a:grpFill/>
                    <a:ln w="9525">
                      <a:solidFill>
                        <a:schemeClr val="tx1"/>
                      </a:solidFill>
                      <a:round/>
                      <a:headEnd/>
                      <a:tailEnd/>
                    </a:ln>
                    <a:extLst/>
                  </p:spPr>
                  <p:txBody>
                    <a:bodyPr/>
                    <a:lstStyle/>
                    <a:p>
                      <a:endParaRPr lang="en-US"/>
                    </a:p>
                  </p:txBody>
                </p:sp>
                <p:sp>
                  <p:nvSpPr>
                    <p:cNvPr id="2998" name="Line 2096"/>
                    <p:cNvSpPr>
                      <a:spLocks noChangeShapeType="1"/>
                    </p:cNvSpPr>
                    <p:nvPr/>
                  </p:nvSpPr>
                  <p:spPr bwMode="auto">
                    <a:xfrm>
                      <a:off x="2342" y="2259"/>
                      <a:ext cx="1" cy="102"/>
                    </a:xfrm>
                    <a:prstGeom prst="line">
                      <a:avLst/>
                    </a:prstGeom>
                    <a:grpFill/>
                    <a:ln w="9525">
                      <a:solidFill>
                        <a:schemeClr val="tx1"/>
                      </a:solidFill>
                      <a:round/>
                      <a:headEnd/>
                      <a:tailEnd/>
                    </a:ln>
                    <a:extLst/>
                  </p:spPr>
                  <p:txBody>
                    <a:bodyPr/>
                    <a:lstStyle/>
                    <a:p>
                      <a:endParaRPr lang="en-US"/>
                    </a:p>
                  </p:txBody>
                </p:sp>
              </p:grpSp>
              <p:grpSp>
                <p:nvGrpSpPr>
                  <p:cNvPr id="2960" name="Group 2102"/>
                  <p:cNvGrpSpPr>
                    <a:grpSpLocks/>
                  </p:cNvGrpSpPr>
                  <p:nvPr/>
                </p:nvGrpSpPr>
                <p:grpSpPr bwMode="auto">
                  <a:xfrm>
                    <a:off x="2249" y="2123"/>
                    <a:ext cx="123" cy="137"/>
                    <a:chOff x="2249" y="2123"/>
                    <a:chExt cx="123" cy="137"/>
                  </a:xfrm>
                  <a:grpFill/>
                </p:grpSpPr>
                <p:sp>
                  <p:nvSpPr>
                    <p:cNvPr id="2991" name="Freeform 2098"/>
                    <p:cNvSpPr>
                      <a:spLocks/>
                    </p:cNvSpPr>
                    <p:nvPr/>
                  </p:nvSpPr>
                  <p:spPr bwMode="auto">
                    <a:xfrm>
                      <a:off x="2249" y="2123"/>
                      <a:ext cx="123" cy="137"/>
                    </a:xfrm>
                    <a:custGeom>
                      <a:avLst/>
                      <a:gdLst>
                        <a:gd name="T0" fmla="*/ 63 w 247"/>
                        <a:gd name="T1" fmla="*/ 0 h 272"/>
                        <a:gd name="T2" fmla="*/ 0 w 247"/>
                        <a:gd name="T3" fmla="*/ 69 h 272"/>
                        <a:gd name="T4" fmla="*/ 0 w 247"/>
                        <a:gd name="T5" fmla="*/ 272 h 272"/>
                        <a:gd name="T6" fmla="*/ 186 w 247"/>
                        <a:gd name="T7" fmla="*/ 272 h 272"/>
                        <a:gd name="T8" fmla="*/ 247 w 247"/>
                        <a:gd name="T9" fmla="*/ 205 h 272"/>
                        <a:gd name="T10" fmla="*/ 247 w 247"/>
                        <a:gd name="T11" fmla="*/ 0 h 272"/>
                        <a:gd name="T12" fmla="*/ 63 w 247"/>
                        <a:gd name="T13" fmla="*/ 0 h 272"/>
                      </a:gdLst>
                      <a:ahLst/>
                      <a:cxnLst>
                        <a:cxn ang="0">
                          <a:pos x="T0" y="T1"/>
                        </a:cxn>
                        <a:cxn ang="0">
                          <a:pos x="T2" y="T3"/>
                        </a:cxn>
                        <a:cxn ang="0">
                          <a:pos x="T4" y="T5"/>
                        </a:cxn>
                        <a:cxn ang="0">
                          <a:pos x="T6" y="T7"/>
                        </a:cxn>
                        <a:cxn ang="0">
                          <a:pos x="T8" y="T9"/>
                        </a:cxn>
                        <a:cxn ang="0">
                          <a:pos x="T10" y="T11"/>
                        </a:cxn>
                        <a:cxn ang="0">
                          <a:pos x="T12" y="T13"/>
                        </a:cxn>
                      </a:cxnLst>
                      <a:rect l="0" t="0" r="r" b="b"/>
                      <a:pathLst>
                        <a:path w="247" h="272">
                          <a:moveTo>
                            <a:pt x="63" y="0"/>
                          </a:moveTo>
                          <a:lnTo>
                            <a:pt x="0" y="69"/>
                          </a:lnTo>
                          <a:lnTo>
                            <a:pt x="0" y="272"/>
                          </a:lnTo>
                          <a:lnTo>
                            <a:pt x="186" y="272"/>
                          </a:lnTo>
                          <a:lnTo>
                            <a:pt x="247" y="205"/>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2992" name="Line 2099"/>
                    <p:cNvSpPr>
                      <a:spLocks noChangeShapeType="1"/>
                    </p:cNvSpPr>
                    <p:nvPr/>
                  </p:nvSpPr>
                  <p:spPr bwMode="auto">
                    <a:xfrm flipH="1">
                      <a:off x="2249" y="2158"/>
                      <a:ext cx="93" cy="1"/>
                    </a:xfrm>
                    <a:prstGeom prst="line">
                      <a:avLst/>
                    </a:prstGeom>
                    <a:grpFill/>
                    <a:ln w="9525">
                      <a:solidFill>
                        <a:schemeClr val="tx1"/>
                      </a:solidFill>
                      <a:round/>
                      <a:headEnd/>
                      <a:tailEnd/>
                    </a:ln>
                    <a:extLst/>
                  </p:spPr>
                  <p:txBody>
                    <a:bodyPr/>
                    <a:lstStyle/>
                    <a:p>
                      <a:endParaRPr lang="en-US"/>
                    </a:p>
                  </p:txBody>
                </p:sp>
                <p:sp>
                  <p:nvSpPr>
                    <p:cNvPr id="2993" name="Line 2100"/>
                    <p:cNvSpPr>
                      <a:spLocks noChangeShapeType="1"/>
                    </p:cNvSpPr>
                    <p:nvPr/>
                  </p:nvSpPr>
                  <p:spPr bwMode="auto">
                    <a:xfrm flipV="1">
                      <a:off x="2342" y="2123"/>
                      <a:ext cx="30" cy="35"/>
                    </a:xfrm>
                    <a:prstGeom prst="line">
                      <a:avLst/>
                    </a:prstGeom>
                    <a:grpFill/>
                    <a:ln w="9525">
                      <a:solidFill>
                        <a:schemeClr val="tx1"/>
                      </a:solidFill>
                      <a:round/>
                      <a:headEnd/>
                      <a:tailEnd/>
                    </a:ln>
                    <a:extLst/>
                  </p:spPr>
                  <p:txBody>
                    <a:bodyPr/>
                    <a:lstStyle/>
                    <a:p>
                      <a:endParaRPr lang="en-US"/>
                    </a:p>
                  </p:txBody>
                </p:sp>
                <p:sp>
                  <p:nvSpPr>
                    <p:cNvPr id="2994" name="Line 2101"/>
                    <p:cNvSpPr>
                      <a:spLocks noChangeShapeType="1"/>
                    </p:cNvSpPr>
                    <p:nvPr/>
                  </p:nvSpPr>
                  <p:spPr bwMode="auto">
                    <a:xfrm>
                      <a:off x="2342" y="2158"/>
                      <a:ext cx="1" cy="102"/>
                    </a:xfrm>
                    <a:prstGeom prst="line">
                      <a:avLst/>
                    </a:prstGeom>
                    <a:grpFill/>
                    <a:ln w="9525">
                      <a:solidFill>
                        <a:schemeClr val="tx1"/>
                      </a:solidFill>
                      <a:round/>
                      <a:headEnd/>
                      <a:tailEnd/>
                    </a:ln>
                    <a:extLst/>
                  </p:spPr>
                  <p:txBody>
                    <a:bodyPr/>
                    <a:lstStyle/>
                    <a:p>
                      <a:endParaRPr lang="en-US"/>
                    </a:p>
                  </p:txBody>
                </p:sp>
              </p:grpSp>
              <p:grpSp>
                <p:nvGrpSpPr>
                  <p:cNvPr id="2961" name="Group 2107"/>
                  <p:cNvGrpSpPr>
                    <a:grpSpLocks/>
                  </p:cNvGrpSpPr>
                  <p:nvPr/>
                </p:nvGrpSpPr>
                <p:grpSpPr bwMode="auto">
                  <a:xfrm>
                    <a:off x="2249" y="2022"/>
                    <a:ext cx="123" cy="137"/>
                    <a:chOff x="2249" y="2022"/>
                    <a:chExt cx="123" cy="137"/>
                  </a:xfrm>
                  <a:grpFill/>
                </p:grpSpPr>
                <p:sp>
                  <p:nvSpPr>
                    <p:cNvPr id="2987" name="Freeform 2103"/>
                    <p:cNvSpPr>
                      <a:spLocks/>
                    </p:cNvSpPr>
                    <p:nvPr/>
                  </p:nvSpPr>
                  <p:spPr bwMode="auto">
                    <a:xfrm>
                      <a:off x="2249" y="2022"/>
                      <a:ext cx="123" cy="137"/>
                    </a:xfrm>
                    <a:custGeom>
                      <a:avLst/>
                      <a:gdLst>
                        <a:gd name="T0" fmla="*/ 63 w 247"/>
                        <a:gd name="T1" fmla="*/ 0 h 273"/>
                        <a:gd name="T2" fmla="*/ 0 w 247"/>
                        <a:gd name="T3" fmla="*/ 69 h 273"/>
                        <a:gd name="T4" fmla="*/ 0 w 247"/>
                        <a:gd name="T5" fmla="*/ 273 h 273"/>
                        <a:gd name="T6" fmla="*/ 186 w 247"/>
                        <a:gd name="T7" fmla="*/ 273 h 273"/>
                        <a:gd name="T8" fmla="*/ 247 w 247"/>
                        <a:gd name="T9" fmla="*/ 205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69"/>
                          </a:lnTo>
                          <a:lnTo>
                            <a:pt x="0" y="273"/>
                          </a:lnTo>
                          <a:lnTo>
                            <a:pt x="186" y="273"/>
                          </a:lnTo>
                          <a:lnTo>
                            <a:pt x="247" y="205"/>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2988" name="Line 2104"/>
                    <p:cNvSpPr>
                      <a:spLocks noChangeShapeType="1"/>
                    </p:cNvSpPr>
                    <p:nvPr/>
                  </p:nvSpPr>
                  <p:spPr bwMode="auto">
                    <a:xfrm flipH="1">
                      <a:off x="2249" y="2057"/>
                      <a:ext cx="93" cy="1"/>
                    </a:xfrm>
                    <a:prstGeom prst="line">
                      <a:avLst/>
                    </a:prstGeom>
                    <a:grpFill/>
                    <a:ln w="9525">
                      <a:solidFill>
                        <a:schemeClr val="tx1"/>
                      </a:solidFill>
                      <a:round/>
                      <a:headEnd/>
                      <a:tailEnd/>
                    </a:ln>
                    <a:extLst/>
                  </p:spPr>
                  <p:txBody>
                    <a:bodyPr/>
                    <a:lstStyle/>
                    <a:p>
                      <a:endParaRPr lang="en-US"/>
                    </a:p>
                  </p:txBody>
                </p:sp>
                <p:sp>
                  <p:nvSpPr>
                    <p:cNvPr id="2989" name="Line 2105"/>
                    <p:cNvSpPr>
                      <a:spLocks noChangeShapeType="1"/>
                    </p:cNvSpPr>
                    <p:nvPr/>
                  </p:nvSpPr>
                  <p:spPr bwMode="auto">
                    <a:xfrm flipV="1">
                      <a:off x="2342" y="2022"/>
                      <a:ext cx="30" cy="35"/>
                    </a:xfrm>
                    <a:prstGeom prst="line">
                      <a:avLst/>
                    </a:prstGeom>
                    <a:grpFill/>
                    <a:ln w="9525">
                      <a:solidFill>
                        <a:schemeClr val="tx1"/>
                      </a:solidFill>
                      <a:round/>
                      <a:headEnd/>
                      <a:tailEnd/>
                    </a:ln>
                    <a:extLst/>
                  </p:spPr>
                  <p:txBody>
                    <a:bodyPr/>
                    <a:lstStyle/>
                    <a:p>
                      <a:endParaRPr lang="en-US"/>
                    </a:p>
                  </p:txBody>
                </p:sp>
                <p:sp>
                  <p:nvSpPr>
                    <p:cNvPr id="2990" name="Line 2106"/>
                    <p:cNvSpPr>
                      <a:spLocks noChangeShapeType="1"/>
                    </p:cNvSpPr>
                    <p:nvPr/>
                  </p:nvSpPr>
                  <p:spPr bwMode="auto">
                    <a:xfrm>
                      <a:off x="2342" y="2057"/>
                      <a:ext cx="1" cy="102"/>
                    </a:xfrm>
                    <a:prstGeom prst="line">
                      <a:avLst/>
                    </a:prstGeom>
                    <a:grpFill/>
                    <a:ln w="9525">
                      <a:solidFill>
                        <a:schemeClr val="tx1"/>
                      </a:solidFill>
                      <a:round/>
                      <a:headEnd/>
                      <a:tailEnd/>
                    </a:ln>
                    <a:extLst/>
                  </p:spPr>
                  <p:txBody>
                    <a:bodyPr/>
                    <a:lstStyle/>
                    <a:p>
                      <a:endParaRPr lang="en-US"/>
                    </a:p>
                  </p:txBody>
                </p:sp>
              </p:grpSp>
              <p:grpSp>
                <p:nvGrpSpPr>
                  <p:cNvPr id="2962" name="Group 2112"/>
                  <p:cNvGrpSpPr>
                    <a:grpSpLocks/>
                  </p:cNvGrpSpPr>
                  <p:nvPr/>
                </p:nvGrpSpPr>
                <p:grpSpPr bwMode="auto">
                  <a:xfrm>
                    <a:off x="2249" y="1921"/>
                    <a:ext cx="123" cy="137"/>
                    <a:chOff x="2249" y="1921"/>
                    <a:chExt cx="123" cy="137"/>
                  </a:xfrm>
                  <a:grpFill/>
                </p:grpSpPr>
                <p:sp>
                  <p:nvSpPr>
                    <p:cNvPr id="2983" name="Freeform 2108"/>
                    <p:cNvSpPr>
                      <a:spLocks/>
                    </p:cNvSpPr>
                    <p:nvPr/>
                  </p:nvSpPr>
                  <p:spPr bwMode="auto">
                    <a:xfrm>
                      <a:off x="2249" y="1921"/>
                      <a:ext cx="123" cy="137"/>
                    </a:xfrm>
                    <a:custGeom>
                      <a:avLst/>
                      <a:gdLst>
                        <a:gd name="T0" fmla="*/ 63 w 247"/>
                        <a:gd name="T1" fmla="*/ 0 h 273"/>
                        <a:gd name="T2" fmla="*/ 0 w 247"/>
                        <a:gd name="T3" fmla="*/ 69 h 273"/>
                        <a:gd name="T4" fmla="*/ 0 w 247"/>
                        <a:gd name="T5" fmla="*/ 273 h 273"/>
                        <a:gd name="T6" fmla="*/ 186 w 247"/>
                        <a:gd name="T7" fmla="*/ 273 h 273"/>
                        <a:gd name="T8" fmla="*/ 247 w 247"/>
                        <a:gd name="T9" fmla="*/ 205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69"/>
                          </a:lnTo>
                          <a:lnTo>
                            <a:pt x="0" y="273"/>
                          </a:lnTo>
                          <a:lnTo>
                            <a:pt x="186" y="273"/>
                          </a:lnTo>
                          <a:lnTo>
                            <a:pt x="247" y="205"/>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2984" name="Line 2109"/>
                    <p:cNvSpPr>
                      <a:spLocks noChangeShapeType="1"/>
                    </p:cNvSpPr>
                    <p:nvPr/>
                  </p:nvSpPr>
                  <p:spPr bwMode="auto">
                    <a:xfrm flipH="1">
                      <a:off x="2249" y="1956"/>
                      <a:ext cx="93" cy="1"/>
                    </a:xfrm>
                    <a:prstGeom prst="line">
                      <a:avLst/>
                    </a:prstGeom>
                    <a:grpFill/>
                    <a:ln w="9525">
                      <a:solidFill>
                        <a:schemeClr val="tx1"/>
                      </a:solidFill>
                      <a:round/>
                      <a:headEnd/>
                      <a:tailEnd/>
                    </a:ln>
                    <a:extLst/>
                  </p:spPr>
                  <p:txBody>
                    <a:bodyPr/>
                    <a:lstStyle/>
                    <a:p>
                      <a:endParaRPr lang="en-US"/>
                    </a:p>
                  </p:txBody>
                </p:sp>
                <p:sp>
                  <p:nvSpPr>
                    <p:cNvPr id="2985" name="Line 2110"/>
                    <p:cNvSpPr>
                      <a:spLocks noChangeShapeType="1"/>
                    </p:cNvSpPr>
                    <p:nvPr/>
                  </p:nvSpPr>
                  <p:spPr bwMode="auto">
                    <a:xfrm flipV="1">
                      <a:off x="2342" y="1921"/>
                      <a:ext cx="30" cy="35"/>
                    </a:xfrm>
                    <a:prstGeom prst="line">
                      <a:avLst/>
                    </a:prstGeom>
                    <a:grpFill/>
                    <a:ln w="9525">
                      <a:solidFill>
                        <a:schemeClr val="tx1"/>
                      </a:solidFill>
                      <a:round/>
                      <a:headEnd/>
                      <a:tailEnd/>
                    </a:ln>
                    <a:extLst/>
                  </p:spPr>
                  <p:txBody>
                    <a:bodyPr/>
                    <a:lstStyle/>
                    <a:p>
                      <a:endParaRPr lang="en-US"/>
                    </a:p>
                  </p:txBody>
                </p:sp>
                <p:sp>
                  <p:nvSpPr>
                    <p:cNvPr id="2986" name="Line 2111"/>
                    <p:cNvSpPr>
                      <a:spLocks noChangeShapeType="1"/>
                    </p:cNvSpPr>
                    <p:nvPr/>
                  </p:nvSpPr>
                  <p:spPr bwMode="auto">
                    <a:xfrm>
                      <a:off x="2342" y="1956"/>
                      <a:ext cx="1" cy="102"/>
                    </a:xfrm>
                    <a:prstGeom prst="line">
                      <a:avLst/>
                    </a:prstGeom>
                    <a:grpFill/>
                    <a:ln w="9525">
                      <a:solidFill>
                        <a:schemeClr val="tx1"/>
                      </a:solidFill>
                      <a:round/>
                      <a:headEnd/>
                      <a:tailEnd/>
                    </a:ln>
                    <a:extLst/>
                  </p:spPr>
                  <p:txBody>
                    <a:bodyPr/>
                    <a:lstStyle/>
                    <a:p>
                      <a:endParaRPr lang="en-US"/>
                    </a:p>
                  </p:txBody>
                </p:sp>
              </p:grpSp>
              <p:grpSp>
                <p:nvGrpSpPr>
                  <p:cNvPr id="2963" name="Group 2117"/>
                  <p:cNvGrpSpPr>
                    <a:grpSpLocks/>
                  </p:cNvGrpSpPr>
                  <p:nvPr/>
                </p:nvGrpSpPr>
                <p:grpSpPr bwMode="auto">
                  <a:xfrm>
                    <a:off x="2153" y="1820"/>
                    <a:ext cx="123" cy="137"/>
                    <a:chOff x="2153" y="1820"/>
                    <a:chExt cx="123" cy="137"/>
                  </a:xfrm>
                  <a:grpFill/>
                </p:grpSpPr>
                <p:sp>
                  <p:nvSpPr>
                    <p:cNvPr id="2979" name="Freeform 2113"/>
                    <p:cNvSpPr>
                      <a:spLocks/>
                    </p:cNvSpPr>
                    <p:nvPr/>
                  </p:nvSpPr>
                  <p:spPr bwMode="auto">
                    <a:xfrm>
                      <a:off x="2153" y="1820"/>
                      <a:ext cx="123" cy="137"/>
                    </a:xfrm>
                    <a:custGeom>
                      <a:avLst/>
                      <a:gdLst>
                        <a:gd name="T0" fmla="*/ 63 w 247"/>
                        <a:gd name="T1" fmla="*/ 0 h 273"/>
                        <a:gd name="T2" fmla="*/ 0 w 247"/>
                        <a:gd name="T3" fmla="*/ 69 h 273"/>
                        <a:gd name="T4" fmla="*/ 0 w 247"/>
                        <a:gd name="T5" fmla="*/ 273 h 273"/>
                        <a:gd name="T6" fmla="*/ 186 w 247"/>
                        <a:gd name="T7" fmla="*/ 273 h 273"/>
                        <a:gd name="T8" fmla="*/ 247 w 247"/>
                        <a:gd name="T9" fmla="*/ 205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69"/>
                          </a:lnTo>
                          <a:lnTo>
                            <a:pt x="0" y="273"/>
                          </a:lnTo>
                          <a:lnTo>
                            <a:pt x="186" y="273"/>
                          </a:lnTo>
                          <a:lnTo>
                            <a:pt x="247" y="205"/>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2980" name="Line 2114"/>
                    <p:cNvSpPr>
                      <a:spLocks noChangeShapeType="1"/>
                    </p:cNvSpPr>
                    <p:nvPr/>
                  </p:nvSpPr>
                  <p:spPr bwMode="auto">
                    <a:xfrm flipH="1">
                      <a:off x="2153" y="1855"/>
                      <a:ext cx="93" cy="1"/>
                    </a:xfrm>
                    <a:prstGeom prst="line">
                      <a:avLst/>
                    </a:prstGeom>
                    <a:grpFill/>
                    <a:ln w="9525">
                      <a:solidFill>
                        <a:schemeClr val="tx1"/>
                      </a:solidFill>
                      <a:round/>
                      <a:headEnd/>
                      <a:tailEnd/>
                    </a:ln>
                    <a:extLst/>
                  </p:spPr>
                  <p:txBody>
                    <a:bodyPr/>
                    <a:lstStyle/>
                    <a:p>
                      <a:endParaRPr lang="en-US"/>
                    </a:p>
                  </p:txBody>
                </p:sp>
                <p:sp>
                  <p:nvSpPr>
                    <p:cNvPr id="2981" name="Line 2115"/>
                    <p:cNvSpPr>
                      <a:spLocks noChangeShapeType="1"/>
                    </p:cNvSpPr>
                    <p:nvPr/>
                  </p:nvSpPr>
                  <p:spPr bwMode="auto">
                    <a:xfrm flipV="1">
                      <a:off x="2246" y="1820"/>
                      <a:ext cx="30" cy="35"/>
                    </a:xfrm>
                    <a:prstGeom prst="line">
                      <a:avLst/>
                    </a:prstGeom>
                    <a:grpFill/>
                    <a:ln w="9525">
                      <a:solidFill>
                        <a:schemeClr val="tx1"/>
                      </a:solidFill>
                      <a:round/>
                      <a:headEnd/>
                      <a:tailEnd/>
                    </a:ln>
                    <a:extLst/>
                  </p:spPr>
                  <p:txBody>
                    <a:bodyPr/>
                    <a:lstStyle/>
                    <a:p>
                      <a:endParaRPr lang="en-US"/>
                    </a:p>
                  </p:txBody>
                </p:sp>
                <p:sp>
                  <p:nvSpPr>
                    <p:cNvPr id="2982" name="Line 2116"/>
                    <p:cNvSpPr>
                      <a:spLocks noChangeShapeType="1"/>
                    </p:cNvSpPr>
                    <p:nvPr/>
                  </p:nvSpPr>
                  <p:spPr bwMode="auto">
                    <a:xfrm>
                      <a:off x="2246" y="1855"/>
                      <a:ext cx="1" cy="102"/>
                    </a:xfrm>
                    <a:prstGeom prst="line">
                      <a:avLst/>
                    </a:prstGeom>
                    <a:grpFill/>
                    <a:ln w="9525">
                      <a:solidFill>
                        <a:schemeClr val="tx1"/>
                      </a:solidFill>
                      <a:round/>
                      <a:headEnd/>
                      <a:tailEnd/>
                    </a:ln>
                    <a:extLst/>
                  </p:spPr>
                  <p:txBody>
                    <a:bodyPr/>
                    <a:lstStyle/>
                    <a:p>
                      <a:endParaRPr lang="en-US"/>
                    </a:p>
                  </p:txBody>
                </p:sp>
              </p:grpSp>
              <p:grpSp>
                <p:nvGrpSpPr>
                  <p:cNvPr id="2964" name="Group 2122"/>
                  <p:cNvGrpSpPr>
                    <a:grpSpLocks/>
                  </p:cNvGrpSpPr>
                  <p:nvPr/>
                </p:nvGrpSpPr>
                <p:grpSpPr bwMode="auto">
                  <a:xfrm>
                    <a:off x="2249" y="1820"/>
                    <a:ext cx="123" cy="137"/>
                    <a:chOff x="2249" y="1820"/>
                    <a:chExt cx="123" cy="137"/>
                  </a:xfrm>
                  <a:grpFill/>
                </p:grpSpPr>
                <p:sp>
                  <p:nvSpPr>
                    <p:cNvPr id="2975" name="Freeform 2118"/>
                    <p:cNvSpPr>
                      <a:spLocks/>
                    </p:cNvSpPr>
                    <p:nvPr/>
                  </p:nvSpPr>
                  <p:spPr bwMode="auto">
                    <a:xfrm>
                      <a:off x="2249" y="1820"/>
                      <a:ext cx="123" cy="137"/>
                    </a:xfrm>
                    <a:custGeom>
                      <a:avLst/>
                      <a:gdLst>
                        <a:gd name="T0" fmla="*/ 63 w 247"/>
                        <a:gd name="T1" fmla="*/ 0 h 273"/>
                        <a:gd name="T2" fmla="*/ 0 w 247"/>
                        <a:gd name="T3" fmla="*/ 69 h 273"/>
                        <a:gd name="T4" fmla="*/ 0 w 247"/>
                        <a:gd name="T5" fmla="*/ 273 h 273"/>
                        <a:gd name="T6" fmla="*/ 186 w 247"/>
                        <a:gd name="T7" fmla="*/ 273 h 273"/>
                        <a:gd name="T8" fmla="*/ 247 w 247"/>
                        <a:gd name="T9" fmla="*/ 205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69"/>
                          </a:lnTo>
                          <a:lnTo>
                            <a:pt x="0" y="273"/>
                          </a:lnTo>
                          <a:lnTo>
                            <a:pt x="186" y="273"/>
                          </a:lnTo>
                          <a:lnTo>
                            <a:pt x="247" y="205"/>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2976" name="Line 2119"/>
                    <p:cNvSpPr>
                      <a:spLocks noChangeShapeType="1"/>
                    </p:cNvSpPr>
                    <p:nvPr/>
                  </p:nvSpPr>
                  <p:spPr bwMode="auto">
                    <a:xfrm flipH="1">
                      <a:off x="2249" y="1855"/>
                      <a:ext cx="93" cy="1"/>
                    </a:xfrm>
                    <a:prstGeom prst="line">
                      <a:avLst/>
                    </a:prstGeom>
                    <a:grpFill/>
                    <a:ln w="9525">
                      <a:solidFill>
                        <a:schemeClr val="tx1"/>
                      </a:solidFill>
                      <a:round/>
                      <a:headEnd/>
                      <a:tailEnd/>
                    </a:ln>
                    <a:extLst/>
                  </p:spPr>
                  <p:txBody>
                    <a:bodyPr/>
                    <a:lstStyle/>
                    <a:p>
                      <a:endParaRPr lang="en-US"/>
                    </a:p>
                  </p:txBody>
                </p:sp>
                <p:sp>
                  <p:nvSpPr>
                    <p:cNvPr id="2977" name="Line 2120"/>
                    <p:cNvSpPr>
                      <a:spLocks noChangeShapeType="1"/>
                    </p:cNvSpPr>
                    <p:nvPr/>
                  </p:nvSpPr>
                  <p:spPr bwMode="auto">
                    <a:xfrm flipV="1">
                      <a:off x="2342" y="1820"/>
                      <a:ext cx="30" cy="35"/>
                    </a:xfrm>
                    <a:prstGeom prst="line">
                      <a:avLst/>
                    </a:prstGeom>
                    <a:grpFill/>
                    <a:ln w="9525">
                      <a:solidFill>
                        <a:schemeClr val="tx1"/>
                      </a:solidFill>
                      <a:round/>
                      <a:headEnd/>
                      <a:tailEnd/>
                    </a:ln>
                    <a:extLst/>
                  </p:spPr>
                  <p:txBody>
                    <a:bodyPr/>
                    <a:lstStyle/>
                    <a:p>
                      <a:endParaRPr lang="en-US"/>
                    </a:p>
                  </p:txBody>
                </p:sp>
                <p:sp>
                  <p:nvSpPr>
                    <p:cNvPr id="2978" name="Line 2121"/>
                    <p:cNvSpPr>
                      <a:spLocks noChangeShapeType="1"/>
                    </p:cNvSpPr>
                    <p:nvPr/>
                  </p:nvSpPr>
                  <p:spPr bwMode="auto">
                    <a:xfrm>
                      <a:off x="2342" y="1855"/>
                      <a:ext cx="1" cy="102"/>
                    </a:xfrm>
                    <a:prstGeom prst="line">
                      <a:avLst/>
                    </a:prstGeom>
                    <a:grpFill/>
                    <a:ln w="9525">
                      <a:solidFill>
                        <a:schemeClr val="tx1"/>
                      </a:solidFill>
                      <a:round/>
                      <a:headEnd/>
                      <a:tailEnd/>
                    </a:ln>
                    <a:extLst/>
                  </p:spPr>
                  <p:txBody>
                    <a:bodyPr/>
                    <a:lstStyle/>
                    <a:p>
                      <a:endParaRPr lang="en-US"/>
                    </a:p>
                  </p:txBody>
                </p:sp>
              </p:grpSp>
              <p:grpSp>
                <p:nvGrpSpPr>
                  <p:cNvPr id="2965" name="Group 2127"/>
                  <p:cNvGrpSpPr>
                    <a:grpSpLocks/>
                  </p:cNvGrpSpPr>
                  <p:nvPr/>
                </p:nvGrpSpPr>
                <p:grpSpPr bwMode="auto">
                  <a:xfrm>
                    <a:off x="2153" y="1719"/>
                    <a:ext cx="123" cy="137"/>
                    <a:chOff x="2153" y="1719"/>
                    <a:chExt cx="123" cy="137"/>
                  </a:xfrm>
                  <a:grpFill/>
                </p:grpSpPr>
                <p:sp>
                  <p:nvSpPr>
                    <p:cNvPr id="2971" name="Freeform 2123"/>
                    <p:cNvSpPr>
                      <a:spLocks/>
                    </p:cNvSpPr>
                    <p:nvPr/>
                  </p:nvSpPr>
                  <p:spPr bwMode="auto">
                    <a:xfrm>
                      <a:off x="2153" y="1719"/>
                      <a:ext cx="123" cy="137"/>
                    </a:xfrm>
                    <a:custGeom>
                      <a:avLst/>
                      <a:gdLst>
                        <a:gd name="T0" fmla="*/ 63 w 247"/>
                        <a:gd name="T1" fmla="*/ 0 h 273"/>
                        <a:gd name="T2" fmla="*/ 0 w 247"/>
                        <a:gd name="T3" fmla="*/ 69 h 273"/>
                        <a:gd name="T4" fmla="*/ 0 w 247"/>
                        <a:gd name="T5" fmla="*/ 273 h 273"/>
                        <a:gd name="T6" fmla="*/ 186 w 247"/>
                        <a:gd name="T7" fmla="*/ 273 h 273"/>
                        <a:gd name="T8" fmla="*/ 247 w 247"/>
                        <a:gd name="T9" fmla="*/ 206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69"/>
                          </a:lnTo>
                          <a:lnTo>
                            <a:pt x="0" y="273"/>
                          </a:lnTo>
                          <a:lnTo>
                            <a:pt x="186" y="273"/>
                          </a:lnTo>
                          <a:lnTo>
                            <a:pt x="247" y="206"/>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2972" name="Line 2124"/>
                    <p:cNvSpPr>
                      <a:spLocks noChangeShapeType="1"/>
                    </p:cNvSpPr>
                    <p:nvPr/>
                  </p:nvSpPr>
                  <p:spPr bwMode="auto">
                    <a:xfrm flipH="1">
                      <a:off x="2153" y="1754"/>
                      <a:ext cx="93" cy="1"/>
                    </a:xfrm>
                    <a:prstGeom prst="line">
                      <a:avLst/>
                    </a:prstGeom>
                    <a:grpFill/>
                    <a:ln w="9525">
                      <a:solidFill>
                        <a:schemeClr val="tx1"/>
                      </a:solidFill>
                      <a:round/>
                      <a:headEnd/>
                      <a:tailEnd/>
                    </a:ln>
                    <a:extLst/>
                  </p:spPr>
                  <p:txBody>
                    <a:bodyPr/>
                    <a:lstStyle/>
                    <a:p>
                      <a:endParaRPr lang="en-US"/>
                    </a:p>
                  </p:txBody>
                </p:sp>
                <p:sp>
                  <p:nvSpPr>
                    <p:cNvPr id="2973" name="Line 2125"/>
                    <p:cNvSpPr>
                      <a:spLocks noChangeShapeType="1"/>
                    </p:cNvSpPr>
                    <p:nvPr/>
                  </p:nvSpPr>
                  <p:spPr bwMode="auto">
                    <a:xfrm flipV="1">
                      <a:off x="2246" y="1719"/>
                      <a:ext cx="30" cy="35"/>
                    </a:xfrm>
                    <a:prstGeom prst="line">
                      <a:avLst/>
                    </a:prstGeom>
                    <a:grpFill/>
                    <a:ln w="9525">
                      <a:solidFill>
                        <a:schemeClr val="tx1"/>
                      </a:solidFill>
                      <a:round/>
                      <a:headEnd/>
                      <a:tailEnd/>
                    </a:ln>
                    <a:extLst/>
                  </p:spPr>
                  <p:txBody>
                    <a:bodyPr/>
                    <a:lstStyle/>
                    <a:p>
                      <a:endParaRPr lang="en-US"/>
                    </a:p>
                  </p:txBody>
                </p:sp>
                <p:sp>
                  <p:nvSpPr>
                    <p:cNvPr id="2974" name="Line 2126"/>
                    <p:cNvSpPr>
                      <a:spLocks noChangeShapeType="1"/>
                    </p:cNvSpPr>
                    <p:nvPr/>
                  </p:nvSpPr>
                  <p:spPr bwMode="auto">
                    <a:xfrm>
                      <a:off x="2246" y="1754"/>
                      <a:ext cx="1" cy="102"/>
                    </a:xfrm>
                    <a:prstGeom prst="line">
                      <a:avLst/>
                    </a:prstGeom>
                    <a:grpFill/>
                    <a:ln w="9525">
                      <a:solidFill>
                        <a:schemeClr val="tx1"/>
                      </a:solidFill>
                      <a:round/>
                      <a:headEnd/>
                      <a:tailEnd/>
                    </a:ln>
                    <a:extLst/>
                  </p:spPr>
                  <p:txBody>
                    <a:bodyPr/>
                    <a:lstStyle/>
                    <a:p>
                      <a:endParaRPr lang="en-US"/>
                    </a:p>
                  </p:txBody>
                </p:sp>
              </p:grpSp>
              <p:grpSp>
                <p:nvGrpSpPr>
                  <p:cNvPr id="2966" name="Group 2132"/>
                  <p:cNvGrpSpPr>
                    <a:grpSpLocks/>
                  </p:cNvGrpSpPr>
                  <p:nvPr/>
                </p:nvGrpSpPr>
                <p:grpSpPr bwMode="auto">
                  <a:xfrm>
                    <a:off x="2249" y="1719"/>
                    <a:ext cx="123" cy="137"/>
                    <a:chOff x="2249" y="1719"/>
                    <a:chExt cx="123" cy="137"/>
                  </a:xfrm>
                  <a:grpFill/>
                </p:grpSpPr>
                <p:sp>
                  <p:nvSpPr>
                    <p:cNvPr id="2967" name="Freeform 2128"/>
                    <p:cNvSpPr>
                      <a:spLocks/>
                    </p:cNvSpPr>
                    <p:nvPr/>
                  </p:nvSpPr>
                  <p:spPr bwMode="auto">
                    <a:xfrm>
                      <a:off x="2249" y="1719"/>
                      <a:ext cx="123" cy="137"/>
                    </a:xfrm>
                    <a:custGeom>
                      <a:avLst/>
                      <a:gdLst>
                        <a:gd name="T0" fmla="*/ 63 w 247"/>
                        <a:gd name="T1" fmla="*/ 0 h 273"/>
                        <a:gd name="T2" fmla="*/ 0 w 247"/>
                        <a:gd name="T3" fmla="*/ 69 h 273"/>
                        <a:gd name="T4" fmla="*/ 0 w 247"/>
                        <a:gd name="T5" fmla="*/ 273 h 273"/>
                        <a:gd name="T6" fmla="*/ 186 w 247"/>
                        <a:gd name="T7" fmla="*/ 273 h 273"/>
                        <a:gd name="T8" fmla="*/ 247 w 247"/>
                        <a:gd name="T9" fmla="*/ 206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69"/>
                          </a:lnTo>
                          <a:lnTo>
                            <a:pt x="0" y="273"/>
                          </a:lnTo>
                          <a:lnTo>
                            <a:pt x="186" y="273"/>
                          </a:lnTo>
                          <a:lnTo>
                            <a:pt x="247" y="206"/>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2968" name="Line 2129"/>
                    <p:cNvSpPr>
                      <a:spLocks noChangeShapeType="1"/>
                    </p:cNvSpPr>
                    <p:nvPr/>
                  </p:nvSpPr>
                  <p:spPr bwMode="auto">
                    <a:xfrm flipH="1">
                      <a:off x="2249" y="1754"/>
                      <a:ext cx="93" cy="1"/>
                    </a:xfrm>
                    <a:prstGeom prst="line">
                      <a:avLst/>
                    </a:prstGeom>
                    <a:grpFill/>
                    <a:ln w="9525">
                      <a:solidFill>
                        <a:schemeClr val="tx1"/>
                      </a:solidFill>
                      <a:round/>
                      <a:headEnd/>
                      <a:tailEnd/>
                    </a:ln>
                    <a:extLst/>
                  </p:spPr>
                  <p:txBody>
                    <a:bodyPr/>
                    <a:lstStyle/>
                    <a:p>
                      <a:endParaRPr lang="en-US"/>
                    </a:p>
                  </p:txBody>
                </p:sp>
                <p:sp>
                  <p:nvSpPr>
                    <p:cNvPr id="2969" name="Line 2130"/>
                    <p:cNvSpPr>
                      <a:spLocks noChangeShapeType="1"/>
                    </p:cNvSpPr>
                    <p:nvPr/>
                  </p:nvSpPr>
                  <p:spPr bwMode="auto">
                    <a:xfrm flipV="1">
                      <a:off x="2342" y="1719"/>
                      <a:ext cx="30" cy="35"/>
                    </a:xfrm>
                    <a:prstGeom prst="line">
                      <a:avLst/>
                    </a:prstGeom>
                    <a:grpFill/>
                    <a:ln w="9525">
                      <a:solidFill>
                        <a:schemeClr val="tx1"/>
                      </a:solidFill>
                      <a:round/>
                      <a:headEnd/>
                      <a:tailEnd/>
                    </a:ln>
                    <a:extLst/>
                  </p:spPr>
                  <p:txBody>
                    <a:bodyPr/>
                    <a:lstStyle/>
                    <a:p>
                      <a:endParaRPr lang="en-US"/>
                    </a:p>
                  </p:txBody>
                </p:sp>
                <p:sp>
                  <p:nvSpPr>
                    <p:cNvPr id="2970" name="Line 2131"/>
                    <p:cNvSpPr>
                      <a:spLocks noChangeShapeType="1"/>
                    </p:cNvSpPr>
                    <p:nvPr/>
                  </p:nvSpPr>
                  <p:spPr bwMode="auto">
                    <a:xfrm>
                      <a:off x="2342" y="1754"/>
                      <a:ext cx="1" cy="102"/>
                    </a:xfrm>
                    <a:prstGeom prst="line">
                      <a:avLst/>
                    </a:prstGeom>
                    <a:grpFill/>
                    <a:ln w="9525">
                      <a:solidFill>
                        <a:schemeClr val="tx1"/>
                      </a:solidFill>
                      <a:round/>
                      <a:headEnd/>
                      <a:tailEnd/>
                    </a:ln>
                    <a:extLst/>
                  </p:spPr>
                  <p:txBody>
                    <a:bodyPr/>
                    <a:lstStyle/>
                    <a:p>
                      <a:endParaRPr lang="en-US"/>
                    </a:p>
                  </p:txBody>
                </p:sp>
              </p:grpSp>
            </p:grpSp>
            <p:grpSp>
              <p:nvGrpSpPr>
                <p:cNvPr id="2543" name="Group 2234"/>
                <p:cNvGrpSpPr>
                  <a:grpSpLocks/>
                </p:cNvGrpSpPr>
                <p:nvPr/>
              </p:nvGrpSpPr>
              <p:grpSpPr bwMode="auto">
                <a:xfrm>
                  <a:off x="2343" y="1719"/>
                  <a:ext cx="219" cy="1046"/>
                  <a:chOff x="2343" y="1719"/>
                  <a:chExt cx="219" cy="1046"/>
                </a:xfrm>
                <a:grpFill/>
              </p:grpSpPr>
              <p:grpSp>
                <p:nvGrpSpPr>
                  <p:cNvPr id="2847" name="Group 2138"/>
                  <p:cNvGrpSpPr>
                    <a:grpSpLocks/>
                  </p:cNvGrpSpPr>
                  <p:nvPr/>
                </p:nvGrpSpPr>
                <p:grpSpPr bwMode="auto">
                  <a:xfrm>
                    <a:off x="2343" y="2628"/>
                    <a:ext cx="123" cy="137"/>
                    <a:chOff x="2343" y="2628"/>
                    <a:chExt cx="123" cy="137"/>
                  </a:xfrm>
                  <a:grpFill/>
                </p:grpSpPr>
                <p:sp>
                  <p:nvSpPr>
                    <p:cNvPr id="2943" name="Freeform 2134"/>
                    <p:cNvSpPr>
                      <a:spLocks/>
                    </p:cNvSpPr>
                    <p:nvPr/>
                  </p:nvSpPr>
                  <p:spPr bwMode="auto">
                    <a:xfrm>
                      <a:off x="2343" y="2628"/>
                      <a:ext cx="123" cy="137"/>
                    </a:xfrm>
                    <a:custGeom>
                      <a:avLst/>
                      <a:gdLst>
                        <a:gd name="T0" fmla="*/ 63 w 247"/>
                        <a:gd name="T1" fmla="*/ 0 h 273"/>
                        <a:gd name="T2" fmla="*/ 0 w 247"/>
                        <a:gd name="T3" fmla="*/ 69 h 273"/>
                        <a:gd name="T4" fmla="*/ 0 w 247"/>
                        <a:gd name="T5" fmla="*/ 273 h 273"/>
                        <a:gd name="T6" fmla="*/ 186 w 247"/>
                        <a:gd name="T7" fmla="*/ 273 h 273"/>
                        <a:gd name="T8" fmla="*/ 247 w 247"/>
                        <a:gd name="T9" fmla="*/ 206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69"/>
                          </a:lnTo>
                          <a:lnTo>
                            <a:pt x="0" y="273"/>
                          </a:lnTo>
                          <a:lnTo>
                            <a:pt x="186" y="273"/>
                          </a:lnTo>
                          <a:lnTo>
                            <a:pt x="247" y="206"/>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2944" name="Line 2135"/>
                    <p:cNvSpPr>
                      <a:spLocks noChangeShapeType="1"/>
                    </p:cNvSpPr>
                    <p:nvPr/>
                  </p:nvSpPr>
                  <p:spPr bwMode="auto">
                    <a:xfrm flipH="1">
                      <a:off x="2343" y="2663"/>
                      <a:ext cx="93" cy="1"/>
                    </a:xfrm>
                    <a:prstGeom prst="line">
                      <a:avLst/>
                    </a:prstGeom>
                    <a:grpFill/>
                    <a:ln w="9525">
                      <a:solidFill>
                        <a:schemeClr val="tx1"/>
                      </a:solidFill>
                      <a:round/>
                      <a:headEnd/>
                      <a:tailEnd/>
                    </a:ln>
                    <a:extLst/>
                  </p:spPr>
                  <p:txBody>
                    <a:bodyPr/>
                    <a:lstStyle/>
                    <a:p>
                      <a:endParaRPr lang="en-US"/>
                    </a:p>
                  </p:txBody>
                </p:sp>
                <p:sp>
                  <p:nvSpPr>
                    <p:cNvPr id="2945" name="Line 2136"/>
                    <p:cNvSpPr>
                      <a:spLocks noChangeShapeType="1"/>
                    </p:cNvSpPr>
                    <p:nvPr/>
                  </p:nvSpPr>
                  <p:spPr bwMode="auto">
                    <a:xfrm flipV="1">
                      <a:off x="2436" y="2628"/>
                      <a:ext cx="30" cy="35"/>
                    </a:xfrm>
                    <a:prstGeom prst="line">
                      <a:avLst/>
                    </a:prstGeom>
                    <a:grpFill/>
                    <a:ln w="9525">
                      <a:solidFill>
                        <a:schemeClr val="tx1"/>
                      </a:solidFill>
                      <a:round/>
                      <a:headEnd/>
                      <a:tailEnd/>
                    </a:ln>
                    <a:extLst/>
                  </p:spPr>
                  <p:txBody>
                    <a:bodyPr/>
                    <a:lstStyle/>
                    <a:p>
                      <a:endParaRPr lang="en-US"/>
                    </a:p>
                  </p:txBody>
                </p:sp>
                <p:sp>
                  <p:nvSpPr>
                    <p:cNvPr id="2946" name="Line 2137"/>
                    <p:cNvSpPr>
                      <a:spLocks noChangeShapeType="1"/>
                    </p:cNvSpPr>
                    <p:nvPr/>
                  </p:nvSpPr>
                  <p:spPr bwMode="auto">
                    <a:xfrm>
                      <a:off x="2436" y="2663"/>
                      <a:ext cx="1" cy="102"/>
                    </a:xfrm>
                    <a:prstGeom prst="line">
                      <a:avLst/>
                    </a:prstGeom>
                    <a:grpFill/>
                    <a:ln w="9525">
                      <a:solidFill>
                        <a:schemeClr val="tx1"/>
                      </a:solidFill>
                      <a:round/>
                      <a:headEnd/>
                      <a:tailEnd/>
                    </a:ln>
                    <a:extLst/>
                  </p:spPr>
                  <p:txBody>
                    <a:bodyPr/>
                    <a:lstStyle/>
                    <a:p>
                      <a:endParaRPr lang="en-US"/>
                    </a:p>
                  </p:txBody>
                </p:sp>
              </p:grpSp>
              <p:grpSp>
                <p:nvGrpSpPr>
                  <p:cNvPr id="2848" name="Group 2143"/>
                  <p:cNvGrpSpPr>
                    <a:grpSpLocks/>
                  </p:cNvGrpSpPr>
                  <p:nvPr/>
                </p:nvGrpSpPr>
                <p:grpSpPr bwMode="auto">
                  <a:xfrm>
                    <a:off x="2343" y="2527"/>
                    <a:ext cx="123" cy="137"/>
                    <a:chOff x="2343" y="2527"/>
                    <a:chExt cx="123" cy="137"/>
                  </a:xfrm>
                  <a:grpFill/>
                </p:grpSpPr>
                <p:sp>
                  <p:nvSpPr>
                    <p:cNvPr id="2939" name="Freeform 2139"/>
                    <p:cNvSpPr>
                      <a:spLocks/>
                    </p:cNvSpPr>
                    <p:nvPr/>
                  </p:nvSpPr>
                  <p:spPr bwMode="auto">
                    <a:xfrm>
                      <a:off x="2343" y="2527"/>
                      <a:ext cx="123" cy="137"/>
                    </a:xfrm>
                    <a:custGeom>
                      <a:avLst/>
                      <a:gdLst>
                        <a:gd name="T0" fmla="*/ 63 w 247"/>
                        <a:gd name="T1" fmla="*/ 0 h 273"/>
                        <a:gd name="T2" fmla="*/ 0 w 247"/>
                        <a:gd name="T3" fmla="*/ 69 h 273"/>
                        <a:gd name="T4" fmla="*/ 0 w 247"/>
                        <a:gd name="T5" fmla="*/ 273 h 273"/>
                        <a:gd name="T6" fmla="*/ 186 w 247"/>
                        <a:gd name="T7" fmla="*/ 273 h 273"/>
                        <a:gd name="T8" fmla="*/ 247 w 247"/>
                        <a:gd name="T9" fmla="*/ 206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69"/>
                          </a:lnTo>
                          <a:lnTo>
                            <a:pt x="0" y="273"/>
                          </a:lnTo>
                          <a:lnTo>
                            <a:pt x="186" y="273"/>
                          </a:lnTo>
                          <a:lnTo>
                            <a:pt x="247" y="206"/>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2940" name="Line 2140"/>
                    <p:cNvSpPr>
                      <a:spLocks noChangeShapeType="1"/>
                    </p:cNvSpPr>
                    <p:nvPr/>
                  </p:nvSpPr>
                  <p:spPr bwMode="auto">
                    <a:xfrm flipH="1">
                      <a:off x="2343" y="2562"/>
                      <a:ext cx="93" cy="1"/>
                    </a:xfrm>
                    <a:prstGeom prst="line">
                      <a:avLst/>
                    </a:prstGeom>
                    <a:grpFill/>
                    <a:ln w="9525">
                      <a:solidFill>
                        <a:schemeClr val="tx1"/>
                      </a:solidFill>
                      <a:round/>
                      <a:headEnd/>
                      <a:tailEnd/>
                    </a:ln>
                    <a:extLst/>
                  </p:spPr>
                  <p:txBody>
                    <a:bodyPr/>
                    <a:lstStyle/>
                    <a:p>
                      <a:endParaRPr lang="en-US"/>
                    </a:p>
                  </p:txBody>
                </p:sp>
                <p:sp>
                  <p:nvSpPr>
                    <p:cNvPr id="2941" name="Line 2141"/>
                    <p:cNvSpPr>
                      <a:spLocks noChangeShapeType="1"/>
                    </p:cNvSpPr>
                    <p:nvPr/>
                  </p:nvSpPr>
                  <p:spPr bwMode="auto">
                    <a:xfrm flipV="1">
                      <a:off x="2436" y="2527"/>
                      <a:ext cx="30" cy="35"/>
                    </a:xfrm>
                    <a:prstGeom prst="line">
                      <a:avLst/>
                    </a:prstGeom>
                    <a:grpFill/>
                    <a:ln w="9525">
                      <a:solidFill>
                        <a:schemeClr val="tx1"/>
                      </a:solidFill>
                      <a:round/>
                      <a:headEnd/>
                      <a:tailEnd/>
                    </a:ln>
                    <a:extLst/>
                  </p:spPr>
                  <p:txBody>
                    <a:bodyPr/>
                    <a:lstStyle/>
                    <a:p>
                      <a:endParaRPr lang="en-US"/>
                    </a:p>
                  </p:txBody>
                </p:sp>
                <p:sp>
                  <p:nvSpPr>
                    <p:cNvPr id="2942" name="Line 2142"/>
                    <p:cNvSpPr>
                      <a:spLocks noChangeShapeType="1"/>
                    </p:cNvSpPr>
                    <p:nvPr/>
                  </p:nvSpPr>
                  <p:spPr bwMode="auto">
                    <a:xfrm>
                      <a:off x="2436" y="2562"/>
                      <a:ext cx="1" cy="102"/>
                    </a:xfrm>
                    <a:prstGeom prst="line">
                      <a:avLst/>
                    </a:prstGeom>
                    <a:grpFill/>
                    <a:ln w="9525">
                      <a:solidFill>
                        <a:schemeClr val="tx1"/>
                      </a:solidFill>
                      <a:round/>
                      <a:headEnd/>
                      <a:tailEnd/>
                    </a:ln>
                    <a:extLst/>
                  </p:spPr>
                  <p:txBody>
                    <a:bodyPr/>
                    <a:lstStyle/>
                    <a:p>
                      <a:endParaRPr lang="en-US"/>
                    </a:p>
                  </p:txBody>
                </p:sp>
              </p:grpSp>
              <p:grpSp>
                <p:nvGrpSpPr>
                  <p:cNvPr id="2849" name="Group 2148"/>
                  <p:cNvGrpSpPr>
                    <a:grpSpLocks/>
                  </p:cNvGrpSpPr>
                  <p:nvPr/>
                </p:nvGrpSpPr>
                <p:grpSpPr bwMode="auto">
                  <a:xfrm>
                    <a:off x="2343" y="2426"/>
                    <a:ext cx="123" cy="137"/>
                    <a:chOff x="2343" y="2426"/>
                    <a:chExt cx="123" cy="137"/>
                  </a:xfrm>
                  <a:grpFill/>
                </p:grpSpPr>
                <p:sp>
                  <p:nvSpPr>
                    <p:cNvPr id="2935" name="Freeform 2144"/>
                    <p:cNvSpPr>
                      <a:spLocks/>
                    </p:cNvSpPr>
                    <p:nvPr/>
                  </p:nvSpPr>
                  <p:spPr bwMode="auto">
                    <a:xfrm>
                      <a:off x="2343" y="2426"/>
                      <a:ext cx="123" cy="137"/>
                    </a:xfrm>
                    <a:custGeom>
                      <a:avLst/>
                      <a:gdLst>
                        <a:gd name="T0" fmla="*/ 63 w 247"/>
                        <a:gd name="T1" fmla="*/ 0 h 273"/>
                        <a:gd name="T2" fmla="*/ 0 w 247"/>
                        <a:gd name="T3" fmla="*/ 69 h 273"/>
                        <a:gd name="T4" fmla="*/ 0 w 247"/>
                        <a:gd name="T5" fmla="*/ 273 h 273"/>
                        <a:gd name="T6" fmla="*/ 186 w 247"/>
                        <a:gd name="T7" fmla="*/ 273 h 273"/>
                        <a:gd name="T8" fmla="*/ 247 w 247"/>
                        <a:gd name="T9" fmla="*/ 206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69"/>
                          </a:lnTo>
                          <a:lnTo>
                            <a:pt x="0" y="273"/>
                          </a:lnTo>
                          <a:lnTo>
                            <a:pt x="186" y="273"/>
                          </a:lnTo>
                          <a:lnTo>
                            <a:pt x="247" y="206"/>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2936" name="Line 2145"/>
                    <p:cNvSpPr>
                      <a:spLocks noChangeShapeType="1"/>
                    </p:cNvSpPr>
                    <p:nvPr/>
                  </p:nvSpPr>
                  <p:spPr bwMode="auto">
                    <a:xfrm flipH="1">
                      <a:off x="2343" y="2461"/>
                      <a:ext cx="93" cy="1"/>
                    </a:xfrm>
                    <a:prstGeom prst="line">
                      <a:avLst/>
                    </a:prstGeom>
                    <a:grpFill/>
                    <a:ln w="9525">
                      <a:solidFill>
                        <a:schemeClr val="tx1"/>
                      </a:solidFill>
                      <a:round/>
                      <a:headEnd/>
                      <a:tailEnd/>
                    </a:ln>
                    <a:extLst/>
                  </p:spPr>
                  <p:txBody>
                    <a:bodyPr/>
                    <a:lstStyle/>
                    <a:p>
                      <a:endParaRPr lang="en-US"/>
                    </a:p>
                  </p:txBody>
                </p:sp>
                <p:sp>
                  <p:nvSpPr>
                    <p:cNvPr id="2937" name="Line 2146"/>
                    <p:cNvSpPr>
                      <a:spLocks noChangeShapeType="1"/>
                    </p:cNvSpPr>
                    <p:nvPr/>
                  </p:nvSpPr>
                  <p:spPr bwMode="auto">
                    <a:xfrm flipV="1">
                      <a:off x="2436" y="2426"/>
                      <a:ext cx="30" cy="35"/>
                    </a:xfrm>
                    <a:prstGeom prst="line">
                      <a:avLst/>
                    </a:prstGeom>
                    <a:grpFill/>
                    <a:ln w="9525">
                      <a:solidFill>
                        <a:schemeClr val="tx1"/>
                      </a:solidFill>
                      <a:round/>
                      <a:headEnd/>
                      <a:tailEnd/>
                    </a:ln>
                    <a:extLst/>
                  </p:spPr>
                  <p:txBody>
                    <a:bodyPr/>
                    <a:lstStyle/>
                    <a:p>
                      <a:endParaRPr lang="en-US"/>
                    </a:p>
                  </p:txBody>
                </p:sp>
                <p:sp>
                  <p:nvSpPr>
                    <p:cNvPr id="2938" name="Line 2147"/>
                    <p:cNvSpPr>
                      <a:spLocks noChangeShapeType="1"/>
                    </p:cNvSpPr>
                    <p:nvPr/>
                  </p:nvSpPr>
                  <p:spPr bwMode="auto">
                    <a:xfrm>
                      <a:off x="2436" y="2461"/>
                      <a:ext cx="1" cy="102"/>
                    </a:xfrm>
                    <a:prstGeom prst="line">
                      <a:avLst/>
                    </a:prstGeom>
                    <a:grpFill/>
                    <a:ln w="9525">
                      <a:solidFill>
                        <a:schemeClr val="tx1"/>
                      </a:solidFill>
                      <a:round/>
                      <a:headEnd/>
                      <a:tailEnd/>
                    </a:ln>
                    <a:extLst/>
                  </p:spPr>
                  <p:txBody>
                    <a:bodyPr/>
                    <a:lstStyle/>
                    <a:p>
                      <a:endParaRPr lang="en-US"/>
                    </a:p>
                  </p:txBody>
                </p:sp>
              </p:grpSp>
              <p:grpSp>
                <p:nvGrpSpPr>
                  <p:cNvPr id="2850" name="Group 2153"/>
                  <p:cNvGrpSpPr>
                    <a:grpSpLocks/>
                  </p:cNvGrpSpPr>
                  <p:nvPr/>
                </p:nvGrpSpPr>
                <p:grpSpPr bwMode="auto">
                  <a:xfrm>
                    <a:off x="2343" y="2325"/>
                    <a:ext cx="123" cy="137"/>
                    <a:chOff x="2343" y="2325"/>
                    <a:chExt cx="123" cy="137"/>
                  </a:xfrm>
                  <a:grpFill/>
                </p:grpSpPr>
                <p:sp>
                  <p:nvSpPr>
                    <p:cNvPr id="2931" name="Freeform 2149"/>
                    <p:cNvSpPr>
                      <a:spLocks/>
                    </p:cNvSpPr>
                    <p:nvPr/>
                  </p:nvSpPr>
                  <p:spPr bwMode="auto">
                    <a:xfrm>
                      <a:off x="2343" y="2325"/>
                      <a:ext cx="123" cy="137"/>
                    </a:xfrm>
                    <a:custGeom>
                      <a:avLst/>
                      <a:gdLst>
                        <a:gd name="T0" fmla="*/ 63 w 247"/>
                        <a:gd name="T1" fmla="*/ 0 h 273"/>
                        <a:gd name="T2" fmla="*/ 0 w 247"/>
                        <a:gd name="T3" fmla="*/ 70 h 273"/>
                        <a:gd name="T4" fmla="*/ 0 w 247"/>
                        <a:gd name="T5" fmla="*/ 273 h 273"/>
                        <a:gd name="T6" fmla="*/ 186 w 247"/>
                        <a:gd name="T7" fmla="*/ 273 h 273"/>
                        <a:gd name="T8" fmla="*/ 247 w 247"/>
                        <a:gd name="T9" fmla="*/ 206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70"/>
                          </a:lnTo>
                          <a:lnTo>
                            <a:pt x="0" y="273"/>
                          </a:lnTo>
                          <a:lnTo>
                            <a:pt x="186" y="273"/>
                          </a:lnTo>
                          <a:lnTo>
                            <a:pt x="247" y="206"/>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2932" name="Line 2150"/>
                    <p:cNvSpPr>
                      <a:spLocks noChangeShapeType="1"/>
                    </p:cNvSpPr>
                    <p:nvPr/>
                  </p:nvSpPr>
                  <p:spPr bwMode="auto">
                    <a:xfrm flipH="1">
                      <a:off x="2343" y="2360"/>
                      <a:ext cx="93" cy="1"/>
                    </a:xfrm>
                    <a:prstGeom prst="line">
                      <a:avLst/>
                    </a:prstGeom>
                    <a:grpFill/>
                    <a:ln w="9525">
                      <a:solidFill>
                        <a:schemeClr val="tx1"/>
                      </a:solidFill>
                      <a:round/>
                      <a:headEnd/>
                      <a:tailEnd/>
                    </a:ln>
                    <a:extLst/>
                  </p:spPr>
                  <p:txBody>
                    <a:bodyPr/>
                    <a:lstStyle/>
                    <a:p>
                      <a:endParaRPr lang="en-US"/>
                    </a:p>
                  </p:txBody>
                </p:sp>
                <p:sp>
                  <p:nvSpPr>
                    <p:cNvPr id="2933" name="Line 2151"/>
                    <p:cNvSpPr>
                      <a:spLocks noChangeShapeType="1"/>
                    </p:cNvSpPr>
                    <p:nvPr/>
                  </p:nvSpPr>
                  <p:spPr bwMode="auto">
                    <a:xfrm flipV="1">
                      <a:off x="2436" y="2325"/>
                      <a:ext cx="30" cy="35"/>
                    </a:xfrm>
                    <a:prstGeom prst="line">
                      <a:avLst/>
                    </a:prstGeom>
                    <a:grpFill/>
                    <a:ln w="9525">
                      <a:solidFill>
                        <a:schemeClr val="tx1"/>
                      </a:solidFill>
                      <a:round/>
                      <a:headEnd/>
                      <a:tailEnd/>
                    </a:ln>
                    <a:extLst/>
                  </p:spPr>
                  <p:txBody>
                    <a:bodyPr/>
                    <a:lstStyle/>
                    <a:p>
                      <a:endParaRPr lang="en-US"/>
                    </a:p>
                  </p:txBody>
                </p:sp>
                <p:sp>
                  <p:nvSpPr>
                    <p:cNvPr id="2934" name="Line 2152"/>
                    <p:cNvSpPr>
                      <a:spLocks noChangeShapeType="1"/>
                    </p:cNvSpPr>
                    <p:nvPr/>
                  </p:nvSpPr>
                  <p:spPr bwMode="auto">
                    <a:xfrm>
                      <a:off x="2436" y="2360"/>
                      <a:ext cx="1" cy="102"/>
                    </a:xfrm>
                    <a:prstGeom prst="line">
                      <a:avLst/>
                    </a:prstGeom>
                    <a:grpFill/>
                    <a:ln w="9525">
                      <a:solidFill>
                        <a:schemeClr val="tx1"/>
                      </a:solidFill>
                      <a:round/>
                      <a:headEnd/>
                      <a:tailEnd/>
                    </a:ln>
                    <a:extLst/>
                  </p:spPr>
                  <p:txBody>
                    <a:bodyPr/>
                    <a:lstStyle/>
                    <a:p>
                      <a:endParaRPr lang="en-US"/>
                    </a:p>
                  </p:txBody>
                </p:sp>
              </p:grpSp>
              <p:grpSp>
                <p:nvGrpSpPr>
                  <p:cNvPr id="2851" name="Group 2158"/>
                  <p:cNvGrpSpPr>
                    <a:grpSpLocks/>
                  </p:cNvGrpSpPr>
                  <p:nvPr/>
                </p:nvGrpSpPr>
                <p:grpSpPr bwMode="auto">
                  <a:xfrm>
                    <a:off x="2343" y="2224"/>
                    <a:ext cx="123" cy="137"/>
                    <a:chOff x="2343" y="2224"/>
                    <a:chExt cx="123" cy="137"/>
                  </a:xfrm>
                  <a:grpFill/>
                </p:grpSpPr>
                <p:sp>
                  <p:nvSpPr>
                    <p:cNvPr id="2927" name="Freeform 2154"/>
                    <p:cNvSpPr>
                      <a:spLocks/>
                    </p:cNvSpPr>
                    <p:nvPr/>
                  </p:nvSpPr>
                  <p:spPr bwMode="auto">
                    <a:xfrm>
                      <a:off x="2343" y="2224"/>
                      <a:ext cx="123" cy="137"/>
                    </a:xfrm>
                    <a:custGeom>
                      <a:avLst/>
                      <a:gdLst>
                        <a:gd name="T0" fmla="*/ 63 w 247"/>
                        <a:gd name="T1" fmla="*/ 0 h 273"/>
                        <a:gd name="T2" fmla="*/ 0 w 247"/>
                        <a:gd name="T3" fmla="*/ 70 h 273"/>
                        <a:gd name="T4" fmla="*/ 0 w 247"/>
                        <a:gd name="T5" fmla="*/ 273 h 273"/>
                        <a:gd name="T6" fmla="*/ 186 w 247"/>
                        <a:gd name="T7" fmla="*/ 273 h 273"/>
                        <a:gd name="T8" fmla="*/ 247 w 247"/>
                        <a:gd name="T9" fmla="*/ 206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70"/>
                          </a:lnTo>
                          <a:lnTo>
                            <a:pt x="0" y="273"/>
                          </a:lnTo>
                          <a:lnTo>
                            <a:pt x="186" y="273"/>
                          </a:lnTo>
                          <a:lnTo>
                            <a:pt x="247" y="206"/>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2928" name="Line 2155"/>
                    <p:cNvSpPr>
                      <a:spLocks noChangeShapeType="1"/>
                    </p:cNvSpPr>
                    <p:nvPr/>
                  </p:nvSpPr>
                  <p:spPr bwMode="auto">
                    <a:xfrm flipH="1">
                      <a:off x="2343" y="2259"/>
                      <a:ext cx="93" cy="1"/>
                    </a:xfrm>
                    <a:prstGeom prst="line">
                      <a:avLst/>
                    </a:prstGeom>
                    <a:grpFill/>
                    <a:ln w="9525">
                      <a:solidFill>
                        <a:schemeClr val="tx1"/>
                      </a:solidFill>
                      <a:round/>
                      <a:headEnd/>
                      <a:tailEnd/>
                    </a:ln>
                    <a:extLst/>
                  </p:spPr>
                  <p:txBody>
                    <a:bodyPr/>
                    <a:lstStyle/>
                    <a:p>
                      <a:endParaRPr lang="en-US"/>
                    </a:p>
                  </p:txBody>
                </p:sp>
                <p:sp>
                  <p:nvSpPr>
                    <p:cNvPr id="2929" name="Line 2156"/>
                    <p:cNvSpPr>
                      <a:spLocks noChangeShapeType="1"/>
                    </p:cNvSpPr>
                    <p:nvPr/>
                  </p:nvSpPr>
                  <p:spPr bwMode="auto">
                    <a:xfrm flipV="1">
                      <a:off x="2436" y="2224"/>
                      <a:ext cx="30" cy="35"/>
                    </a:xfrm>
                    <a:prstGeom prst="line">
                      <a:avLst/>
                    </a:prstGeom>
                    <a:grpFill/>
                    <a:ln w="9525">
                      <a:solidFill>
                        <a:schemeClr val="tx1"/>
                      </a:solidFill>
                      <a:round/>
                      <a:headEnd/>
                      <a:tailEnd/>
                    </a:ln>
                    <a:extLst/>
                  </p:spPr>
                  <p:txBody>
                    <a:bodyPr/>
                    <a:lstStyle/>
                    <a:p>
                      <a:endParaRPr lang="en-US"/>
                    </a:p>
                  </p:txBody>
                </p:sp>
                <p:sp>
                  <p:nvSpPr>
                    <p:cNvPr id="2930" name="Line 2157"/>
                    <p:cNvSpPr>
                      <a:spLocks noChangeShapeType="1"/>
                    </p:cNvSpPr>
                    <p:nvPr/>
                  </p:nvSpPr>
                  <p:spPr bwMode="auto">
                    <a:xfrm>
                      <a:off x="2436" y="2259"/>
                      <a:ext cx="1" cy="102"/>
                    </a:xfrm>
                    <a:prstGeom prst="line">
                      <a:avLst/>
                    </a:prstGeom>
                    <a:grpFill/>
                    <a:ln w="9525">
                      <a:solidFill>
                        <a:schemeClr val="tx1"/>
                      </a:solidFill>
                      <a:round/>
                      <a:headEnd/>
                      <a:tailEnd/>
                    </a:ln>
                    <a:extLst/>
                  </p:spPr>
                  <p:txBody>
                    <a:bodyPr/>
                    <a:lstStyle/>
                    <a:p>
                      <a:endParaRPr lang="en-US"/>
                    </a:p>
                  </p:txBody>
                </p:sp>
              </p:grpSp>
              <p:grpSp>
                <p:nvGrpSpPr>
                  <p:cNvPr id="2852" name="Group 2163"/>
                  <p:cNvGrpSpPr>
                    <a:grpSpLocks/>
                  </p:cNvGrpSpPr>
                  <p:nvPr/>
                </p:nvGrpSpPr>
                <p:grpSpPr bwMode="auto">
                  <a:xfrm>
                    <a:off x="2343" y="2123"/>
                    <a:ext cx="123" cy="137"/>
                    <a:chOff x="2343" y="2123"/>
                    <a:chExt cx="123" cy="137"/>
                  </a:xfrm>
                  <a:grpFill/>
                </p:grpSpPr>
                <p:sp>
                  <p:nvSpPr>
                    <p:cNvPr id="2923" name="Freeform 2159"/>
                    <p:cNvSpPr>
                      <a:spLocks/>
                    </p:cNvSpPr>
                    <p:nvPr/>
                  </p:nvSpPr>
                  <p:spPr bwMode="auto">
                    <a:xfrm>
                      <a:off x="2343" y="2123"/>
                      <a:ext cx="123" cy="137"/>
                    </a:xfrm>
                    <a:custGeom>
                      <a:avLst/>
                      <a:gdLst>
                        <a:gd name="T0" fmla="*/ 63 w 247"/>
                        <a:gd name="T1" fmla="*/ 0 h 272"/>
                        <a:gd name="T2" fmla="*/ 0 w 247"/>
                        <a:gd name="T3" fmla="*/ 69 h 272"/>
                        <a:gd name="T4" fmla="*/ 0 w 247"/>
                        <a:gd name="T5" fmla="*/ 272 h 272"/>
                        <a:gd name="T6" fmla="*/ 186 w 247"/>
                        <a:gd name="T7" fmla="*/ 272 h 272"/>
                        <a:gd name="T8" fmla="*/ 247 w 247"/>
                        <a:gd name="T9" fmla="*/ 205 h 272"/>
                        <a:gd name="T10" fmla="*/ 247 w 247"/>
                        <a:gd name="T11" fmla="*/ 0 h 272"/>
                        <a:gd name="T12" fmla="*/ 63 w 247"/>
                        <a:gd name="T13" fmla="*/ 0 h 272"/>
                      </a:gdLst>
                      <a:ahLst/>
                      <a:cxnLst>
                        <a:cxn ang="0">
                          <a:pos x="T0" y="T1"/>
                        </a:cxn>
                        <a:cxn ang="0">
                          <a:pos x="T2" y="T3"/>
                        </a:cxn>
                        <a:cxn ang="0">
                          <a:pos x="T4" y="T5"/>
                        </a:cxn>
                        <a:cxn ang="0">
                          <a:pos x="T6" y="T7"/>
                        </a:cxn>
                        <a:cxn ang="0">
                          <a:pos x="T8" y="T9"/>
                        </a:cxn>
                        <a:cxn ang="0">
                          <a:pos x="T10" y="T11"/>
                        </a:cxn>
                        <a:cxn ang="0">
                          <a:pos x="T12" y="T13"/>
                        </a:cxn>
                      </a:cxnLst>
                      <a:rect l="0" t="0" r="r" b="b"/>
                      <a:pathLst>
                        <a:path w="247" h="272">
                          <a:moveTo>
                            <a:pt x="63" y="0"/>
                          </a:moveTo>
                          <a:lnTo>
                            <a:pt x="0" y="69"/>
                          </a:lnTo>
                          <a:lnTo>
                            <a:pt x="0" y="272"/>
                          </a:lnTo>
                          <a:lnTo>
                            <a:pt x="186" y="272"/>
                          </a:lnTo>
                          <a:lnTo>
                            <a:pt x="247" y="205"/>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2924" name="Line 2160"/>
                    <p:cNvSpPr>
                      <a:spLocks noChangeShapeType="1"/>
                    </p:cNvSpPr>
                    <p:nvPr/>
                  </p:nvSpPr>
                  <p:spPr bwMode="auto">
                    <a:xfrm flipH="1">
                      <a:off x="2343" y="2158"/>
                      <a:ext cx="93" cy="1"/>
                    </a:xfrm>
                    <a:prstGeom prst="line">
                      <a:avLst/>
                    </a:prstGeom>
                    <a:grpFill/>
                    <a:ln w="9525">
                      <a:solidFill>
                        <a:schemeClr val="tx1"/>
                      </a:solidFill>
                      <a:round/>
                      <a:headEnd/>
                      <a:tailEnd/>
                    </a:ln>
                    <a:extLst/>
                  </p:spPr>
                  <p:txBody>
                    <a:bodyPr/>
                    <a:lstStyle/>
                    <a:p>
                      <a:endParaRPr lang="en-US"/>
                    </a:p>
                  </p:txBody>
                </p:sp>
                <p:sp>
                  <p:nvSpPr>
                    <p:cNvPr id="2925" name="Line 2161"/>
                    <p:cNvSpPr>
                      <a:spLocks noChangeShapeType="1"/>
                    </p:cNvSpPr>
                    <p:nvPr/>
                  </p:nvSpPr>
                  <p:spPr bwMode="auto">
                    <a:xfrm flipV="1">
                      <a:off x="2436" y="2123"/>
                      <a:ext cx="30" cy="35"/>
                    </a:xfrm>
                    <a:prstGeom prst="line">
                      <a:avLst/>
                    </a:prstGeom>
                    <a:grpFill/>
                    <a:ln w="9525">
                      <a:solidFill>
                        <a:schemeClr val="tx1"/>
                      </a:solidFill>
                      <a:round/>
                      <a:headEnd/>
                      <a:tailEnd/>
                    </a:ln>
                    <a:extLst/>
                  </p:spPr>
                  <p:txBody>
                    <a:bodyPr/>
                    <a:lstStyle/>
                    <a:p>
                      <a:endParaRPr lang="en-US"/>
                    </a:p>
                  </p:txBody>
                </p:sp>
                <p:sp>
                  <p:nvSpPr>
                    <p:cNvPr id="2926" name="Line 2162"/>
                    <p:cNvSpPr>
                      <a:spLocks noChangeShapeType="1"/>
                    </p:cNvSpPr>
                    <p:nvPr/>
                  </p:nvSpPr>
                  <p:spPr bwMode="auto">
                    <a:xfrm>
                      <a:off x="2436" y="2158"/>
                      <a:ext cx="1" cy="102"/>
                    </a:xfrm>
                    <a:prstGeom prst="line">
                      <a:avLst/>
                    </a:prstGeom>
                    <a:grpFill/>
                    <a:ln w="9525">
                      <a:solidFill>
                        <a:schemeClr val="tx1"/>
                      </a:solidFill>
                      <a:round/>
                      <a:headEnd/>
                      <a:tailEnd/>
                    </a:ln>
                    <a:extLst/>
                  </p:spPr>
                  <p:txBody>
                    <a:bodyPr/>
                    <a:lstStyle/>
                    <a:p>
                      <a:endParaRPr lang="en-US"/>
                    </a:p>
                  </p:txBody>
                </p:sp>
              </p:grpSp>
              <p:grpSp>
                <p:nvGrpSpPr>
                  <p:cNvPr id="2853" name="Group 2168"/>
                  <p:cNvGrpSpPr>
                    <a:grpSpLocks/>
                  </p:cNvGrpSpPr>
                  <p:nvPr/>
                </p:nvGrpSpPr>
                <p:grpSpPr bwMode="auto">
                  <a:xfrm>
                    <a:off x="2343" y="2022"/>
                    <a:ext cx="123" cy="137"/>
                    <a:chOff x="2343" y="2022"/>
                    <a:chExt cx="123" cy="137"/>
                  </a:xfrm>
                  <a:grpFill/>
                </p:grpSpPr>
                <p:sp>
                  <p:nvSpPr>
                    <p:cNvPr id="2919" name="Freeform 2164"/>
                    <p:cNvSpPr>
                      <a:spLocks/>
                    </p:cNvSpPr>
                    <p:nvPr/>
                  </p:nvSpPr>
                  <p:spPr bwMode="auto">
                    <a:xfrm>
                      <a:off x="2343" y="2022"/>
                      <a:ext cx="123" cy="137"/>
                    </a:xfrm>
                    <a:custGeom>
                      <a:avLst/>
                      <a:gdLst>
                        <a:gd name="T0" fmla="*/ 63 w 247"/>
                        <a:gd name="T1" fmla="*/ 0 h 273"/>
                        <a:gd name="T2" fmla="*/ 0 w 247"/>
                        <a:gd name="T3" fmla="*/ 69 h 273"/>
                        <a:gd name="T4" fmla="*/ 0 w 247"/>
                        <a:gd name="T5" fmla="*/ 273 h 273"/>
                        <a:gd name="T6" fmla="*/ 186 w 247"/>
                        <a:gd name="T7" fmla="*/ 273 h 273"/>
                        <a:gd name="T8" fmla="*/ 247 w 247"/>
                        <a:gd name="T9" fmla="*/ 205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69"/>
                          </a:lnTo>
                          <a:lnTo>
                            <a:pt x="0" y="273"/>
                          </a:lnTo>
                          <a:lnTo>
                            <a:pt x="186" y="273"/>
                          </a:lnTo>
                          <a:lnTo>
                            <a:pt x="247" y="205"/>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2920" name="Line 2165"/>
                    <p:cNvSpPr>
                      <a:spLocks noChangeShapeType="1"/>
                    </p:cNvSpPr>
                    <p:nvPr/>
                  </p:nvSpPr>
                  <p:spPr bwMode="auto">
                    <a:xfrm flipH="1">
                      <a:off x="2343" y="2057"/>
                      <a:ext cx="93" cy="1"/>
                    </a:xfrm>
                    <a:prstGeom prst="line">
                      <a:avLst/>
                    </a:prstGeom>
                    <a:grpFill/>
                    <a:ln w="9525">
                      <a:solidFill>
                        <a:schemeClr val="tx1"/>
                      </a:solidFill>
                      <a:round/>
                      <a:headEnd/>
                      <a:tailEnd/>
                    </a:ln>
                    <a:extLst/>
                  </p:spPr>
                  <p:txBody>
                    <a:bodyPr/>
                    <a:lstStyle/>
                    <a:p>
                      <a:endParaRPr lang="en-US"/>
                    </a:p>
                  </p:txBody>
                </p:sp>
                <p:sp>
                  <p:nvSpPr>
                    <p:cNvPr id="2921" name="Line 2166"/>
                    <p:cNvSpPr>
                      <a:spLocks noChangeShapeType="1"/>
                    </p:cNvSpPr>
                    <p:nvPr/>
                  </p:nvSpPr>
                  <p:spPr bwMode="auto">
                    <a:xfrm flipV="1">
                      <a:off x="2436" y="2022"/>
                      <a:ext cx="30" cy="35"/>
                    </a:xfrm>
                    <a:prstGeom prst="line">
                      <a:avLst/>
                    </a:prstGeom>
                    <a:grpFill/>
                    <a:ln w="9525">
                      <a:solidFill>
                        <a:schemeClr val="tx1"/>
                      </a:solidFill>
                      <a:round/>
                      <a:headEnd/>
                      <a:tailEnd/>
                    </a:ln>
                    <a:extLst/>
                  </p:spPr>
                  <p:txBody>
                    <a:bodyPr/>
                    <a:lstStyle/>
                    <a:p>
                      <a:endParaRPr lang="en-US"/>
                    </a:p>
                  </p:txBody>
                </p:sp>
                <p:sp>
                  <p:nvSpPr>
                    <p:cNvPr id="2922" name="Line 2167"/>
                    <p:cNvSpPr>
                      <a:spLocks noChangeShapeType="1"/>
                    </p:cNvSpPr>
                    <p:nvPr/>
                  </p:nvSpPr>
                  <p:spPr bwMode="auto">
                    <a:xfrm>
                      <a:off x="2436" y="2057"/>
                      <a:ext cx="1" cy="102"/>
                    </a:xfrm>
                    <a:prstGeom prst="line">
                      <a:avLst/>
                    </a:prstGeom>
                    <a:grpFill/>
                    <a:ln w="9525">
                      <a:solidFill>
                        <a:schemeClr val="tx1"/>
                      </a:solidFill>
                      <a:round/>
                      <a:headEnd/>
                      <a:tailEnd/>
                    </a:ln>
                    <a:extLst/>
                  </p:spPr>
                  <p:txBody>
                    <a:bodyPr/>
                    <a:lstStyle/>
                    <a:p>
                      <a:endParaRPr lang="en-US"/>
                    </a:p>
                  </p:txBody>
                </p:sp>
              </p:grpSp>
              <p:grpSp>
                <p:nvGrpSpPr>
                  <p:cNvPr id="2854" name="Group 2173"/>
                  <p:cNvGrpSpPr>
                    <a:grpSpLocks/>
                  </p:cNvGrpSpPr>
                  <p:nvPr/>
                </p:nvGrpSpPr>
                <p:grpSpPr bwMode="auto">
                  <a:xfrm>
                    <a:off x="2343" y="1921"/>
                    <a:ext cx="123" cy="137"/>
                    <a:chOff x="2343" y="1921"/>
                    <a:chExt cx="123" cy="137"/>
                  </a:xfrm>
                  <a:grpFill/>
                </p:grpSpPr>
                <p:sp>
                  <p:nvSpPr>
                    <p:cNvPr id="2915" name="Freeform 2169"/>
                    <p:cNvSpPr>
                      <a:spLocks/>
                    </p:cNvSpPr>
                    <p:nvPr/>
                  </p:nvSpPr>
                  <p:spPr bwMode="auto">
                    <a:xfrm>
                      <a:off x="2343" y="1921"/>
                      <a:ext cx="123" cy="137"/>
                    </a:xfrm>
                    <a:custGeom>
                      <a:avLst/>
                      <a:gdLst>
                        <a:gd name="T0" fmla="*/ 63 w 247"/>
                        <a:gd name="T1" fmla="*/ 0 h 273"/>
                        <a:gd name="T2" fmla="*/ 0 w 247"/>
                        <a:gd name="T3" fmla="*/ 69 h 273"/>
                        <a:gd name="T4" fmla="*/ 0 w 247"/>
                        <a:gd name="T5" fmla="*/ 273 h 273"/>
                        <a:gd name="T6" fmla="*/ 186 w 247"/>
                        <a:gd name="T7" fmla="*/ 273 h 273"/>
                        <a:gd name="T8" fmla="*/ 247 w 247"/>
                        <a:gd name="T9" fmla="*/ 205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69"/>
                          </a:lnTo>
                          <a:lnTo>
                            <a:pt x="0" y="273"/>
                          </a:lnTo>
                          <a:lnTo>
                            <a:pt x="186" y="273"/>
                          </a:lnTo>
                          <a:lnTo>
                            <a:pt x="247" y="205"/>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2916" name="Line 2170"/>
                    <p:cNvSpPr>
                      <a:spLocks noChangeShapeType="1"/>
                    </p:cNvSpPr>
                    <p:nvPr/>
                  </p:nvSpPr>
                  <p:spPr bwMode="auto">
                    <a:xfrm flipH="1">
                      <a:off x="2343" y="1956"/>
                      <a:ext cx="93" cy="1"/>
                    </a:xfrm>
                    <a:prstGeom prst="line">
                      <a:avLst/>
                    </a:prstGeom>
                    <a:grpFill/>
                    <a:ln w="9525">
                      <a:solidFill>
                        <a:schemeClr val="tx1"/>
                      </a:solidFill>
                      <a:round/>
                      <a:headEnd/>
                      <a:tailEnd/>
                    </a:ln>
                    <a:extLst/>
                  </p:spPr>
                  <p:txBody>
                    <a:bodyPr/>
                    <a:lstStyle/>
                    <a:p>
                      <a:endParaRPr lang="en-US"/>
                    </a:p>
                  </p:txBody>
                </p:sp>
                <p:sp>
                  <p:nvSpPr>
                    <p:cNvPr id="2917" name="Line 2171"/>
                    <p:cNvSpPr>
                      <a:spLocks noChangeShapeType="1"/>
                    </p:cNvSpPr>
                    <p:nvPr/>
                  </p:nvSpPr>
                  <p:spPr bwMode="auto">
                    <a:xfrm flipV="1">
                      <a:off x="2436" y="1921"/>
                      <a:ext cx="30" cy="35"/>
                    </a:xfrm>
                    <a:prstGeom prst="line">
                      <a:avLst/>
                    </a:prstGeom>
                    <a:grpFill/>
                    <a:ln w="9525">
                      <a:solidFill>
                        <a:schemeClr val="tx1"/>
                      </a:solidFill>
                      <a:round/>
                      <a:headEnd/>
                      <a:tailEnd/>
                    </a:ln>
                    <a:extLst/>
                  </p:spPr>
                  <p:txBody>
                    <a:bodyPr/>
                    <a:lstStyle/>
                    <a:p>
                      <a:endParaRPr lang="en-US"/>
                    </a:p>
                  </p:txBody>
                </p:sp>
                <p:sp>
                  <p:nvSpPr>
                    <p:cNvPr id="2918" name="Line 2172"/>
                    <p:cNvSpPr>
                      <a:spLocks noChangeShapeType="1"/>
                    </p:cNvSpPr>
                    <p:nvPr/>
                  </p:nvSpPr>
                  <p:spPr bwMode="auto">
                    <a:xfrm>
                      <a:off x="2436" y="1956"/>
                      <a:ext cx="1" cy="102"/>
                    </a:xfrm>
                    <a:prstGeom prst="line">
                      <a:avLst/>
                    </a:prstGeom>
                    <a:grpFill/>
                    <a:ln w="9525">
                      <a:solidFill>
                        <a:schemeClr val="tx1"/>
                      </a:solidFill>
                      <a:round/>
                      <a:headEnd/>
                      <a:tailEnd/>
                    </a:ln>
                    <a:extLst/>
                  </p:spPr>
                  <p:txBody>
                    <a:bodyPr/>
                    <a:lstStyle/>
                    <a:p>
                      <a:endParaRPr lang="en-US"/>
                    </a:p>
                  </p:txBody>
                </p:sp>
              </p:grpSp>
              <p:grpSp>
                <p:nvGrpSpPr>
                  <p:cNvPr id="2855" name="Group 2178"/>
                  <p:cNvGrpSpPr>
                    <a:grpSpLocks/>
                  </p:cNvGrpSpPr>
                  <p:nvPr/>
                </p:nvGrpSpPr>
                <p:grpSpPr bwMode="auto">
                  <a:xfrm>
                    <a:off x="2439" y="2628"/>
                    <a:ext cx="123" cy="137"/>
                    <a:chOff x="2439" y="2628"/>
                    <a:chExt cx="123" cy="137"/>
                  </a:xfrm>
                  <a:grpFill/>
                </p:grpSpPr>
                <p:sp>
                  <p:nvSpPr>
                    <p:cNvPr id="2911" name="Freeform 2174"/>
                    <p:cNvSpPr>
                      <a:spLocks/>
                    </p:cNvSpPr>
                    <p:nvPr/>
                  </p:nvSpPr>
                  <p:spPr bwMode="auto">
                    <a:xfrm>
                      <a:off x="2439" y="2628"/>
                      <a:ext cx="123" cy="137"/>
                    </a:xfrm>
                    <a:custGeom>
                      <a:avLst/>
                      <a:gdLst>
                        <a:gd name="T0" fmla="*/ 63 w 247"/>
                        <a:gd name="T1" fmla="*/ 0 h 273"/>
                        <a:gd name="T2" fmla="*/ 0 w 247"/>
                        <a:gd name="T3" fmla="*/ 69 h 273"/>
                        <a:gd name="T4" fmla="*/ 0 w 247"/>
                        <a:gd name="T5" fmla="*/ 273 h 273"/>
                        <a:gd name="T6" fmla="*/ 186 w 247"/>
                        <a:gd name="T7" fmla="*/ 273 h 273"/>
                        <a:gd name="T8" fmla="*/ 247 w 247"/>
                        <a:gd name="T9" fmla="*/ 206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69"/>
                          </a:lnTo>
                          <a:lnTo>
                            <a:pt x="0" y="273"/>
                          </a:lnTo>
                          <a:lnTo>
                            <a:pt x="186" y="273"/>
                          </a:lnTo>
                          <a:lnTo>
                            <a:pt x="247" y="206"/>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2912" name="Line 2175"/>
                    <p:cNvSpPr>
                      <a:spLocks noChangeShapeType="1"/>
                    </p:cNvSpPr>
                    <p:nvPr/>
                  </p:nvSpPr>
                  <p:spPr bwMode="auto">
                    <a:xfrm flipH="1">
                      <a:off x="2439" y="2663"/>
                      <a:ext cx="93" cy="1"/>
                    </a:xfrm>
                    <a:prstGeom prst="line">
                      <a:avLst/>
                    </a:prstGeom>
                    <a:grpFill/>
                    <a:ln w="9525">
                      <a:solidFill>
                        <a:schemeClr val="tx1"/>
                      </a:solidFill>
                      <a:round/>
                      <a:headEnd/>
                      <a:tailEnd/>
                    </a:ln>
                    <a:extLst/>
                  </p:spPr>
                  <p:txBody>
                    <a:bodyPr/>
                    <a:lstStyle/>
                    <a:p>
                      <a:endParaRPr lang="en-US"/>
                    </a:p>
                  </p:txBody>
                </p:sp>
                <p:sp>
                  <p:nvSpPr>
                    <p:cNvPr id="2913" name="Line 2176"/>
                    <p:cNvSpPr>
                      <a:spLocks noChangeShapeType="1"/>
                    </p:cNvSpPr>
                    <p:nvPr/>
                  </p:nvSpPr>
                  <p:spPr bwMode="auto">
                    <a:xfrm flipV="1">
                      <a:off x="2532" y="2628"/>
                      <a:ext cx="30" cy="35"/>
                    </a:xfrm>
                    <a:prstGeom prst="line">
                      <a:avLst/>
                    </a:prstGeom>
                    <a:grpFill/>
                    <a:ln w="9525">
                      <a:solidFill>
                        <a:schemeClr val="tx1"/>
                      </a:solidFill>
                      <a:round/>
                      <a:headEnd/>
                      <a:tailEnd/>
                    </a:ln>
                    <a:extLst/>
                  </p:spPr>
                  <p:txBody>
                    <a:bodyPr/>
                    <a:lstStyle/>
                    <a:p>
                      <a:endParaRPr lang="en-US"/>
                    </a:p>
                  </p:txBody>
                </p:sp>
                <p:sp>
                  <p:nvSpPr>
                    <p:cNvPr id="2914" name="Line 2177"/>
                    <p:cNvSpPr>
                      <a:spLocks noChangeShapeType="1"/>
                    </p:cNvSpPr>
                    <p:nvPr/>
                  </p:nvSpPr>
                  <p:spPr bwMode="auto">
                    <a:xfrm>
                      <a:off x="2532" y="2663"/>
                      <a:ext cx="1" cy="102"/>
                    </a:xfrm>
                    <a:prstGeom prst="line">
                      <a:avLst/>
                    </a:prstGeom>
                    <a:grpFill/>
                    <a:ln w="9525">
                      <a:solidFill>
                        <a:schemeClr val="tx1"/>
                      </a:solidFill>
                      <a:round/>
                      <a:headEnd/>
                      <a:tailEnd/>
                    </a:ln>
                    <a:extLst/>
                  </p:spPr>
                  <p:txBody>
                    <a:bodyPr/>
                    <a:lstStyle/>
                    <a:p>
                      <a:endParaRPr lang="en-US"/>
                    </a:p>
                  </p:txBody>
                </p:sp>
              </p:grpSp>
              <p:grpSp>
                <p:nvGrpSpPr>
                  <p:cNvPr id="2856" name="Group 2183"/>
                  <p:cNvGrpSpPr>
                    <a:grpSpLocks/>
                  </p:cNvGrpSpPr>
                  <p:nvPr/>
                </p:nvGrpSpPr>
                <p:grpSpPr bwMode="auto">
                  <a:xfrm>
                    <a:off x="2439" y="2527"/>
                    <a:ext cx="123" cy="137"/>
                    <a:chOff x="2439" y="2527"/>
                    <a:chExt cx="123" cy="137"/>
                  </a:xfrm>
                  <a:grpFill/>
                </p:grpSpPr>
                <p:sp>
                  <p:nvSpPr>
                    <p:cNvPr id="2907" name="Freeform 2179"/>
                    <p:cNvSpPr>
                      <a:spLocks/>
                    </p:cNvSpPr>
                    <p:nvPr/>
                  </p:nvSpPr>
                  <p:spPr bwMode="auto">
                    <a:xfrm>
                      <a:off x="2439" y="2527"/>
                      <a:ext cx="123" cy="137"/>
                    </a:xfrm>
                    <a:custGeom>
                      <a:avLst/>
                      <a:gdLst>
                        <a:gd name="T0" fmla="*/ 63 w 247"/>
                        <a:gd name="T1" fmla="*/ 0 h 273"/>
                        <a:gd name="T2" fmla="*/ 0 w 247"/>
                        <a:gd name="T3" fmla="*/ 69 h 273"/>
                        <a:gd name="T4" fmla="*/ 0 w 247"/>
                        <a:gd name="T5" fmla="*/ 273 h 273"/>
                        <a:gd name="T6" fmla="*/ 186 w 247"/>
                        <a:gd name="T7" fmla="*/ 273 h 273"/>
                        <a:gd name="T8" fmla="*/ 247 w 247"/>
                        <a:gd name="T9" fmla="*/ 206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69"/>
                          </a:lnTo>
                          <a:lnTo>
                            <a:pt x="0" y="273"/>
                          </a:lnTo>
                          <a:lnTo>
                            <a:pt x="186" y="273"/>
                          </a:lnTo>
                          <a:lnTo>
                            <a:pt x="247" y="206"/>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2908" name="Line 2180"/>
                    <p:cNvSpPr>
                      <a:spLocks noChangeShapeType="1"/>
                    </p:cNvSpPr>
                    <p:nvPr/>
                  </p:nvSpPr>
                  <p:spPr bwMode="auto">
                    <a:xfrm flipH="1">
                      <a:off x="2439" y="2562"/>
                      <a:ext cx="93" cy="1"/>
                    </a:xfrm>
                    <a:prstGeom prst="line">
                      <a:avLst/>
                    </a:prstGeom>
                    <a:grpFill/>
                    <a:ln w="9525">
                      <a:solidFill>
                        <a:schemeClr val="tx1"/>
                      </a:solidFill>
                      <a:round/>
                      <a:headEnd/>
                      <a:tailEnd/>
                    </a:ln>
                    <a:extLst/>
                  </p:spPr>
                  <p:txBody>
                    <a:bodyPr/>
                    <a:lstStyle/>
                    <a:p>
                      <a:endParaRPr lang="en-US"/>
                    </a:p>
                  </p:txBody>
                </p:sp>
                <p:sp>
                  <p:nvSpPr>
                    <p:cNvPr id="2909" name="Line 2181"/>
                    <p:cNvSpPr>
                      <a:spLocks noChangeShapeType="1"/>
                    </p:cNvSpPr>
                    <p:nvPr/>
                  </p:nvSpPr>
                  <p:spPr bwMode="auto">
                    <a:xfrm flipV="1">
                      <a:off x="2532" y="2527"/>
                      <a:ext cx="30" cy="35"/>
                    </a:xfrm>
                    <a:prstGeom prst="line">
                      <a:avLst/>
                    </a:prstGeom>
                    <a:grpFill/>
                    <a:ln w="9525">
                      <a:solidFill>
                        <a:schemeClr val="tx1"/>
                      </a:solidFill>
                      <a:round/>
                      <a:headEnd/>
                      <a:tailEnd/>
                    </a:ln>
                    <a:extLst/>
                  </p:spPr>
                  <p:txBody>
                    <a:bodyPr/>
                    <a:lstStyle/>
                    <a:p>
                      <a:endParaRPr lang="en-US"/>
                    </a:p>
                  </p:txBody>
                </p:sp>
                <p:sp>
                  <p:nvSpPr>
                    <p:cNvPr id="2910" name="Line 2182"/>
                    <p:cNvSpPr>
                      <a:spLocks noChangeShapeType="1"/>
                    </p:cNvSpPr>
                    <p:nvPr/>
                  </p:nvSpPr>
                  <p:spPr bwMode="auto">
                    <a:xfrm>
                      <a:off x="2532" y="2562"/>
                      <a:ext cx="1" cy="102"/>
                    </a:xfrm>
                    <a:prstGeom prst="line">
                      <a:avLst/>
                    </a:prstGeom>
                    <a:grpFill/>
                    <a:ln w="9525">
                      <a:solidFill>
                        <a:schemeClr val="tx1"/>
                      </a:solidFill>
                      <a:round/>
                      <a:headEnd/>
                      <a:tailEnd/>
                    </a:ln>
                    <a:extLst/>
                  </p:spPr>
                  <p:txBody>
                    <a:bodyPr/>
                    <a:lstStyle/>
                    <a:p>
                      <a:endParaRPr lang="en-US"/>
                    </a:p>
                  </p:txBody>
                </p:sp>
              </p:grpSp>
              <p:grpSp>
                <p:nvGrpSpPr>
                  <p:cNvPr id="2857" name="Group 2188"/>
                  <p:cNvGrpSpPr>
                    <a:grpSpLocks/>
                  </p:cNvGrpSpPr>
                  <p:nvPr/>
                </p:nvGrpSpPr>
                <p:grpSpPr bwMode="auto">
                  <a:xfrm>
                    <a:off x="2439" y="2426"/>
                    <a:ext cx="123" cy="137"/>
                    <a:chOff x="2439" y="2426"/>
                    <a:chExt cx="123" cy="137"/>
                  </a:xfrm>
                  <a:grpFill/>
                </p:grpSpPr>
                <p:sp>
                  <p:nvSpPr>
                    <p:cNvPr id="2903" name="Freeform 2184"/>
                    <p:cNvSpPr>
                      <a:spLocks/>
                    </p:cNvSpPr>
                    <p:nvPr/>
                  </p:nvSpPr>
                  <p:spPr bwMode="auto">
                    <a:xfrm>
                      <a:off x="2439" y="2426"/>
                      <a:ext cx="123" cy="137"/>
                    </a:xfrm>
                    <a:custGeom>
                      <a:avLst/>
                      <a:gdLst>
                        <a:gd name="T0" fmla="*/ 63 w 247"/>
                        <a:gd name="T1" fmla="*/ 0 h 273"/>
                        <a:gd name="T2" fmla="*/ 0 w 247"/>
                        <a:gd name="T3" fmla="*/ 69 h 273"/>
                        <a:gd name="T4" fmla="*/ 0 w 247"/>
                        <a:gd name="T5" fmla="*/ 273 h 273"/>
                        <a:gd name="T6" fmla="*/ 186 w 247"/>
                        <a:gd name="T7" fmla="*/ 273 h 273"/>
                        <a:gd name="T8" fmla="*/ 247 w 247"/>
                        <a:gd name="T9" fmla="*/ 206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69"/>
                          </a:lnTo>
                          <a:lnTo>
                            <a:pt x="0" y="273"/>
                          </a:lnTo>
                          <a:lnTo>
                            <a:pt x="186" y="273"/>
                          </a:lnTo>
                          <a:lnTo>
                            <a:pt x="247" y="206"/>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2904" name="Line 2185"/>
                    <p:cNvSpPr>
                      <a:spLocks noChangeShapeType="1"/>
                    </p:cNvSpPr>
                    <p:nvPr/>
                  </p:nvSpPr>
                  <p:spPr bwMode="auto">
                    <a:xfrm flipH="1">
                      <a:off x="2439" y="2461"/>
                      <a:ext cx="93" cy="1"/>
                    </a:xfrm>
                    <a:prstGeom prst="line">
                      <a:avLst/>
                    </a:prstGeom>
                    <a:grpFill/>
                    <a:ln w="9525">
                      <a:solidFill>
                        <a:schemeClr val="tx1"/>
                      </a:solidFill>
                      <a:round/>
                      <a:headEnd/>
                      <a:tailEnd/>
                    </a:ln>
                    <a:extLst/>
                  </p:spPr>
                  <p:txBody>
                    <a:bodyPr/>
                    <a:lstStyle/>
                    <a:p>
                      <a:endParaRPr lang="en-US"/>
                    </a:p>
                  </p:txBody>
                </p:sp>
                <p:sp>
                  <p:nvSpPr>
                    <p:cNvPr id="2905" name="Line 2186"/>
                    <p:cNvSpPr>
                      <a:spLocks noChangeShapeType="1"/>
                    </p:cNvSpPr>
                    <p:nvPr/>
                  </p:nvSpPr>
                  <p:spPr bwMode="auto">
                    <a:xfrm flipV="1">
                      <a:off x="2532" y="2426"/>
                      <a:ext cx="30" cy="35"/>
                    </a:xfrm>
                    <a:prstGeom prst="line">
                      <a:avLst/>
                    </a:prstGeom>
                    <a:grpFill/>
                    <a:ln w="9525">
                      <a:solidFill>
                        <a:schemeClr val="tx1"/>
                      </a:solidFill>
                      <a:round/>
                      <a:headEnd/>
                      <a:tailEnd/>
                    </a:ln>
                    <a:extLst/>
                  </p:spPr>
                  <p:txBody>
                    <a:bodyPr/>
                    <a:lstStyle/>
                    <a:p>
                      <a:endParaRPr lang="en-US"/>
                    </a:p>
                  </p:txBody>
                </p:sp>
                <p:sp>
                  <p:nvSpPr>
                    <p:cNvPr id="2906" name="Line 2187"/>
                    <p:cNvSpPr>
                      <a:spLocks noChangeShapeType="1"/>
                    </p:cNvSpPr>
                    <p:nvPr/>
                  </p:nvSpPr>
                  <p:spPr bwMode="auto">
                    <a:xfrm>
                      <a:off x="2532" y="2461"/>
                      <a:ext cx="1" cy="102"/>
                    </a:xfrm>
                    <a:prstGeom prst="line">
                      <a:avLst/>
                    </a:prstGeom>
                    <a:grpFill/>
                    <a:ln w="9525">
                      <a:solidFill>
                        <a:schemeClr val="tx1"/>
                      </a:solidFill>
                      <a:round/>
                      <a:headEnd/>
                      <a:tailEnd/>
                    </a:ln>
                    <a:extLst/>
                  </p:spPr>
                  <p:txBody>
                    <a:bodyPr/>
                    <a:lstStyle/>
                    <a:p>
                      <a:endParaRPr lang="en-US"/>
                    </a:p>
                  </p:txBody>
                </p:sp>
              </p:grpSp>
              <p:grpSp>
                <p:nvGrpSpPr>
                  <p:cNvPr id="2858" name="Group 2193"/>
                  <p:cNvGrpSpPr>
                    <a:grpSpLocks/>
                  </p:cNvGrpSpPr>
                  <p:nvPr/>
                </p:nvGrpSpPr>
                <p:grpSpPr bwMode="auto">
                  <a:xfrm>
                    <a:off x="2439" y="2325"/>
                    <a:ext cx="123" cy="137"/>
                    <a:chOff x="2439" y="2325"/>
                    <a:chExt cx="123" cy="137"/>
                  </a:xfrm>
                  <a:grpFill/>
                </p:grpSpPr>
                <p:sp>
                  <p:nvSpPr>
                    <p:cNvPr id="2899" name="Freeform 2189"/>
                    <p:cNvSpPr>
                      <a:spLocks/>
                    </p:cNvSpPr>
                    <p:nvPr/>
                  </p:nvSpPr>
                  <p:spPr bwMode="auto">
                    <a:xfrm>
                      <a:off x="2439" y="2325"/>
                      <a:ext cx="123" cy="137"/>
                    </a:xfrm>
                    <a:custGeom>
                      <a:avLst/>
                      <a:gdLst>
                        <a:gd name="T0" fmla="*/ 63 w 247"/>
                        <a:gd name="T1" fmla="*/ 0 h 273"/>
                        <a:gd name="T2" fmla="*/ 0 w 247"/>
                        <a:gd name="T3" fmla="*/ 70 h 273"/>
                        <a:gd name="T4" fmla="*/ 0 w 247"/>
                        <a:gd name="T5" fmla="*/ 273 h 273"/>
                        <a:gd name="T6" fmla="*/ 186 w 247"/>
                        <a:gd name="T7" fmla="*/ 273 h 273"/>
                        <a:gd name="T8" fmla="*/ 247 w 247"/>
                        <a:gd name="T9" fmla="*/ 206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70"/>
                          </a:lnTo>
                          <a:lnTo>
                            <a:pt x="0" y="273"/>
                          </a:lnTo>
                          <a:lnTo>
                            <a:pt x="186" y="273"/>
                          </a:lnTo>
                          <a:lnTo>
                            <a:pt x="247" y="206"/>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2900" name="Line 2190"/>
                    <p:cNvSpPr>
                      <a:spLocks noChangeShapeType="1"/>
                    </p:cNvSpPr>
                    <p:nvPr/>
                  </p:nvSpPr>
                  <p:spPr bwMode="auto">
                    <a:xfrm flipH="1">
                      <a:off x="2439" y="2360"/>
                      <a:ext cx="93" cy="1"/>
                    </a:xfrm>
                    <a:prstGeom prst="line">
                      <a:avLst/>
                    </a:prstGeom>
                    <a:grpFill/>
                    <a:ln w="9525">
                      <a:solidFill>
                        <a:schemeClr val="tx1"/>
                      </a:solidFill>
                      <a:round/>
                      <a:headEnd/>
                      <a:tailEnd/>
                    </a:ln>
                    <a:extLst/>
                  </p:spPr>
                  <p:txBody>
                    <a:bodyPr/>
                    <a:lstStyle/>
                    <a:p>
                      <a:endParaRPr lang="en-US"/>
                    </a:p>
                  </p:txBody>
                </p:sp>
                <p:sp>
                  <p:nvSpPr>
                    <p:cNvPr id="2901" name="Line 2191"/>
                    <p:cNvSpPr>
                      <a:spLocks noChangeShapeType="1"/>
                    </p:cNvSpPr>
                    <p:nvPr/>
                  </p:nvSpPr>
                  <p:spPr bwMode="auto">
                    <a:xfrm flipV="1">
                      <a:off x="2532" y="2325"/>
                      <a:ext cx="30" cy="35"/>
                    </a:xfrm>
                    <a:prstGeom prst="line">
                      <a:avLst/>
                    </a:prstGeom>
                    <a:grpFill/>
                    <a:ln w="9525">
                      <a:solidFill>
                        <a:schemeClr val="tx1"/>
                      </a:solidFill>
                      <a:round/>
                      <a:headEnd/>
                      <a:tailEnd/>
                    </a:ln>
                    <a:extLst/>
                  </p:spPr>
                  <p:txBody>
                    <a:bodyPr/>
                    <a:lstStyle/>
                    <a:p>
                      <a:endParaRPr lang="en-US"/>
                    </a:p>
                  </p:txBody>
                </p:sp>
                <p:sp>
                  <p:nvSpPr>
                    <p:cNvPr id="2902" name="Line 2192"/>
                    <p:cNvSpPr>
                      <a:spLocks noChangeShapeType="1"/>
                    </p:cNvSpPr>
                    <p:nvPr/>
                  </p:nvSpPr>
                  <p:spPr bwMode="auto">
                    <a:xfrm>
                      <a:off x="2532" y="2360"/>
                      <a:ext cx="1" cy="102"/>
                    </a:xfrm>
                    <a:prstGeom prst="line">
                      <a:avLst/>
                    </a:prstGeom>
                    <a:grpFill/>
                    <a:ln w="9525">
                      <a:solidFill>
                        <a:schemeClr val="tx1"/>
                      </a:solidFill>
                      <a:round/>
                      <a:headEnd/>
                      <a:tailEnd/>
                    </a:ln>
                    <a:extLst/>
                  </p:spPr>
                  <p:txBody>
                    <a:bodyPr/>
                    <a:lstStyle/>
                    <a:p>
                      <a:endParaRPr lang="en-US"/>
                    </a:p>
                  </p:txBody>
                </p:sp>
              </p:grpSp>
              <p:grpSp>
                <p:nvGrpSpPr>
                  <p:cNvPr id="2859" name="Group 2198"/>
                  <p:cNvGrpSpPr>
                    <a:grpSpLocks/>
                  </p:cNvGrpSpPr>
                  <p:nvPr/>
                </p:nvGrpSpPr>
                <p:grpSpPr bwMode="auto">
                  <a:xfrm>
                    <a:off x="2439" y="2224"/>
                    <a:ext cx="123" cy="137"/>
                    <a:chOff x="2439" y="2224"/>
                    <a:chExt cx="123" cy="137"/>
                  </a:xfrm>
                  <a:grpFill/>
                </p:grpSpPr>
                <p:sp>
                  <p:nvSpPr>
                    <p:cNvPr id="2895" name="Freeform 2194"/>
                    <p:cNvSpPr>
                      <a:spLocks/>
                    </p:cNvSpPr>
                    <p:nvPr/>
                  </p:nvSpPr>
                  <p:spPr bwMode="auto">
                    <a:xfrm>
                      <a:off x="2439" y="2224"/>
                      <a:ext cx="123" cy="137"/>
                    </a:xfrm>
                    <a:custGeom>
                      <a:avLst/>
                      <a:gdLst>
                        <a:gd name="T0" fmla="*/ 63 w 247"/>
                        <a:gd name="T1" fmla="*/ 0 h 273"/>
                        <a:gd name="T2" fmla="*/ 0 w 247"/>
                        <a:gd name="T3" fmla="*/ 70 h 273"/>
                        <a:gd name="T4" fmla="*/ 0 w 247"/>
                        <a:gd name="T5" fmla="*/ 273 h 273"/>
                        <a:gd name="T6" fmla="*/ 186 w 247"/>
                        <a:gd name="T7" fmla="*/ 273 h 273"/>
                        <a:gd name="T8" fmla="*/ 247 w 247"/>
                        <a:gd name="T9" fmla="*/ 206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70"/>
                          </a:lnTo>
                          <a:lnTo>
                            <a:pt x="0" y="273"/>
                          </a:lnTo>
                          <a:lnTo>
                            <a:pt x="186" y="273"/>
                          </a:lnTo>
                          <a:lnTo>
                            <a:pt x="247" y="206"/>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2896" name="Line 2195"/>
                    <p:cNvSpPr>
                      <a:spLocks noChangeShapeType="1"/>
                    </p:cNvSpPr>
                    <p:nvPr/>
                  </p:nvSpPr>
                  <p:spPr bwMode="auto">
                    <a:xfrm flipH="1">
                      <a:off x="2439" y="2259"/>
                      <a:ext cx="93" cy="1"/>
                    </a:xfrm>
                    <a:prstGeom prst="line">
                      <a:avLst/>
                    </a:prstGeom>
                    <a:grpFill/>
                    <a:ln w="9525">
                      <a:solidFill>
                        <a:schemeClr val="tx1"/>
                      </a:solidFill>
                      <a:round/>
                      <a:headEnd/>
                      <a:tailEnd/>
                    </a:ln>
                    <a:extLst/>
                  </p:spPr>
                  <p:txBody>
                    <a:bodyPr/>
                    <a:lstStyle/>
                    <a:p>
                      <a:endParaRPr lang="en-US"/>
                    </a:p>
                  </p:txBody>
                </p:sp>
                <p:sp>
                  <p:nvSpPr>
                    <p:cNvPr id="2897" name="Line 2196"/>
                    <p:cNvSpPr>
                      <a:spLocks noChangeShapeType="1"/>
                    </p:cNvSpPr>
                    <p:nvPr/>
                  </p:nvSpPr>
                  <p:spPr bwMode="auto">
                    <a:xfrm flipV="1">
                      <a:off x="2532" y="2224"/>
                      <a:ext cx="30" cy="35"/>
                    </a:xfrm>
                    <a:prstGeom prst="line">
                      <a:avLst/>
                    </a:prstGeom>
                    <a:grpFill/>
                    <a:ln w="9525">
                      <a:solidFill>
                        <a:schemeClr val="tx1"/>
                      </a:solidFill>
                      <a:round/>
                      <a:headEnd/>
                      <a:tailEnd/>
                    </a:ln>
                    <a:extLst/>
                  </p:spPr>
                  <p:txBody>
                    <a:bodyPr/>
                    <a:lstStyle/>
                    <a:p>
                      <a:endParaRPr lang="en-US"/>
                    </a:p>
                  </p:txBody>
                </p:sp>
                <p:sp>
                  <p:nvSpPr>
                    <p:cNvPr id="2898" name="Line 2197"/>
                    <p:cNvSpPr>
                      <a:spLocks noChangeShapeType="1"/>
                    </p:cNvSpPr>
                    <p:nvPr/>
                  </p:nvSpPr>
                  <p:spPr bwMode="auto">
                    <a:xfrm>
                      <a:off x="2532" y="2259"/>
                      <a:ext cx="1" cy="102"/>
                    </a:xfrm>
                    <a:prstGeom prst="line">
                      <a:avLst/>
                    </a:prstGeom>
                    <a:grpFill/>
                    <a:ln w="9525">
                      <a:solidFill>
                        <a:schemeClr val="tx1"/>
                      </a:solidFill>
                      <a:round/>
                      <a:headEnd/>
                      <a:tailEnd/>
                    </a:ln>
                    <a:extLst/>
                  </p:spPr>
                  <p:txBody>
                    <a:bodyPr/>
                    <a:lstStyle/>
                    <a:p>
                      <a:endParaRPr lang="en-US"/>
                    </a:p>
                  </p:txBody>
                </p:sp>
              </p:grpSp>
              <p:grpSp>
                <p:nvGrpSpPr>
                  <p:cNvPr id="2860" name="Group 2203"/>
                  <p:cNvGrpSpPr>
                    <a:grpSpLocks/>
                  </p:cNvGrpSpPr>
                  <p:nvPr/>
                </p:nvGrpSpPr>
                <p:grpSpPr bwMode="auto">
                  <a:xfrm>
                    <a:off x="2439" y="2123"/>
                    <a:ext cx="123" cy="137"/>
                    <a:chOff x="2439" y="2123"/>
                    <a:chExt cx="123" cy="137"/>
                  </a:xfrm>
                  <a:grpFill/>
                </p:grpSpPr>
                <p:sp>
                  <p:nvSpPr>
                    <p:cNvPr id="2891" name="Freeform 2199"/>
                    <p:cNvSpPr>
                      <a:spLocks/>
                    </p:cNvSpPr>
                    <p:nvPr/>
                  </p:nvSpPr>
                  <p:spPr bwMode="auto">
                    <a:xfrm>
                      <a:off x="2439" y="2123"/>
                      <a:ext cx="123" cy="137"/>
                    </a:xfrm>
                    <a:custGeom>
                      <a:avLst/>
                      <a:gdLst>
                        <a:gd name="T0" fmla="*/ 63 w 247"/>
                        <a:gd name="T1" fmla="*/ 0 h 272"/>
                        <a:gd name="T2" fmla="*/ 0 w 247"/>
                        <a:gd name="T3" fmla="*/ 69 h 272"/>
                        <a:gd name="T4" fmla="*/ 0 w 247"/>
                        <a:gd name="T5" fmla="*/ 272 h 272"/>
                        <a:gd name="T6" fmla="*/ 186 w 247"/>
                        <a:gd name="T7" fmla="*/ 272 h 272"/>
                        <a:gd name="T8" fmla="*/ 247 w 247"/>
                        <a:gd name="T9" fmla="*/ 205 h 272"/>
                        <a:gd name="T10" fmla="*/ 247 w 247"/>
                        <a:gd name="T11" fmla="*/ 0 h 272"/>
                        <a:gd name="T12" fmla="*/ 63 w 247"/>
                        <a:gd name="T13" fmla="*/ 0 h 272"/>
                      </a:gdLst>
                      <a:ahLst/>
                      <a:cxnLst>
                        <a:cxn ang="0">
                          <a:pos x="T0" y="T1"/>
                        </a:cxn>
                        <a:cxn ang="0">
                          <a:pos x="T2" y="T3"/>
                        </a:cxn>
                        <a:cxn ang="0">
                          <a:pos x="T4" y="T5"/>
                        </a:cxn>
                        <a:cxn ang="0">
                          <a:pos x="T6" y="T7"/>
                        </a:cxn>
                        <a:cxn ang="0">
                          <a:pos x="T8" y="T9"/>
                        </a:cxn>
                        <a:cxn ang="0">
                          <a:pos x="T10" y="T11"/>
                        </a:cxn>
                        <a:cxn ang="0">
                          <a:pos x="T12" y="T13"/>
                        </a:cxn>
                      </a:cxnLst>
                      <a:rect l="0" t="0" r="r" b="b"/>
                      <a:pathLst>
                        <a:path w="247" h="272">
                          <a:moveTo>
                            <a:pt x="63" y="0"/>
                          </a:moveTo>
                          <a:lnTo>
                            <a:pt x="0" y="69"/>
                          </a:lnTo>
                          <a:lnTo>
                            <a:pt x="0" y="272"/>
                          </a:lnTo>
                          <a:lnTo>
                            <a:pt x="186" y="272"/>
                          </a:lnTo>
                          <a:lnTo>
                            <a:pt x="247" y="205"/>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2892" name="Line 2200"/>
                    <p:cNvSpPr>
                      <a:spLocks noChangeShapeType="1"/>
                    </p:cNvSpPr>
                    <p:nvPr/>
                  </p:nvSpPr>
                  <p:spPr bwMode="auto">
                    <a:xfrm flipH="1">
                      <a:off x="2439" y="2158"/>
                      <a:ext cx="93" cy="1"/>
                    </a:xfrm>
                    <a:prstGeom prst="line">
                      <a:avLst/>
                    </a:prstGeom>
                    <a:grpFill/>
                    <a:ln w="9525">
                      <a:solidFill>
                        <a:schemeClr val="tx1"/>
                      </a:solidFill>
                      <a:round/>
                      <a:headEnd/>
                      <a:tailEnd/>
                    </a:ln>
                    <a:extLst/>
                  </p:spPr>
                  <p:txBody>
                    <a:bodyPr/>
                    <a:lstStyle/>
                    <a:p>
                      <a:endParaRPr lang="en-US"/>
                    </a:p>
                  </p:txBody>
                </p:sp>
                <p:sp>
                  <p:nvSpPr>
                    <p:cNvPr id="2893" name="Line 2201"/>
                    <p:cNvSpPr>
                      <a:spLocks noChangeShapeType="1"/>
                    </p:cNvSpPr>
                    <p:nvPr/>
                  </p:nvSpPr>
                  <p:spPr bwMode="auto">
                    <a:xfrm flipV="1">
                      <a:off x="2532" y="2123"/>
                      <a:ext cx="30" cy="35"/>
                    </a:xfrm>
                    <a:prstGeom prst="line">
                      <a:avLst/>
                    </a:prstGeom>
                    <a:grpFill/>
                    <a:ln w="9525">
                      <a:solidFill>
                        <a:schemeClr val="tx1"/>
                      </a:solidFill>
                      <a:round/>
                      <a:headEnd/>
                      <a:tailEnd/>
                    </a:ln>
                    <a:extLst/>
                  </p:spPr>
                  <p:txBody>
                    <a:bodyPr/>
                    <a:lstStyle/>
                    <a:p>
                      <a:endParaRPr lang="en-US"/>
                    </a:p>
                  </p:txBody>
                </p:sp>
                <p:sp>
                  <p:nvSpPr>
                    <p:cNvPr id="2894" name="Line 2202"/>
                    <p:cNvSpPr>
                      <a:spLocks noChangeShapeType="1"/>
                    </p:cNvSpPr>
                    <p:nvPr/>
                  </p:nvSpPr>
                  <p:spPr bwMode="auto">
                    <a:xfrm>
                      <a:off x="2532" y="2158"/>
                      <a:ext cx="1" cy="102"/>
                    </a:xfrm>
                    <a:prstGeom prst="line">
                      <a:avLst/>
                    </a:prstGeom>
                    <a:grpFill/>
                    <a:ln w="9525">
                      <a:solidFill>
                        <a:schemeClr val="tx1"/>
                      </a:solidFill>
                      <a:round/>
                      <a:headEnd/>
                      <a:tailEnd/>
                    </a:ln>
                    <a:extLst/>
                  </p:spPr>
                  <p:txBody>
                    <a:bodyPr/>
                    <a:lstStyle/>
                    <a:p>
                      <a:endParaRPr lang="en-US"/>
                    </a:p>
                  </p:txBody>
                </p:sp>
              </p:grpSp>
              <p:grpSp>
                <p:nvGrpSpPr>
                  <p:cNvPr id="2861" name="Group 2208"/>
                  <p:cNvGrpSpPr>
                    <a:grpSpLocks/>
                  </p:cNvGrpSpPr>
                  <p:nvPr/>
                </p:nvGrpSpPr>
                <p:grpSpPr bwMode="auto">
                  <a:xfrm>
                    <a:off x="2439" y="2022"/>
                    <a:ext cx="123" cy="137"/>
                    <a:chOff x="2439" y="2022"/>
                    <a:chExt cx="123" cy="137"/>
                  </a:xfrm>
                  <a:grpFill/>
                </p:grpSpPr>
                <p:sp>
                  <p:nvSpPr>
                    <p:cNvPr id="2887" name="Freeform 2204"/>
                    <p:cNvSpPr>
                      <a:spLocks/>
                    </p:cNvSpPr>
                    <p:nvPr/>
                  </p:nvSpPr>
                  <p:spPr bwMode="auto">
                    <a:xfrm>
                      <a:off x="2439" y="2022"/>
                      <a:ext cx="123" cy="137"/>
                    </a:xfrm>
                    <a:custGeom>
                      <a:avLst/>
                      <a:gdLst>
                        <a:gd name="T0" fmla="*/ 63 w 247"/>
                        <a:gd name="T1" fmla="*/ 0 h 273"/>
                        <a:gd name="T2" fmla="*/ 0 w 247"/>
                        <a:gd name="T3" fmla="*/ 69 h 273"/>
                        <a:gd name="T4" fmla="*/ 0 w 247"/>
                        <a:gd name="T5" fmla="*/ 273 h 273"/>
                        <a:gd name="T6" fmla="*/ 186 w 247"/>
                        <a:gd name="T7" fmla="*/ 273 h 273"/>
                        <a:gd name="T8" fmla="*/ 247 w 247"/>
                        <a:gd name="T9" fmla="*/ 205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69"/>
                          </a:lnTo>
                          <a:lnTo>
                            <a:pt x="0" y="273"/>
                          </a:lnTo>
                          <a:lnTo>
                            <a:pt x="186" y="273"/>
                          </a:lnTo>
                          <a:lnTo>
                            <a:pt x="247" y="205"/>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2888" name="Line 2205"/>
                    <p:cNvSpPr>
                      <a:spLocks noChangeShapeType="1"/>
                    </p:cNvSpPr>
                    <p:nvPr/>
                  </p:nvSpPr>
                  <p:spPr bwMode="auto">
                    <a:xfrm flipH="1">
                      <a:off x="2439" y="2057"/>
                      <a:ext cx="93" cy="1"/>
                    </a:xfrm>
                    <a:prstGeom prst="line">
                      <a:avLst/>
                    </a:prstGeom>
                    <a:grpFill/>
                    <a:ln w="9525">
                      <a:solidFill>
                        <a:schemeClr val="tx1"/>
                      </a:solidFill>
                      <a:round/>
                      <a:headEnd/>
                      <a:tailEnd/>
                    </a:ln>
                    <a:extLst/>
                  </p:spPr>
                  <p:txBody>
                    <a:bodyPr/>
                    <a:lstStyle/>
                    <a:p>
                      <a:endParaRPr lang="en-US"/>
                    </a:p>
                  </p:txBody>
                </p:sp>
                <p:sp>
                  <p:nvSpPr>
                    <p:cNvPr id="2889" name="Line 2206"/>
                    <p:cNvSpPr>
                      <a:spLocks noChangeShapeType="1"/>
                    </p:cNvSpPr>
                    <p:nvPr/>
                  </p:nvSpPr>
                  <p:spPr bwMode="auto">
                    <a:xfrm flipV="1">
                      <a:off x="2532" y="2022"/>
                      <a:ext cx="30" cy="35"/>
                    </a:xfrm>
                    <a:prstGeom prst="line">
                      <a:avLst/>
                    </a:prstGeom>
                    <a:grpFill/>
                    <a:ln w="9525">
                      <a:solidFill>
                        <a:schemeClr val="tx1"/>
                      </a:solidFill>
                      <a:round/>
                      <a:headEnd/>
                      <a:tailEnd/>
                    </a:ln>
                    <a:extLst/>
                  </p:spPr>
                  <p:txBody>
                    <a:bodyPr/>
                    <a:lstStyle/>
                    <a:p>
                      <a:endParaRPr lang="en-US"/>
                    </a:p>
                  </p:txBody>
                </p:sp>
                <p:sp>
                  <p:nvSpPr>
                    <p:cNvPr id="2890" name="Line 2207"/>
                    <p:cNvSpPr>
                      <a:spLocks noChangeShapeType="1"/>
                    </p:cNvSpPr>
                    <p:nvPr/>
                  </p:nvSpPr>
                  <p:spPr bwMode="auto">
                    <a:xfrm>
                      <a:off x="2532" y="2057"/>
                      <a:ext cx="1" cy="102"/>
                    </a:xfrm>
                    <a:prstGeom prst="line">
                      <a:avLst/>
                    </a:prstGeom>
                    <a:grpFill/>
                    <a:ln w="9525">
                      <a:solidFill>
                        <a:schemeClr val="tx1"/>
                      </a:solidFill>
                      <a:round/>
                      <a:headEnd/>
                      <a:tailEnd/>
                    </a:ln>
                    <a:extLst/>
                  </p:spPr>
                  <p:txBody>
                    <a:bodyPr/>
                    <a:lstStyle/>
                    <a:p>
                      <a:endParaRPr lang="en-US"/>
                    </a:p>
                  </p:txBody>
                </p:sp>
              </p:grpSp>
              <p:grpSp>
                <p:nvGrpSpPr>
                  <p:cNvPr id="2862" name="Group 2213"/>
                  <p:cNvGrpSpPr>
                    <a:grpSpLocks/>
                  </p:cNvGrpSpPr>
                  <p:nvPr/>
                </p:nvGrpSpPr>
                <p:grpSpPr bwMode="auto">
                  <a:xfrm>
                    <a:off x="2439" y="1921"/>
                    <a:ext cx="123" cy="137"/>
                    <a:chOff x="2439" y="1921"/>
                    <a:chExt cx="123" cy="137"/>
                  </a:xfrm>
                  <a:grpFill/>
                </p:grpSpPr>
                <p:sp>
                  <p:nvSpPr>
                    <p:cNvPr id="2883" name="Freeform 2209"/>
                    <p:cNvSpPr>
                      <a:spLocks/>
                    </p:cNvSpPr>
                    <p:nvPr/>
                  </p:nvSpPr>
                  <p:spPr bwMode="auto">
                    <a:xfrm>
                      <a:off x="2439" y="1921"/>
                      <a:ext cx="123" cy="137"/>
                    </a:xfrm>
                    <a:custGeom>
                      <a:avLst/>
                      <a:gdLst>
                        <a:gd name="T0" fmla="*/ 63 w 247"/>
                        <a:gd name="T1" fmla="*/ 0 h 273"/>
                        <a:gd name="T2" fmla="*/ 0 w 247"/>
                        <a:gd name="T3" fmla="*/ 69 h 273"/>
                        <a:gd name="T4" fmla="*/ 0 w 247"/>
                        <a:gd name="T5" fmla="*/ 273 h 273"/>
                        <a:gd name="T6" fmla="*/ 186 w 247"/>
                        <a:gd name="T7" fmla="*/ 273 h 273"/>
                        <a:gd name="T8" fmla="*/ 247 w 247"/>
                        <a:gd name="T9" fmla="*/ 205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69"/>
                          </a:lnTo>
                          <a:lnTo>
                            <a:pt x="0" y="273"/>
                          </a:lnTo>
                          <a:lnTo>
                            <a:pt x="186" y="273"/>
                          </a:lnTo>
                          <a:lnTo>
                            <a:pt x="247" y="205"/>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2884" name="Line 2210"/>
                    <p:cNvSpPr>
                      <a:spLocks noChangeShapeType="1"/>
                    </p:cNvSpPr>
                    <p:nvPr/>
                  </p:nvSpPr>
                  <p:spPr bwMode="auto">
                    <a:xfrm flipH="1">
                      <a:off x="2439" y="1956"/>
                      <a:ext cx="93" cy="1"/>
                    </a:xfrm>
                    <a:prstGeom prst="line">
                      <a:avLst/>
                    </a:prstGeom>
                    <a:grpFill/>
                    <a:ln w="9525">
                      <a:solidFill>
                        <a:schemeClr val="tx1"/>
                      </a:solidFill>
                      <a:round/>
                      <a:headEnd/>
                      <a:tailEnd/>
                    </a:ln>
                    <a:extLst/>
                  </p:spPr>
                  <p:txBody>
                    <a:bodyPr/>
                    <a:lstStyle/>
                    <a:p>
                      <a:endParaRPr lang="en-US"/>
                    </a:p>
                  </p:txBody>
                </p:sp>
                <p:sp>
                  <p:nvSpPr>
                    <p:cNvPr id="2885" name="Line 2211"/>
                    <p:cNvSpPr>
                      <a:spLocks noChangeShapeType="1"/>
                    </p:cNvSpPr>
                    <p:nvPr/>
                  </p:nvSpPr>
                  <p:spPr bwMode="auto">
                    <a:xfrm flipV="1">
                      <a:off x="2532" y="1921"/>
                      <a:ext cx="30" cy="35"/>
                    </a:xfrm>
                    <a:prstGeom prst="line">
                      <a:avLst/>
                    </a:prstGeom>
                    <a:grpFill/>
                    <a:ln w="9525">
                      <a:solidFill>
                        <a:schemeClr val="tx1"/>
                      </a:solidFill>
                      <a:round/>
                      <a:headEnd/>
                      <a:tailEnd/>
                    </a:ln>
                    <a:extLst/>
                  </p:spPr>
                  <p:txBody>
                    <a:bodyPr/>
                    <a:lstStyle/>
                    <a:p>
                      <a:endParaRPr lang="en-US"/>
                    </a:p>
                  </p:txBody>
                </p:sp>
                <p:sp>
                  <p:nvSpPr>
                    <p:cNvPr id="2886" name="Line 2212"/>
                    <p:cNvSpPr>
                      <a:spLocks noChangeShapeType="1"/>
                    </p:cNvSpPr>
                    <p:nvPr/>
                  </p:nvSpPr>
                  <p:spPr bwMode="auto">
                    <a:xfrm>
                      <a:off x="2532" y="1956"/>
                      <a:ext cx="1" cy="102"/>
                    </a:xfrm>
                    <a:prstGeom prst="line">
                      <a:avLst/>
                    </a:prstGeom>
                    <a:grpFill/>
                    <a:ln w="9525">
                      <a:solidFill>
                        <a:schemeClr val="tx1"/>
                      </a:solidFill>
                      <a:round/>
                      <a:headEnd/>
                      <a:tailEnd/>
                    </a:ln>
                    <a:extLst/>
                  </p:spPr>
                  <p:txBody>
                    <a:bodyPr/>
                    <a:lstStyle/>
                    <a:p>
                      <a:endParaRPr lang="en-US"/>
                    </a:p>
                  </p:txBody>
                </p:sp>
              </p:grpSp>
              <p:grpSp>
                <p:nvGrpSpPr>
                  <p:cNvPr id="2863" name="Group 2218"/>
                  <p:cNvGrpSpPr>
                    <a:grpSpLocks/>
                  </p:cNvGrpSpPr>
                  <p:nvPr/>
                </p:nvGrpSpPr>
                <p:grpSpPr bwMode="auto">
                  <a:xfrm>
                    <a:off x="2343" y="1820"/>
                    <a:ext cx="123" cy="137"/>
                    <a:chOff x="2343" y="1820"/>
                    <a:chExt cx="123" cy="137"/>
                  </a:xfrm>
                  <a:grpFill/>
                </p:grpSpPr>
                <p:sp>
                  <p:nvSpPr>
                    <p:cNvPr id="2879" name="Freeform 2214"/>
                    <p:cNvSpPr>
                      <a:spLocks/>
                    </p:cNvSpPr>
                    <p:nvPr/>
                  </p:nvSpPr>
                  <p:spPr bwMode="auto">
                    <a:xfrm>
                      <a:off x="2343" y="1820"/>
                      <a:ext cx="123" cy="137"/>
                    </a:xfrm>
                    <a:custGeom>
                      <a:avLst/>
                      <a:gdLst>
                        <a:gd name="T0" fmla="*/ 63 w 247"/>
                        <a:gd name="T1" fmla="*/ 0 h 273"/>
                        <a:gd name="T2" fmla="*/ 0 w 247"/>
                        <a:gd name="T3" fmla="*/ 69 h 273"/>
                        <a:gd name="T4" fmla="*/ 0 w 247"/>
                        <a:gd name="T5" fmla="*/ 273 h 273"/>
                        <a:gd name="T6" fmla="*/ 186 w 247"/>
                        <a:gd name="T7" fmla="*/ 273 h 273"/>
                        <a:gd name="T8" fmla="*/ 247 w 247"/>
                        <a:gd name="T9" fmla="*/ 205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69"/>
                          </a:lnTo>
                          <a:lnTo>
                            <a:pt x="0" y="273"/>
                          </a:lnTo>
                          <a:lnTo>
                            <a:pt x="186" y="273"/>
                          </a:lnTo>
                          <a:lnTo>
                            <a:pt x="247" y="205"/>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2880" name="Line 2215"/>
                    <p:cNvSpPr>
                      <a:spLocks noChangeShapeType="1"/>
                    </p:cNvSpPr>
                    <p:nvPr/>
                  </p:nvSpPr>
                  <p:spPr bwMode="auto">
                    <a:xfrm flipH="1">
                      <a:off x="2343" y="1855"/>
                      <a:ext cx="93" cy="1"/>
                    </a:xfrm>
                    <a:prstGeom prst="line">
                      <a:avLst/>
                    </a:prstGeom>
                    <a:grpFill/>
                    <a:ln w="9525">
                      <a:solidFill>
                        <a:schemeClr val="tx1"/>
                      </a:solidFill>
                      <a:round/>
                      <a:headEnd/>
                      <a:tailEnd/>
                    </a:ln>
                    <a:extLst/>
                  </p:spPr>
                  <p:txBody>
                    <a:bodyPr/>
                    <a:lstStyle/>
                    <a:p>
                      <a:endParaRPr lang="en-US"/>
                    </a:p>
                  </p:txBody>
                </p:sp>
                <p:sp>
                  <p:nvSpPr>
                    <p:cNvPr id="2881" name="Line 2216"/>
                    <p:cNvSpPr>
                      <a:spLocks noChangeShapeType="1"/>
                    </p:cNvSpPr>
                    <p:nvPr/>
                  </p:nvSpPr>
                  <p:spPr bwMode="auto">
                    <a:xfrm flipV="1">
                      <a:off x="2436" y="1820"/>
                      <a:ext cx="30" cy="35"/>
                    </a:xfrm>
                    <a:prstGeom prst="line">
                      <a:avLst/>
                    </a:prstGeom>
                    <a:grpFill/>
                    <a:ln w="9525">
                      <a:solidFill>
                        <a:schemeClr val="tx1"/>
                      </a:solidFill>
                      <a:round/>
                      <a:headEnd/>
                      <a:tailEnd/>
                    </a:ln>
                    <a:extLst/>
                  </p:spPr>
                  <p:txBody>
                    <a:bodyPr/>
                    <a:lstStyle/>
                    <a:p>
                      <a:endParaRPr lang="en-US"/>
                    </a:p>
                  </p:txBody>
                </p:sp>
                <p:sp>
                  <p:nvSpPr>
                    <p:cNvPr id="2882" name="Line 2217"/>
                    <p:cNvSpPr>
                      <a:spLocks noChangeShapeType="1"/>
                    </p:cNvSpPr>
                    <p:nvPr/>
                  </p:nvSpPr>
                  <p:spPr bwMode="auto">
                    <a:xfrm>
                      <a:off x="2436" y="1855"/>
                      <a:ext cx="1" cy="102"/>
                    </a:xfrm>
                    <a:prstGeom prst="line">
                      <a:avLst/>
                    </a:prstGeom>
                    <a:grpFill/>
                    <a:ln w="9525">
                      <a:solidFill>
                        <a:schemeClr val="tx1"/>
                      </a:solidFill>
                      <a:round/>
                      <a:headEnd/>
                      <a:tailEnd/>
                    </a:ln>
                    <a:extLst/>
                  </p:spPr>
                  <p:txBody>
                    <a:bodyPr/>
                    <a:lstStyle/>
                    <a:p>
                      <a:endParaRPr lang="en-US"/>
                    </a:p>
                  </p:txBody>
                </p:sp>
              </p:grpSp>
              <p:grpSp>
                <p:nvGrpSpPr>
                  <p:cNvPr id="2864" name="Group 2223"/>
                  <p:cNvGrpSpPr>
                    <a:grpSpLocks/>
                  </p:cNvGrpSpPr>
                  <p:nvPr/>
                </p:nvGrpSpPr>
                <p:grpSpPr bwMode="auto">
                  <a:xfrm>
                    <a:off x="2439" y="1820"/>
                    <a:ext cx="123" cy="137"/>
                    <a:chOff x="2439" y="1820"/>
                    <a:chExt cx="123" cy="137"/>
                  </a:xfrm>
                  <a:grpFill/>
                </p:grpSpPr>
                <p:sp>
                  <p:nvSpPr>
                    <p:cNvPr id="2875" name="Freeform 2219"/>
                    <p:cNvSpPr>
                      <a:spLocks/>
                    </p:cNvSpPr>
                    <p:nvPr/>
                  </p:nvSpPr>
                  <p:spPr bwMode="auto">
                    <a:xfrm>
                      <a:off x="2439" y="1820"/>
                      <a:ext cx="123" cy="137"/>
                    </a:xfrm>
                    <a:custGeom>
                      <a:avLst/>
                      <a:gdLst>
                        <a:gd name="T0" fmla="*/ 63 w 247"/>
                        <a:gd name="T1" fmla="*/ 0 h 273"/>
                        <a:gd name="T2" fmla="*/ 0 w 247"/>
                        <a:gd name="T3" fmla="*/ 69 h 273"/>
                        <a:gd name="T4" fmla="*/ 0 w 247"/>
                        <a:gd name="T5" fmla="*/ 273 h 273"/>
                        <a:gd name="T6" fmla="*/ 186 w 247"/>
                        <a:gd name="T7" fmla="*/ 273 h 273"/>
                        <a:gd name="T8" fmla="*/ 247 w 247"/>
                        <a:gd name="T9" fmla="*/ 205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69"/>
                          </a:lnTo>
                          <a:lnTo>
                            <a:pt x="0" y="273"/>
                          </a:lnTo>
                          <a:lnTo>
                            <a:pt x="186" y="273"/>
                          </a:lnTo>
                          <a:lnTo>
                            <a:pt x="247" y="205"/>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2876" name="Line 2220"/>
                    <p:cNvSpPr>
                      <a:spLocks noChangeShapeType="1"/>
                    </p:cNvSpPr>
                    <p:nvPr/>
                  </p:nvSpPr>
                  <p:spPr bwMode="auto">
                    <a:xfrm flipH="1">
                      <a:off x="2439" y="1855"/>
                      <a:ext cx="93" cy="1"/>
                    </a:xfrm>
                    <a:prstGeom prst="line">
                      <a:avLst/>
                    </a:prstGeom>
                    <a:grpFill/>
                    <a:ln w="9525">
                      <a:solidFill>
                        <a:schemeClr val="tx1"/>
                      </a:solidFill>
                      <a:round/>
                      <a:headEnd/>
                      <a:tailEnd/>
                    </a:ln>
                    <a:extLst/>
                  </p:spPr>
                  <p:txBody>
                    <a:bodyPr/>
                    <a:lstStyle/>
                    <a:p>
                      <a:endParaRPr lang="en-US"/>
                    </a:p>
                  </p:txBody>
                </p:sp>
                <p:sp>
                  <p:nvSpPr>
                    <p:cNvPr id="2877" name="Line 2221"/>
                    <p:cNvSpPr>
                      <a:spLocks noChangeShapeType="1"/>
                    </p:cNvSpPr>
                    <p:nvPr/>
                  </p:nvSpPr>
                  <p:spPr bwMode="auto">
                    <a:xfrm flipV="1">
                      <a:off x="2532" y="1820"/>
                      <a:ext cx="30" cy="35"/>
                    </a:xfrm>
                    <a:prstGeom prst="line">
                      <a:avLst/>
                    </a:prstGeom>
                    <a:grpFill/>
                    <a:ln w="9525">
                      <a:solidFill>
                        <a:schemeClr val="tx1"/>
                      </a:solidFill>
                      <a:round/>
                      <a:headEnd/>
                      <a:tailEnd/>
                    </a:ln>
                    <a:extLst/>
                  </p:spPr>
                  <p:txBody>
                    <a:bodyPr/>
                    <a:lstStyle/>
                    <a:p>
                      <a:endParaRPr lang="en-US"/>
                    </a:p>
                  </p:txBody>
                </p:sp>
                <p:sp>
                  <p:nvSpPr>
                    <p:cNvPr id="2878" name="Line 2222"/>
                    <p:cNvSpPr>
                      <a:spLocks noChangeShapeType="1"/>
                    </p:cNvSpPr>
                    <p:nvPr/>
                  </p:nvSpPr>
                  <p:spPr bwMode="auto">
                    <a:xfrm>
                      <a:off x="2532" y="1855"/>
                      <a:ext cx="1" cy="102"/>
                    </a:xfrm>
                    <a:prstGeom prst="line">
                      <a:avLst/>
                    </a:prstGeom>
                    <a:grpFill/>
                    <a:ln w="9525">
                      <a:solidFill>
                        <a:schemeClr val="tx1"/>
                      </a:solidFill>
                      <a:round/>
                      <a:headEnd/>
                      <a:tailEnd/>
                    </a:ln>
                    <a:extLst/>
                  </p:spPr>
                  <p:txBody>
                    <a:bodyPr/>
                    <a:lstStyle/>
                    <a:p>
                      <a:endParaRPr lang="en-US"/>
                    </a:p>
                  </p:txBody>
                </p:sp>
              </p:grpSp>
              <p:grpSp>
                <p:nvGrpSpPr>
                  <p:cNvPr id="2865" name="Group 2228"/>
                  <p:cNvGrpSpPr>
                    <a:grpSpLocks/>
                  </p:cNvGrpSpPr>
                  <p:nvPr/>
                </p:nvGrpSpPr>
                <p:grpSpPr bwMode="auto">
                  <a:xfrm>
                    <a:off x="2343" y="1719"/>
                    <a:ext cx="123" cy="137"/>
                    <a:chOff x="2343" y="1719"/>
                    <a:chExt cx="123" cy="137"/>
                  </a:xfrm>
                  <a:grpFill/>
                </p:grpSpPr>
                <p:sp>
                  <p:nvSpPr>
                    <p:cNvPr id="2871" name="Freeform 2224"/>
                    <p:cNvSpPr>
                      <a:spLocks/>
                    </p:cNvSpPr>
                    <p:nvPr/>
                  </p:nvSpPr>
                  <p:spPr bwMode="auto">
                    <a:xfrm>
                      <a:off x="2343" y="1719"/>
                      <a:ext cx="123" cy="137"/>
                    </a:xfrm>
                    <a:custGeom>
                      <a:avLst/>
                      <a:gdLst>
                        <a:gd name="T0" fmla="*/ 63 w 247"/>
                        <a:gd name="T1" fmla="*/ 0 h 273"/>
                        <a:gd name="T2" fmla="*/ 0 w 247"/>
                        <a:gd name="T3" fmla="*/ 69 h 273"/>
                        <a:gd name="T4" fmla="*/ 0 w 247"/>
                        <a:gd name="T5" fmla="*/ 273 h 273"/>
                        <a:gd name="T6" fmla="*/ 186 w 247"/>
                        <a:gd name="T7" fmla="*/ 273 h 273"/>
                        <a:gd name="T8" fmla="*/ 247 w 247"/>
                        <a:gd name="T9" fmla="*/ 206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69"/>
                          </a:lnTo>
                          <a:lnTo>
                            <a:pt x="0" y="273"/>
                          </a:lnTo>
                          <a:lnTo>
                            <a:pt x="186" y="273"/>
                          </a:lnTo>
                          <a:lnTo>
                            <a:pt x="247" y="206"/>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2872" name="Line 2225"/>
                    <p:cNvSpPr>
                      <a:spLocks noChangeShapeType="1"/>
                    </p:cNvSpPr>
                    <p:nvPr/>
                  </p:nvSpPr>
                  <p:spPr bwMode="auto">
                    <a:xfrm flipH="1">
                      <a:off x="2343" y="1754"/>
                      <a:ext cx="93" cy="1"/>
                    </a:xfrm>
                    <a:prstGeom prst="line">
                      <a:avLst/>
                    </a:prstGeom>
                    <a:grpFill/>
                    <a:ln w="9525">
                      <a:solidFill>
                        <a:schemeClr val="tx1"/>
                      </a:solidFill>
                      <a:round/>
                      <a:headEnd/>
                      <a:tailEnd/>
                    </a:ln>
                    <a:extLst/>
                  </p:spPr>
                  <p:txBody>
                    <a:bodyPr/>
                    <a:lstStyle/>
                    <a:p>
                      <a:endParaRPr lang="en-US"/>
                    </a:p>
                  </p:txBody>
                </p:sp>
                <p:sp>
                  <p:nvSpPr>
                    <p:cNvPr id="2873" name="Line 2226"/>
                    <p:cNvSpPr>
                      <a:spLocks noChangeShapeType="1"/>
                    </p:cNvSpPr>
                    <p:nvPr/>
                  </p:nvSpPr>
                  <p:spPr bwMode="auto">
                    <a:xfrm flipV="1">
                      <a:off x="2436" y="1719"/>
                      <a:ext cx="30" cy="35"/>
                    </a:xfrm>
                    <a:prstGeom prst="line">
                      <a:avLst/>
                    </a:prstGeom>
                    <a:grpFill/>
                    <a:ln w="9525">
                      <a:solidFill>
                        <a:schemeClr val="tx1"/>
                      </a:solidFill>
                      <a:round/>
                      <a:headEnd/>
                      <a:tailEnd/>
                    </a:ln>
                    <a:extLst/>
                  </p:spPr>
                  <p:txBody>
                    <a:bodyPr/>
                    <a:lstStyle/>
                    <a:p>
                      <a:endParaRPr lang="en-US"/>
                    </a:p>
                  </p:txBody>
                </p:sp>
                <p:sp>
                  <p:nvSpPr>
                    <p:cNvPr id="2874" name="Line 2227"/>
                    <p:cNvSpPr>
                      <a:spLocks noChangeShapeType="1"/>
                    </p:cNvSpPr>
                    <p:nvPr/>
                  </p:nvSpPr>
                  <p:spPr bwMode="auto">
                    <a:xfrm>
                      <a:off x="2436" y="1754"/>
                      <a:ext cx="1" cy="102"/>
                    </a:xfrm>
                    <a:prstGeom prst="line">
                      <a:avLst/>
                    </a:prstGeom>
                    <a:grpFill/>
                    <a:ln w="9525">
                      <a:solidFill>
                        <a:schemeClr val="tx1"/>
                      </a:solidFill>
                      <a:round/>
                      <a:headEnd/>
                      <a:tailEnd/>
                    </a:ln>
                    <a:extLst/>
                  </p:spPr>
                  <p:txBody>
                    <a:bodyPr/>
                    <a:lstStyle/>
                    <a:p>
                      <a:endParaRPr lang="en-US"/>
                    </a:p>
                  </p:txBody>
                </p:sp>
              </p:grpSp>
              <p:grpSp>
                <p:nvGrpSpPr>
                  <p:cNvPr id="2866" name="Group 2233"/>
                  <p:cNvGrpSpPr>
                    <a:grpSpLocks/>
                  </p:cNvGrpSpPr>
                  <p:nvPr/>
                </p:nvGrpSpPr>
                <p:grpSpPr bwMode="auto">
                  <a:xfrm>
                    <a:off x="2439" y="1719"/>
                    <a:ext cx="123" cy="137"/>
                    <a:chOff x="2439" y="1719"/>
                    <a:chExt cx="123" cy="137"/>
                  </a:xfrm>
                  <a:grpFill/>
                </p:grpSpPr>
                <p:sp>
                  <p:nvSpPr>
                    <p:cNvPr id="2867" name="Freeform 2229"/>
                    <p:cNvSpPr>
                      <a:spLocks/>
                    </p:cNvSpPr>
                    <p:nvPr/>
                  </p:nvSpPr>
                  <p:spPr bwMode="auto">
                    <a:xfrm>
                      <a:off x="2439" y="1719"/>
                      <a:ext cx="123" cy="137"/>
                    </a:xfrm>
                    <a:custGeom>
                      <a:avLst/>
                      <a:gdLst>
                        <a:gd name="T0" fmla="*/ 63 w 247"/>
                        <a:gd name="T1" fmla="*/ 0 h 273"/>
                        <a:gd name="T2" fmla="*/ 0 w 247"/>
                        <a:gd name="T3" fmla="*/ 69 h 273"/>
                        <a:gd name="T4" fmla="*/ 0 w 247"/>
                        <a:gd name="T5" fmla="*/ 273 h 273"/>
                        <a:gd name="T6" fmla="*/ 186 w 247"/>
                        <a:gd name="T7" fmla="*/ 273 h 273"/>
                        <a:gd name="T8" fmla="*/ 247 w 247"/>
                        <a:gd name="T9" fmla="*/ 206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69"/>
                          </a:lnTo>
                          <a:lnTo>
                            <a:pt x="0" y="273"/>
                          </a:lnTo>
                          <a:lnTo>
                            <a:pt x="186" y="273"/>
                          </a:lnTo>
                          <a:lnTo>
                            <a:pt x="247" y="206"/>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2868" name="Line 2230"/>
                    <p:cNvSpPr>
                      <a:spLocks noChangeShapeType="1"/>
                    </p:cNvSpPr>
                    <p:nvPr/>
                  </p:nvSpPr>
                  <p:spPr bwMode="auto">
                    <a:xfrm flipH="1">
                      <a:off x="2439" y="1754"/>
                      <a:ext cx="93" cy="1"/>
                    </a:xfrm>
                    <a:prstGeom prst="line">
                      <a:avLst/>
                    </a:prstGeom>
                    <a:grpFill/>
                    <a:ln w="9525">
                      <a:solidFill>
                        <a:schemeClr val="tx1"/>
                      </a:solidFill>
                      <a:round/>
                      <a:headEnd/>
                      <a:tailEnd/>
                    </a:ln>
                    <a:extLst/>
                  </p:spPr>
                  <p:txBody>
                    <a:bodyPr/>
                    <a:lstStyle/>
                    <a:p>
                      <a:endParaRPr lang="en-US"/>
                    </a:p>
                  </p:txBody>
                </p:sp>
                <p:sp>
                  <p:nvSpPr>
                    <p:cNvPr id="2869" name="Line 2231"/>
                    <p:cNvSpPr>
                      <a:spLocks noChangeShapeType="1"/>
                    </p:cNvSpPr>
                    <p:nvPr/>
                  </p:nvSpPr>
                  <p:spPr bwMode="auto">
                    <a:xfrm flipV="1">
                      <a:off x="2532" y="1719"/>
                      <a:ext cx="30" cy="35"/>
                    </a:xfrm>
                    <a:prstGeom prst="line">
                      <a:avLst/>
                    </a:prstGeom>
                    <a:grpFill/>
                    <a:ln w="9525">
                      <a:solidFill>
                        <a:schemeClr val="tx1"/>
                      </a:solidFill>
                      <a:round/>
                      <a:headEnd/>
                      <a:tailEnd/>
                    </a:ln>
                    <a:extLst/>
                  </p:spPr>
                  <p:txBody>
                    <a:bodyPr/>
                    <a:lstStyle/>
                    <a:p>
                      <a:endParaRPr lang="en-US"/>
                    </a:p>
                  </p:txBody>
                </p:sp>
                <p:sp>
                  <p:nvSpPr>
                    <p:cNvPr id="2870" name="Line 2232"/>
                    <p:cNvSpPr>
                      <a:spLocks noChangeShapeType="1"/>
                    </p:cNvSpPr>
                    <p:nvPr/>
                  </p:nvSpPr>
                  <p:spPr bwMode="auto">
                    <a:xfrm>
                      <a:off x="2532" y="1754"/>
                      <a:ext cx="1" cy="102"/>
                    </a:xfrm>
                    <a:prstGeom prst="line">
                      <a:avLst/>
                    </a:prstGeom>
                    <a:grpFill/>
                    <a:ln w="9525">
                      <a:solidFill>
                        <a:schemeClr val="tx1"/>
                      </a:solidFill>
                      <a:round/>
                      <a:headEnd/>
                      <a:tailEnd/>
                    </a:ln>
                    <a:extLst/>
                  </p:spPr>
                  <p:txBody>
                    <a:bodyPr/>
                    <a:lstStyle/>
                    <a:p>
                      <a:endParaRPr lang="en-US"/>
                    </a:p>
                  </p:txBody>
                </p:sp>
              </p:grpSp>
            </p:grpSp>
            <p:grpSp>
              <p:nvGrpSpPr>
                <p:cNvPr id="2544" name="Group 2335"/>
                <p:cNvGrpSpPr>
                  <a:grpSpLocks/>
                </p:cNvGrpSpPr>
                <p:nvPr/>
              </p:nvGrpSpPr>
              <p:grpSpPr bwMode="auto">
                <a:xfrm>
                  <a:off x="2533" y="1719"/>
                  <a:ext cx="219" cy="1046"/>
                  <a:chOff x="2533" y="1719"/>
                  <a:chExt cx="219" cy="1046"/>
                </a:xfrm>
                <a:grpFill/>
              </p:grpSpPr>
              <p:grpSp>
                <p:nvGrpSpPr>
                  <p:cNvPr id="2747" name="Group 2239"/>
                  <p:cNvGrpSpPr>
                    <a:grpSpLocks/>
                  </p:cNvGrpSpPr>
                  <p:nvPr/>
                </p:nvGrpSpPr>
                <p:grpSpPr bwMode="auto">
                  <a:xfrm>
                    <a:off x="2533" y="2628"/>
                    <a:ext cx="123" cy="137"/>
                    <a:chOff x="2533" y="2628"/>
                    <a:chExt cx="123" cy="137"/>
                  </a:xfrm>
                  <a:grpFill/>
                </p:grpSpPr>
                <p:sp>
                  <p:nvSpPr>
                    <p:cNvPr id="2843" name="Freeform 2235"/>
                    <p:cNvSpPr>
                      <a:spLocks/>
                    </p:cNvSpPr>
                    <p:nvPr/>
                  </p:nvSpPr>
                  <p:spPr bwMode="auto">
                    <a:xfrm>
                      <a:off x="2533" y="2628"/>
                      <a:ext cx="123" cy="137"/>
                    </a:xfrm>
                    <a:custGeom>
                      <a:avLst/>
                      <a:gdLst>
                        <a:gd name="T0" fmla="*/ 63 w 247"/>
                        <a:gd name="T1" fmla="*/ 0 h 273"/>
                        <a:gd name="T2" fmla="*/ 0 w 247"/>
                        <a:gd name="T3" fmla="*/ 69 h 273"/>
                        <a:gd name="T4" fmla="*/ 0 w 247"/>
                        <a:gd name="T5" fmla="*/ 273 h 273"/>
                        <a:gd name="T6" fmla="*/ 186 w 247"/>
                        <a:gd name="T7" fmla="*/ 273 h 273"/>
                        <a:gd name="T8" fmla="*/ 247 w 247"/>
                        <a:gd name="T9" fmla="*/ 206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69"/>
                          </a:lnTo>
                          <a:lnTo>
                            <a:pt x="0" y="273"/>
                          </a:lnTo>
                          <a:lnTo>
                            <a:pt x="186" y="273"/>
                          </a:lnTo>
                          <a:lnTo>
                            <a:pt x="247" y="206"/>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2844" name="Line 2236"/>
                    <p:cNvSpPr>
                      <a:spLocks noChangeShapeType="1"/>
                    </p:cNvSpPr>
                    <p:nvPr/>
                  </p:nvSpPr>
                  <p:spPr bwMode="auto">
                    <a:xfrm flipH="1">
                      <a:off x="2533" y="2663"/>
                      <a:ext cx="93" cy="1"/>
                    </a:xfrm>
                    <a:prstGeom prst="line">
                      <a:avLst/>
                    </a:prstGeom>
                    <a:grpFill/>
                    <a:ln w="9525">
                      <a:solidFill>
                        <a:schemeClr val="tx1"/>
                      </a:solidFill>
                      <a:round/>
                      <a:headEnd/>
                      <a:tailEnd/>
                    </a:ln>
                    <a:extLst/>
                  </p:spPr>
                  <p:txBody>
                    <a:bodyPr/>
                    <a:lstStyle/>
                    <a:p>
                      <a:endParaRPr lang="en-US"/>
                    </a:p>
                  </p:txBody>
                </p:sp>
                <p:sp>
                  <p:nvSpPr>
                    <p:cNvPr id="2845" name="Line 2237"/>
                    <p:cNvSpPr>
                      <a:spLocks noChangeShapeType="1"/>
                    </p:cNvSpPr>
                    <p:nvPr/>
                  </p:nvSpPr>
                  <p:spPr bwMode="auto">
                    <a:xfrm flipV="1">
                      <a:off x="2626" y="2628"/>
                      <a:ext cx="30" cy="35"/>
                    </a:xfrm>
                    <a:prstGeom prst="line">
                      <a:avLst/>
                    </a:prstGeom>
                    <a:grpFill/>
                    <a:ln w="9525">
                      <a:solidFill>
                        <a:schemeClr val="tx1"/>
                      </a:solidFill>
                      <a:round/>
                      <a:headEnd/>
                      <a:tailEnd/>
                    </a:ln>
                    <a:extLst/>
                  </p:spPr>
                  <p:txBody>
                    <a:bodyPr/>
                    <a:lstStyle/>
                    <a:p>
                      <a:endParaRPr lang="en-US"/>
                    </a:p>
                  </p:txBody>
                </p:sp>
                <p:sp>
                  <p:nvSpPr>
                    <p:cNvPr id="2846" name="Line 2238"/>
                    <p:cNvSpPr>
                      <a:spLocks noChangeShapeType="1"/>
                    </p:cNvSpPr>
                    <p:nvPr/>
                  </p:nvSpPr>
                  <p:spPr bwMode="auto">
                    <a:xfrm>
                      <a:off x="2626" y="2663"/>
                      <a:ext cx="1" cy="102"/>
                    </a:xfrm>
                    <a:prstGeom prst="line">
                      <a:avLst/>
                    </a:prstGeom>
                    <a:grpFill/>
                    <a:ln w="9525">
                      <a:solidFill>
                        <a:schemeClr val="tx1"/>
                      </a:solidFill>
                      <a:round/>
                      <a:headEnd/>
                      <a:tailEnd/>
                    </a:ln>
                    <a:extLst/>
                  </p:spPr>
                  <p:txBody>
                    <a:bodyPr/>
                    <a:lstStyle/>
                    <a:p>
                      <a:endParaRPr lang="en-US"/>
                    </a:p>
                  </p:txBody>
                </p:sp>
              </p:grpSp>
              <p:grpSp>
                <p:nvGrpSpPr>
                  <p:cNvPr id="2748" name="Group 2244"/>
                  <p:cNvGrpSpPr>
                    <a:grpSpLocks/>
                  </p:cNvGrpSpPr>
                  <p:nvPr/>
                </p:nvGrpSpPr>
                <p:grpSpPr bwMode="auto">
                  <a:xfrm>
                    <a:off x="2533" y="2527"/>
                    <a:ext cx="123" cy="137"/>
                    <a:chOff x="2533" y="2527"/>
                    <a:chExt cx="123" cy="137"/>
                  </a:xfrm>
                  <a:grpFill/>
                </p:grpSpPr>
                <p:sp>
                  <p:nvSpPr>
                    <p:cNvPr id="2839" name="Freeform 2240"/>
                    <p:cNvSpPr>
                      <a:spLocks/>
                    </p:cNvSpPr>
                    <p:nvPr/>
                  </p:nvSpPr>
                  <p:spPr bwMode="auto">
                    <a:xfrm>
                      <a:off x="2533" y="2527"/>
                      <a:ext cx="123" cy="137"/>
                    </a:xfrm>
                    <a:custGeom>
                      <a:avLst/>
                      <a:gdLst>
                        <a:gd name="T0" fmla="*/ 63 w 247"/>
                        <a:gd name="T1" fmla="*/ 0 h 273"/>
                        <a:gd name="T2" fmla="*/ 0 w 247"/>
                        <a:gd name="T3" fmla="*/ 69 h 273"/>
                        <a:gd name="T4" fmla="*/ 0 w 247"/>
                        <a:gd name="T5" fmla="*/ 273 h 273"/>
                        <a:gd name="T6" fmla="*/ 186 w 247"/>
                        <a:gd name="T7" fmla="*/ 273 h 273"/>
                        <a:gd name="T8" fmla="*/ 247 w 247"/>
                        <a:gd name="T9" fmla="*/ 206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69"/>
                          </a:lnTo>
                          <a:lnTo>
                            <a:pt x="0" y="273"/>
                          </a:lnTo>
                          <a:lnTo>
                            <a:pt x="186" y="273"/>
                          </a:lnTo>
                          <a:lnTo>
                            <a:pt x="247" y="206"/>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2840" name="Line 2241"/>
                    <p:cNvSpPr>
                      <a:spLocks noChangeShapeType="1"/>
                    </p:cNvSpPr>
                    <p:nvPr/>
                  </p:nvSpPr>
                  <p:spPr bwMode="auto">
                    <a:xfrm flipH="1">
                      <a:off x="2533" y="2562"/>
                      <a:ext cx="93" cy="1"/>
                    </a:xfrm>
                    <a:prstGeom prst="line">
                      <a:avLst/>
                    </a:prstGeom>
                    <a:grpFill/>
                    <a:ln w="9525">
                      <a:solidFill>
                        <a:schemeClr val="tx1"/>
                      </a:solidFill>
                      <a:round/>
                      <a:headEnd/>
                      <a:tailEnd/>
                    </a:ln>
                    <a:extLst/>
                  </p:spPr>
                  <p:txBody>
                    <a:bodyPr/>
                    <a:lstStyle/>
                    <a:p>
                      <a:endParaRPr lang="en-US"/>
                    </a:p>
                  </p:txBody>
                </p:sp>
                <p:sp>
                  <p:nvSpPr>
                    <p:cNvPr id="2841" name="Line 2242"/>
                    <p:cNvSpPr>
                      <a:spLocks noChangeShapeType="1"/>
                    </p:cNvSpPr>
                    <p:nvPr/>
                  </p:nvSpPr>
                  <p:spPr bwMode="auto">
                    <a:xfrm flipV="1">
                      <a:off x="2626" y="2527"/>
                      <a:ext cx="30" cy="35"/>
                    </a:xfrm>
                    <a:prstGeom prst="line">
                      <a:avLst/>
                    </a:prstGeom>
                    <a:grpFill/>
                    <a:ln w="9525">
                      <a:solidFill>
                        <a:schemeClr val="tx1"/>
                      </a:solidFill>
                      <a:round/>
                      <a:headEnd/>
                      <a:tailEnd/>
                    </a:ln>
                    <a:extLst/>
                  </p:spPr>
                  <p:txBody>
                    <a:bodyPr/>
                    <a:lstStyle/>
                    <a:p>
                      <a:endParaRPr lang="en-US"/>
                    </a:p>
                  </p:txBody>
                </p:sp>
                <p:sp>
                  <p:nvSpPr>
                    <p:cNvPr id="2842" name="Line 2243"/>
                    <p:cNvSpPr>
                      <a:spLocks noChangeShapeType="1"/>
                    </p:cNvSpPr>
                    <p:nvPr/>
                  </p:nvSpPr>
                  <p:spPr bwMode="auto">
                    <a:xfrm>
                      <a:off x="2626" y="2562"/>
                      <a:ext cx="1" cy="102"/>
                    </a:xfrm>
                    <a:prstGeom prst="line">
                      <a:avLst/>
                    </a:prstGeom>
                    <a:grpFill/>
                    <a:ln w="9525">
                      <a:solidFill>
                        <a:schemeClr val="tx1"/>
                      </a:solidFill>
                      <a:round/>
                      <a:headEnd/>
                      <a:tailEnd/>
                    </a:ln>
                    <a:extLst/>
                  </p:spPr>
                  <p:txBody>
                    <a:bodyPr/>
                    <a:lstStyle/>
                    <a:p>
                      <a:endParaRPr lang="en-US"/>
                    </a:p>
                  </p:txBody>
                </p:sp>
              </p:grpSp>
              <p:grpSp>
                <p:nvGrpSpPr>
                  <p:cNvPr id="2749" name="Group 2249"/>
                  <p:cNvGrpSpPr>
                    <a:grpSpLocks/>
                  </p:cNvGrpSpPr>
                  <p:nvPr/>
                </p:nvGrpSpPr>
                <p:grpSpPr bwMode="auto">
                  <a:xfrm>
                    <a:off x="2533" y="2426"/>
                    <a:ext cx="123" cy="137"/>
                    <a:chOff x="2533" y="2426"/>
                    <a:chExt cx="123" cy="137"/>
                  </a:xfrm>
                  <a:grpFill/>
                </p:grpSpPr>
                <p:sp>
                  <p:nvSpPr>
                    <p:cNvPr id="2835" name="Freeform 2245"/>
                    <p:cNvSpPr>
                      <a:spLocks/>
                    </p:cNvSpPr>
                    <p:nvPr/>
                  </p:nvSpPr>
                  <p:spPr bwMode="auto">
                    <a:xfrm>
                      <a:off x="2533" y="2426"/>
                      <a:ext cx="123" cy="137"/>
                    </a:xfrm>
                    <a:custGeom>
                      <a:avLst/>
                      <a:gdLst>
                        <a:gd name="T0" fmla="*/ 63 w 247"/>
                        <a:gd name="T1" fmla="*/ 0 h 273"/>
                        <a:gd name="T2" fmla="*/ 0 w 247"/>
                        <a:gd name="T3" fmla="*/ 69 h 273"/>
                        <a:gd name="T4" fmla="*/ 0 w 247"/>
                        <a:gd name="T5" fmla="*/ 273 h 273"/>
                        <a:gd name="T6" fmla="*/ 186 w 247"/>
                        <a:gd name="T7" fmla="*/ 273 h 273"/>
                        <a:gd name="T8" fmla="*/ 247 w 247"/>
                        <a:gd name="T9" fmla="*/ 206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69"/>
                          </a:lnTo>
                          <a:lnTo>
                            <a:pt x="0" y="273"/>
                          </a:lnTo>
                          <a:lnTo>
                            <a:pt x="186" y="273"/>
                          </a:lnTo>
                          <a:lnTo>
                            <a:pt x="247" y="206"/>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2836" name="Line 2246"/>
                    <p:cNvSpPr>
                      <a:spLocks noChangeShapeType="1"/>
                    </p:cNvSpPr>
                    <p:nvPr/>
                  </p:nvSpPr>
                  <p:spPr bwMode="auto">
                    <a:xfrm flipH="1">
                      <a:off x="2533" y="2461"/>
                      <a:ext cx="93" cy="1"/>
                    </a:xfrm>
                    <a:prstGeom prst="line">
                      <a:avLst/>
                    </a:prstGeom>
                    <a:grpFill/>
                    <a:ln w="9525">
                      <a:solidFill>
                        <a:schemeClr val="tx1"/>
                      </a:solidFill>
                      <a:round/>
                      <a:headEnd/>
                      <a:tailEnd/>
                    </a:ln>
                    <a:extLst/>
                  </p:spPr>
                  <p:txBody>
                    <a:bodyPr/>
                    <a:lstStyle/>
                    <a:p>
                      <a:endParaRPr lang="en-US"/>
                    </a:p>
                  </p:txBody>
                </p:sp>
                <p:sp>
                  <p:nvSpPr>
                    <p:cNvPr id="2837" name="Line 2247"/>
                    <p:cNvSpPr>
                      <a:spLocks noChangeShapeType="1"/>
                    </p:cNvSpPr>
                    <p:nvPr/>
                  </p:nvSpPr>
                  <p:spPr bwMode="auto">
                    <a:xfrm flipV="1">
                      <a:off x="2626" y="2426"/>
                      <a:ext cx="30" cy="35"/>
                    </a:xfrm>
                    <a:prstGeom prst="line">
                      <a:avLst/>
                    </a:prstGeom>
                    <a:grpFill/>
                    <a:ln w="9525">
                      <a:solidFill>
                        <a:schemeClr val="tx1"/>
                      </a:solidFill>
                      <a:round/>
                      <a:headEnd/>
                      <a:tailEnd/>
                    </a:ln>
                    <a:extLst/>
                  </p:spPr>
                  <p:txBody>
                    <a:bodyPr/>
                    <a:lstStyle/>
                    <a:p>
                      <a:endParaRPr lang="en-US"/>
                    </a:p>
                  </p:txBody>
                </p:sp>
                <p:sp>
                  <p:nvSpPr>
                    <p:cNvPr id="2838" name="Line 2248"/>
                    <p:cNvSpPr>
                      <a:spLocks noChangeShapeType="1"/>
                    </p:cNvSpPr>
                    <p:nvPr/>
                  </p:nvSpPr>
                  <p:spPr bwMode="auto">
                    <a:xfrm>
                      <a:off x="2626" y="2461"/>
                      <a:ext cx="1" cy="102"/>
                    </a:xfrm>
                    <a:prstGeom prst="line">
                      <a:avLst/>
                    </a:prstGeom>
                    <a:grpFill/>
                    <a:ln w="9525">
                      <a:solidFill>
                        <a:schemeClr val="tx1"/>
                      </a:solidFill>
                      <a:round/>
                      <a:headEnd/>
                      <a:tailEnd/>
                    </a:ln>
                    <a:extLst/>
                  </p:spPr>
                  <p:txBody>
                    <a:bodyPr/>
                    <a:lstStyle/>
                    <a:p>
                      <a:endParaRPr lang="en-US"/>
                    </a:p>
                  </p:txBody>
                </p:sp>
              </p:grpSp>
              <p:grpSp>
                <p:nvGrpSpPr>
                  <p:cNvPr id="2750" name="Group 2254"/>
                  <p:cNvGrpSpPr>
                    <a:grpSpLocks/>
                  </p:cNvGrpSpPr>
                  <p:nvPr/>
                </p:nvGrpSpPr>
                <p:grpSpPr bwMode="auto">
                  <a:xfrm>
                    <a:off x="2533" y="2325"/>
                    <a:ext cx="123" cy="137"/>
                    <a:chOff x="2533" y="2325"/>
                    <a:chExt cx="123" cy="137"/>
                  </a:xfrm>
                  <a:grpFill/>
                </p:grpSpPr>
                <p:sp>
                  <p:nvSpPr>
                    <p:cNvPr id="2831" name="Freeform 2250"/>
                    <p:cNvSpPr>
                      <a:spLocks/>
                    </p:cNvSpPr>
                    <p:nvPr/>
                  </p:nvSpPr>
                  <p:spPr bwMode="auto">
                    <a:xfrm>
                      <a:off x="2533" y="2325"/>
                      <a:ext cx="123" cy="137"/>
                    </a:xfrm>
                    <a:custGeom>
                      <a:avLst/>
                      <a:gdLst>
                        <a:gd name="T0" fmla="*/ 63 w 247"/>
                        <a:gd name="T1" fmla="*/ 0 h 273"/>
                        <a:gd name="T2" fmla="*/ 0 w 247"/>
                        <a:gd name="T3" fmla="*/ 70 h 273"/>
                        <a:gd name="T4" fmla="*/ 0 w 247"/>
                        <a:gd name="T5" fmla="*/ 273 h 273"/>
                        <a:gd name="T6" fmla="*/ 186 w 247"/>
                        <a:gd name="T7" fmla="*/ 273 h 273"/>
                        <a:gd name="T8" fmla="*/ 247 w 247"/>
                        <a:gd name="T9" fmla="*/ 206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70"/>
                          </a:lnTo>
                          <a:lnTo>
                            <a:pt x="0" y="273"/>
                          </a:lnTo>
                          <a:lnTo>
                            <a:pt x="186" y="273"/>
                          </a:lnTo>
                          <a:lnTo>
                            <a:pt x="247" y="206"/>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2832" name="Line 2251"/>
                    <p:cNvSpPr>
                      <a:spLocks noChangeShapeType="1"/>
                    </p:cNvSpPr>
                    <p:nvPr/>
                  </p:nvSpPr>
                  <p:spPr bwMode="auto">
                    <a:xfrm flipH="1">
                      <a:off x="2533" y="2360"/>
                      <a:ext cx="93" cy="1"/>
                    </a:xfrm>
                    <a:prstGeom prst="line">
                      <a:avLst/>
                    </a:prstGeom>
                    <a:grpFill/>
                    <a:ln w="9525">
                      <a:solidFill>
                        <a:schemeClr val="tx1"/>
                      </a:solidFill>
                      <a:round/>
                      <a:headEnd/>
                      <a:tailEnd/>
                    </a:ln>
                    <a:extLst/>
                  </p:spPr>
                  <p:txBody>
                    <a:bodyPr/>
                    <a:lstStyle/>
                    <a:p>
                      <a:endParaRPr lang="en-US"/>
                    </a:p>
                  </p:txBody>
                </p:sp>
                <p:sp>
                  <p:nvSpPr>
                    <p:cNvPr id="2833" name="Line 2252"/>
                    <p:cNvSpPr>
                      <a:spLocks noChangeShapeType="1"/>
                    </p:cNvSpPr>
                    <p:nvPr/>
                  </p:nvSpPr>
                  <p:spPr bwMode="auto">
                    <a:xfrm flipV="1">
                      <a:off x="2626" y="2325"/>
                      <a:ext cx="30" cy="35"/>
                    </a:xfrm>
                    <a:prstGeom prst="line">
                      <a:avLst/>
                    </a:prstGeom>
                    <a:grpFill/>
                    <a:ln w="9525">
                      <a:solidFill>
                        <a:schemeClr val="tx1"/>
                      </a:solidFill>
                      <a:round/>
                      <a:headEnd/>
                      <a:tailEnd/>
                    </a:ln>
                    <a:extLst/>
                  </p:spPr>
                  <p:txBody>
                    <a:bodyPr/>
                    <a:lstStyle/>
                    <a:p>
                      <a:endParaRPr lang="en-US"/>
                    </a:p>
                  </p:txBody>
                </p:sp>
                <p:sp>
                  <p:nvSpPr>
                    <p:cNvPr id="2834" name="Line 2253"/>
                    <p:cNvSpPr>
                      <a:spLocks noChangeShapeType="1"/>
                    </p:cNvSpPr>
                    <p:nvPr/>
                  </p:nvSpPr>
                  <p:spPr bwMode="auto">
                    <a:xfrm>
                      <a:off x="2626" y="2360"/>
                      <a:ext cx="1" cy="102"/>
                    </a:xfrm>
                    <a:prstGeom prst="line">
                      <a:avLst/>
                    </a:prstGeom>
                    <a:grpFill/>
                    <a:ln w="9525">
                      <a:solidFill>
                        <a:schemeClr val="tx1"/>
                      </a:solidFill>
                      <a:round/>
                      <a:headEnd/>
                      <a:tailEnd/>
                    </a:ln>
                    <a:extLst/>
                  </p:spPr>
                  <p:txBody>
                    <a:bodyPr/>
                    <a:lstStyle/>
                    <a:p>
                      <a:endParaRPr lang="en-US"/>
                    </a:p>
                  </p:txBody>
                </p:sp>
              </p:grpSp>
              <p:grpSp>
                <p:nvGrpSpPr>
                  <p:cNvPr id="2751" name="Group 2259"/>
                  <p:cNvGrpSpPr>
                    <a:grpSpLocks/>
                  </p:cNvGrpSpPr>
                  <p:nvPr/>
                </p:nvGrpSpPr>
                <p:grpSpPr bwMode="auto">
                  <a:xfrm>
                    <a:off x="2533" y="2224"/>
                    <a:ext cx="123" cy="137"/>
                    <a:chOff x="2533" y="2224"/>
                    <a:chExt cx="123" cy="137"/>
                  </a:xfrm>
                  <a:grpFill/>
                </p:grpSpPr>
                <p:sp>
                  <p:nvSpPr>
                    <p:cNvPr id="2827" name="Freeform 2255"/>
                    <p:cNvSpPr>
                      <a:spLocks/>
                    </p:cNvSpPr>
                    <p:nvPr/>
                  </p:nvSpPr>
                  <p:spPr bwMode="auto">
                    <a:xfrm>
                      <a:off x="2533" y="2224"/>
                      <a:ext cx="123" cy="137"/>
                    </a:xfrm>
                    <a:custGeom>
                      <a:avLst/>
                      <a:gdLst>
                        <a:gd name="T0" fmla="*/ 63 w 247"/>
                        <a:gd name="T1" fmla="*/ 0 h 273"/>
                        <a:gd name="T2" fmla="*/ 0 w 247"/>
                        <a:gd name="T3" fmla="*/ 70 h 273"/>
                        <a:gd name="T4" fmla="*/ 0 w 247"/>
                        <a:gd name="T5" fmla="*/ 273 h 273"/>
                        <a:gd name="T6" fmla="*/ 186 w 247"/>
                        <a:gd name="T7" fmla="*/ 273 h 273"/>
                        <a:gd name="T8" fmla="*/ 247 w 247"/>
                        <a:gd name="T9" fmla="*/ 206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70"/>
                          </a:lnTo>
                          <a:lnTo>
                            <a:pt x="0" y="273"/>
                          </a:lnTo>
                          <a:lnTo>
                            <a:pt x="186" y="273"/>
                          </a:lnTo>
                          <a:lnTo>
                            <a:pt x="247" y="206"/>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2828" name="Line 2256"/>
                    <p:cNvSpPr>
                      <a:spLocks noChangeShapeType="1"/>
                    </p:cNvSpPr>
                    <p:nvPr/>
                  </p:nvSpPr>
                  <p:spPr bwMode="auto">
                    <a:xfrm flipH="1">
                      <a:off x="2533" y="2259"/>
                      <a:ext cx="93" cy="1"/>
                    </a:xfrm>
                    <a:prstGeom prst="line">
                      <a:avLst/>
                    </a:prstGeom>
                    <a:grpFill/>
                    <a:ln w="9525">
                      <a:solidFill>
                        <a:schemeClr val="tx1"/>
                      </a:solidFill>
                      <a:round/>
                      <a:headEnd/>
                      <a:tailEnd/>
                    </a:ln>
                    <a:extLst/>
                  </p:spPr>
                  <p:txBody>
                    <a:bodyPr/>
                    <a:lstStyle/>
                    <a:p>
                      <a:endParaRPr lang="en-US"/>
                    </a:p>
                  </p:txBody>
                </p:sp>
                <p:sp>
                  <p:nvSpPr>
                    <p:cNvPr id="2829" name="Line 2257"/>
                    <p:cNvSpPr>
                      <a:spLocks noChangeShapeType="1"/>
                    </p:cNvSpPr>
                    <p:nvPr/>
                  </p:nvSpPr>
                  <p:spPr bwMode="auto">
                    <a:xfrm flipV="1">
                      <a:off x="2626" y="2224"/>
                      <a:ext cx="30" cy="35"/>
                    </a:xfrm>
                    <a:prstGeom prst="line">
                      <a:avLst/>
                    </a:prstGeom>
                    <a:grpFill/>
                    <a:ln w="9525">
                      <a:solidFill>
                        <a:schemeClr val="tx1"/>
                      </a:solidFill>
                      <a:round/>
                      <a:headEnd/>
                      <a:tailEnd/>
                    </a:ln>
                    <a:extLst/>
                  </p:spPr>
                  <p:txBody>
                    <a:bodyPr/>
                    <a:lstStyle/>
                    <a:p>
                      <a:endParaRPr lang="en-US"/>
                    </a:p>
                  </p:txBody>
                </p:sp>
                <p:sp>
                  <p:nvSpPr>
                    <p:cNvPr id="2830" name="Line 2258"/>
                    <p:cNvSpPr>
                      <a:spLocks noChangeShapeType="1"/>
                    </p:cNvSpPr>
                    <p:nvPr/>
                  </p:nvSpPr>
                  <p:spPr bwMode="auto">
                    <a:xfrm>
                      <a:off x="2626" y="2259"/>
                      <a:ext cx="1" cy="102"/>
                    </a:xfrm>
                    <a:prstGeom prst="line">
                      <a:avLst/>
                    </a:prstGeom>
                    <a:grpFill/>
                    <a:ln w="9525">
                      <a:solidFill>
                        <a:schemeClr val="tx1"/>
                      </a:solidFill>
                      <a:round/>
                      <a:headEnd/>
                      <a:tailEnd/>
                    </a:ln>
                    <a:extLst/>
                  </p:spPr>
                  <p:txBody>
                    <a:bodyPr/>
                    <a:lstStyle/>
                    <a:p>
                      <a:endParaRPr lang="en-US"/>
                    </a:p>
                  </p:txBody>
                </p:sp>
              </p:grpSp>
              <p:grpSp>
                <p:nvGrpSpPr>
                  <p:cNvPr id="2752" name="Group 2264"/>
                  <p:cNvGrpSpPr>
                    <a:grpSpLocks/>
                  </p:cNvGrpSpPr>
                  <p:nvPr/>
                </p:nvGrpSpPr>
                <p:grpSpPr bwMode="auto">
                  <a:xfrm>
                    <a:off x="2533" y="2123"/>
                    <a:ext cx="123" cy="137"/>
                    <a:chOff x="2533" y="2123"/>
                    <a:chExt cx="123" cy="137"/>
                  </a:xfrm>
                  <a:grpFill/>
                </p:grpSpPr>
                <p:sp>
                  <p:nvSpPr>
                    <p:cNvPr id="2823" name="Freeform 2260"/>
                    <p:cNvSpPr>
                      <a:spLocks/>
                    </p:cNvSpPr>
                    <p:nvPr/>
                  </p:nvSpPr>
                  <p:spPr bwMode="auto">
                    <a:xfrm>
                      <a:off x="2533" y="2123"/>
                      <a:ext cx="123" cy="137"/>
                    </a:xfrm>
                    <a:custGeom>
                      <a:avLst/>
                      <a:gdLst>
                        <a:gd name="T0" fmla="*/ 63 w 247"/>
                        <a:gd name="T1" fmla="*/ 0 h 272"/>
                        <a:gd name="T2" fmla="*/ 0 w 247"/>
                        <a:gd name="T3" fmla="*/ 69 h 272"/>
                        <a:gd name="T4" fmla="*/ 0 w 247"/>
                        <a:gd name="T5" fmla="*/ 272 h 272"/>
                        <a:gd name="T6" fmla="*/ 186 w 247"/>
                        <a:gd name="T7" fmla="*/ 272 h 272"/>
                        <a:gd name="T8" fmla="*/ 247 w 247"/>
                        <a:gd name="T9" fmla="*/ 205 h 272"/>
                        <a:gd name="T10" fmla="*/ 247 w 247"/>
                        <a:gd name="T11" fmla="*/ 0 h 272"/>
                        <a:gd name="T12" fmla="*/ 63 w 247"/>
                        <a:gd name="T13" fmla="*/ 0 h 272"/>
                      </a:gdLst>
                      <a:ahLst/>
                      <a:cxnLst>
                        <a:cxn ang="0">
                          <a:pos x="T0" y="T1"/>
                        </a:cxn>
                        <a:cxn ang="0">
                          <a:pos x="T2" y="T3"/>
                        </a:cxn>
                        <a:cxn ang="0">
                          <a:pos x="T4" y="T5"/>
                        </a:cxn>
                        <a:cxn ang="0">
                          <a:pos x="T6" y="T7"/>
                        </a:cxn>
                        <a:cxn ang="0">
                          <a:pos x="T8" y="T9"/>
                        </a:cxn>
                        <a:cxn ang="0">
                          <a:pos x="T10" y="T11"/>
                        </a:cxn>
                        <a:cxn ang="0">
                          <a:pos x="T12" y="T13"/>
                        </a:cxn>
                      </a:cxnLst>
                      <a:rect l="0" t="0" r="r" b="b"/>
                      <a:pathLst>
                        <a:path w="247" h="272">
                          <a:moveTo>
                            <a:pt x="63" y="0"/>
                          </a:moveTo>
                          <a:lnTo>
                            <a:pt x="0" y="69"/>
                          </a:lnTo>
                          <a:lnTo>
                            <a:pt x="0" y="272"/>
                          </a:lnTo>
                          <a:lnTo>
                            <a:pt x="186" y="272"/>
                          </a:lnTo>
                          <a:lnTo>
                            <a:pt x="247" y="205"/>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2824" name="Line 2261"/>
                    <p:cNvSpPr>
                      <a:spLocks noChangeShapeType="1"/>
                    </p:cNvSpPr>
                    <p:nvPr/>
                  </p:nvSpPr>
                  <p:spPr bwMode="auto">
                    <a:xfrm flipH="1">
                      <a:off x="2533" y="2158"/>
                      <a:ext cx="93" cy="1"/>
                    </a:xfrm>
                    <a:prstGeom prst="line">
                      <a:avLst/>
                    </a:prstGeom>
                    <a:grpFill/>
                    <a:ln w="9525">
                      <a:solidFill>
                        <a:schemeClr val="tx1"/>
                      </a:solidFill>
                      <a:round/>
                      <a:headEnd/>
                      <a:tailEnd/>
                    </a:ln>
                    <a:extLst/>
                  </p:spPr>
                  <p:txBody>
                    <a:bodyPr/>
                    <a:lstStyle/>
                    <a:p>
                      <a:endParaRPr lang="en-US"/>
                    </a:p>
                  </p:txBody>
                </p:sp>
                <p:sp>
                  <p:nvSpPr>
                    <p:cNvPr id="2825" name="Line 2262"/>
                    <p:cNvSpPr>
                      <a:spLocks noChangeShapeType="1"/>
                    </p:cNvSpPr>
                    <p:nvPr/>
                  </p:nvSpPr>
                  <p:spPr bwMode="auto">
                    <a:xfrm flipV="1">
                      <a:off x="2626" y="2123"/>
                      <a:ext cx="30" cy="35"/>
                    </a:xfrm>
                    <a:prstGeom prst="line">
                      <a:avLst/>
                    </a:prstGeom>
                    <a:grpFill/>
                    <a:ln w="9525">
                      <a:solidFill>
                        <a:schemeClr val="tx1"/>
                      </a:solidFill>
                      <a:round/>
                      <a:headEnd/>
                      <a:tailEnd/>
                    </a:ln>
                    <a:extLst/>
                  </p:spPr>
                  <p:txBody>
                    <a:bodyPr/>
                    <a:lstStyle/>
                    <a:p>
                      <a:endParaRPr lang="en-US"/>
                    </a:p>
                  </p:txBody>
                </p:sp>
                <p:sp>
                  <p:nvSpPr>
                    <p:cNvPr id="2826" name="Line 2263"/>
                    <p:cNvSpPr>
                      <a:spLocks noChangeShapeType="1"/>
                    </p:cNvSpPr>
                    <p:nvPr/>
                  </p:nvSpPr>
                  <p:spPr bwMode="auto">
                    <a:xfrm>
                      <a:off x="2626" y="2158"/>
                      <a:ext cx="1" cy="102"/>
                    </a:xfrm>
                    <a:prstGeom prst="line">
                      <a:avLst/>
                    </a:prstGeom>
                    <a:grpFill/>
                    <a:ln w="9525">
                      <a:solidFill>
                        <a:schemeClr val="tx1"/>
                      </a:solidFill>
                      <a:round/>
                      <a:headEnd/>
                      <a:tailEnd/>
                    </a:ln>
                    <a:extLst/>
                  </p:spPr>
                  <p:txBody>
                    <a:bodyPr/>
                    <a:lstStyle/>
                    <a:p>
                      <a:endParaRPr lang="en-US"/>
                    </a:p>
                  </p:txBody>
                </p:sp>
              </p:grpSp>
              <p:grpSp>
                <p:nvGrpSpPr>
                  <p:cNvPr id="2753" name="Group 2269"/>
                  <p:cNvGrpSpPr>
                    <a:grpSpLocks/>
                  </p:cNvGrpSpPr>
                  <p:nvPr/>
                </p:nvGrpSpPr>
                <p:grpSpPr bwMode="auto">
                  <a:xfrm>
                    <a:off x="2533" y="2022"/>
                    <a:ext cx="123" cy="137"/>
                    <a:chOff x="2533" y="2022"/>
                    <a:chExt cx="123" cy="137"/>
                  </a:xfrm>
                  <a:grpFill/>
                </p:grpSpPr>
                <p:sp>
                  <p:nvSpPr>
                    <p:cNvPr id="2819" name="Freeform 2265"/>
                    <p:cNvSpPr>
                      <a:spLocks/>
                    </p:cNvSpPr>
                    <p:nvPr/>
                  </p:nvSpPr>
                  <p:spPr bwMode="auto">
                    <a:xfrm>
                      <a:off x="2533" y="2022"/>
                      <a:ext cx="123" cy="137"/>
                    </a:xfrm>
                    <a:custGeom>
                      <a:avLst/>
                      <a:gdLst>
                        <a:gd name="T0" fmla="*/ 63 w 247"/>
                        <a:gd name="T1" fmla="*/ 0 h 273"/>
                        <a:gd name="T2" fmla="*/ 0 w 247"/>
                        <a:gd name="T3" fmla="*/ 69 h 273"/>
                        <a:gd name="T4" fmla="*/ 0 w 247"/>
                        <a:gd name="T5" fmla="*/ 273 h 273"/>
                        <a:gd name="T6" fmla="*/ 186 w 247"/>
                        <a:gd name="T7" fmla="*/ 273 h 273"/>
                        <a:gd name="T8" fmla="*/ 247 w 247"/>
                        <a:gd name="T9" fmla="*/ 205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69"/>
                          </a:lnTo>
                          <a:lnTo>
                            <a:pt x="0" y="273"/>
                          </a:lnTo>
                          <a:lnTo>
                            <a:pt x="186" y="273"/>
                          </a:lnTo>
                          <a:lnTo>
                            <a:pt x="247" y="205"/>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2820" name="Line 2266"/>
                    <p:cNvSpPr>
                      <a:spLocks noChangeShapeType="1"/>
                    </p:cNvSpPr>
                    <p:nvPr/>
                  </p:nvSpPr>
                  <p:spPr bwMode="auto">
                    <a:xfrm flipH="1">
                      <a:off x="2533" y="2057"/>
                      <a:ext cx="93" cy="1"/>
                    </a:xfrm>
                    <a:prstGeom prst="line">
                      <a:avLst/>
                    </a:prstGeom>
                    <a:grpFill/>
                    <a:ln w="9525">
                      <a:solidFill>
                        <a:schemeClr val="tx1"/>
                      </a:solidFill>
                      <a:round/>
                      <a:headEnd/>
                      <a:tailEnd/>
                    </a:ln>
                    <a:extLst/>
                  </p:spPr>
                  <p:txBody>
                    <a:bodyPr/>
                    <a:lstStyle/>
                    <a:p>
                      <a:endParaRPr lang="en-US"/>
                    </a:p>
                  </p:txBody>
                </p:sp>
                <p:sp>
                  <p:nvSpPr>
                    <p:cNvPr id="2821" name="Line 2267"/>
                    <p:cNvSpPr>
                      <a:spLocks noChangeShapeType="1"/>
                    </p:cNvSpPr>
                    <p:nvPr/>
                  </p:nvSpPr>
                  <p:spPr bwMode="auto">
                    <a:xfrm flipV="1">
                      <a:off x="2626" y="2022"/>
                      <a:ext cx="30" cy="35"/>
                    </a:xfrm>
                    <a:prstGeom prst="line">
                      <a:avLst/>
                    </a:prstGeom>
                    <a:grpFill/>
                    <a:ln w="9525">
                      <a:solidFill>
                        <a:schemeClr val="tx1"/>
                      </a:solidFill>
                      <a:round/>
                      <a:headEnd/>
                      <a:tailEnd/>
                    </a:ln>
                    <a:extLst/>
                  </p:spPr>
                  <p:txBody>
                    <a:bodyPr/>
                    <a:lstStyle/>
                    <a:p>
                      <a:endParaRPr lang="en-US"/>
                    </a:p>
                  </p:txBody>
                </p:sp>
                <p:sp>
                  <p:nvSpPr>
                    <p:cNvPr id="2822" name="Line 2268"/>
                    <p:cNvSpPr>
                      <a:spLocks noChangeShapeType="1"/>
                    </p:cNvSpPr>
                    <p:nvPr/>
                  </p:nvSpPr>
                  <p:spPr bwMode="auto">
                    <a:xfrm>
                      <a:off x="2626" y="2057"/>
                      <a:ext cx="1" cy="102"/>
                    </a:xfrm>
                    <a:prstGeom prst="line">
                      <a:avLst/>
                    </a:prstGeom>
                    <a:grpFill/>
                    <a:ln w="9525">
                      <a:solidFill>
                        <a:schemeClr val="tx1"/>
                      </a:solidFill>
                      <a:round/>
                      <a:headEnd/>
                      <a:tailEnd/>
                    </a:ln>
                    <a:extLst/>
                  </p:spPr>
                  <p:txBody>
                    <a:bodyPr/>
                    <a:lstStyle/>
                    <a:p>
                      <a:endParaRPr lang="en-US"/>
                    </a:p>
                  </p:txBody>
                </p:sp>
              </p:grpSp>
              <p:grpSp>
                <p:nvGrpSpPr>
                  <p:cNvPr id="2754" name="Group 2274"/>
                  <p:cNvGrpSpPr>
                    <a:grpSpLocks/>
                  </p:cNvGrpSpPr>
                  <p:nvPr/>
                </p:nvGrpSpPr>
                <p:grpSpPr bwMode="auto">
                  <a:xfrm>
                    <a:off x="2533" y="1921"/>
                    <a:ext cx="123" cy="137"/>
                    <a:chOff x="2533" y="1921"/>
                    <a:chExt cx="123" cy="137"/>
                  </a:xfrm>
                  <a:grpFill/>
                </p:grpSpPr>
                <p:sp>
                  <p:nvSpPr>
                    <p:cNvPr id="2815" name="Freeform 2270"/>
                    <p:cNvSpPr>
                      <a:spLocks/>
                    </p:cNvSpPr>
                    <p:nvPr/>
                  </p:nvSpPr>
                  <p:spPr bwMode="auto">
                    <a:xfrm>
                      <a:off x="2533" y="1921"/>
                      <a:ext cx="123" cy="137"/>
                    </a:xfrm>
                    <a:custGeom>
                      <a:avLst/>
                      <a:gdLst>
                        <a:gd name="T0" fmla="*/ 63 w 247"/>
                        <a:gd name="T1" fmla="*/ 0 h 273"/>
                        <a:gd name="T2" fmla="*/ 0 w 247"/>
                        <a:gd name="T3" fmla="*/ 69 h 273"/>
                        <a:gd name="T4" fmla="*/ 0 w 247"/>
                        <a:gd name="T5" fmla="*/ 273 h 273"/>
                        <a:gd name="T6" fmla="*/ 186 w 247"/>
                        <a:gd name="T7" fmla="*/ 273 h 273"/>
                        <a:gd name="T8" fmla="*/ 247 w 247"/>
                        <a:gd name="T9" fmla="*/ 205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69"/>
                          </a:lnTo>
                          <a:lnTo>
                            <a:pt x="0" y="273"/>
                          </a:lnTo>
                          <a:lnTo>
                            <a:pt x="186" y="273"/>
                          </a:lnTo>
                          <a:lnTo>
                            <a:pt x="247" y="205"/>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2816" name="Line 2271"/>
                    <p:cNvSpPr>
                      <a:spLocks noChangeShapeType="1"/>
                    </p:cNvSpPr>
                    <p:nvPr/>
                  </p:nvSpPr>
                  <p:spPr bwMode="auto">
                    <a:xfrm flipH="1">
                      <a:off x="2533" y="1956"/>
                      <a:ext cx="93" cy="1"/>
                    </a:xfrm>
                    <a:prstGeom prst="line">
                      <a:avLst/>
                    </a:prstGeom>
                    <a:grpFill/>
                    <a:ln w="9525">
                      <a:solidFill>
                        <a:schemeClr val="tx1"/>
                      </a:solidFill>
                      <a:round/>
                      <a:headEnd/>
                      <a:tailEnd/>
                    </a:ln>
                    <a:extLst/>
                  </p:spPr>
                  <p:txBody>
                    <a:bodyPr/>
                    <a:lstStyle/>
                    <a:p>
                      <a:endParaRPr lang="en-US"/>
                    </a:p>
                  </p:txBody>
                </p:sp>
                <p:sp>
                  <p:nvSpPr>
                    <p:cNvPr id="2817" name="Line 2272"/>
                    <p:cNvSpPr>
                      <a:spLocks noChangeShapeType="1"/>
                    </p:cNvSpPr>
                    <p:nvPr/>
                  </p:nvSpPr>
                  <p:spPr bwMode="auto">
                    <a:xfrm flipV="1">
                      <a:off x="2626" y="1921"/>
                      <a:ext cx="30" cy="35"/>
                    </a:xfrm>
                    <a:prstGeom prst="line">
                      <a:avLst/>
                    </a:prstGeom>
                    <a:grpFill/>
                    <a:ln w="9525">
                      <a:solidFill>
                        <a:schemeClr val="tx1"/>
                      </a:solidFill>
                      <a:round/>
                      <a:headEnd/>
                      <a:tailEnd/>
                    </a:ln>
                    <a:extLst/>
                  </p:spPr>
                  <p:txBody>
                    <a:bodyPr/>
                    <a:lstStyle/>
                    <a:p>
                      <a:endParaRPr lang="en-US"/>
                    </a:p>
                  </p:txBody>
                </p:sp>
                <p:sp>
                  <p:nvSpPr>
                    <p:cNvPr id="2818" name="Line 2273"/>
                    <p:cNvSpPr>
                      <a:spLocks noChangeShapeType="1"/>
                    </p:cNvSpPr>
                    <p:nvPr/>
                  </p:nvSpPr>
                  <p:spPr bwMode="auto">
                    <a:xfrm>
                      <a:off x="2626" y="1956"/>
                      <a:ext cx="1" cy="102"/>
                    </a:xfrm>
                    <a:prstGeom prst="line">
                      <a:avLst/>
                    </a:prstGeom>
                    <a:grpFill/>
                    <a:ln w="9525">
                      <a:solidFill>
                        <a:schemeClr val="tx1"/>
                      </a:solidFill>
                      <a:round/>
                      <a:headEnd/>
                      <a:tailEnd/>
                    </a:ln>
                    <a:extLst/>
                  </p:spPr>
                  <p:txBody>
                    <a:bodyPr/>
                    <a:lstStyle/>
                    <a:p>
                      <a:endParaRPr lang="en-US"/>
                    </a:p>
                  </p:txBody>
                </p:sp>
              </p:grpSp>
              <p:grpSp>
                <p:nvGrpSpPr>
                  <p:cNvPr id="2755" name="Group 2279"/>
                  <p:cNvGrpSpPr>
                    <a:grpSpLocks/>
                  </p:cNvGrpSpPr>
                  <p:nvPr/>
                </p:nvGrpSpPr>
                <p:grpSpPr bwMode="auto">
                  <a:xfrm>
                    <a:off x="2629" y="2628"/>
                    <a:ext cx="123" cy="137"/>
                    <a:chOff x="2629" y="2628"/>
                    <a:chExt cx="123" cy="137"/>
                  </a:xfrm>
                  <a:grpFill/>
                </p:grpSpPr>
                <p:sp>
                  <p:nvSpPr>
                    <p:cNvPr id="2811" name="Freeform 2275"/>
                    <p:cNvSpPr>
                      <a:spLocks/>
                    </p:cNvSpPr>
                    <p:nvPr/>
                  </p:nvSpPr>
                  <p:spPr bwMode="auto">
                    <a:xfrm>
                      <a:off x="2629" y="2628"/>
                      <a:ext cx="123" cy="137"/>
                    </a:xfrm>
                    <a:custGeom>
                      <a:avLst/>
                      <a:gdLst>
                        <a:gd name="T0" fmla="*/ 63 w 247"/>
                        <a:gd name="T1" fmla="*/ 0 h 273"/>
                        <a:gd name="T2" fmla="*/ 0 w 247"/>
                        <a:gd name="T3" fmla="*/ 69 h 273"/>
                        <a:gd name="T4" fmla="*/ 0 w 247"/>
                        <a:gd name="T5" fmla="*/ 273 h 273"/>
                        <a:gd name="T6" fmla="*/ 186 w 247"/>
                        <a:gd name="T7" fmla="*/ 273 h 273"/>
                        <a:gd name="T8" fmla="*/ 247 w 247"/>
                        <a:gd name="T9" fmla="*/ 206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69"/>
                          </a:lnTo>
                          <a:lnTo>
                            <a:pt x="0" y="273"/>
                          </a:lnTo>
                          <a:lnTo>
                            <a:pt x="186" y="273"/>
                          </a:lnTo>
                          <a:lnTo>
                            <a:pt x="247" y="206"/>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2812" name="Line 2276"/>
                    <p:cNvSpPr>
                      <a:spLocks noChangeShapeType="1"/>
                    </p:cNvSpPr>
                    <p:nvPr/>
                  </p:nvSpPr>
                  <p:spPr bwMode="auto">
                    <a:xfrm flipH="1">
                      <a:off x="2629" y="2663"/>
                      <a:ext cx="93" cy="1"/>
                    </a:xfrm>
                    <a:prstGeom prst="line">
                      <a:avLst/>
                    </a:prstGeom>
                    <a:grpFill/>
                    <a:ln w="9525">
                      <a:solidFill>
                        <a:schemeClr val="tx1"/>
                      </a:solidFill>
                      <a:round/>
                      <a:headEnd/>
                      <a:tailEnd/>
                    </a:ln>
                    <a:extLst/>
                  </p:spPr>
                  <p:txBody>
                    <a:bodyPr/>
                    <a:lstStyle/>
                    <a:p>
                      <a:endParaRPr lang="en-US"/>
                    </a:p>
                  </p:txBody>
                </p:sp>
                <p:sp>
                  <p:nvSpPr>
                    <p:cNvPr id="2813" name="Line 2277"/>
                    <p:cNvSpPr>
                      <a:spLocks noChangeShapeType="1"/>
                    </p:cNvSpPr>
                    <p:nvPr/>
                  </p:nvSpPr>
                  <p:spPr bwMode="auto">
                    <a:xfrm flipV="1">
                      <a:off x="2722" y="2628"/>
                      <a:ext cx="30" cy="35"/>
                    </a:xfrm>
                    <a:prstGeom prst="line">
                      <a:avLst/>
                    </a:prstGeom>
                    <a:grpFill/>
                    <a:ln w="9525">
                      <a:solidFill>
                        <a:schemeClr val="tx1"/>
                      </a:solidFill>
                      <a:round/>
                      <a:headEnd/>
                      <a:tailEnd/>
                    </a:ln>
                    <a:extLst/>
                  </p:spPr>
                  <p:txBody>
                    <a:bodyPr/>
                    <a:lstStyle/>
                    <a:p>
                      <a:endParaRPr lang="en-US"/>
                    </a:p>
                  </p:txBody>
                </p:sp>
                <p:sp>
                  <p:nvSpPr>
                    <p:cNvPr id="2814" name="Line 2278"/>
                    <p:cNvSpPr>
                      <a:spLocks noChangeShapeType="1"/>
                    </p:cNvSpPr>
                    <p:nvPr/>
                  </p:nvSpPr>
                  <p:spPr bwMode="auto">
                    <a:xfrm>
                      <a:off x="2722" y="2663"/>
                      <a:ext cx="1" cy="102"/>
                    </a:xfrm>
                    <a:prstGeom prst="line">
                      <a:avLst/>
                    </a:prstGeom>
                    <a:grpFill/>
                    <a:ln w="9525">
                      <a:solidFill>
                        <a:schemeClr val="tx1"/>
                      </a:solidFill>
                      <a:round/>
                      <a:headEnd/>
                      <a:tailEnd/>
                    </a:ln>
                    <a:extLst/>
                  </p:spPr>
                  <p:txBody>
                    <a:bodyPr/>
                    <a:lstStyle/>
                    <a:p>
                      <a:endParaRPr lang="en-US"/>
                    </a:p>
                  </p:txBody>
                </p:sp>
              </p:grpSp>
              <p:grpSp>
                <p:nvGrpSpPr>
                  <p:cNvPr id="2756" name="Group 2284"/>
                  <p:cNvGrpSpPr>
                    <a:grpSpLocks/>
                  </p:cNvGrpSpPr>
                  <p:nvPr/>
                </p:nvGrpSpPr>
                <p:grpSpPr bwMode="auto">
                  <a:xfrm>
                    <a:off x="2629" y="2527"/>
                    <a:ext cx="123" cy="137"/>
                    <a:chOff x="2629" y="2527"/>
                    <a:chExt cx="123" cy="137"/>
                  </a:xfrm>
                  <a:grpFill/>
                </p:grpSpPr>
                <p:sp>
                  <p:nvSpPr>
                    <p:cNvPr id="2807" name="Freeform 2280"/>
                    <p:cNvSpPr>
                      <a:spLocks/>
                    </p:cNvSpPr>
                    <p:nvPr/>
                  </p:nvSpPr>
                  <p:spPr bwMode="auto">
                    <a:xfrm>
                      <a:off x="2629" y="2527"/>
                      <a:ext cx="123" cy="137"/>
                    </a:xfrm>
                    <a:custGeom>
                      <a:avLst/>
                      <a:gdLst>
                        <a:gd name="T0" fmla="*/ 63 w 247"/>
                        <a:gd name="T1" fmla="*/ 0 h 273"/>
                        <a:gd name="T2" fmla="*/ 0 w 247"/>
                        <a:gd name="T3" fmla="*/ 69 h 273"/>
                        <a:gd name="T4" fmla="*/ 0 w 247"/>
                        <a:gd name="T5" fmla="*/ 273 h 273"/>
                        <a:gd name="T6" fmla="*/ 186 w 247"/>
                        <a:gd name="T7" fmla="*/ 273 h 273"/>
                        <a:gd name="T8" fmla="*/ 247 w 247"/>
                        <a:gd name="T9" fmla="*/ 206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69"/>
                          </a:lnTo>
                          <a:lnTo>
                            <a:pt x="0" y="273"/>
                          </a:lnTo>
                          <a:lnTo>
                            <a:pt x="186" y="273"/>
                          </a:lnTo>
                          <a:lnTo>
                            <a:pt x="247" y="206"/>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2808" name="Line 2281"/>
                    <p:cNvSpPr>
                      <a:spLocks noChangeShapeType="1"/>
                    </p:cNvSpPr>
                    <p:nvPr/>
                  </p:nvSpPr>
                  <p:spPr bwMode="auto">
                    <a:xfrm flipH="1">
                      <a:off x="2629" y="2562"/>
                      <a:ext cx="93" cy="1"/>
                    </a:xfrm>
                    <a:prstGeom prst="line">
                      <a:avLst/>
                    </a:prstGeom>
                    <a:grpFill/>
                    <a:ln w="9525">
                      <a:solidFill>
                        <a:schemeClr val="tx1"/>
                      </a:solidFill>
                      <a:round/>
                      <a:headEnd/>
                      <a:tailEnd/>
                    </a:ln>
                    <a:extLst/>
                  </p:spPr>
                  <p:txBody>
                    <a:bodyPr/>
                    <a:lstStyle/>
                    <a:p>
                      <a:endParaRPr lang="en-US"/>
                    </a:p>
                  </p:txBody>
                </p:sp>
                <p:sp>
                  <p:nvSpPr>
                    <p:cNvPr id="2809" name="Line 2282"/>
                    <p:cNvSpPr>
                      <a:spLocks noChangeShapeType="1"/>
                    </p:cNvSpPr>
                    <p:nvPr/>
                  </p:nvSpPr>
                  <p:spPr bwMode="auto">
                    <a:xfrm flipV="1">
                      <a:off x="2722" y="2527"/>
                      <a:ext cx="30" cy="35"/>
                    </a:xfrm>
                    <a:prstGeom prst="line">
                      <a:avLst/>
                    </a:prstGeom>
                    <a:grpFill/>
                    <a:ln w="9525">
                      <a:solidFill>
                        <a:schemeClr val="tx1"/>
                      </a:solidFill>
                      <a:round/>
                      <a:headEnd/>
                      <a:tailEnd/>
                    </a:ln>
                    <a:extLst/>
                  </p:spPr>
                  <p:txBody>
                    <a:bodyPr/>
                    <a:lstStyle/>
                    <a:p>
                      <a:endParaRPr lang="en-US"/>
                    </a:p>
                  </p:txBody>
                </p:sp>
                <p:sp>
                  <p:nvSpPr>
                    <p:cNvPr id="2810" name="Line 2283"/>
                    <p:cNvSpPr>
                      <a:spLocks noChangeShapeType="1"/>
                    </p:cNvSpPr>
                    <p:nvPr/>
                  </p:nvSpPr>
                  <p:spPr bwMode="auto">
                    <a:xfrm>
                      <a:off x="2722" y="2562"/>
                      <a:ext cx="1" cy="102"/>
                    </a:xfrm>
                    <a:prstGeom prst="line">
                      <a:avLst/>
                    </a:prstGeom>
                    <a:grpFill/>
                    <a:ln w="9525">
                      <a:solidFill>
                        <a:schemeClr val="tx1"/>
                      </a:solidFill>
                      <a:round/>
                      <a:headEnd/>
                      <a:tailEnd/>
                    </a:ln>
                    <a:extLst/>
                  </p:spPr>
                  <p:txBody>
                    <a:bodyPr/>
                    <a:lstStyle/>
                    <a:p>
                      <a:endParaRPr lang="en-US"/>
                    </a:p>
                  </p:txBody>
                </p:sp>
              </p:grpSp>
              <p:grpSp>
                <p:nvGrpSpPr>
                  <p:cNvPr id="2757" name="Group 2289"/>
                  <p:cNvGrpSpPr>
                    <a:grpSpLocks/>
                  </p:cNvGrpSpPr>
                  <p:nvPr/>
                </p:nvGrpSpPr>
                <p:grpSpPr bwMode="auto">
                  <a:xfrm>
                    <a:off x="2629" y="2426"/>
                    <a:ext cx="123" cy="137"/>
                    <a:chOff x="2629" y="2426"/>
                    <a:chExt cx="123" cy="137"/>
                  </a:xfrm>
                  <a:grpFill/>
                </p:grpSpPr>
                <p:sp>
                  <p:nvSpPr>
                    <p:cNvPr id="2803" name="Freeform 2285"/>
                    <p:cNvSpPr>
                      <a:spLocks/>
                    </p:cNvSpPr>
                    <p:nvPr/>
                  </p:nvSpPr>
                  <p:spPr bwMode="auto">
                    <a:xfrm>
                      <a:off x="2629" y="2426"/>
                      <a:ext cx="123" cy="137"/>
                    </a:xfrm>
                    <a:custGeom>
                      <a:avLst/>
                      <a:gdLst>
                        <a:gd name="T0" fmla="*/ 63 w 247"/>
                        <a:gd name="T1" fmla="*/ 0 h 273"/>
                        <a:gd name="T2" fmla="*/ 0 w 247"/>
                        <a:gd name="T3" fmla="*/ 69 h 273"/>
                        <a:gd name="T4" fmla="*/ 0 w 247"/>
                        <a:gd name="T5" fmla="*/ 273 h 273"/>
                        <a:gd name="T6" fmla="*/ 186 w 247"/>
                        <a:gd name="T7" fmla="*/ 273 h 273"/>
                        <a:gd name="T8" fmla="*/ 247 w 247"/>
                        <a:gd name="T9" fmla="*/ 206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69"/>
                          </a:lnTo>
                          <a:lnTo>
                            <a:pt x="0" y="273"/>
                          </a:lnTo>
                          <a:lnTo>
                            <a:pt x="186" y="273"/>
                          </a:lnTo>
                          <a:lnTo>
                            <a:pt x="247" y="206"/>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2804" name="Line 2286"/>
                    <p:cNvSpPr>
                      <a:spLocks noChangeShapeType="1"/>
                    </p:cNvSpPr>
                    <p:nvPr/>
                  </p:nvSpPr>
                  <p:spPr bwMode="auto">
                    <a:xfrm flipH="1">
                      <a:off x="2629" y="2461"/>
                      <a:ext cx="93" cy="1"/>
                    </a:xfrm>
                    <a:prstGeom prst="line">
                      <a:avLst/>
                    </a:prstGeom>
                    <a:grpFill/>
                    <a:ln w="9525">
                      <a:solidFill>
                        <a:schemeClr val="tx1"/>
                      </a:solidFill>
                      <a:round/>
                      <a:headEnd/>
                      <a:tailEnd/>
                    </a:ln>
                    <a:extLst/>
                  </p:spPr>
                  <p:txBody>
                    <a:bodyPr/>
                    <a:lstStyle/>
                    <a:p>
                      <a:endParaRPr lang="en-US"/>
                    </a:p>
                  </p:txBody>
                </p:sp>
                <p:sp>
                  <p:nvSpPr>
                    <p:cNvPr id="2805" name="Line 2287"/>
                    <p:cNvSpPr>
                      <a:spLocks noChangeShapeType="1"/>
                    </p:cNvSpPr>
                    <p:nvPr/>
                  </p:nvSpPr>
                  <p:spPr bwMode="auto">
                    <a:xfrm flipV="1">
                      <a:off x="2722" y="2426"/>
                      <a:ext cx="30" cy="35"/>
                    </a:xfrm>
                    <a:prstGeom prst="line">
                      <a:avLst/>
                    </a:prstGeom>
                    <a:grpFill/>
                    <a:ln w="9525">
                      <a:solidFill>
                        <a:schemeClr val="tx1"/>
                      </a:solidFill>
                      <a:round/>
                      <a:headEnd/>
                      <a:tailEnd/>
                    </a:ln>
                    <a:extLst/>
                  </p:spPr>
                  <p:txBody>
                    <a:bodyPr/>
                    <a:lstStyle/>
                    <a:p>
                      <a:endParaRPr lang="en-US"/>
                    </a:p>
                  </p:txBody>
                </p:sp>
                <p:sp>
                  <p:nvSpPr>
                    <p:cNvPr id="2806" name="Line 2288"/>
                    <p:cNvSpPr>
                      <a:spLocks noChangeShapeType="1"/>
                    </p:cNvSpPr>
                    <p:nvPr/>
                  </p:nvSpPr>
                  <p:spPr bwMode="auto">
                    <a:xfrm>
                      <a:off x="2722" y="2461"/>
                      <a:ext cx="1" cy="102"/>
                    </a:xfrm>
                    <a:prstGeom prst="line">
                      <a:avLst/>
                    </a:prstGeom>
                    <a:grpFill/>
                    <a:ln w="9525">
                      <a:solidFill>
                        <a:schemeClr val="tx1"/>
                      </a:solidFill>
                      <a:round/>
                      <a:headEnd/>
                      <a:tailEnd/>
                    </a:ln>
                    <a:extLst/>
                  </p:spPr>
                  <p:txBody>
                    <a:bodyPr/>
                    <a:lstStyle/>
                    <a:p>
                      <a:endParaRPr lang="en-US"/>
                    </a:p>
                  </p:txBody>
                </p:sp>
              </p:grpSp>
              <p:grpSp>
                <p:nvGrpSpPr>
                  <p:cNvPr id="2758" name="Group 2294"/>
                  <p:cNvGrpSpPr>
                    <a:grpSpLocks/>
                  </p:cNvGrpSpPr>
                  <p:nvPr/>
                </p:nvGrpSpPr>
                <p:grpSpPr bwMode="auto">
                  <a:xfrm>
                    <a:off x="2629" y="2325"/>
                    <a:ext cx="123" cy="137"/>
                    <a:chOff x="2629" y="2325"/>
                    <a:chExt cx="123" cy="137"/>
                  </a:xfrm>
                  <a:grpFill/>
                </p:grpSpPr>
                <p:sp>
                  <p:nvSpPr>
                    <p:cNvPr id="2799" name="Freeform 2290"/>
                    <p:cNvSpPr>
                      <a:spLocks/>
                    </p:cNvSpPr>
                    <p:nvPr/>
                  </p:nvSpPr>
                  <p:spPr bwMode="auto">
                    <a:xfrm>
                      <a:off x="2629" y="2325"/>
                      <a:ext cx="123" cy="137"/>
                    </a:xfrm>
                    <a:custGeom>
                      <a:avLst/>
                      <a:gdLst>
                        <a:gd name="T0" fmla="*/ 63 w 247"/>
                        <a:gd name="T1" fmla="*/ 0 h 273"/>
                        <a:gd name="T2" fmla="*/ 0 w 247"/>
                        <a:gd name="T3" fmla="*/ 70 h 273"/>
                        <a:gd name="T4" fmla="*/ 0 w 247"/>
                        <a:gd name="T5" fmla="*/ 273 h 273"/>
                        <a:gd name="T6" fmla="*/ 186 w 247"/>
                        <a:gd name="T7" fmla="*/ 273 h 273"/>
                        <a:gd name="T8" fmla="*/ 247 w 247"/>
                        <a:gd name="T9" fmla="*/ 206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70"/>
                          </a:lnTo>
                          <a:lnTo>
                            <a:pt x="0" y="273"/>
                          </a:lnTo>
                          <a:lnTo>
                            <a:pt x="186" y="273"/>
                          </a:lnTo>
                          <a:lnTo>
                            <a:pt x="247" y="206"/>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2800" name="Line 2291"/>
                    <p:cNvSpPr>
                      <a:spLocks noChangeShapeType="1"/>
                    </p:cNvSpPr>
                    <p:nvPr/>
                  </p:nvSpPr>
                  <p:spPr bwMode="auto">
                    <a:xfrm flipH="1">
                      <a:off x="2629" y="2360"/>
                      <a:ext cx="93" cy="1"/>
                    </a:xfrm>
                    <a:prstGeom prst="line">
                      <a:avLst/>
                    </a:prstGeom>
                    <a:grpFill/>
                    <a:ln w="9525">
                      <a:solidFill>
                        <a:schemeClr val="tx1"/>
                      </a:solidFill>
                      <a:round/>
                      <a:headEnd/>
                      <a:tailEnd/>
                    </a:ln>
                    <a:extLst/>
                  </p:spPr>
                  <p:txBody>
                    <a:bodyPr/>
                    <a:lstStyle/>
                    <a:p>
                      <a:endParaRPr lang="en-US"/>
                    </a:p>
                  </p:txBody>
                </p:sp>
                <p:sp>
                  <p:nvSpPr>
                    <p:cNvPr id="2801" name="Line 2292"/>
                    <p:cNvSpPr>
                      <a:spLocks noChangeShapeType="1"/>
                    </p:cNvSpPr>
                    <p:nvPr/>
                  </p:nvSpPr>
                  <p:spPr bwMode="auto">
                    <a:xfrm flipV="1">
                      <a:off x="2722" y="2325"/>
                      <a:ext cx="30" cy="35"/>
                    </a:xfrm>
                    <a:prstGeom prst="line">
                      <a:avLst/>
                    </a:prstGeom>
                    <a:grpFill/>
                    <a:ln w="9525">
                      <a:solidFill>
                        <a:schemeClr val="tx1"/>
                      </a:solidFill>
                      <a:round/>
                      <a:headEnd/>
                      <a:tailEnd/>
                    </a:ln>
                    <a:extLst/>
                  </p:spPr>
                  <p:txBody>
                    <a:bodyPr/>
                    <a:lstStyle/>
                    <a:p>
                      <a:endParaRPr lang="en-US"/>
                    </a:p>
                  </p:txBody>
                </p:sp>
                <p:sp>
                  <p:nvSpPr>
                    <p:cNvPr id="2802" name="Line 2293"/>
                    <p:cNvSpPr>
                      <a:spLocks noChangeShapeType="1"/>
                    </p:cNvSpPr>
                    <p:nvPr/>
                  </p:nvSpPr>
                  <p:spPr bwMode="auto">
                    <a:xfrm>
                      <a:off x="2722" y="2360"/>
                      <a:ext cx="1" cy="102"/>
                    </a:xfrm>
                    <a:prstGeom prst="line">
                      <a:avLst/>
                    </a:prstGeom>
                    <a:grpFill/>
                    <a:ln w="9525">
                      <a:solidFill>
                        <a:schemeClr val="tx1"/>
                      </a:solidFill>
                      <a:round/>
                      <a:headEnd/>
                      <a:tailEnd/>
                    </a:ln>
                    <a:extLst/>
                  </p:spPr>
                  <p:txBody>
                    <a:bodyPr/>
                    <a:lstStyle/>
                    <a:p>
                      <a:endParaRPr lang="en-US"/>
                    </a:p>
                  </p:txBody>
                </p:sp>
              </p:grpSp>
              <p:grpSp>
                <p:nvGrpSpPr>
                  <p:cNvPr id="2759" name="Group 2299"/>
                  <p:cNvGrpSpPr>
                    <a:grpSpLocks/>
                  </p:cNvGrpSpPr>
                  <p:nvPr/>
                </p:nvGrpSpPr>
                <p:grpSpPr bwMode="auto">
                  <a:xfrm>
                    <a:off x="2629" y="2224"/>
                    <a:ext cx="123" cy="137"/>
                    <a:chOff x="2629" y="2224"/>
                    <a:chExt cx="123" cy="137"/>
                  </a:xfrm>
                  <a:grpFill/>
                </p:grpSpPr>
                <p:sp>
                  <p:nvSpPr>
                    <p:cNvPr id="2795" name="Freeform 2295"/>
                    <p:cNvSpPr>
                      <a:spLocks/>
                    </p:cNvSpPr>
                    <p:nvPr/>
                  </p:nvSpPr>
                  <p:spPr bwMode="auto">
                    <a:xfrm>
                      <a:off x="2629" y="2224"/>
                      <a:ext cx="123" cy="137"/>
                    </a:xfrm>
                    <a:custGeom>
                      <a:avLst/>
                      <a:gdLst>
                        <a:gd name="T0" fmla="*/ 63 w 247"/>
                        <a:gd name="T1" fmla="*/ 0 h 273"/>
                        <a:gd name="T2" fmla="*/ 0 w 247"/>
                        <a:gd name="T3" fmla="*/ 70 h 273"/>
                        <a:gd name="T4" fmla="*/ 0 w 247"/>
                        <a:gd name="T5" fmla="*/ 273 h 273"/>
                        <a:gd name="T6" fmla="*/ 186 w 247"/>
                        <a:gd name="T7" fmla="*/ 273 h 273"/>
                        <a:gd name="T8" fmla="*/ 247 w 247"/>
                        <a:gd name="T9" fmla="*/ 206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70"/>
                          </a:lnTo>
                          <a:lnTo>
                            <a:pt x="0" y="273"/>
                          </a:lnTo>
                          <a:lnTo>
                            <a:pt x="186" y="273"/>
                          </a:lnTo>
                          <a:lnTo>
                            <a:pt x="247" y="206"/>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2796" name="Line 2296"/>
                    <p:cNvSpPr>
                      <a:spLocks noChangeShapeType="1"/>
                    </p:cNvSpPr>
                    <p:nvPr/>
                  </p:nvSpPr>
                  <p:spPr bwMode="auto">
                    <a:xfrm flipH="1">
                      <a:off x="2629" y="2259"/>
                      <a:ext cx="93" cy="1"/>
                    </a:xfrm>
                    <a:prstGeom prst="line">
                      <a:avLst/>
                    </a:prstGeom>
                    <a:grpFill/>
                    <a:ln w="9525">
                      <a:solidFill>
                        <a:schemeClr val="tx1"/>
                      </a:solidFill>
                      <a:round/>
                      <a:headEnd/>
                      <a:tailEnd/>
                    </a:ln>
                    <a:extLst/>
                  </p:spPr>
                  <p:txBody>
                    <a:bodyPr/>
                    <a:lstStyle/>
                    <a:p>
                      <a:endParaRPr lang="en-US"/>
                    </a:p>
                  </p:txBody>
                </p:sp>
                <p:sp>
                  <p:nvSpPr>
                    <p:cNvPr id="2797" name="Line 2297"/>
                    <p:cNvSpPr>
                      <a:spLocks noChangeShapeType="1"/>
                    </p:cNvSpPr>
                    <p:nvPr/>
                  </p:nvSpPr>
                  <p:spPr bwMode="auto">
                    <a:xfrm flipV="1">
                      <a:off x="2722" y="2224"/>
                      <a:ext cx="30" cy="35"/>
                    </a:xfrm>
                    <a:prstGeom prst="line">
                      <a:avLst/>
                    </a:prstGeom>
                    <a:grpFill/>
                    <a:ln w="9525">
                      <a:solidFill>
                        <a:schemeClr val="tx1"/>
                      </a:solidFill>
                      <a:round/>
                      <a:headEnd/>
                      <a:tailEnd/>
                    </a:ln>
                    <a:extLst/>
                  </p:spPr>
                  <p:txBody>
                    <a:bodyPr/>
                    <a:lstStyle/>
                    <a:p>
                      <a:endParaRPr lang="en-US"/>
                    </a:p>
                  </p:txBody>
                </p:sp>
                <p:sp>
                  <p:nvSpPr>
                    <p:cNvPr id="2798" name="Line 2298"/>
                    <p:cNvSpPr>
                      <a:spLocks noChangeShapeType="1"/>
                    </p:cNvSpPr>
                    <p:nvPr/>
                  </p:nvSpPr>
                  <p:spPr bwMode="auto">
                    <a:xfrm>
                      <a:off x="2722" y="2259"/>
                      <a:ext cx="1" cy="102"/>
                    </a:xfrm>
                    <a:prstGeom prst="line">
                      <a:avLst/>
                    </a:prstGeom>
                    <a:grpFill/>
                    <a:ln w="9525">
                      <a:solidFill>
                        <a:schemeClr val="tx1"/>
                      </a:solidFill>
                      <a:round/>
                      <a:headEnd/>
                      <a:tailEnd/>
                    </a:ln>
                    <a:extLst/>
                  </p:spPr>
                  <p:txBody>
                    <a:bodyPr/>
                    <a:lstStyle/>
                    <a:p>
                      <a:endParaRPr lang="en-US"/>
                    </a:p>
                  </p:txBody>
                </p:sp>
              </p:grpSp>
              <p:grpSp>
                <p:nvGrpSpPr>
                  <p:cNvPr id="2760" name="Group 2304"/>
                  <p:cNvGrpSpPr>
                    <a:grpSpLocks/>
                  </p:cNvGrpSpPr>
                  <p:nvPr/>
                </p:nvGrpSpPr>
                <p:grpSpPr bwMode="auto">
                  <a:xfrm>
                    <a:off x="2629" y="2123"/>
                    <a:ext cx="123" cy="137"/>
                    <a:chOff x="2629" y="2123"/>
                    <a:chExt cx="123" cy="137"/>
                  </a:xfrm>
                  <a:grpFill/>
                </p:grpSpPr>
                <p:sp>
                  <p:nvSpPr>
                    <p:cNvPr id="2791" name="Freeform 2300"/>
                    <p:cNvSpPr>
                      <a:spLocks/>
                    </p:cNvSpPr>
                    <p:nvPr/>
                  </p:nvSpPr>
                  <p:spPr bwMode="auto">
                    <a:xfrm>
                      <a:off x="2629" y="2123"/>
                      <a:ext cx="123" cy="137"/>
                    </a:xfrm>
                    <a:custGeom>
                      <a:avLst/>
                      <a:gdLst>
                        <a:gd name="T0" fmla="*/ 63 w 247"/>
                        <a:gd name="T1" fmla="*/ 0 h 272"/>
                        <a:gd name="T2" fmla="*/ 0 w 247"/>
                        <a:gd name="T3" fmla="*/ 69 h 272"/>
                        <a:gd name="T4" fmla="*/ 0 w 247"/>
                        <a:gd name="T5" fmla="*/ 272 h 272"/>
                        <a:gd name="T6" fmla="*/ 186 w 247"/>
                        <a:gd name="T7" fmla="*/ 272 h 272"/>
                        <a:gd name="T8" fmla="*/ 247 w 247"/>
                        <a:gd name="T9" fmla="*/ 205 h 272"/>
                        <a:gd name="T10" fmla="*/ 247 w 247"/>
                        <a:gd name="T11" fmla="*/ 0 h 272"/>
                        <a:gd name="T12" fmla="*/ 63 w 247"/>
                        <a:gd name="T13" fmla="*/ 0 h 272"/>
                      </a:gdLst>
                      <a:ahLst/>
                      <a:cxnLst>
                        <a:cxn ang="0">
                          <a:pos x="T0" y="T1"/>
                        </a:cxn>
                        <a:cxn ang="0">
                          <a:pos x="T2" y="T3"/>
                        </a:cxn>
                        <a:cxn ang="0">
                          <a:pos x="T4" y="T5"/>
                        </a:cxn>
                        <a:cxn ang="0">
                          <a:pos x="T6" y="T7"/>
                        </a:cxn>
                        <a:cxn ang="0">
                          <a:pos x="T8" y="T9"/>
                        </a:cxn>
                        <a:cxn ang="0">
                          <a:pos x="T10" y="T11"/>
                        </a:cxn>
                        <a:cxn ang="0">
                          <a:pos x="T12" y="T13"/>
                        </a:cxn>
                      </a:cxnLst>
                      <a:rect l="0" t="0" r="r" b="b"/>
                      <a:pathLst>
                        <a:path w="247" h="272">
                          <a:moveTo>
                            <a:pt x="63" y="0"/>
                          </a:moveTo>
                          <a:lnTo>
                            <a:pt x="0" y="69"/>
                          </a:lnTo>
                          <a:lnTo>
                            <a:pt x="0" y="272"/>
                          </a:lnTo>
                          <a:lnTo>
                            <a:pt x="186" y="272"/>
                          </a:lnTo>
                          <a:lnTo>
                            <a:pt x="247" y="205"/>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2792" name="Line 2301"/>
                    <p:cNvSpPr>
                      <a:spLocks noChangeShapeType="1"/>
                    </p:cNvSpPr>
                    <p:nvPr/>
                  </p:nvSpPr>
                  <p:spPr bwMode="auto">
                    <a:xfrm flipH="1">
                      <a:off x="2629" y="2158"/>
                      <a:ext cx="93" cy="1"/>
                    </a:xfrm>
                    <a:prstGeom prst="line">
                      <a:avLst/>
                    </a:prstGeom>
                    <a:grpFill/>
                    <a:ln w="9525">
                      <a:solidFill>
                        <a:schemeClr val="tx1"/>
                      </a:solidFill>
                      <a:round/>
                      <a:headEnd/>
                      <a:tailEnd/>
                    </a:ln>
                    <a:extLst/>
                  </p:spPr>
                  <p:txBody>
                    <a:bodyPr/>
                    <a:lstStyle/>
                    <a:p>
                      <a:endParaRPr lang="en-US"/>
                    </a:p>
                  </p:txBody>
                </p:sp>
                <p:sp>
                  <p:nvSpPr>
                    <p:cNvPr id="2793" name="Line 2302"/>
                    <p:cNvSpPr>
                      <a:spLocks noChangeShapeType="1"/>
                    </p:cNvSpPr>
                    <p:nvPr/>
                  </p:nvSpPr>
                  <p:spPr bwMode="auto">
                    <a:xfrm flipV="1">
                      <a:off x="2722" y="2123"/>
                      <a:ext cx="30" cy="35"/>
                    </a:xfrm>
                    <a:prstGeom prst="line">
                      <a:avLst/>
                    </a:prstGeom>
                    <a:grpFill/>
                    <a:ln w="9525">
                      <a:solidFill>
                        <a:schemeClr val="tx1"/>
                      </a:solidFill>
                      <a:round/>
                      <a:headEnd/>
                      <a:tailEnd/>
                    </a:ln>
                    <a:extLst/>
                  </p:spPr>
                  <p:txBody>
                    <a:bodyPr/>
                    <a:lstStyle/>
                    <a:p>
                      <a:endParaRPr lang="en-US"/>
                    </a:p>
                  </p:txBody>
                </p:sp>
                <p:sp>
                  <p:nvSpPr>
                    <p:cNvPr id="2794" name="Line 2303"/>
                    <p:cNvSpPr>
                      <a:spLocks noChangeShapeType="1"/>
                    </p:cNvSpPr>
                    <p:nvPr/>
                  </p:nvSpPr>
                  <p:spPr bwMode="auto">
                    <a:xfrm>
                      <a:off x="2722" y="2158"/>
                      <a:ext cx="1" cy="102"/>
                    </a:xfrm>
                    <a:prstGeom prst="line">
                      <a:avLst/>
                    </a:prstGeom>
                    <a:grpFill/>
                    <a:ln w="9525">
                      <a:solidFill>
                        <a:schemeClr val="tx1"/>
                      </a:solidFill>
                      <a:round/>
                      <a:headEnd/>
                      <a:tailEnd/>
                    </a:ln>
                    <a:extLst/>
                  </p:spPr>
                  <p:txBody>
                    <a:bodyPr/>
                    <a:lstStyle/>
                    <a:p>
                      <a:endParaRPr lang="en-US"/>
                    </a:p>
                  </p:txBody>
                </p:sp>
              </p:grpSp>
              <p:grpSp>
                <p:nvGrpSpPr>
                  <p:cNvPr id="2761" name="Group 2309"/>
                  <p:cNvGrpSpPr>
                    <a:grpSpLocks/>
                  </p:cNvGrpSpPr>
                  <p:nvPr/>
                </p:nvGrpSpPr>
                <p:grpSpPr bwMode="auto">
                  <a:xfrm>
                    <a:off x="2629" y="2022"/>
                    <a:ext cx="123" cy="137"/>
                    <a:chOff x="2629" y="2022"/>
                    <a:chExt cx="123" cy="137"/>
                  </a:xfrm>
                  <a:grpFill/>
                </p:grpSpPr>
                <p:sp>
                  <p:nvSpPr>
                    <p:cNvPr id="2787" name="Freeform 2305"/>
                    <p:cNvSpPr>
                      <a:spLocks/>
                    </p:cNvSpPr>
                    <p:nvPr/>
                  </p:nvSpPr>
                  <p:spPr bwMode="auto">
                    <a:xfrm>
                      <a:off x="2629" y="2022"/>
                      <a:ext cx="123" cy="137"/>
                    </a:xfrm>
                    <a:custGeom>
                      <a:avLst/>
                      <a:gdLst>
                        <a:gd name="T0" fmla="*/ 63 w 247"/>
                        <a:gd name="T1" fmla="*/ 0 h 273"/>
                        <a:gd name="T2" fmla="*/ 0 w 247"/>
                        <a:gd name="T3" fmla="*/ 69 h 273"/>
                        <a:gd name="T4" fmla="*/ 0 w 247"/>
                        <a:gd name="T5" fmla="*/ 273 h 273"/>
                        <a:gd name="T6" fmla="*/ 186 w 247"/>
                        <a:gd name="T7" fmla="*/ 273 h 273"/>
                        <a:gd name="T8" fmla="*/ 247 w 247"/>
                        <a:gd name="T9" fmla="*/ 205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69"/>
                          </a:lnTo>
                          <a:lnTo>
                            <a:pt x="0" y="273"/>
                          </a:lnTo>
                          <a:lnTo>
                            <a:pt x="186" y="273"/>
                          </a:lnTo>
                          <a:lnTo>
                            <a:pt x="247" y="205"/>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2788" name="Line 2306"/>
                    <p:cNvSpPr>
                      <a:spLocks noChangeShapeType="1"/>
                    </p:cNvSpPr>
                    <p:nvPr/>
                  </p:nvSpPr>
                  <p:spPr bwMode="auto">
                    <a:xfrm flipH="1">
                      <a:off x="2629" y="2057"/>
                      <a:ext cx="93" cy="1"/>
                    </a:xfrm>
                    <a:prstGeom prst="line">
                      <a:avLst/>
                    </a:prstGeom>
                    <a:grpFill/>
                    <a:ln w="9525">
                      <a:solidFill>
                        <a:schemeClr val="tx1"/>
                      </a:solidFill>
                      <a:round/>
                      <a:headEnd/>
                      <a:tailEnd/>
                    </a:ln>
                    <a:extLst/>
                  </p:spPr>
                  <p:txBody>
                    <a:bodyPr/>
                    <a:lstStyle/>
                    <a:p>
                      <a:endParaRPr lang="en-US"/>
                    </a:p>
                  </p:txBody>
                </p:sp>
                <p:sp>
                  <p:nvSpPr>
                    <p:cNvPr id="2789" name="Line 2307"/>
                    <p:cNvSpPr>
                      <a:spLocks noChangeShapeType="1"/>
                    </p:cNvSpPr>
                    <p:nvPr/>
                  </p:nvSpPr>
                  <p:spPr bwMode="auto">
                    <a:xfrm flipV="1">
                      <a:off x="2722" y="2022"/>
                      <a:ext cx="30" cy="35"/>
                    </a:xfrm>
                    <a:prstGeom prst="line">
                      <a:avLst/>
                    </a:prstGeom>
                    <a:grpFill/>
                    <a:ln w="9525">
                      <a:solidFill>
                        <a:schemeClr val="tx1"/>
                      </a:solidFill>
                      <a:round/>
                      <a:headEnd/>
                      <a:tailEnd/>
                    </a:ln>
                    <a:extLst/>
                  </p:spPr>
                  <p:txBody>
                    <a:bodyPr/>
                    <a:lstStyle/>
                    <a:p>
                      <a:endParaRPr lang="en-US"/>
                    </a:p>
                  </p:txBody>
                </p:sp>
                <p:sp>
                  <p:nvSpPr>
                    <p:cNvPr id="2790" name="Line 2308"/>
                    <p:cNvSpPr>
                      <a:spLocks noChangeShapeType="1"/>
                    </p:cNvSpPr>
                    <p:nvPr/>
                  </p:nvSpPr>
                  <p:spPr bwMode="auto">
                    <a:xfrm>
                      <a:off x="2722" y="2057"/>
                      <a:ext cx="1" cy="102"/>
                    </a:xfrm>
                    <a:prstGeom prst="line">
                      <a:avLst/>
                    </a:prstGeom>
                    <a:grpFill/>
                    <a:ln w="9525">
                      <a:solidFill>
                        <a:schemeClr val="tx1"/>
                      </a:solidFill>
                      <a:round/>
                      <a:headEnd/>
                      <a:tailEnd/>
                    </a:ln>
                    <a:extLst/>
                  </p:spPr>
                  <p:txBody>
                    <a:bodyPr/>
                    <a:lstStyle/>
                    <a:p>
                      <a:endParaRPr lang="en-US"/>
                    </a:p>
                  </p:txBody>
                </p:sp>
              </p:grpSp>
              <p:grpSp>
                <p:nvGrpSpPr>
                  <p:cNvPr id="2762" name="Group 2314"/>
                  <p:cNvGrpSpPr>
                    <a:grpSpLocks/>
                  </p:cNvGrpSpPr>
                  <p:nvPr/>
                </p:nvGrpSpPr>
                <p:grpSpPr bwMode="auto">
                  <a:xfrm>
                    <a:off x="2629" y="1921"/>
                    <a:ext cx="123" cy="137"/>
                    <a:chOff x="2629" y="1921"/>
                    <a:chExt cx="123" cy="137"/>
                  </a:xfrm>
                  <a:grpFill/>
                </p:grpSpPr>
                <p:sp>
                  <p:nvSpPr>
                    <p:cNvPr id="2783" name="Freeform 2310"/>
                    <p:cNvSpPr>
                      <a:spLocks/>
                    </p:cNvSpPr>
                    <p:nvPr/>
                  </p:nvSpPr>
                  <p:spPr bwMode="auto">
                    <a:xfrm>
                      <a:off x="2629" y="1921"/>
                      <a:ext cx="123" cy="137"/>
                    </a:xfrm>
                    <a:custGeom>
                      <a:avLst/>
                      <a:gdLst>
                        <a:gd name="T0" fmla="*/ 63 w 247"/>
                        <a:gd name="T1" fmla="*/ 0 h 273"/>
                        <a:gd name="T2" fmla="*/ 0 w 247"/>
                        <a:gd name="T3" fmla="*/ 69 h 273"/>
                        <a:gd name="T4" fmla="*/ 0 w 247"/>
                        <a:gd name="T5" fmla="*/ 273 h 273"/>
                        <a:gd name="T6" fmla="*/ 186 w 247"/>
                        <a:gd name="T7" fmla="*/ 273 h 273"/>
                        <a:gd name="T8" fmla="*/ 247 w 247"/>
                        <a:gd name="T9" fmla="*/ 205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69"/>
                          </a:lnTo>
                          <a:lnTo>
                            <a:pt x="0" y="273"/>
                          </a:lnTo>
                          <a:lnTo>
                            <a:pt x="186" y="273"/>
                          </a:lnTo>
                          <a:lnTo>
                            <a:pt x="247" y="205"/>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2784" name="Line 2311"/>
                    <p:cNvSpPr>
                      <a:spLocks noChangeShapeType="1"/>
                    </p:cNvSpPr>
                    <p:nvPr/>
                  </p:nvSpPr>
                  <p:spPr bwMode="auto">
                    <a:xfrm flipH="1">
                      <a:off x="2629" y="1956"/>
                      <a:ext cx="93" cy="1"/>
                    </a:xfrm>
                    <a:prstGeom prst="line">
                      <a:avLst/>
                    </a:prstGeom>
                    <a:grpFill/>
                    <a:ln w="9525">
                      <a:solidFill>
                        <a:schemeClr val="tx1"/>
                      </a:solidFill>
                      <a:round/>
                      <a:headEnd/>
                      <a:tailEnd/>
                    </a:ln>
                    <a:extLst/>
                  </p:spPr>
                  <p:txBody>
                    <a:bodyPr/>
                    <a:lstStyle/>
                    <a:p>
                      <a:endParaRPr lang="en-US"/>
                    </a:p>
                  </p:txBody>
                </p:sp>
                <p:sp>
                  <p:nvSpPr>
                    <p:cNvPr id="2785" name="Line 2312"/>
                    <p:cNvSpPr>
                      <a:spLocks noChangeShapeType="1"/>
                    </p:cNvSpPr>
                    <p:nvPr/>
                  </p:nvSpPr>
                  <p:spPr bwMode="auto">
                    <a:xfrm flipV="1">
                      <a:off x="2722" y="1921"/>
                      <a:ext cx="30" cy="35"/>
                    </a:xfrm>
                    <a:prstGeom prst="line">
                      <a:avLst/>
                    </a:prstGeom>
                    <a:grpFill/>
                    <a:ln w="9525">
                      <a:solidFill>
                        <a:schemeClr val="tx1"/>
                      </a:solidFill>
                      <a:round/>
                      <a:headEnd/>
                      <a:tailEnd/>
                    </a:ln>
                    <a:extLst/>
                  </p:spPr>
                  <p:txBody>
                    <a:bodyPr/>
                    <a:lstStyle/>
                    <a:p>
                      <a:endParaRPr lang="en-US"/>
                    </a:p>
                  </p:txBody>
                </p:sp>
                <p:sp>
                  <p:nvSpPr>
                    <p:cNvPr id="2786" name="Line 2313"/>
                    <p:cNvSpPr>
                      <a:spLocks noChangeShapeType="1"/>
                    </p:cNvSpPr>
                    <p:nvPr/>
                  </p:nvSpPr>
                  <p:spPr bwMode="auto">
                    <a:xfrm>
                      <a:off x="2722" y="1956"/>
                      <a:ext cx="1" cy="102"/>
                    </a:xfrm>
                    <a:prstGeom prst="line">
                      <a:avLst/>
                    </a:prstGeom>
                    <a:grpFill/>
                    <a:ln w="9525">
                      <a:solidFill>
                        <a:schemeClr val="tx1"/>
                      </a:solidFill>
                      <a:round/>
                      <a:headEnd/>
                      <a:tailEnd/>
                    </a:ln>
                    <a:extLst/>
                  </p:spPr>
                  <p:txBody>
                    <a:bodyPr/>
                    <a:lstStyle/>
                    <a:p>
                      <a:endParaRPr lang="en-US"/>
                    </a:p>
                  </p:txBody>
                </p:sp>
              </p:grpSp>
              <p:grpSp>
                <p:nvGrpSpPr>
                  <p:cNvPr id="2763" name="Group 2319"/>
                  <p:cNvGrpSpPr>
                    <a:grpSpLocks/>
                  </p:cNvGrpSpPr>
                  <p:nvPr/>
                </p:nvGrpSpPr>
                <p:grpSpPr bwMode="auto">
                  <a:xfrm>
                    <a:off x="2533" y="1820"/>
                    <a:ext cx="123" cy="137"/>
                    <a:chOff x="2533" y="1820"/>
                    <a:chExt cx="123" cy="137"/>
                  </a:xfrm>
                  <a:grpFill/>
                </p:grpSpPr>
                <p:sp>
                  <p:nvSpPr>
                    <p:cNvPr id="2779" name="Freeform 2315"/>
                    <p:cNvSpPr>
                      <a:spLocks/>
                    </p:cNvSpPr>
                    <p:nvPr/>
                  </p:nvSpPr>
                  <p:spPr bwMode="auto">
                    <a:xfrm>
                      <a:off x="2533" y="1820"/>
                      <a:ext cx="123" cy="137"/>
                    </a:xfrm>
                    <a:custGeom>
                      <a:avLst/>
                      <a:gdLst>
                        <a:gd name="T0" fmla="*/ 63 w 247"/>
                        <a:gd name="T1" fmla="*/ 0 h 273"/>
                        <a:gd name="T2" fmla="*/ 0 w 247"/>
                        <a:gd name="T3" fmla="*/ 69 h 273"/>
                        <a:gd name="T4" fmla="*/ 0 w 247"/>
                        <a:gd name="T5" fmla="*/ 273 h 273"/>
                        <a:gd name="T6" fmla="*/ 186 w 247"/>
                        <a:gd name="T7" fmla="*/ 273 h 273"/>
                        <a:gd name="T8" fmla="*/ 247 w 247"/>
                        <a:gd name="T9" fmla="*/ 205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69"/>
                          </a:lnTo>
                          <a:lnTo>
                            <a:pt x="0" y="273"/>
                          </a:lnTo>
                          <a:lnTo>
                            <a:pt x="186" y="273"/>
                          </a:lnTo>
                          <a:lnTo>
                            <a:pt x="247" y="205"/>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2780" name="Line 2316"/>
                    <p:cNvSpPr>
                      <a:spLocks noChangeShapeType="1"/>
                    </p:cNvSpPr>
                    <p:nvPr/>
                  </p:nvSpPr>
                  <p:spPr bwMode="auto">
                    <a:xfrm flipH="1">
                      <a:off x="2533" y="1855"/>
                      <a:ext cx="93" cy="1"/>
                    </a:xfrm>
                    <a:prstGeom prst="line">
                      <a:avLst/>
                    </a:prstGeom>
                    <a:grpFill/>
                    <a:ln w="9525">
                      <a:solidFill>
                        <a:schemeClr val="tx1"/>
                      </a:solidFill>
                      <a:round/>
                      <a:headEnd/>
                      <a:tailEnd/>
                    </a:ln>
                    <a:extLst/>
                  </p:spPr>
                  <p:txBody>
                    <a:bodyPr/>
                    <a:lstStyle/>
                    <a:p>
                      <a:endParaRPr lang="en-US"/>
                    </a:p>
                  </p:txBody>
                </p:sp>
                <p:sp>
                  <p:nvSpPr>
                    <p:cNvPr id="2781" name="Line 2317"/>
                    <p:cNvSpPr>
                      <a:spLocks noChangeShapeType="1"/>
                    </p:cNvSpPr>
                    <p:nvPr/>
                  </p:nvSpPr>
                  <p:spPr bwMode="auto">
                    <a:xfrm flipV="1">
                      <a:off x="2626" y="1820"/>
                      <a:ext cx="30" cy="35"/>
                    </a:xfrm>
                    <a:prstGeom prst="line">
                      <a:avLst/>
                    </a:prstGeom>
                    <a:grpFill/>
                    <a:ln w="9525">
                      <a:solidFill>
                        <a:schemeClr val="tx1"/>
                      </a:solidFill>
                      <a:round/>
                      <a:headEnd/>
                      <a:tailEnd/>
                    </a:ln>
                    <a:extLst/>
                  </p:spPr>
                  <p:txBody>
                    <a:bodyPr/>
                    <a:lstStyle/>
                    <a:p>
                      <a:endParaRPr lang="en-US"/>
                    </a:p>
                  </p:txBody>
                </p:sp>
                <p:sp>
                  <p:nvSpPr>
                    <p:cNvPr id="2782" name="Line 2318"/>
                    <p:cNvSpPr>
                      <a:spLocks noChangeShapeType="1"/>
                    </p:cNvSpPr>
                    <p:nvPr/>
                  </p:nvSpPr>
                  <p:spPr bwMode="auto">
                    <a:xfrm>
                      <a:off x="2626" y="1855"/>
                      <a:ext cx="1" cy="102"/>
                    </a:xfrm>
                    <a:prstGeom prst="line">
                      <a:avLst/>
                    </a:prstGeom>
                    <a:grpFill/>
                    <a:ln w="9525">
                      <a:solidFill>
                        <a:schemeClr val="tx1"/>
                      </a:solidFill>
                      <a:round/>
                      <a:headEnd/>
                      <a:tailEnd/>
                    </a:ln>
                    <a:extLst/>
                  </p:spPr>
                  <p:txBody>
                    <a:bodyPr/>
                    <a:lstStyle/>
                    <a:p>
                      <a:endParaRPr lang="en-US"/>
                    </a:p>
                  </p:txBody>
                </p:sp>
              </p:grpSp>
              <p:grpSp>
                <p:nvGrpSpPr>
                  <p:cNvPr id="2764" name="Group 2324"/>
                  <p:cNvGrpSpPr>
                    <a:grpSpLocks/>
                  </p:cNvGrpSpPr>
                  <p:nvPr/>
                </p:nvGrpSpPr>
                <p:grpSpPr bwMode="auto">
                  <a:xfrm>
                    <a:off x="2629" y="1820"/>
                    <a:ext cx="123" cy="137"/>
                    <a:chOff x="2629" y="1820"/>
                    <a:chExt cx="123" cy="137"/>
                  </a:xfrm>
                  <a:grpFill/>
                </p:grpSpPr>
                <p:sp>
                  <p:nvSpPr>
                    <p:cNvPr id="2775" name="Freeform 2320"/>
                    <p:cNvSpPr>
                      <a:spLocks/>
                    </p:cNvSpPr>
                    <p:nvPr/>
                  </p:nvSpPr>
                  <p:spPr bwMode="auto">
                    <a:xfrm>
                      <a:off x="2629" y="1820"/>
                      <a:ext cx="123" cy="137"/>
                    </a:xfrm>
                    <a:custGeom>
                      <a:avLst/>
                      <a:gdLst>
                        <a:gd name="T0" fmla="*/ 63 w 247"/>
                        <a:gd name="T1" fmla="*/ 0 h 273"/>
                        <a:gd name="T2" fmla="*/ 0 w 247"/>
                        <a:gd name="T3" fmla="*/ 69 h 273"/>
                        <a:gd name="T4" fmla="*/ 0 w 247"/>
                        <a:gd name="T5" fmla="*/ 273 h 273"/>
                        <a:gd name="T6" fmla="*/ 186 w 247"/>
                        <a:gd name="T7" fmla="*/ 273 h 273"/>
                        <a:gd name="T8" fmla="*/ 247 w 247"/>
                        <a:gd name="T9" fmla="*/ 205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69"/>
                          </a:lnTo>
                          <a:lnTo>
                            <a:pt x="0" y="273"/>
                          </a:lnTo>
                          <a:lnTo>
                            <a:pt x="186" y="273"/>
                          </a:lnTo>
                          <a:lnTo>
                            <a:pt x="247" y="205"/>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2776" name="Line 2321"/>
                    <p:cNvSpPr>
                      <a:spLocks noChangeShapeType="1"/>
                    </p:cNvSpPr>
                    <p:nvPr/>
                  </p:nvSpPr>
                  <p:spPr bwMode="auto">
                    <a:xfrm flipH="1">
                      <a:off x="2629" y="1855"/>
                      <a:ext cx="93" cy="1"/>
                    </a:xfrm>
                    <a:prstGeom prst="line">
                      <a:avLst/>
                    </a:prstGeom>
                    <a:grpFill/>
                    <a:ln w="9525">
                      <a:solidFill>
                        <a:schemeClr val="tx1"/>
                      </a:solidFill>
                      <a:round/>
                      <a:headEnd/>
                      <a:tailEnd/>
                    </a:ln>
                    <a:extLst/>
                  </p:spPr>
                  <p:txBody>
                    <a:bodyPr/>
                    <a:lstStyle/>
                    <a:p>
                      <a:endParaRPr lang="en-US"/>
                    </a:p>
                  </p:txBody>
                </p:sp>
                <p:sp>
                  <p:nvSpPr>
                    <p:cNvPr id="2777" name="Line 2322"/>
                    <p:cNvSpPr>
                      <a:spLocks noChangeShapeType="1"/>
                    </p:cNvSpPr>
                    <p:nvPr/>
                  </p:nvSpPr>
                  <p:spPr bwMode="auto">
                    <a:xfrm flipV="1">
                      <a:off x="2722" y="1820"/>
                      <a:ext cx="30" cy="35"/>
                    </a:xfrm>
                    <a:prstGeom prst="line">
                      <a:avLst/>
                    </a:prstGeom>
                    <a:grpFill/>
                    <a:ln w="9525">
                      <a:solidFill>
                        <a:schemeClr val="tx1"/>
                      </a:solidFill>
                      <a:round/>
                      <a:headEnd/>
                      <a:tailEnd/>
                    </a:ln>
                    <a:extLst/>
                  </p:spPr>
                  <p:txBody>
                    <a:bodyPr/>
                    <a:lstStyle/>
                    <a:p>
                      <a:endParaRPr lang="en-US"/>
                    </a:p>
                  </p:txBody>
                </p:sp>
                <p:sp>
                  <p:nvSpPr>
                    <p:cNvPr id="2778" name="Line 2323"/>
                    <p:cNvSpPr>
                      <a:spLocks noChangeShapeType="1"/>
                    </p:cNvSpPr>
                    <p:nvPr/>
                  </p:nvSpPr>
                  <p:spPr bwMode="auto">
                    <a:xfrm>
                      <a:off x="2722" y="1855"/>
                      <a:ext cx="1" cy="102"/>
                    </a:xfrm>
                    <a:prstGeom prst="line">
                      <a:avLst/>
                    </a:prstGeom>
                    <a:grpFill/>
                    <a:ln w="9525">
                      <a:solidFill>
                        <a:schemeClr val="tx1"/>
                      </a:solidFill>
                      <a:round/>
                      <a:headEnd/>
                      <a:tailEnd/>
                    </a:ln>
                    <a:extLst/>
                  </p:spPr>
                  <p:txBody>
                    <a:bodyPr/>
                    <a:lstStyle/>
                    <a:p>
                      <a:endParaRPr lang="en-US"/>
                    </a:p>
                  </p:txBody>
                </p:sp>
              </p:grpSp>
              <p:grpSp>
                <p:nvGrpSpPr>
                  <p:cNvPr id="2765" name="Group 2329"/>
                  <p:cNvGrpSpPr>
                    <a:grpSpLocks/>
                  </p:cNvGrpSpPr>
                  <p:nvPr/>
                </p:nvGrpSpPr>
                <p:grpSpPr bwMode="auto">
                  <a:xfrm>
                    <a:off x="2533" y="1719"/>
                    <a:ext cx="123" cy="137"/>
                    <a:chOff x="2533" y="1719"/>
                    <a:chExt cx="123" cy="137"/>
                  </a:xfrm>
                  <a:grpFill/>
                </p:grpSpPr>
                <p:sp>
                  <p:nvSpPr>
                    <p:cNvPr id="2771" name="Freeform 2325"/>
                    <p:cNvSpPr>
                      <a:spLocks/>
                    </p:cNvSpPr>
                    <p:nvPr/>
                  </p:nvSpPr>
                  <p:spPr bwMode="auto">
                    <a:xfrm>
                      <a:off x="2533" y="1719"/>
                      <a:ext cx="123" cy="137"/>
                    </a:xfrm>
                    <a:custGeom>
                      <a:avLst/>
                      <a:gdLst>
                        <a:gd name="T0" fmla="*/ 63 w 247"/>
                        <a:gd name="T1" fmla="*/ 0 h 273"/>
                        <a:gd name="T2" fmla="*/ 0 w 247"/>
                        <a:gd name="T3" fmla="*/ 69 h 273"/>
                        <a:gd name="T4" fmla="*/ 0 w 247"/>
                        <a:gd name="T5" fmla="*/ 273 h 273"/>
                        <a:gd name="T6" fmla="*/ 186 w 247"/>
                        <a:gd name="T7" fmla="*/ 273 h 273"/>
                        <a:gd name="T8" fmla="*/ 247 w 247"/>
                        <a:gd name="T9" fmla="*/ 206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69"/>
                          </a:lnTo>
                          <a:lnTo>
                            <a:pt x="0" y="273"/>
                          </a:lnTo>
                          <a:lnTo>
                            <a:pt x="186" y="273"/>
                          </a:lnTo>
                          <a:lnTo>
                            <a:pt x="247" y="206"/>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2772" name="Line 2326"/>
                    <p:cNvSpPr>
                      <a:spLocks noChangeShapeType="1"/>
                    </p:cNvSpPr>
                    <p:nvPr/>
                  </p:nvSpPr>
                  <p:spPr bwMode="auto">
                    <a:xfrm flipH="1">
                      <a:off x="2533" y="1754"/>
                      <a:ext cx="93" cy="1"/>
                    </a:xfrm>
                    <a:prstGeom prst="line">
                      <a:avLst/>
                    </a:prstGeom>
                    <a:grpFill/>
                    <a:ln w="9525">
                      <a:solidFill>
                        <a:schemeClr val="tx1"/>
                      </a:solidFill>
                      <a:round/>
                      <a:headEnd/>
                      <a:tailEnd/>
                    </a:ln>
                    <a:extLst/>
                  </p:spPr>
                  <p:txBody>
                    <a:bodyPr/>
                    <a:lstStyle/>
                    <a:p>
                      <a:endParaRPr lang="en-US"/>
                    </a:p>
                  </p:txBody>
                </p:sp>
                <p:sp>
                  <p:nvSpPr>
                    <p:cNvPr id="2773" name="Line 2327"/>
                    <p:cNvSpPr>
                      <a:spLocks noChangeShapeType="1"/>
                    </p:cNvSpPr>
                    <p:nvPr/>
                  </p:nvSpPr>
                  <p:spPr bwMode="auto">
                    <a:xfrm flipV="1">
                      <a:off x="2626" y="1719"/>
                      <a:ext cx="30" cy="35"/>
                    </a:xfrm>
                    <a:prstGeom prst="line">
                      <a:avLst/>
                    </a:prstGeom>
                    <a:grpFill/>
                    <a:ln w="9525">
                      <a:solidFill>
                        <a:schemeClr val="tx1"/>
                      </a:solidFill>
                      <a:round/>
                      <a:headEnd/>
                      <a:tailEnd/>
                    </a:ln>
                    <a:extLst/>
                  </p:spPr>
                  <p:txBody>
                    <a:bodyPr/>
                    <a:lstStyle/>
                    <a:p>
                      <a:endParaRPr lang="en-US"/>
                    </a:p>
                  </p:txBody>
                </p:sp>
                <p:sp>
                  <p:nvSpPr>
                    <p:cNvPr id="2774" name="Line 2328"/>
                    <p:cNvSpPr>
                      <a:spLocks noChangeShapeType="1"/>
                    </p:cNvSpPr>
                    <p:nvPr/>
                  </p:nvSpPr>
                  <p:spPr bwMode="auto">
                    <a:xfrm>
                      <a:off x="2626" y="1754"/>
                      <a:ext cx="1" cy="102"/>
                    </a:xfrm>
                    <a:prstGeom prst="line">
                      <a:avLst/>
                    </a:prstGeom>
                    <a:grpFill/>
                    <a:ln w="9525">
                      <a:solidFill>
                        <a:schemeClr val="tx1"/>
                      </a:solidFill>
                      <a:round/>
                      <a:headEnd/>
                      <a:tailEnd/>
                    </a:ln>
                    <a:extLst/>
                  </p:spPr>
                  <p:txBody>
                    <a:bodyPr/>
                    <a:lstStyle/>
                    <a:p>
                      <a:endParaRPr lang="en-US"/>
                    </a:p>
                  </p:txBody>
                </p:sp>
              </p:grpSp>
              <p:grpSp>
                <p:nvGrpSpPr>
                  <p:cNvPr id="2766" name="Group 2334"/>
                  <p:cNvGrpSpPr>
                    <a:grpSpLocks/>
                  </p:cNvGrpSpPr>
                  <p:nvPr/>
                </p:nvGrpSpPr>
                <p:grpSpPr bwMode="auto">
                  <a:xfrm>
                    <a:off x="2629" y="1719"/>
                    <a:ext cx="123" cy="137"/>
                    <a:chOff x="2629" y="1719"/>
                    <a:chExt cx="123" cy="137"/>
                  </a:xfrm>
                  <a:grpFill/>
                </p:grpSpPr>
                <p:sp>
                  <p:nvSpPr>
                    <p:cNvPr id="2767" name="Freeform 2330"/>
                    <p:cNvSpPr>
                      <a:spLocks/>
                    </p:cNvSpPr>
                    <p:nvPr/>
                  </p:nvSpPr>
                  <p:spPr bwMode="auto">
                    <a:xfrm>
                      <a:off x="2629" y="1719"/>
                      <a:ext cx="123" cy="137"/>
                    </a:xfrm>
                    <a:custGeom>
                      <a:avLst/>
                      <a:gdLst>
                        <a:gd name="T0" fmla="*/ 63 w 247"/>
                        <a:gd name="T1" fmla="*/ 0 h 273"/>
                        <a:gd name="T2" fmla="*/ 0 w 247"/>
                        <a:gd name="T3" fmla="*/ 69 h 273"/>
                        <a:gd name="T4" fmla="*/ 0 w 247"/>
                        <a:gd name="T5" fmla="*/ 273 h 273"/>
                        <a:gd name="T6" fmla="*/ 186 w 247"/>
                        <a:gd name="T7" fmla="*/ 273 h 273"/>
                        <a:gd name="T8" fmla="*/ 247 w 247"/>
                        <a:gd name="T9" fmla="*/ 206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69"/>
                          </a:lnTo>
                          <a:lnTo>
                            <a:pt x="0" y="273"/>
                          </a:lnTo>
                          <a:lnTo>
                            <a:pt x="186" y="273"/>
                          </a:lnTo>
                          <a:lnTo>
                            <a:pt x="247" y="206"/>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2768" name="Line 2331"/>
                    <p:cNvSpPr>
                      <a:spLocks noChangeShapeType="1"/>
                    </p:cNvSpPr>
                    <p:nvPr/>
                  </p:nvSpPr>
                  <p:spPr bwMode="auto">
                    <a:xfrm flipH="1">
                      <a:off x="2629" y="1754"/>
                      <a:ext cx="93" cy="1"/>
                    </a:xfrm>
                    <a:prstGeom prst="line">
                      <a:avLst/>
                    </a:prstGeom>
                    <a:grpFill/>
                    <a:ln w="9525">
                      <a:solidFill>
                        <a:schemeClr val="tx1"/>
                      </a:solidFill>
                      <a:round/>
                      <a:headEnd/>
                      <a:tailEnd/>
                    </a:ln>
                    <a:extLst/>
                  </p:spPr>
                  <p:txBody>
                    <a:bodyPr/>
                    <a:lstStyle/>
                    <a:p>
                      <a:endParaRPr lang="en-US"/>
                    </a:p>
                  </p:txBody>
                </p:sp>
                <p:sp>
                  <p:nvSpPr>
                    <p:cNvPr id="2769" name="Line 2332"/>
                    <p:cNvSpPr>
                      <a:spLocks noChangeShapeType="1"/>
                    </p:cNvSpPr>
                    <p:nvPr/>
                  </p:nvSpPr>
                  <p:spPr bwMode="auto">
                    <a:xfrm flipV="1">
                      <a:off x="2722" y="1719"/>
                      <a:ext cx="30" cy="35"/>
                    </a:xfrm>
                    <a:prstGeom prst="line">
                      <a:avLst/>
                    </a:prstGeom>
                    <a:grpFill/>
                    <a:ln w="9525">
                      <a:solidFill>
                        <a:schemeClr val="tx1"/>
                      </a:solidFill>
                      <a:round/>
                      <a:headEnd/>
                      <a:tailEnd/>
                    </a:ln>
                    <a:extLst/>
                  </p:spPr>
                  <p:txBody>
                    <a:bodyPr/>
                    <a:lstStyle/>
                    <a:p>
                      <a:endParaRPr lang="en-US"/>
                    </a:p>
                  </p:txBody>
                </p:sp>
                <p:sp>
                  <p:nvSpPr>
                    <p:cNvPr id="2770" name="Line 2333"/>
                    <p:cNvSpPr>
                      <a:spLocks noChangeShapeType="1"/>
                    </p:cNvSpPr>
                    <p:nvPr/>
                  </p:nvSpPr>
                  <p:spPr bwMode="auto">
                    <a:xfrm>
                      <a:off x="2722" y="1754"/>
                      <a:ext cx="1" cy="102"/>
                    </a:xfrm>
                    <a:prstGeom prst="line">
                      <a:avLst/>
                    </a:prstGeom>
                    <a:grpFill/>
                    <a:ln w="9525">
                      <a:solidFill>
                        <a:schemeClr val="tx1"/>
                      </a:solidFill>
                      <a:round/>
                      <a:headEnd/>
                      <a:tailEnd/>
                    </a:ln>
                    <a:extLst/>
                  </p:spPr>
                  <p:txBody>
                    <a:bodyPr/>
                    <a:lstStyle/>
                    <a:p>
                      <a:endParaRPr lang="en-US"/>
                    </a:p>
                  </p:txBody>
                </p:sp>
              </p:grpSp>
            </p:grpSp>
            <p:grpSp>
              <p:nvGrpSpPr>
                <p:cNvPr id="2545" name="Group 2436"/>
                <p:cNvGrpSpPr>
                  <a:grpSpLocks/>
                </p:cNvGrpSpPr>
                <p:nvPr/>
              </p:nvGrpSpPr>
              <p:grpSpPr bwMode="auto">
                <a:xfrm>
                  <a:off x="2723" y="1719"/>
                  <a:ext cx="219" cy="1046"/>
                  <a:chOff x="2723" y="1719"/>
                  <a:chExt cx="219" cy="1046"/>
                </a:xfrm>
                <a:grpFill/>
              </p:grpSpPr>
              <p:grpSp>
                <p:nvGrpSpPr>
                  <p:cNvPr id="2647" name="Group 2340"/>
                  <p:cNvGrpSpPr>
                    <a:grpSpLocks/>
                  </p:cNvGrpSpPr>
                  <p:nvPr/>
                </p:nvGrpSpPr>
                <p:grpSpPr bwMode="auto">
                  <a:xfrm>
                    <a:off x="2723" y="2628"/>
                    <a:ext cx="124" cy="137"/>
                    <a:chOff x="2723" y="2628"/>
                    <a:chExt cx="124" cy="137"/>
                  </a:xfrm>
                  <a:grpFill/>
                </p:grpSpPr>
                <p:sp>
                  <p:nvSpPr>
                    <p:cNvPr id="2743" name="Freeform 2336"/>
                    <p:cNvSpPr>
                      <a:spLocks/>
                    </p:cNvSpPr>
                    <p:nvPr/>
                  </p:nvSpPr>
                  <p:spPr bwMode="auto">
                    <a:xfrm>
                      <a:off x="2723" y="2628"/>
                      <a:ext cx="124" cy="137"/>
                    </a:xfrm>
                    <a:custGeom>
                      <a:avLst/>
                      <a:gdLst>
                        <a:gd name="T0" fmla="*/ 63 w 247"/>
                        <a:gd name="T1" fmla="*/ 0 h 273"/>
                        <a:gd name="T2" fmla="*/ 0 w 247"/>
                        <a:gd name="T3" fmla="*/ 69 h 273"/>
                        <a:gd name="T4" fmla="*/ 0 w 247"/>
                        <a:gd name="T5" fmla="*/ 273 h 273"/>
                        <a:gd name="T6" fmla="*/ 186 w 247"/>
                        <a:gd name="T7" fmla="*/ 273 h 273"/>
                        <a:gd name="T8" fmla="*/ 247 w 247"/>
                        <a:gd name="T9" fmla="*/ 206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69"/>
                          </a:lnTo>
                          <a:lnTo>
                            <a:pt x="0" y="273"/>
                          </a:lnTo>
                          <a:lnTo>
                            <a:pt x="186" y="273"/>
                          </a:lnTo>
                          <a:lnTo>
                            <a:pt x="247" y="206"/>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2744" name="Line 2337"/>
                    <p:cNvSpPr>
                      <a:spLocks noChangeShapeType="1"/>
                    </p:cNvSpPr>
                    <p:nvPr/>
                  </p:nvSpPr>
                  <p:spPr bwMode="auto">
                    <a:xfrm flipH="1">
                      <a:off x="2723" y="2663"/>
                      <a:ext cx="93" cy="1"/>
                    </a:xfrm>
                    <a:prstGeom prst="line">
                      <a:avLst/>
                    </a:prstGeom>
                    <a:grpFill/>
                    <a:ln w="9525">
                      <a:solidFill>
                        <a:schemeClr val="tx1"/>
                      </a:solidFill>
                      <a:round/>
                      <a:headEnd/>
                      <a:tailEnd/>
                    </a:ln>
                    <a:extLst/>
                  </p:spPr>
                  <p:txBody>
                    <a:bodyPr/>
                    <a:lstStyle/>
                    <a:p>
                      <a:endParaRPr lang="en-US"/>
                    </a:p>
                  </p:txBody>
                </p:sp>
                <p:sp>
                  <p:nvSpPr>
                    <p:cNvPr id="2745" name="Line 2338"/>
                    <p:cNvSpPr>
                      <a:spLocks noChangeShapeType="1"/>
                    </p:cNvSpPr>
                    <p:nvPr/>
                  </p:nvSpPr>
                  <p:spPr bwMode="auto">
                    <a:xfrm flipV="1">
                      <a:off x="2816" y="2628"/>
                      <a:ext cx="31" cy="35"/>
                    </a:xfrm>
                    <a:prstGeom prst="line">
                      <a:avLst/>
                    </a:prstGeom>
                    <a:grpFill/>
                    <a:ln w="9525">
                      <a:solidFill>
                        <a:schemeClr val="tx1"/>
                      </a:solidFill>
                      <a:round/>
                      <a:headEnd/>
                      <a:tailEnd/>
                    </a:ln>
                    <a:extLst/>
                  </p:spPr>
                  <p:txBody>
                    <a:bodyPr/>
                    <a:lstStyle/>
                    <a:p>
                      <a:endParaRPr lang="en-US"/>
                    </a:p>
                  </p:txBody>
                </p:sp>
                <p:sp>
                  <p:nvSpPr>
                    <p:cNvPr id="2746" name="Line 2339"/>
                    <p:cNvSpPr>
                      <a:spLocks noChangeShapeType="1"/>
                    </p:cNvSpPr>
                    <p:nvPr/>
                  </p:nvSpPr>
                  <p:spPr bwMode="auto">
                    <a:xfrm>
                      <a:off x="2816" y="2663"/>
                      <a:ext cx="1" cy="102"/>
                    </a:xfrm>
                    <a:prstGeom prst="line">
                      <a:avLst/>
                    </a:prstGeom>
                    <a:grpFill/>
                    <a:ln w="9525">
                      <a:solidFill>
                        <a:schemeClr val="tx1"/>
                      </a:solidFill>
                      <a:round/>
                      <a:headEnd/>
                      <a:tailEnd/>
                    </a:ln>
                    <a:extLst/>
                  </p:spPr>
                  <p:txBody>
                    <a:bodyPr/>
                    <a:lstStyle/>
                    <a:p>
                      <a:endParaRPr lang="en-US"/>
                    </a:p>
                  </p:txBody>
                </p:sp>
              </p:grpSp>
              <p:grpSp>
                <p:nvGrpSpPr>
                  <p:cNvPr id="2648" name="Group 2345"/>
                  <p:cNvGrpSpPr>
                    <a:grpSpLocks/>
                  </p:cNvGrpSpPr>
                  <p:nvPr/>
                </p:nvGrpSpPr>
                <p:grpSpPr bwMode="auto">
                  <a:xfrm>
                    <a:off x="2723" y="2527"/>
                    <a:ext cx="124" cy="137"/>
                    <a:chOff x="2723" y="2527"/>
                    <a:chExt cx="124" cy="137"/>
                  </a:xfrm>
                  <a:grpFill/>
                </p:grpSpPr>
                <p:sp>
                  <p:nvSpPr>
                    <p:cNvPr id="2739" name="Freeform 2341"/>
                    <p:cNvSpPr>
                      <a:spLocks/>
                    </p:cNvSpPr>
                    <p:nvPr/>
                  </p:nvSpPr>
                  <p:spPr bwMode="auto">
                    <a:xfrm>
                      <a:off x="2723" y="2527"/>
                      <a:ext cx="124" cy="137"/>
                    </a:xfrm>
                    <a:custGeom>
                      <a:avLst/>
                      <a:gdLst>
                        <a:gd name="T0" fmla="*/ 63 w 247"/>
                        <a:gd name="T1" fmla="*/ 0 h 273"/>
                        <a:gd name="T2" fmla="*/ 0 w 247"/>
                        <a:gd name="T3" fmla="*/ 69 h 273"/>
                        <a:gd name="T4" fmla="*/ 0 w 247"/>
                        <a:gd name="T5" fmla="*/ 273 h 273"/>
                        <a:gd name="T6" fmla="*/ 186 w 247"/>
                        <a:gd name="T7" fmla="*/ 273 h 273"/>
                        <a:gd name="T8" fmla="*/ 247 w 247"/>
                        <a:gd name="T9" fmla="*/ 206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69"/>
                          </a:lnTo>
                          <a:lnTo>
                            <a:pt x="0" y="273"/>
                          </a:lnTo>
                          <a:lnTo>
                            <a:pt x="186" y="273"/>
                          </a:lnTo>
                          <a:lnTo>
                            <a:pt x="247" y="206"/>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2740" name="Line 2342"/>
                    <p:cNvSpPr>
                      <a:spLocks noChangeShapeType="1"/>
                    </p:cNvSpPr>
                    <p:nvPr/>
                  </p:nvSpPr>
                  <p:spPr bwMode="auto">
                    <a:xfrm flipH="1">
                      <a:off x="2723" y="2562"/>
                      <a:ext cx="93" cy="1"/>
                    </a:xfrm>
                    <a:prstGeom prst="line">
                      <a:avLst/>
                    </a:prstGeom>
                    <a:grpFill/>
                    <a:ln w="9525">
                      <a:solidFill>
                        <a:schemeClr val="tx1"/>
                      </a:solidFill>
                      <a:round/>
                      <a:headEnd/>
                      <a:tailEnd/>
                    </a:ln>
                    <a:extLst/>
                  </p:spPr>
                  <p:txBody>
                    <a:bodyPr/>
                    <a:lstStyle/>
                    <a:p>
                      <a:endParaRPr lang="en-US"/>
                    </a:p>
                  </p:txBody>
                </p:sp>
                <p:sp>
                  <p:nvSpPr>
                    <p:cNvPr id="2741" name="Line 2343"/>
                    <p:cNvSpPr>
                      <a:spLocks noChangeShapeType="1"/>
                    </p:cNvSpPr>
                    <p:nvPr/>
                  </p:nvSpPr>
                  <p:spPr bwMode="auto">
                    <a:xfrm flipV="1">
                      <a:off x="2816" y="2527"/>
                      <a:ext cx="31" cy="35"/>
                    </a:xfrm>
                    <a:prstGeom prst="line">
                      <a:avLst/>
                    </a:prstGeom>
                    <a:grpFill/>
                    <a:ln w="9525">
                      <a:solidFill>
                        <a:schemeClr val="tx1"/>
                      </a:solidFill>
                      <a:round/>
                      <a:headEnd/>
                      <a:tailEnd/>
                    </a:ln>
                    <a:extLst/>
                  </p:spPr>
                  <p:txBody>
                    <a:bodyPr/>
                    <a:lstStyle/>
                    <a:p>
                      <a:endParaRPr lang="en-US"/>
                    </a:p>
                  </p:txBody>
                </p:sp>
                <p:sp>
                  <p:nvSpPr>
                    <p:cNvPr id="2742" name="Line 2344"/>
                    <p:cNvSpPr>
                      <a:spLocks noChangeShapeType="1"/>
                    </p:cNvSpPr>
                    <p:nvPr/>
                  </p:nvSpPr>
                  <p:spPr bwMode="auto">
                    <a:xfrm>
                      <a:off x="2816" y="2562"/>
                      <a:ext cx="1" cy="102"/>
                    </a:xfrm>
                    <a:prstGeom prst="line">
                      <a:avLst/>
                    </a:prstGeom>
                    <a:grpFill/>
                    <a:ln w="9525">
                      <a:solidFill>
                        <a:schemeClr val="tx1"/>
                      </a:solidFill>
                      <a:round/>
                      <a:headEnd/>
                      <a:tailEnd/>
                    </a:ln>
                    <a:extLst/>
                  </p:spPr>
                  <p:txBody>
                    <a:bodyPr/>
                    <a:lstStyle/>
                    <a:p>
                      <a:endParaRPr lang="en-US"/>
                    </a:p>
                  </p:txBody>
                </p:sp>
              </p:grpSp>
              <p:grpSp>
                <p:nvGrpSpPr>
                  <p:cNvPr id="2649" name="Group 2350"/>
                  <p:cNvGrpSpPr>
                    <a:grpSpLocks/>
                  </p:cNvGrpSpPr>
                  <p:nvPr/>
                </p:nvGrpSpPr>
                <p:grpSpPr bwMode="auto">
                  <a:xfrm>
                    <a:off x="2723" y="2426"/>
                    <a:ext cx="124" cy="137"/>
                    <a:chOff x="2723" y="2426"/>
                    <a:chExt cx="124" cy="137"/>
                  </a:xfrm>
                  <a:grpFill/>
                </p:grpSpPr>
                <p:sp>
                  <p:nvSpPr>
                    <p:cNvPr id="2735" name="Freeform 2346"/>
                    <p:cNvSpPr>
                      <a:spLocks/>
                    </p:cNvSpPr>
                    <p:nvPr/>
                  </p:nvSpPr>
                  <p:spPr bwMode="auto">
                    <a:xfrm>
                      <a:off x="2723" y="2426"/>
                      <a:ext cx="124" cy="137"/>
                    </a:xfrm>
                    <a:custGeom>
                      <a:avLst/>
                      <a:gdLst>
                        <a:gd name="T0" fmla="*/ 63 w 247"/>
                        <a:gd name="T1" fmla="*/ 0 h 273"/>
                        <a:gd name="T2" fmla="*/ 0 w 247"/>
                        <a:gd name="T3" fmla="*/ 69 h 273"/>
                        <a:gd name="T4" fmla="*/ 0 w 247"/>
                        <a:gd name="T5" fmla="*/ 273 h 273"/>
                        <a:gd name="T6" fmla="*/ 186 w 247"/>
                        <a:gd name="T7" fmla="*/ 273 h 273"/>
                        <a:gd name="T8" fmla="*/ 247 w 247"/>
                        <a:gd name="T9" fmla="*/ 206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69"/>
                          </a:lnTo>
                          <a:lnTo>
                            <a:pt x="0" y="273"/>
                          </a:lnTo>
                          <a:lnTo>
                            <a:pt x="186" y="273"/>
                          </a:lnTo>
                          <a:lnTo>
                            <a:pt x="247" y="206"/>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2736" name="Line 2347"/>
                    <p:cNvSpPr>
                      <a:spLocks noChangeShapeType="1"/>
                    </p:cNvSpPr>
                    <p:nvPr/>
                  </p:nvSpPr>
                  <p:spPr bwMode="auto">
                    <a:xfrm flipH="1">
                      <a:off x="2723" y="2461"/>
                      <a:ext cx="93" cy="1"/>
                    </a:xfrm>
                    <a:prstGeom prst="line">
                      <a:avLst/>
                    </a:prstGeom>
                    <a:grpFill/>
                    <a:ln w="9525">
                      <a:solidFill>
                        <a:schemeClr val="tx1"/>
                      </a:solidFill>
                      <a:round/>
                      <a:headEnd/>
                      <a:tailEnd/>
                    </a:ln>
                    <a:extLst/>
                  </p:spPr>
                  <p:txBody>
                    <a:bodyPr/>
                    <a:lstStyle/>
                    <a:p>
                      <a:endParaRPr lang="en-US"/>
                    </a:p>
                  </p:txBody>
                </p:sp>
                <p:sp>
                  <p:nvSpPr>
                    <p:cNvPr id="2737" name="Line 2348"/>
                    <p:cNvSpPr>
                      <a:spLocks noChangeShapeType="1"/>
                    </p:cNvSpPr>
                    <p:nvPr/>
                  </p:nvSpPr>
                  <p:spPr bwMode="auto">
                    <a:xfrm flipV="1">
                      <a:off x="2816" y="2426"/>
                      <a:ext cx="31" cy="35"/>
                    </a:xfrm>
                    <a:prstGeom prst="line">
                      <a:avLst/>
                    </a:prstGeom>
                    <a:grpFill/>
                    <a:ln w="9525">
                      <a:solidFill>
                        <a:schemeClr val="tx1"/>
                      </a:solidFill>
                      <a:round/>
                      <a:headEnd/>
                      <a:tailEnd/>
                    </a:ln>
                    <a:extLst/>
                  </p:spPr>
                  <p:txBody>
                    <a:bodyPr/>
                    <a:lstStyle/>
                    <a:p>
                      <a:endParaRPr lang="en-US"/>
                    </a:p>
                  </p:txBody>
                </p:sp>
                <p:sp>
                  <p:nvSpPr>
                    <p:cNvPr id="2738" name="Line 2349"/>
                    <p:cNvSpPr>
                      <a:spLocks noChangeShapeType="1"/>
                    </p:cNvSpPr>
                    <p:nvPr/>
                  </p:nvSpPr>
                  <p:spPr bwMode="auto">
                    <a:xfrm>
                      <a:off x="2816" y="2461"/>
                      <a:ext cx="1" cy="102"/>
                    </a:xfrm>
                    <a:prstGeom prst="line">
                      <a:avLst/>
                    </a:prstGeom>
                    <a:grpFill/>
                    <a:ln w="9525">
                      <a:solidFill>
                        <a:schemeClr val="tx1"/>
                      </a:solidFill>
                      <a:round/>
                      <a:headEnd/>
                      <a:tailEnd/>
                    </a:ln>
                    <a:extLst/>
                  </p:spPr>
                  <p:txBody>
                    <a:bodyPr/>
                    <a:lstStyle/>
                    <a:p>
                      <a:endParaRPr lang="en-US"/>
                    </a:p>
                  </p:txBody>
                </p:sp>
              </p:grpSp>
              <p:grpSp>
                <p:nvGrpSpPr>
                  <p:cNvPr id="2650" name="Group 2355"/>
                  <p:cNvGrpSpPr>
                    <a:grpSpLocks/>
                  </p:cNvGrpSpPr>
                  <p:nvPr/>
                </p:nvGrpSpPr>
                <p:grpSpPr bwMode="auto">
                  <a:xfrm>
                    <a:off x="2723" y="2325"/>
                    <a:ext cx="124" cy="137"/>
                    <a:chOff x="2723" y="2325"/>
                    <a:chExt cx="124" cy="137"/>
                  </a:xfrm>
                  <a:grpFill/>
                </p:grpSpPr>
                <p:sp>
                  <p:nvSpPr>
                    <p:cNvPr id="2731" name="Freeform 2351"/>
                    <p:cNvSpPr>
                      <a:spLocks/>
                    </p:cNvSpPr>
                    <p:nvPr/>
                  </p:nvSpPr>
                  <p:spPr bwMode="auto">
                    <a:xfrm>
                      <a:off x="2723" y="2325"/>
                      <a:ext cx="124" cy="137"/>
                    </a:xfrm>
                    <a:custGeom>
                      <a:avLst/>
                      <a:gdLst>
                        <a:gd name="T0" fmla="*/ 63 w 247"/>
                        <a:gd name="T1" fmla="*/ 0 h 273"/>
                        <a:gd name="T2" fmla="*/ 0 w 247"/>
                        <a:gd name="T3" fmla="*/ 70 h 273"/>
                        <a:gd name="T4" fmla="*/ 0 w 247"/>
                        <a:gd name="T5" fmla="*/ 273 h 273"/>
                        <a:gd name="T6" fmla="*/ 186 w 247"/>
                        <a:gd name="T7" fmla="*/ 273 h 273"/>
                        <a:gd name="T8" fmla="*/ 247 w 247"/>
                        <a:gd name="T9" fmla="*/ 206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70"/>
                          </a:lnTo>
                          <a:lnTo>
                            <a:pt x="0" y="273"/>
                          </a:lnTo>
                          <a:lnTo>
                            <a:pt x="186" y="273"/>
                          </a:lnTo>
                          <a:lnTo>
                            <a:pt x="247" y="206"/>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2732" name="Line 2352"/>
                    <p:cNvSpPr>
                      <a:spLocks noChangeShapeType="1"/>
                    </p:cNvSpPr>
                    <p:nvPr/>
                  </p:nvSpPr>
                  <p:spPr bwMode="auto">
                    <a:xfrm flipH="1">
                      <a:off x="2723" y="2360"/>
                      <a:ext cx="93" cy="1"/>
                    </a:xfrm>
                    <a:prstGeom prst="line">
                      <a:avLst/>
                    </a:prstGeom>
                    <a:grpFill/>
                    <a:ln w="9525">
                      <a:solidFill>
                        <a:schemeClr val="tx1"/>
                      </a:solidFill>
                      <a:round/>
                      <a:headEnd/>
                      <a:tailEnd/>
                    </a:ln>
                    <a:extLst/>
                  </p:spPr>
                  <p:txBody>
                    <a:bodyPr/>
                    <a:lstStyle/>
                    <a:p>
                      <a:endParaRPr lang="en-US"/>
                    </a:p>
                  </p:txBody>
                </p:sp>
                <p:sp>
                  <p:nvSpPr>
                    <p:cNvPr id="2733" name="Line 2353"/>
                    <p:cNvSpPr>
                      <a:spLocks noChangeShapeType="1"/>
                    </p:cNvSpPr>
                    <p:nvPr/>
                  </p:nvSpPr>
                  <p:spPr bwMode="auto">
                    <a:xfrm flipV="1">
                      <a:off x="2816" y="2325"/>
                      <a:ext cx="31" cy="35"/>
                    </a:xfrm>
                    <a:prstGeom prst="line">
                      <a:avLst/>
                    </a:prstGeom>
                    <a:grpFill/>
                    <a:ln w="9525">
                      <a:solidFill>
                        <a:schemeClr val="tx1"/>
                      </a:solidFill>
                      <a:round/>
                      <a:headEnd/>
                      <a:tailEnd/>
                    </a:ln>
                    <a:extLst/>
                  </p:spPr>
                  <p:txBody>
                    <a:bodyPr/>
                    <a:lstStyle/>
                    <a:p>
                      <a:endParaRPr lang="en-US"/>
                    </a:p>
                  </p:txBody>
                </p:sp>
                <p:sp>
                  <p:nvSpPr>
                    <p:cNvPr id="2734" name="Line 2354"/>
                    <p:cNvSpPr>
                      <a:spLocks noChangeShapeType="1"/>
                    </p:cNvSpPr>
                    <p:nvPr/>
                  </p:nvSpPr>
                  <p:spPr bwMode="auto">
                    <a:xfrm>
                      <a:off x="2816" y="2360"/>
                      <a:ext cx="1" cy="102"/>
                    </a:xfrm>
                    <a:prstGeom prst="line">
                      <a:avLst/>
                    </a:prstGeom>
                    <a:grpFill/>
                    <a:ln w="9525">
                      <a:solidFill>
                        <a:schemeClr val="tx1"/>
                      </a:solidFill>
                      <a:round/>
                      <a:headEnd/>
                      <a:tailEnd/>
                    </a:ln>
                    <a:extLst/>
                  </p:spPr>
                  <p:txBody>
                    <a:bodyPr/>
                    <a:lstStyle/>
                    <a:p>
                      <a:endParaRPr lang="en-US"/>
                    </a:p>
                  </p:txBody>
                </p:sp>
              </p:grpSp>
              <p:grpSp>
                <p:nvGrpSpPr>
                  <p:cNvPr id="2651" name="Group 2360"/>
                  <p:cNvGrpSpPr>
                    <a:grpSpLocks/>
                  </p:cNvGrpSpPr>
                  <p:nvPr/>
                </p:nvGrpSpPr>
                <p:grpSpPr bwMode="auto">
                  <a:xfrm>
                    <a:off x="2723" y="2224"/>
                    <a:ext cx="124" cy="137"/>
                    <a:chOff x="2723" y="2224"/>
                    <a:chExt cx="124" cy="137"/>
                  </a:xfrm>
                  <a:grpFill/>
                </p:grpSpPr>
                <p:sp>
                  <p:nvSpPr>
                    <p:cNvPr id="2727" name="Freeform 2356"/>
                    <p:cNvSpPr>
                      <a:spLocks/>
                    </p:cNvSpPr>
                    <p:nvPr/>
                  </p:nvSpPr>
                  <p:spPr bwMode="auto">
                    <a:xfrm>
                      <a:off x="2723" y="2224"/>
                      <a:ext cx="124" cy="137"/>
                    </a:xfrm>
                    <a:custGeom>
                      <a:avLst/>
                      <a:gdLst>
                        <a:gd name="T0" fmla="*/ 63 w 247"/>
                        <a:gd name="T1" fmla="*/ 0 h 273"/>
                        <a:gd name="T2" fmla="*/ 0 w 247"/>
                        <a:gd name="T3" fmla="*/ 70 h 273"/>
                        <a:gd name="T4" fmla="*/ 0 w 247"/>
                        <a:gd name="T5" fmla="*/ 273 h 273"/>
                        <a:gd name="T6" fmla="*/ 186 w 247"/>
                        <a:gd name="T7" fmla="*/ 273 h 273"/>
                        <a:gd name="T8" fmla="*/ 247 w 247"/>
                        <a:gd name="T9" fmla="*/ 206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70"/>
                          </a:lnTo>
                          <a:lnTo>
                            <a:pt x="0" y="273"/>
                          </a:lnTo>
                          <a:lnTo>
                            <a:pt x="186" y="273"/>
                          </a:lnTo>
                          <a:lnTo>
                            <a:pt x="247" y="206"/>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2728" name="Line 2357"/>
                    <p:cNvSpPr>
                      <a:spLocks noChangeShapeType="1"/>
                    </p:cNvSpPr>
                    <p:nvPr/>
                  </p:nvSpPr>
                  <p:spPr bwMode="auto">
                    <a:xfrm flipH="1">
                      <a:off x="2723" y="2259"/>
                      <a:ext cx="93" cy="1"/>
                    </a:xfrm>
                    <a:prstGeom prst="line">
                      <a:avLst/>
                    </a:prstGeom>
                    <a:grpFill/>
                    <a:ln w="9525">
                      <a:solidFill>
                        <a:schemeClr val="tx1"/>
                      </a:solidFill>
                      <a:round/>
                      <a:headEnd/>
                      <a:tailEnd/>
                    </a:ln>
                    <a:extLst/>
                  </p:spPr>
                  <p:txBody>
                    <a:bodyPr/>
                    <a:lstStyle/>
                    <a:p>
                      <a:endParaRPr lang="en-US"/>
                    </a:p>
                  </p:txBody>
                </p:sp>
                <p:sp>
                  <p:nvSpPr>
                    <p:cNvPr id="2729" name="Line 2358"/>
                    <p:cNvSpPr>
                      <a:spLocks noChangeShapeType="1"/>
                    </p:cNvSpPr>
                    <p:nvPr/>
                  </p:nvSpPr>
                  <p:spPr bwMode="auto">
                    <a:xfrm flipV="1">
                      <a:off x="2816" y="2224"/>
                      <a:ext cx="31" cy="35"/>
                    </a:xfrm>
                    <a:prstGeom prst="line">
                      <a:avLst/>
                    </a:prstGeom>
                    <a:grpFill/>
                    <a:ln w="9525">
                      <a:solidFill>
                        <a:schemeClr val="tx1"/>
                      </a:solidFill>
                      <a:round/>
                      <a:headEnd/>
                      <a:tailEnd/>
                    </a:ln>
                    <a:extLst/>
                  </p:spPr>
                  <p:txBody>
                    <a:bodyPr/>
                    <a:lstStyle/>
                    <a:p>
                      <a:endParaRPr lang="en-US"/>
                    </a:p>
                  </p:txBody>
                </p:sp>
                <p:sp>
                  <p:nvSpPr>
                    <p:cNvPr id="2730" name="Line 2359"/>
                    <p:cNvSpPr>
                      <a:spLocks noChangeShapeType="1"/>
                    </p:cNvSpPr>
                    <p:nvPr/>
                  </p:nvSpPr>
                  <p:spPr bwMode="auto">
                    <a:xfrm>
                      <a:off x="2816" y="2259"/>
                      <a:ext cx="1" cy="102"/>
                    </a:xfrm>
                    <a:prstGeom prst="line">
                      <a:avLst/>
                    </a:prstGeom>
                    <a:grpFill/>
                    <a:ln w="9525">
                      <a:solidFill>
                        <a:schemeClr val="tx1"/>
                      </a:solidFill>
                      <a:round/>
                      <a:headEnd/>
                      <a:tailEnd/>
                    </a:ln>
                    <a:extLst/>
                  </p:spPr>
                  <p:txBody>
                    <a:bodyPr/>
                    <a:lstStyle/>
                    <a:p>
                      <a:endParaRPr lang="en-US"/>
                    </a:p>
                  </p:txBody>
                </p:sp>
              </p:grpSp>
              <p:grpSp>
                <p:nvGrpSpPr>
                  <p:cNvPr id="2652" name="Group 2365"/>
                  <p:cNvGrpSpPr>
                    <a:grpSpLocks/>
                  </p:cNvGrpSpPr>
                  <p:nvPr/>
                </p:nvGrpSpPr>
                <p:grpSpPr bwMode="auto">
                  <a:xfrm>
                    <a:off x="2723" y="2123"/>
                    <a:ext cx="124" cy="137"/>
                    <a:chOff x="2723" y="2123"/>
                    <a:chExt cx="124" cy="137"/>
                  </a:xfrm>
                  <a:grpFill/>
                </p:grpSpPr>
                <p:sp>
                  <p:nvSpPr>
                    <p:cNvPr id="2723" name="Freeform 2361"/>
                    <p:cNvSpPr>
                      <a:spLocks/>
                    </p:cNvSpPr>
                    <p:nvPr/>
                  </p:nvSpPr>
                  <p:spPr bwMode="auto">
                    <a:xfrm>
                      <a:off x="2723" y="2123"/>
                      <a:ext cx="124" cy="137"/>
                    </a:xfrm>
                    <a:custGeom>
                      <a:avLst/>
                      <a:gdLst>
                        <a:gd name="T0" fmla="*/ 63 w 247"/>
                        <a:gd name="T1" fmla="*/ 0 h 272"/>
                        <a:gd name="T2" fmla="*/ 0 w 247"/>
                        <a:gd name="T3" fmla="*/ 69 h 272"/>
                        <a:gd name="T4" fmla="*/ 0 w 247"/>
                        <a:gd name="T5" fmla="*/ 272 h 272"/>
                        <a:gd name="T6" fmla="*/ 186 w 247"/>
                        <a:gd name="T7" fmla="*/ 272 h 272"/>
                        <a:gd name="T8" fmla="*/ 247 w 247"/>
                        <a:gd name="T9" fmla="*/ 205 h 272"/>
                        <a:gd name="T10" fmla="*/ 247 w 247"/>
                        <a:gd name="T11" fmla="*/ 0 h 272"/>
                        <a:gd name="T12" fmla="*/ 63 w 247"/>
                        <a:gd name="T13" fmla="*/ 0 h 272"/>
                      </a:gdLst>
                      <a:ahLst/>
                      <a:cxnLst>
                        <a:cxn ang="0">
                          <a:pos x="T0" y="T1"/>
                        </a:cxn>
                        <a:cxn ang="0">
                          <a:pos x="T2" y="T3"/>
                        </a:cxn>
                        <a:cxn ang="0">
                          <a:pos x="T4" y="T5"/>
                        </a:cxn>
                        <a:cxn ang="0">
                          <a:pos x="T6" y="T7"/>
                        </a:cxn>
                        <a:cxn ang="0">
                          <a:pos x="T8" y="T9"/>
                        </a:cxn>
                        <a:cxn ang="0">
                          <a:pos x="T10" y="T11"/>
                        </a:cxn>
                        <a:cxn ang="0">
                          <a:pos x="T12" y="T13"/>
                        </a:cxn>
                      </a:cxnLst>
                      <a:rect l="0" t="0" r="r" b="b"/>
                      <a:pathLst>
                        <a:path w="247" h="272">
                          <a:moveTo>
                            <a:pt x="63" y="0"/>
                          </a:moveTo>
                          <a:lnTo>
                            <a:pt x="0" y="69"/>
                          </a:lnTo>
                          <a:lnTo>
                            <a:pt x="0" y="272"/>
                          </a:lnTo>
                          <a:lnTo>
                            <a:pt x="186" y="272"/>
                          </a:lnTo>
                          <a:lnTo>
                            <a:pt x="247" y="205"/>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2724" name="Line 2362"/>
                    <p:cNvSpPr>
                      <a:spLocks noChangeShapeType="1"/>
                    </p:cNvSpPr>
                    <p:nvPr/>
                  </p:nvSpPr>
                  <p:spPr bwMode="auto">
                    <a:xfrm flipH="1">
                      <a:off x="2723" y="2158"/>
                      <a:ext cx="93" cy="1"/>
                    </a:xfrm>
                    <a:prstGeom prst="line">
                      <a:avLst/>
                    </a:prstGeom>
                    <a:grpFill/>
                    <a:ln w="9525">
                      <a:solidFill>
                        <a:schemeClr val="tx1"/>
                      </a:solidFill>
                      <a:round/>
                      <a:headEnd/>
                      <a:tailEnd/>
                    </a:ln>
                    <a:extLst/>
                  </p:spPr>
                  <p:txBody>
                    <a:bodyPr/>
                    <a:lstStyle/>
                    <a:p>
                      <a:endParaRPr lang="en-US"/>
                    </a:p>
                  </p:txBody>
                </p:sp>
                <p:sp>
                  <p:nvSpPr>
                    <p:cNvPr id="2725" name="Line 2363"/>
                    <p:cNvSpPr>
                      <a:spLocks noChangeShapeType="1"/>
                    </p:cNvSpPr>
                    <p:nvPr/>
                  </p:nvSpPr>
                  <p:spPr bwMode="auto">
                    <a:xfrm flipV="1">
                      <a:off x="2816" y="2123"/>
                      <a:ext cx="31" cy="35"/>
                    </a:xfrm>
                    <a:prstGeom prst="line">
                      <a:avLst/>
                    </a:prstGeom>
                    <a:grpFill/>
                    <a:ln w="9525">
                      <a:solidFill>
                        <a:schemeClr val="tx1"/>
                      </a:solidFill>
                      <a:round/>
                      <a:headEnd/>
                      <a:tailEnd/>
                    </a:ln>
                    <a:extLst/>
                  </p:spPr>
                  <p:txBody>
                    <a:bodyPr/>
                    <a:lstStyle/>
                    <a:p>
                      <a:endParaRPr lang="en-US"/>
                    </a:p>
                  </p:txBody>
                </p:sp>
                <p:sp>
                  <p:nvSpPr>
                    <p:cNvPr id="2726" name="Line 2364"/>
                    <p:cNvSpPr>
                      <a:spLocks noChangeShapeType="1"/>
                    </p:cNvSpPr>
                    <p:nvPr/>
                  </p:nvSpPr>
                  <p:spPr bwMode="auto">
                    <a:xfrm>
                      <a:off x="2816" y="2158"/>
                      <a:ext cx="1" cy="102"/>
                    </a:xfrm>
                    <a:prstGeom prst="line">
                      <a:avLst/>
                    </a:prstGeom>
                    <a:grpFill/>
                    <a:ln w="9525">
                      <a:solidFill>
                        <a:schemeClr val="tx1"/>
                      </a:solidFill>
                      <a:round/>
                      <a:headEnd/>
                      <a:tailEnd/>
                    </a:ln>
                    <a:extLst/>
                  </p:spPr>
                  <p:txBody>
                    <a:bodyPr/>
                    <a:lstStyle/>
                    <a:p>
                      <a:endParaRPr lang="en-US"/>
                    </a:p>
                  </p:txBody>
                </p:sp>
              </p:grpSp>
              <p:grpSp>
                <p:nvGrpSpPr>
                  <p:cNvPr id="2653" name="Group 2370"/>
                  <p:cNvGrpSpPr>
                    <a:grpSpLocks/>
                  </p:cNvGrpSpPr>
                  <p:nvPr/>
                </p:nvGrpSpPr>
                <p:grpSpPr bwMode="auto">
                  <a:xfrm>
                    <a:off x="2723" y="2022"/>
                    <a:ext cx="124" cy="137"/>
                    <a:chOff x="2723" y="2022"/>
                    <a:chExt cx="124" cy="137"/>
                  </a:xfrm>
                  <a:grpFill/>
                </p:grpSpPr>
                <p:sp>
                  <p:nvSpPr>
                    <p:cNvPr id="2719" name="Freeform 2366"/>
                    <p:cNvSpPr>
                      <a:spLocks/>
                    </p:cNvSpPr>
                    <p:nvPr/>
                  </p:nvSpPr>
                  <p:spPr bwMode="auto">
                    <a:xfrm>
                      <a:off x="2723" y="2022"/>
                      <a:ext cx="124" cy="137"/>
                    </a:xfrm>
                    <a:custGeom>
                      <a:avLst/>
                      <a:gdLst>
                        <a:gd name="T0" fmla="*/ 63 w 247"/>
                        <a:gd name="T1" fmla="*/ 0 h 273"/>
                        <a:gd name="T2" fmla="*/ 0 w 247"/>
                        <a:gd name="T3" fmla="*/ 69 h 273"/>
                        <a:gd name="T4" fmla="*/ 0 w 247"/>
                        <a:gd name="T5" fmla="*/ 273 h 273"/>
                        <a:gd name="T6" fmla="*/ 186 w 247"/>
                        <a:gd name="T7" fmla="*/ 273 h 273"/>
                        <a:gd name="T8" fmla="*/ 247 w 247"/>
                        <a:gd name="T9" fmla="*/ 205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69"/>
                          </a:lnTo>
                          <a:lnTo>
                            <a:pt x="0" y="273"/>
                          </a:lnTo>
                          <a:lnTo>
                            <a:pt x="186" y="273"/>
                          </a:lnTo>
                          <a:lnTo>
                            <a:pt x="247" y="205"/>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2720" name="Line 2367"/>
                    <p:cNvSpPr>
                      <a:spLocks noChangeShapeType="1"/>
                    </p:cNvSpPr>
                    <p:nvPr/>
                  </p:nvSpPr>
                  <p:spPr bwMode="auto">
                    <a:xfrm flipH="1">
                      <a:off x="2723" y="2057"/>
                      <a:ext cx="93" cy="1"/>
                    </a:xfrm>
                    <a:prstGeom prst="line">
                      <a:avLst/>
                    </a:prstGeom>
                    <a:grpFill/>
                    <a:ln w="9525">
                      <a:solidFill>
                        <a:schemeClr val="tx1"/>
                      </a:solidFill>
                      <a:round/>
                      <a:headEnd/>
                      <a:tailEnd/>
                    </a:ln>
                    <a:extLst/>
                  </p:spPr>
                  <p:txBody>
                    <a:bodyPr/>
                    <a:lstStyle/>
                    <a:p>
                      <a:endParaRPr lang="en-US"/>
                    </a:p>
                  </p:txBody>
                </p:sp>
                <p:sp>
                  <p:nvSpPr>
                    <p:cNvPr id="2721" name="Line 2368"/>
                    <p:cNvSpPr>
                      <a:spLocks noChangeShapeType="1"/>
                    </p:cNvSpPr>
                    <p:nvPr/>
                  </p:nvSpPr>
                  <p:spPr bwMode="auto">
                    <a:xfrm flipV="1">
                      <a:off x="2816" y="2022"/>
                      <a:ext cx="31" cy="35"/>
                    </a:xfrm>
                    <a:prstGeom prst="line">
                      <a:avLst/>
                    </a:prstGeom>
                    <a:grpFill/>
                    <a:ln w="9525">
                      <a:solidFill>
                        <a:schemeClr val="tx1"/>
                      </a:solidFill>
                      <a:round/>
                      <a:headEnd/>
                      <a:tailEnd/>
                    </a:ln>
                    <a:extLst/>
                  </p:spPr>
                  <p:txBody>
                    <a:bodyPr/>
                    <a:lstStyle/>
                    <a:p>
                      <a:endParaRPr lang="en-US"/>
                    </a:p>
                  </p:txBody>
                </p:sp>
                <p:sp>
                  <p:nvSpPr>
                    <p:cNvPr id="2722" name="Line 2369"/>
                    <p:cNvSpPr>
                      <a:spLocks noChangeShapeType="1"/>
                    </p:cNvSpPr>
                    <p:nvPr/>
                  </p:nvSpPr>
                  <p:spPr bwMode="auto">
                    <a:xfrm>
                      <a:off x="2816" y="2057"/>
                      <a:ext cx="1" cy="102"/>
                    </a:xfrm>
                    <a:prstGeom prst="line">
                      <a:avLst/>
                    </a:prstGeom>
                    <a:grpFill/>
                    <a:ln w="9525">
                      <a:solidFill>
                        <a:schemeClr val="tx1"/>
                      </a:solidFill>
                      <a:round/>
                      <a:headEnd/>
                      <a:tailEnd/>
                    </a:ln>
                    <a:extLst/>
                  </p:spPr>
                  <p:txBody>
                    <a:bodyPr/>
                    <a:lstStyle/>
                    <a:p>
                      <a:endParaRPr lang="en-US"/>
                    </a:p>
                  </p:txBody>
                </p:sp>
              </p:grpSp>
              <p:grpSp>
                <p:nvGrpSpPr>
                  <p:cNvPr id="2654" name="Group 2375"/>
                  <p:cNvGrpSpPr>
                    <a:grpSpLocks/>
                  </p:cNvGrpSpPr>
                  <p:nvPr/>
                </p:nvGrpSpPr>
                <p:grpSpPr bwMode="auto">
                  <a:xfrm>
                    <a:off x="2723" y="1921"/>
                    <a:ext cx="124" cy="137"/>
                    <a:chOff x="2723" y="1921"/>
                    <a:chExt cx="124" cy="137"/>
                  </a:xfrm>
                  <a:grpFill/>
                </p:grpSpPr>
                <p:sp>
                  <p:nvSpPr>
                    <p:cNvPr id="2715" name="Freeform 2371"/>
                    <p:cNvSpPr>
                      <a:spLocks/>
                    </p:cNvSpPr>
                    <p:nvPr/>
                  </p:nvSpPr>
                  <p:spPr bwMode="auto">
                    <a:xfrm>
                      <a:off x="2723" y="1921"/>
                      <a:ext cx="124" cy="137"/>
                    </a:xfrm>
                    <a:custGeom>
                      <a:avLst/>
                      <a:gdLst>
                        <a:gd name="T0" fmla="*/ 63 w 247"/>
                        <a:gd name="T1" fmla="*/ 0 h 273"/>
                        <a:gd name="T2" fmla="*/ 0 w 247"/>
                        <a:gd name="T3" fmla="*/ 69 h 273"/>
                        <a:gd name="T4" fmla="*/ 0 w 247"/>
                        <a:gd name="T5" fmla="*/ 273 h 273"/>
                        <a:gd name="T6" fmla="*/ 186 w 247"/>
                        <a:gd name="T7" fmla="*/ 273 h 273"/>
                        <a:gd name="T8" fmla="*/ 247 w 247"/>
                        <a:gd name="T9" fmla="*/ 205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69"/>
                          </a:lnTo>
                          <a:lnTo>
                            <a:pt x="0" y="273"/>
                          </a:lnTo>
                          <a:lnTo>
                            <a:pt x="186" y="273"/>
                          </a:lnTo>
                          <a:lnTo>
                            <a:pt x="247" y="205"/>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2716" name="Line 2372"/>
                    <p:cNvSpPr>
                      <a:spLocks noChangeShapeType="1"/>
                    </p:cNvSpPr>
                    <p:nvPr/>
                  </p:nvSpPr>
                  <p:spPr bwMode="auto">
                    <a:xfrm flipH="1">
                      <a:off x="2723" y="1956"/>
                      <a:ext cx="93" cy="1"/>
                    </a:xfrm>
                    <a:prstGeom prst="line">
                      <a:avLst/>
                    </a:prstGeom>
                    <a:grpFill/>
                    <a:ln w="9525">
                      <a:solidFill>
                        <a:schemeClr val="tx1"/>
                      </a:solidFill>
                      <a:round/>
                      <a:headEnd/>
                      <a:tailEnd/>
                    </a:ln>
                    <a:extLst/>
                  </p:spPr>
                  <p:txBody>
                    <a:bodyPr/>
                    <a:lstStyle/>
                    <a:p>
                      <a:endParaRPr lang="en-US"/>
                    </a:p>
                  </p:txBody>
                </p:sp>
                <p:sp>
                  <p:nvSpPr>
                    <p:cNvPr id="2717" name="Line 2373"/>
                    <p:cNvSpPr>
                      <a:spLocks noChangeShapeType="1"/>
                    </p:cNvSpPr>
                    <p:nvPr/>
                  </p:nvSpPr>
                  <p:spPr bwMode="auto">
                    <a:xfrm flipV="1">
                      <a:off x="2816" y="1921"/>
                      <a:ext cx="31" cy="35"/>
                    </a:xfrm>
                    <a:prstGeom prst="line">
                      <a:avLst/>
                    </a:prstGeom>
                    <a:grpFill/>
                    <a:ln w="9525">
                      <a:solidFill>
                        <a:schemeClr val="tx1"/>
                      </a:solidFill>
                      <a:round/>
                      <a:headEnd/>
                      <a:tailEnd/>
                    </a:ln>
                    <a:extLst/>
                  </p:spPr>
                  <p:txBody>
                    <a:bodyPr/>
                    <a:lstStyle/>
                    <a:p>
                      <a:endParaRPr lang="en-US"/>
                    </a:p>
                  </p:txBody>
                </p:sp>
                <p:sp>
                  <p:nvSpPr>
                    <p:cNvPr id="2718" name="Line 2374"/>
                    <p:cNvSpPr>
                      <a:spLocks noChangeShapeType="1"/>
                    </p:cNvSpPr>
                    <p:nvPr/>
                  </p:nvSpPr>
                  <p:spPr bwMode="auto">
                    <a:xfrm>
                      <a:off x="2816" y="1956"/>
                      <a:ext cx="1" cy="102"/>
                    </a:xfrm>
                    <a:prstGeom prst="line">
                      <a:avLst/>
                    </a:prstGeom>
                    <a:grpFill/>
                    <a:ln w="9525">
                      <a:solidFill>
                        <a:schemeClr val="tx1"/>
                      </a:solidFill>
                      <a:round/>
                      <a:headEnd/>
                      <a:tailEnd/>
                    </a:ln>
                    <a:extLst/>
                  </p:spPr>
                  <p:txBody>
                    <a:bodyPr/>
                    <a:lstStyle/>
                    <a:p>
                      <a:endParaRPr lang="en-US"/>
                    </a:p>
                  </p:txBody>
                </p:sp>
              </p:grpSp>
              <p:grpSp>
                <p:nvGrpSpPr>
                  <p:cNvPr id="2655" name="Group 2380"/>
                  <p:cNvGrpSpPr>
                    <a:grpSpLocks/>
                  </p:cNvGrpSpPr>
                  <p:nvPr/>
                </p:nvGrpSpPr>
                <p:grpSpPr bwMode="auto">
                  <a:xfrm>
                    <a:off x="2819" y="2628"/>
                    <a:ext cx="123" cy="137"/>
                    <a:chOff x="2819" y="2628"/>
                    <a:chExt cx="123" cy="137"/>
                  </a:xfrm>
                  <a:grpFill/>
                </p:grpSpPr>
                <p:sp>
                  <p:nvSpPr>
                    <p:cNvPr id="2711" name="Freeform 2376"/>
                    <p:cNvSpPr>
                      <a:spLocks/>
                    </p:cNvSpPr>
                    <p:nvPr/>
                  </p:nvSpPr>
                  <p:spPr bwMode="auto">
                    <a:xfrm>
                      <a:off x="2819" y="2628"/>
                      <a:ext cx="123" cy="137"/>
                    </a:xfrm>
                    <a:custGeom>
                      <a:avLst/>
                      <a:gdLst>
                        <a:gd name="T0" fmla="*/ 63 w 247"/>
                        <a:gd name="T1" fmla="*/ 0 h 273"/>
                        <a:gd name="T2" fmla="*/ 0 w 247"/>
                        <a:gd name="T3" fmla="*/ 69 h 273"/>
                        <a:gd name="T4" fmla="*/ 0 w 247"/>
                        <a:gd name="T5" fmla="*/ 273 h 273"/>
                        <a:gd name="T6" fmla="*/ 186 w 247"/>
                        <a:gd name="T7" fmla="*/ 273 h 273"/>
                        <a:gd name="T8" fmla="*/ 247 w 247"/>
                        <a:gd name="T9" fmla="*/ 206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69"/>
                          </a:lnTo>
                          <a:lnTo>
                            <a:pt x="0" y="273"/>
                          </a:lnTo>
                          <a:lnTo>
                            <a:pt x="186" y="273"/>
                          </a:lnTo>
                          <a:lnTo>
                            <a:pt x="247" y="206"/>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2712" name="Line 2377"/>
                    <p:cNvSpPr>
                      <a:spLocks noChangeShapeType="1"/>
                    </p:cNvSpPr>
                    <p:nvPr/>
                  </p:nvSpPr>
                  <p:spPr bwMode="auto">
                    <a:xfrm flipH="1">
                      <a:off x="2819" y="2663"/>
                      <a:ext cx="93" cy="1"/>
                    </a:xfrm>
                    <a:prstGeom prst="line">
                      <a:avLst/>
                    </a:prstGeom>
                    <a:grpFill/>
                    <a:ln w="9525">
                      <a:solidFill>
                        <a:schemeClr val="tx1"/>
                      </a:solidFill>
                      <a:round/>
                      <a:headEnd/>
                      <a:tailEnd/>
                    </a:ln>
                    <a:extLst/>
                  </p:spPr>
                  <p:txBody>
                    <a:bodyPr/>
                    <a:lstStyle/>
                    <a:p>
                      <a:endParaRPr lang="en-US"/>
                    </a:p>
                  </p:txBody>
                </p:sp>
                <p:sp>
                  <p:nvSpPr>
                    <p:cNvPr id="2713" name="Line 2378"/>
                    <p:cNvSpPr>
                      <a:spLocks noChangeShapeType="1"/>
                    </p:cNvSpPr>
                    <p:nvPr/>
                  </p:nvSpPr>
                  <p:spPr bwMode="auto">
                    <a:xfrm flipV="1">
                      <a:off x="2912" y="2628"/>
                      <a:ext cx="30" cy="35"/>
                    </a:xfrm>
                    <a:prstGeom prst="line">
                      <a:avLst/>
                    </a:prstGeom>
                    <a:grpFill/>
                    <a:ln w="9525">
                      <a:solidFill>
                        <a:schemeClr val="tx1"/>
                      </a:solidFill>
                      <a:round/>
                      <a:headEnd/>
                      <a:tailEnd/>
                    </a:ln>
                    <a:extLst/>
                  </p:spPr>
                  <p:txBody>
                    <a:bodyPr/>
                    <a:lstStyle/>
                    <a:p>
                      <a:endParaRPr lang="en-US"/>
                    </a:p>
                  </p:txBody>
                </p:sp>
                <p:sp>
                  <p:nvSpPr>
                    <p:cNvPr id="2714" name="Line 2379"/>
                    <p:cNvSpPr>
                      <a:spLocks noChangeShapeType="1"/>
                    </p:cNvSpPr>
                    <p:nvPr/>
                  </p:nvSpPr>
                  <p:spPr bwMode="auto">
                    <a:xfrm>
                      <a:off x="2912" y="2663"/>
                      <a:ext cx="1" cy="102"/>
                    </a:xfrm>
                    <a:prstGeom prst="line">
                      <a:avLst/>
                    </a:prstGeom>
                    <a:grpFill/>
                    <a:ln w="9525">
                      <a:solidFill>
                        <a:schemeClr val="tx1"/>
                      </a:solidFill>
                      <a:round/>
                      <a:headEnd/>
                      <a:tailEnd/>
                    </a:ln>
                    <a:extLst/>
                  </p:spPr>
                  <p:txBody>
                    <a:bodyPr/>
                    <a:lstStyle/>
                    <a:p>
                      <a:endParaRPr lang="en-US"/>
                    </a:p>
                  </p:txBody>
                </p:sp>
              </p:grpSp>
              <p:grpSp>
                <p:nvGrpSpPr>
                  <p:cNvPr id="2656" name="Group 2385"/>
                  <p:cNvGrpSpPr>
                    <a:grpSpLocks/>
                  </p:cNvGrpSpPr>
                  <p:nvPr/>
                </p:nvGrpSpPr>
                <p:grpSpPr bwMode="auto">
                  <a:xfrm>
                    <a:off x="2819" y="2527"/>
                    <a:ext cx="123" cy="137"/>
                    <a:chOff x="2819" y="2527"/>
                    <a:chExt cx="123" cy="137"/>
                  </a:xfrm>
                  <a:grpFill/>
                </p:grpSpPr>
                <p:sp>
                  <p:nvSpPr>
                    <p:cNvPr id="2707" name="Freeform 2381"/>
                    <p:cNvSpPr>
                      <a:spLocks/>
                    </p:cNvSpPr>
                    <p:nvPr/>
                  </p:nvSpPr>
                  <p:spPr bwMode="auto">
                    <a:xfrm>
                      <a:off x="2819" y="2527"/>
                      <a:ext cx="123" cy="137"/>
                    </a:xfrm>
                    <a:custGeom>
                      <a:avLst/>
                      <a:gdLst>
                        <a:gd name="T0" fmla="*/ 63 w 247"/>
                        <a:gd name="T1" fmla="*/ 0 h 273"/>
                        <a:gd name="T2" fmla="*/ 0 w 247"/>
                        <a:gd name="T3" fmla="*/ 69 h 273"/>
                        <a:gd name="T4" fmla="*/ 0 w 247"/>
                        <a:gd name="T5" fmla="*/ 273 h 273"/>
                        <a:gd name="T6" fmla="*/ 186 w 247"/>
                        <a:gd name="T7" fmla="*/ 273 h 273"/>
                        <a:gd name="T8" fmla="*/ 247 w 247"/>
                        <a:gd name="T9" fmla="*/ 206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69"/>
                          </a:lnTo>
                          <a:lnTo>
                            <a:pt x="0" y="273"/>
                          </a:lnTo>
                          <a:lnTo>
                            <a:pt x="186" y="273"/>
                          </a:lnTo>
                          <a:lnTo>
                            <a:pt x="247" y="206"/>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2708" name="Line 2382"/>
                    <p:cNvSpPr>
                      <a:spLocks noChangeShapeType="1"/>
                    </p:cNvSpPr>
                    <p:nvPr/>
                  </p:nvSpPr>
                  <p:spPr bwMode="auto">
                    <a:xfrm flipH="1">
                      <a:off x="2819" y="2562"/>
                      <a:ext cx="93" cy="1"/>
                    </a:xfrm>
                    <a:prstGeom prst="line">
                      <a:avLst/>
                    </a:prstGeom>
                    <a:grpFill/>
                    <a:ln w="9525">
                      <a:solidFill>
                        <a:schemeClr val="tx1"/>
                      </a:solidFill>
                      <a:round/>
                      <a:headEnd/>
                      <a:tailEnd/>
                    </a:ln>
                    <a:extLst/>
                  </p:spPr>
                  <p:txBody>
                    <a:bodyPr/>
                    <a:lstStyle/>
                    <a:p>
                      <a:endParaRPr lang="en-US"/>
                    </a:p>
                  </p:txBody>
                </p:sp>
                <p:sp>
                  <p:nvSpPr>
                    <p:cNvPr id="2709" name="Line 2383"/>
                    <p:cNvSpPr>
                      <a:spLocks noChangeShapeType="1"/>
                    </p:cNvSpPr>
                    <p:nvPr/>
                  </p:nvSpPr>
                  <p:spPr bwMode="auto">
                    <a:xfrm flipV="1">
                      <a:off x="2912" y="2527"/>
                      <a:ext cx="30" cy="35"/>
                    </a:xfrm>
                    <a:prstGeom prst="line">
                      <a:avLst/>
                    </a:prstGeom>
                    <a:grpFill/>
                    <a:ln w="9525">
                      <a:solidFill>
                        <a:schemeClr val="tx1"/>
                      </a:solidFill>
                      <a:round/>
                      <a:headEnd/>
                      <a:tailEnd/>
                    </a:ln>
                    <a:extLst/>
                  </p:spPr>
                  <p:txBody>
                    <a:bodyPr/>
                    <a:lstStyle/>
                    <a:p>
                      <a:endParaRPr lang="en-US"/>
                    </a:p>
                  </p:txBody>
                </p:sp>
                <p:sp>
                  <p:nvSpPr>
                    <p:cNvPr id="2710" name="Line 2384"/>
                    <p:cNvSpPr>
                      <a:spLocks noChangeShapeType="1"/>
                    </p:cNvSpPr>
                    <p:nvPr/>
                  </p:nvSpPr>
                  <p:spPr bwMode="auto">
                    <a:xfrm>
                      <a:off x="2912" y="2562"/>
                      <a:ext cx="1" cy="102"/>
                    </a:xfrm>
                    <a:prstGeom prst="line">
                      <a:avLst/>
                    </a:prstGeom>
                    <a:grpFill/>
                    <a:ln w="9525">
                      <a:solidFill>
                        <a:schemeClr val="tx1"/>
                      </a:solidFill>
                      <a:round/>
                      <a:headEnd/>
                      <a:tailEnd/>
                    </a:ln>
                    <a:extLst/>
                  </p:spPr>
                  <p:txBody>
                    <a:bodyPr/>
                    <a:lstStyle/>
                    <a:p>
                      <a:endParaRPr lang="en-US"/>
                    </a:p>
                  </p:txBody>
                </p:sp>
              </p:grpSp>
              <p:grpSp>
                <p:nvGrpSpPr>
                  <p:cNvPr id="2657" name="Group 2390"/>
                  <p:cNvGrpSpPr>
                    <a:grpSpLocks/>
                  </p:cNvGrpSpPr>
                  <p:nvPr/>
                </p:nvGrpSpPr>
                <p:grpSpPr bwMode="auto">
                  <a:xfrm>
                    <a:off x="2819" y="2426"/>
                    <a:ext cx="123" cy="137"/>
                    <a:chOff x="2819" y="2426"/>
                    <a:chExt cx="123" cy="137"/>
                  </a:xfrm>
                  <a:grpFill/>
                </p:grpSpPr>
                <p:sp>
                  <p:nvSpPr>
                    <p:cNvPr id="2703" name="Freeform 2386"/>
                    <p:cNvSpPr>
                      <a:spLocks/>
                    </p:cNvSpPr>
                    <p:nvPr/>
                  </p:nvSpPr>
                  <p:spPr bwMode="auto">
                    <a:xfrm>
                      <a:off x="2819" y="2426"/>
                      <a:ext cx="123" cy="137"/>
                    </a:xfrm>
                    <a:custGeom>
                      <a:avLst/>
                      <a:gdLst>
                        <a:gd name="T0" fmla="*/ 63 w 247"/>
                        <a:gd name="T1" fmla="*/ 0 h 273"/>
                        <a:gd name="T2" fmla="*/ 0 w 247"/>
                        <a:gd name="T3" fmla="*/ 69 h 273"/>
                        <a:gd name="T4" fmla="*/ 0 w 247"/>
                        <a:gd name="T5" fmla="*/ 273 h 273"/>
                        <a:gd name="T6" fmla="*/ 186 w 247"/>
                        <a:gd name="T7" fmla="*/ 273 h 273"/>
                        <a:gd name="T8" fmla="*/ 247 w 247"/>
                        <a:gd name="T9" fmla="*/ 206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69"/>
                          </a:lnTo>
                          <a:lnTo>
                            <a:pt x="0" y="273"/>
                          </a:lnTo>
                          <a:lnTo>
                            <a:pt x="186" y="273"/>
                          </a:lnTo>
                          <a:lnTo>
                            <a:pt x="247" y="206"/>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2704" name="Line 2387"/>
                    <p:cNvSpPr>
                      <a:spLocks noChangeShapeType="1"/>
                    </p:cNvSpPr>
                    <p:nvPr/>
                  </p:nvSpPr>
                  <p:spPr bwMode="auto">
                    <a:xfrm flipH="1">
                      <a:off x="2819" y="2461"/>
                      <a:ext cx="93" cy="1"/>
                    </a:xfrm>
                    <a:prstGeom prst="line">
                      <a:avLst/>
                    </a:prstGeom>
                    <a:grpFill/>
                    <a:ln w="9525">
                      <a:solidFill>
                        <a:schemeClr val="tx1"/>
                      </a:solidFill>
                      <a:round/>
                      <a:headEnd/>
                      <a:tailEnd/>
                    </a:ln>
                    <a:extLst/>
                  </p:spPr>
                  <p:txBody>
                    <a:bodyPr/>
                    <a:lstStyle/>
                    <a:p>
                      <a:endParaRPr lang="en-US"/>
                    </a:p>
                  </p:txBody>
                </p:sp>
                <p:sp>
                  <p:nvSpPr>
                    <p:cNvPr id="2705" name="Line 2388"/>
                    <p:cNvSpPr>
                      <a:spLocks noChangeShapeType="1"/>
                    </p:cNvSpPr>
                    <p:nvPr/>
                  </p:nvSpPr>
                  <p:spPr bwMode="auto">
                    <a:xfrm flipV="1">
                      <a:off x="2912" y="2426"/>
                      <a:ext cx="30" cy="35"/>
                    </a:xfrm>
                    <a:prstGeom prst="line">
                      <a:avLst/>
                    </a:prstGeom>
                    <a:grpFill/>
                    <a:ln w="9525">
                      <a:solidFill>
                        <a:schemeClr val="tx1"/>
                      </a:solidFill>
                      <a:round/>
                      <a:headEnd/>
                      <a:tailEnd/>
                    </a:ln>
                    <a:extLst/>
                  </p:spPr>
                  <p:txBody>
                    <a:bodyPr/>
                    <a:lstStyle/>
                    <a:p>
                      <a:endParaRPr lang="en-US"/>
                    </a:p>
                  </p:txBody>
                </p:sp>
                <p:sp>
                  <p:nvSpPr>
                    <p:cNvPr id="2706" name="Line 2389"/>
                    <p:cNvSpPr>
                      <a:spLocks noChangeShapeType="1"/>
                    </p:cNvSpPr>
                    <p:nvPr/>
                  </p:nvSpPr>
                  <p:spPr bwMode="auto">
                    <a:xfrm>
                      <a:off x="2912" y="2461"/>
                      <a:ext cx="1" cy="102"/>
                    </a:xfrm>
                    <a:prstGeom prst="line">
                      <a:avLst/>
                    </a:prstGeom>
                    <a:grpFill/>
                    <a:ln w="9525">
                      <a:solidFill>
                        <a:schemeClr val="tx1"/>
                      </a:solidFill>
                      <a:round/>
                      <a:headEnd/>
                      <a:tailEnd/>
                    </a:ln>
                    <a:extLst/>
                  </p:spPr>
                  <p:txBody>
                    <a:bodyPr/>
                    <a:lstStyle/>
                    <a:p>
                      <a:endParaRPr lang="en-US"/>
                    </a:p>
                  </p:txBody>
                </p:sp>
              </p:grpSp>
              <p:grpSp>
                <p:nvGrpSpPr>
                  <p:cNvPr id="2658" name="Group 2395"/>
                  <p:cNvGrpSpPr>
                    <a:grpSpLocks/>
                  </p:cNvGrpSpPr>
                  <p:nvPr/>
                </p:nvGrpSpPr>
                <p:grpSpPr bwMode="auto">
                  <a:xfrm>
                    <a:off x="2819" y="2325"/>
                    <a:ext cx="123" cy="137"/>
                    <a:chOff x="2819" y="2325"/>
                    <a:chExt cx="123" cy="137"/>
                  </a:xfrm>
                  <a:grpFill/>
                </p:grpSpPr>
                <p:sp>
                  <p:nvSpPr>
                    <p:cNvPr id="2699" name="Freeform 2391"/>
                    <p:cNvSpPr>
                      <a:spLocks/>
                    </p:cNvSpPr>
                    <p:nvPr/>
                  </p:nvSpPr>
                  <p:spPr bwMode="auto">
                    <a:xfrm>
                      <a:off x="2819" y="2325"/>
                      <a:ext cx="123" cy="137"/>
                    </a:xfrm>
                    <a:custGeom>
                      <a:avLst/>
                      <a:gdLst>
                        <a:gd name="T0" fmla="*/ 63 w 247"/>
                        <a:gd name="T1" fmla="*/ 0 h 273"/>
                        <a:gd name="T2" fmla="*/ 0 w 247"/>
                        <a:gd name="T3" fmla="*/ 70 h 273"/>
                        <a:gd name="T4" fmla="*/ 0 w 247"/>
                        <a:gd name="T5" fmla="*/ 273 h 273"/>
                        <a:gd name="T6" fmla="*/ 186 w 247"/>
                        <a:gd name="T7" fmla="*/ 273 h 273"/>
                        <a:gd name="T8" fmla="*/ 247 w 247"/>
                        <a:gd name="T9" fmla="*/ 206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70"/>
                          </a:lnTo>
                          <a:lnTo>
                            <a:pt x="0" y="273"/>
                          </a:lnTo>
                          <a:lnTo>
                            <a:pt x="186" y="273"/>
                          </a:lnTo>
                          <a:lnTo>
                            <a:pt x="247" y="206"/>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2700" name="Line 2392"/>
                    <p:cNvSpPr>
                      <a:spLocks noChangeShapeType="1"/>
                    </p:cNvSpPr>
                    <p:nvPr/>
                  </p:nvSpPr>
                  <p:spPr bwMode="auto">
                    <a:xfrm flipH="1">
                      <a:off x="2819" y="2360"/>
                      <a:ext cx="93" cy="1"/>
                    </a:xfrm>
                    <a:prstGeom prst="line">
                      <a:avLst/>
                    </a:prstGeom>
                    <a:grpFill/>
                    <a:ln w="9525">
                      <a:solidFill>
                        <a:schemeClr val="tx1"/>
                      </a:solidFill>
                      <a:round/>
                      <a:headEnd/>
                      <a:tailEnd/>
                    </a:ln>
                    <a:extLst/>
                  </p:spPr>
                  <p:txBody>
                    <a:bodyPr/>
                    <a:lstStyle/>
                    <a:p>
                      <a:endParaRPr lang="en-US"/>
                    </a:p>
                  </p:txBody>
                </p:sp>
                <p:sp>
                  <p:nvSpPr>
                    <p:cNvPr id="2701" name="Line 2393"/>
                    <p:cNvSpPr>
                      <a:spLocks noChangeShapeType="1"/>
                    </p:cNvSpPr>
                    <p:nvPr/>
                  </p:nvSpPr>
                  <p:spPr bwMode="auto">
                    <a:xfrm flipV="1">
                      <a:off x="2912" y="2325"/>
                      <a:ext cx="30" cy="35"/>
                    </a:xfrm>
                    <a:prstGeom prst="line">
                      <a:avLst/>
                    </a:prstGeom>
                    <a:grpFill/>
                    <a:ln w="9525">
                      <a:solidFill>
                        <a:schemeClr val="tx1"/>
                      </a:solidFill>
                      <a:round/>
                      <a:headEnd/>
                      <a:tailEnd/>
                    </a:ln>
                    <a:extLst/>
                  </p:spPr>
                  <p:txBody>
                    <a:bodyPr/>
                    <a:lstStyle/>
                    <a:p>
                      <a:endParaRPr lang="en-US"/>
                    </a:p>
                  </p:txBody>
                </p:sp>
                <p:sp>
                  <p:nvSpPr>
                    <p:cNvPr id="2702" name="Line 2394"/>
                    <p:cNvSpPr>
                      <a:spLocks noChangeShapeType="1"/>
                    </p:cNvSpPr>
                    <p:nvPr/>
                  </p:nvSpPr>
                  <p:spPr bwMode="auto">
                    <a:xfrm>
                      <a:off x="2912" y="2360"/>
                      <a:ext cx="1" cy="102"/>
                    </a:xfrm>
                    <a:prstGeom prst="line">
                      <a:avLst/>
                    </a:prstGeom>
                    <a:grpFill/>
                    <a:ln w="9525">
                      <a:solidFill>
                        <a:schemeClr val="tx1"/>
                      </a:solidFill>
                      <a:round/>
                      <a:headEnd/>
                      <a:tailEnd/>
                    </a:ln>
                    <a:extLst/>
                  </p:spPr>
                  <p:txBody>
                    <a:bodyPr/>
                    <a:lstStyle/>
                    <a:p>
                      <a:endParaRPr lang="en-US"/>
                    </a:p>
                  </p:txBody>
                </p:sp>
              </p:grpSp>
              <p:grpSp>
                <p:nvGrpSpPr>
                  <p:cNvPr id="2659" name="Group 2400"/>
                  <p:cNvGrpSpPr>
                    <a:grpSpLocks/>
                  </p:cNvGrpSpPr>
                  <p:nvPr/>
                </p:nvGrpSpPr>
                <p:grpSpPr bwMode="auto">
                  <a:xfrm>
                    <a:off x="2819" y="2224"/>
                    <a:ext cx="123" cy="137"/>
                    <a:chOff x="2819" y="2224"/>
                    <a:chExt cx="123" cy="137"/>
                  </a:xfrm>
                  <a:grpFill/>
                </p:grpSpPr>
                <p:sp>
                  <p:nvSpPr>
                    <p:cNvPr id="2695" name="Freeform 2396"/>
                    <p:cNvSpPr>
                      <a:spLocks/>
                    </p:cNvSpPr>
                    <p:nvPr/>
                  </p:nvSpPr>
                  <p:spPr bwMode="auto">
                    <a:xfrm>
                      <a:off x="2819" y="2224"/>
                      <a:ext cx="123" cy="137"/>
                    </a:xfrm>
                    <a:custGeom>
                      <a:avLst/>
                      <a:gdLst>
                        <a:gd name="T0" fmla="*/ 63 w 247"/>
                        <a:gd name="T1" fmla="*/ 0 h 273"/>
                        <a:gd name="T2" fmla="*/ 0 w 247"/>
                        <a:gd name="T3" fmla="*/ 70 h 273"/>
                        <a:gd name="T4" fmla="*/ 0 w 247"/>
                        <a:gd name="T5" fmla="*/ 273 h 273"/>
                        <a:gd name="T6" fmla="*/ 186 w 247"/>
                        <a:gd name="T7" fmla="*/ 273 h 273"/>
                        <a:gd name="T8" fmla="*/ 247 w 247"/>
                        <a:gd name="T9" fmla="*/ 206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70"/>
                          </a:lnTo>
                          <a:lnTo>
                            <a:pt x="0" y="273"/>
                          </a:lnTo>
                          <a:lnTo>
                            <a:pt x="186" y="273"/>
                          </a:lnTo>
                          <a:lnTo>
                            <a:pt x="247" y="206"/>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2696" name="Line 2397"/>
                    <p:cNvSpPr>
                      <a:spLocks noChangeShapeType="1"/>
                    </p:cNvSpPr>
                    <p:nvPr/>
                  </p:nvSpPr>
                  <p:spPr bwMode="auto">
                    <a:xfrm flipH="1">
                      <a:off x="2819" y="2259"/>
                      <a:ext cx="93" cy="1"/>
                    </a:xfrm>
                    <a:prstGeom prst="line">
                      <a:avLst/>
                    </a:prstGeom>
                    <a:grpFill/>
                    <a:ln w="9525">
                      <a:solidFill>
                        <a:schemeClr val="tx1"/>
                      </a:solidFill>
                      <a:round/>
                      <a:headEnd/>
                      <a:tailEnd/>
                    </a:ln>
                    <a:extLst/>
                  </p:spPr>
                  <p:txBody>
                    <a:bodyPr/>
                    <a:lstStyle/>
                    <a:p>
                      <a:endParaRPr lang="en-US"/>
                    </a:p>
                  </p:txBody>
                </p:sp>
                <p:sp>
                  <p:nvSpPr>
                    <p:cNvPr id="2697" name="Line 2398"/>
                    <p:cNvSpPr>
                      <a:spLocks noChangeShapeType="1"/>
                    </p:cNvSpPr>
                    <p:nvPr/>
                  </p:nvSpPr>
                  <p:spPr bwMode="auto">
                    <a:xfrm flipV="1">
                      <a:off x="2912" y="2224"/>
                      <a:ext cx="30" cy="35"/>
                    </a:xfrm>
                    <a:prstGeom prst="line">
                      <a:avLst/>
                    </a:prstGeom>
                    <a:grpFill/>
                    <a:ln w="9525">
                      <a:solidFill>
                        <a:schemeClr val="tx1"/>
                      </a:solidFill>
                      <a:round/>
                      <a:headEnd/>
                      <a:tailEnd/>
                    </a:ln>
                    <a:extLst/>
                  </p:spPr>
                  <p:txBody>
                    <a:bodyPr/>
                    <a:lstStyle/>
                    <a:p>
                      <a:endParaRPr lang="en-US"/>
                    </a:p>
                  </p:txBody>
                </p:sp>
                <p:sp>
                  <p:nvSpPr>
                    <p:cNvPr id="2698" name="Line 2399"/>
                    <p:cNvSpPr>
                      <a:spLocks noChangeShapeType="1"/>
                    </p:cNvSpPr>
                    <p:nvPr/>
                  </p:nvSpPr>
                  <p:spPr bwMode="auto">
                    <a:xfrm>
                      <a:off x="2912" y="2259"/>
                      <a:ext cx="1" cy="102"/>
                    </a:xfrm>
                    <a:prstGeom prst="line">
                      <a:avLst/>
                    </a:prstGeom>
                    <a:grpFill/>
                    <a:ln w="9525">
                      <a:solidFill>
                        <a:schemeClr val="tx1"/>
                      </a:solidFill>
                      <a:round/>
                      <a:headEnd/>
                      <a:tailEnd/>
                    </a:ln>
                    <a:extLst/>
                  </p:spPr>
                  <p:txBody>
                    <a:bodyPr/>
                    <a:lstStyle/>
                    <a:p>
                      <a:endParaRPr lang="en-US"/>
                    </a:p>
                  </p:txBody>
                </p:sp>
              </p:grpSp>
              <p:grpSp>
                <p:nvGrpSpPr>
                  <p:cNvPr id="2660" name="Group 2405"/>
                  <p:cNvGrpSpPr>
                    <a:grpSpLocks/>
                  </p:cNvGrpSpPr>
                  <p:nvPr/>
                </p:nvGrpSpPr>
                <p:grpSpPr bwMode="auto">
                  <a:xfrm>
                    <a:off x="2819" y="2123"/>
                    <a:ext cx="123" cy="137"/>
                    <a:chOff x="2819" y="2123"/>
                    <a:chExt cx="123" cy="137"/>
                  </a:xfrm>
                  <a:grpFill/>
                </p:grpSpPr>
                <p:sp>
                  <p:nvSpPr>
                    <p:cNvPr id="2691" name="Freeform 2401"/>
                    <p:cNvSpPr>
                      <a:spLocks/>
                    </p:cNvSpPr>
                    <p:nvPr/>
                  </p:nvSpPr>
                  <p:spPr bwMode="auto">
                    <a:xfrm>
                      <a:off x="2819" y="2123"/>
                      <a:ext cx="123" cy="137"/>
                    </a:xfrm>
                    <a:custGeom>
                      <a:avLst/>
                      <a:gdLst>
                        <a:gd name="T0" fmla="*/ 63 w 247"/>
                        <a:gd name="T1" fmla="*/ 0 h 272"/>
                        <a:gd name="T2" fmla="*/ 0 w 247"/>
                        <a:gd name="T3" fmla="*/ 69 h 272"/>
                        <a:gd name="T4" fmla="*/ 0 w 247"/>
                        <a:gd name="T5" fmla="*/ 272 h 272"/>
                        <a:gd name="T6" fmla="*/ 186 w 247"/>
                        <a:gd name="T7" fmla="*/ 272 h 272"/>
                        <a:gd name="T8" fmla="*/ 247 w 247"/>
                        <a:gd name="T9" fmla="*/ 205 h 272"/>
                        <a:gd name="T10" fmla="*/ 247 w 247"/>
                        <a:gd name="T11" fmla="*/ 0 h 272"/>
                        <a:gd name="T12" fmla="*/ 63 w 247"/>
                        <a:gd name="T13" fmla="*/ 0 h 272"/>
                      </a:gdLst>
                      <a:ahLst/>
                      <a:cxnLst>
                        <a:cxn ang="0">
                          <a:pos x="T0" y="T1"/>
                        </a:cxn>
                        <a:cxn ang="0">
                          <a:pos x="T2" y="T3"/>
                        </a:cxn>
                        <a:cxn ang="0">
                          <a:pos x="T4" y="T5"/>
                        </a:cxn>
                        <a:cxn ang="0">
                          <a:pos x="T6" y="T7"/>
                        </a:cxn>
                        <a:cxn ang="0">
                          <a:pos x="T8" y="T9"/>
                        </a:cxn>
                        <a:cxn ang="0">
                          <a:pos x="T10" y="T11"/>
                        </a:cxn>
                        <a:cxn ang="0">
                          <a:pos x="T12" y="T13"/>
                        </a:cxn>
                      </a:cxnLst>
                      <a:rect l="0" t="0" r="r" b="b"/>
                      <a:pathLst>
                        <a:path w="247" h="272">
                          <a:moveTo>
                            <a:pt x="63" y="0"/>
                          </a:moveTo>
                          <a:lnTo>
                            <a:pt x="0" y="69"/>
                          </a:lnTo>
                          <a:lnTo>
                            <a:pt x="0" y="272"/>
                          </a:lnTo>
                          <a:lnTo>
                            <a:pt x="186" y="272"/>
                          </a:lnTo>
                          <a:lnTo>
                            <a:pt x="247" y="205"/>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2692" name="Line 2402"/>
                    <p:cNvSpPr>
                      <a:spLocks noChangeShapeType="1"/>
                    </p:cNvSpPr>
                    <p:nvPr/>
                  </p:nvSpPr>
                  <p:spPr bwMode="auto">
                    <a:xfrm flipH="1">
                      <a:off x="2819" y="2158"/>
                      <a:ext cx="93" cy="1"/>
                    </a:xfrm>
                    <a:prstGeom prst="line">
                      <a:avLst/>
                    </a:prstGeom>
                    <a:grpFill/>
                    <a:ln w="9525">
                      <a:solidFill>
                        <a:schemeClr val="tx1"/>
                      </a:solidFill>
                      <a:round/>
                      <a:headEnd/>
                      <a:tailEnd/>
                    </a:ln>
                    <a:extLst/>
                  </p:spPr>
                  <p:txBody>
                    <a:bodyPr/>
                    <a:lstStyle/>
                    <a:p>
                      <a:endParaRPr lang="en-US"/>
                    </a:p>
                  </p:txBody>
                </p:sp>
                <p:sp>
                  <p:nvSpPr>
                    <p:cNvPr id="2693" name="Line 2403"/>
                    <p:cNvSpPr>
                      <a:spLocks noChangeShapeType="1"/>
                    </p:cNvSpPr>
                    <p:nvPr/>
                  </p:nvSpPr>
                  <p:spPr bwMode="auto">
                    <a:xfrm flipV="1">
                      <a:off x="2912" y="2123"/>
                      <a:ext cx="30" cy="35"/>
                    </a:xfrm>
                    <a:prstGeom prst="line">
                      <a:avLst/>
                    </a:prstGeom>
                    <a:grpFill/>
                    <a:ln w="9525">
                      <a:solidFill>
                        <a:schemeClr val="tx1"/>
                      </a:solidFill>
                      <a:round/>
                      <a:headEnd/>
                      <a:tailEnd/>
                    </a:ln>
                    <a:extLst/>
                  </p:spPr>
                  <p:txBody>
                    <a:bodyPr/>
                    <a:lstStyle/>
                    <a:p>
                      <a:endParaRPr lang="en-US"/>
                    </a:p>
                  </p:txBody>
                </p:sp>
                <p:sp>
                  <p:nvSpPr>
                    <p:cNvPr id="2694" name="Line 2404"/>
                    <p:cNvSpPr>
                      <a:spLocks noChangeShapeType="1"/>
                    </p:cNvSpPr>
                    <p:nvPr/>
                  </p:nvSpPr>
                  <p:spPr bwMode="auto">
                    <a:xfrm>
                      <a:off x="2912" y="2158"/>
                      <a:ext cx="1" cy="102"/>
                    </a:xfrm>
                    <a:prstGeom prst="line">
                      <a:avLst/>
                    </a:prstGeom>
                    <a:grpFill/>
                    <a:ln w="9525">
                      <a:solidFill>
                        <a:schemeClr val="tx1"/>
                      </a:solidFill>
                      <a:round/>
                      <a:headEnd/>
                      <a:tailEnd/>
                    </a:ln>
                    <a:extLst/>
                  </p:spPr>
                  <p:txBody>
                    <a:bodyPr/>
                    <a:lstStyle/>
                    <a:p>
                      <a:endParaRPr lang="en-US"/>
                    </a:p>
                  </p:txBody>
                </p:sp>
              </p:grpSp>
              <p:grpSp>
                <p:nvGrpSpPr>
                  <p:cNvPr id="2661" name="Group 2410"/>
                  <p:cNvGrpSpPr>
                    <a:grpSpLocks/>
                  </p:cNvGrpSpPr>
                  <p:nvPr/>
                </p:nvGrpSpPr>
                <p:grpSpPr bwMode="auto">
                  <a:xfrm>
                    <a:off x="2819" y="2022"/>
                    <a:ext cx="123" cy="137"/>
                    <a:chOff x="2819" y="2022"/>
                    <a:chExt cx="123" cy="137"/>
                  </a:xfrm>
                  <a:grpFill/>
                </p:grpSpPr>
                <p:sp>
                  <p:nvSpPr>
                    <p:cNvPr id="2687" name="Freeform 2406"/>
                    <p:cNvSpPr>
                      <a:spLocks/>
                    </p:cNvSpPr>
                    <p:nvPr/>
                  </p:nvSpPr>
                  <p:spPr bwMode="auto">
                    <a:xfrm>
                      <a:off x="2819" y="2022"/>
                      <a:ext cx="123" cy="137"/>
                    </a:xfrm>
                    <a:custGeom>
                      <a:avLst/>
                      <a:gdLst>
                        <a:gd name="T0" fmla="*/ 63 w 247"/>
                        <a:gd name="T1" fmla="*/ 0 h 273"/>
                        <a:gd name="T2" fmla="*/ 0 w 247"/>
                        <a:gd name="T3" fmla="*/ 69 h 273"/>
                        <a:gd name="T4" fmla="*/ 0 w 247"/>
                        <a:gd name="T5" fmla="*/ 273 h 273"/>
                        <a:gd name="T6" fmla="*/ 186 w 247"/>
                        <a:gd name="T7" fmla="*/ 273 h 273"/>
                        <a:gd name="T8" fmla="*/ 247 w 247"/>
                        <a:gd name="T9" fmla="*/ 205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69"/>
                          </a:lnTo>
                          <a:lnTo>
                            <a:pt x="0" y="273"/>
                          </a:lnTo>
                          <a:lnTo>
                            <a:pt x="186" y="273"/>
                          </a:lnTo>
                          <a:lnTo>
                            <a:pt x="247" y="205"/>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2688" name="Line 2407"/>
                    <p:cNvSpPr>
                      <a:spLocks noChangeShapeType="1"/>
                    </p:cNvSpPr>
                    <p:nvPr/>
                  </p:nvSpPr>
                  <p:spPr bwMode="auto">
                    <a:xfrm flipH="1">
                      <a:off x="2819" y="2057"/>
                      <a:ext cx="93" cy="1"/>
                    </a:xfrm>
                    <a:prstGeom prst="line">
                      <a:avLst/>
                    </a:prstGeom>
                    <a:grpFill/>
                    <a:ln w="9525">
                      <a:solidFill>
                        <a:schemeClr val="tx1"/>
                      </a:solidFill>
                      <a:round/>
                      <a:headEnd/>
                      <a:tailEnd/>
                    </a:ln>
                    <a:extLst/>
                  </p:spPr>
                  <p:txBody>
                    <a:bodyPr/>
                    <a:lstStyle/>
                    <a:p>
                      <a:endParaRPr lang="en-US"/>
                    </a:p>
                  </p:txBody>
                </p:sp>
                <p:sp>
                  <p:nvSpPr>
                    <p:cNvPr id="2689" name="Line 2408"/>
                    <p:cNvSpPr>
                      <a:spLocks noChangeShapeType="1"/>
                    </p:cNvSpPr>
                    <p:nvPr/>
                  </p:nvSpPr>
                  <p:spPr bwMode="auto">
                    <a:xfrm flipV="1">
                      <a:off x="2912" y="2022"/>
                      <a:ext cx="30" cy="35"/>
                    </a:xfrm>
                    <a:prstGeom prst="line">
                      <a:avLst/>
                    </a:prstGeom>
                    <a:grpFill/>
                    <a:ln w="9525">
                      <a:solidFill>
                        <a:schemeClr val="tx1"/>
                      </a:solidFill>
                      <a:round/>
                      <a:headEnd/>
                      <a:tailEnd/>
                    </a:ln>
                    <a:extLst/>
                  </p:spPr>
                  <p:txBody>
                    <a:bodyPr/>
                    <a:lstStyle/>
                    <a:p>
                      <a:endParaRPr lang="en-US"/>
                    </a:p>
                  </p:txBody>
                </p:sp>
                <p:sp>
                  <p:nvSpPr>
                    <p:cNvPr id="2690" name="Line 2409"/>
                    <p:cNvSpPr>
                      <a:spLocks noChangeShapeType="1"/>
                    </p:cNvSpPr>
                    <p:nvPr/>
                  </p:nvSpPr>
                  <p:spPr bwMode="auto">
                    <a:xfrm>
                      <a:off x="2912" y="2057"/>
                      <a:ext cx="1" cy="102"/>
                    </a:xfrm>
                    <a:prstGeom prst="line">
                      <a:avLst/>
                    </a:prstGeom>
                    <a:grpFill/>
                    <a:ln w="9525">
                      <a:solidFill>
                        <a:schemeClr val="tx1"/>
                      </a:solidFill>
                      <a:round/>
                      <a:headEnd/>
                      <a:tailEnd/>
                    </a:ln>
                    <a:extLst/>
                  </p:spPr>
                  <p:txBody>
                    <a:bodyPr/>
                    <a:lstStyle/>
                    <a:p>
                      <a:endParaRPr lang="en-US"/>
                    </a:p>
                  </p:txBody>
                </p:sp>
              </p:grpSp>
              <p:grpSp>
                <p:nvGrpSpPr>
                  <p:cNvPr id="2662" name="Group 2415"/>
                  <p:cNvGrpSpPr>
                    <a:grpSpLocks/>
                  </p:cNvGrpSpPr>
                  <p:nvPr/>
                </p:nvGrpSpPr>
                <p:grpSpPr bwMode="auto">
                  <a:xfrm>
                    <a:off x="2819" y="1921"/>
                    <a:ext cx="123" cy="137"/>
                    <a:chOff x="2819" y="1921"/>
                    <a:chExt cx="123" cy="137"/>
                  </a:xfrm>
                  <a:grpFill/>
                </p:grpSpPr>
                <p:sp>
                  <p:nvSpPr>
                    <p:cNvPr id="2683" name="Freeform 2411"/>
                    <p:cNvSpPr>
                      <a:spLocks/>
                    </p:cNvSpPr>
                    <p:nvPr/>
                  </p:nvSpPr>
                  <p:spPr bwMode="auto">
                    <a:xfrm>
                      <a:off x="2819" y="1921"/>
                      <a:ext cx="123" cy="137"/>
                    </a:xfrm>
                    <a:custGeom>
                      <a:avLst/>
                      <a:gdLst>
                        <a:gd name="T0" fmla="*/ 63 w 247"/>
                        <a:gd name="T1" fmla="*/ 0 h 273"/>
                        <a:gd name="T2" fmla="*/ 0 w 247"/>
                        <a:gd name="T3" fmla="*/ 69 h 273"/>
                        <a:gd name="T4" fmla="*/ 0 w 247"/>
                        <a:gd name="T5" fmla="*/ 273 h 273"/>
                        <a:gd name="T6" fmla="*/ 186 w 247"/>
                        <a:gd name="T7" fmla="*/ 273 h 273"/>
                        <a:gd name="T8" fmla="*/ 247 w 247"/>
                        <a:gd name="T9" fmla="*/ 205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69"/>
                          </a:lnTo>
                          <a:lnTo>
                            <a:pt x="0" y="273"/>
                          </a:lnTo>
                          <a:lnTo>
                            <a:pt x="186" y="273"/>
                          </a:lnTo>
                          <a:lnTo>
                            <a:pt x="247" y="205"/>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2684" name="Line 2412"/>
                    <p:cNvSpPr>
                      <a:spLocks noChangeShapeType="1"/>
                    </p:cNvSpPr>
                    <p:nvPr/>
                  </p:nvSpPr>
                  <p:spPr bwMode="auto">
                    <a:xfrm flipH="1">
                      <a:off x="2819" y="1956"/>
                      <a:ext cx="93" cy="1"/>
                    </a:xfrm>
                    <a:prstGeom prst="line">
                      <a:avLst/>
                    </a:prstGeom>
                    <a:grpFill/>
                    <a:ln w="9525">
                      <a:solidFill>
                        <a:schemeClr val="tx1"/>
                      </a:solidFill>
                      <a:round/>
                      <a:headEnd/>
                      <a:tailEnd/>
                    </a:ln>
                    <a:extLst/>
                  </p:spPr>
                  <p:txBody>
                    <a:bodyPr/>
                    <a:lstStyle/>
                    <a:p>
                      <a:endParaRPr lang="en-US"/>
                    </a:p>
                  </p:txBody>
                </p:sp>
                <p:sp>
                  <p:nvSpPr>
                    <p:cNvPr id="2685" name="Line 2413"/>
                    <p:cNvSpPr>
                      <a:spLocks noChangeShapeType="1"/>
                    </p:cNvSpPr>
                    <p:nvPr/>
                  </p:nvSpPr>
                  <p:spPr bwMode="auto">
                    <a:xfrm flipV="1">
                      <a:off x="2912" y="1921"/>
                      <a:ext cx="30" cy="35"/>
                    </a:xfrm>
                    <a:prstGeom prst="line">
                      <a:avLst/>
                    </a:prstGeom>
                    <a:grpFill/>
                    <a:ln w="9525">
                      <a:solidFill>
                        <a:schemeClr val="tx1"/>
                      </a:solidFill>
                      <a:round/>
                      <a:headEnd/>
                      <a:tailEnd/>
                    </a:ln>
                    <a:extLst/>
                  </p:spPr>
                  <p:txBody>
                    <a:bodyPr/>
                    <a:lstStyle/>
                    <a:p>
                      <a:endParaRPr lang="en-US"/>
                    </a:p>
                  </p:txBody>
                </p:sp>
                <p:sp>
                  <p:nvSpPr>
                    <p:cNvPr id="2686" name="Line 2414"/>
                    <p:cNvSpPr>
                      <a:spLocks noChangeShapeType="1"/>
                    </p:cNvSpPr>
                    <p:nvPr/>
                  </p:nvSpPr>
                  <p:spPr bwMode="auto">
                    <a:xfrm>
                      <a:off x="2912" y="1956"/>
                      <a:ext cx="1" cy="102"/>
                    </a:xfrm>
                    <a:prstGeom prst="line">
                      <a:avLst/>
                    </a:prstGeom>
                    <a:grpFill/>
                    <a:ln w="9525">
                      <a:solidFill>
                        <a:schemeClr val="tx1"/>
                      </a:solidFill>
                      <a:round/>
                      <a:headEnd/>
                      <a:tailEnd/>
                    </a:ln>
                    <a:extLst/>
                  </p:spPr>
                  <p:txBody>
                    <a:bodyPr/>
                    <a:lstStyle/>
                    <a:p>
                      <a:endParaRPr lang="en-US"/>
                    </a:p>
                  </p:txBody>
                </p:sp>
              </p:grpSp>
              <p:grpSp>
                <p:nvGrpSpPr>
                  <p:cNvPr id="2663" name="Group 2420"/>
                  <p:cNvGrpSpPr>
                    <a:grpSpLocks/>
                  </p:cNvGrpSpPr>
                  <p:nvPr/>
                </p:nvGrpSpPr>
                <p:grpSpPr bwMode="auto">
                  <a:xfrm>
                    <a:off x="2723" y="1820"/>
                    <a:ext cx="124" cy="137"/>
                    <a:chOff x="2723" y="1820"/>
                    <a:chExt cx="124" cy="137"/>
                  </a:xfrm>
                  <a:grpFill/>
                </p:grpSpPr>
                <p:sp>
                  <p:nvSpPr>
                    <p:cNvPr id="2679" name="Freeform 2416"/>
                    <p:cNvSpPr>
                      <a:spLocks/>
                    </p:cNvSpPr>
                    <p:nvPr/>
                  </p:nvSpPr>
                  <p:spPr bwMode="auto">
                    <a:xfrm>
                      <a:off x="2723" y="1820"/>
                      <a:ext cx="124" cy="137"/>
                    </a:xfrm>
                    <a:custGeom>
                      <a:avLst/>
                      <a:gdLst>
                        <a:gd name="T0" fmla="*/ 63 w 247"/>
                        <a:gd name="T1" fmla="*/ 0 h 273"/>
                        <a:gd name="T2" fmla="*/ 0 w 247"/>
                        <a:gd name="T3" fmla="*/ 69 h 273"/>
                        <a:gd name="T4" fmla="*/ 0 w 247"/>
                        <a:gd name="T5" fmla="*/ 273 h 273"/>
                        <a:gd name="T6" fmla="*/ 186 w 247"/>
                        <a:gd name="T7" fmla="*/ 273 h 273"/>
                        <a:gd name="T8" fmla="*/ 247 w 247"/>
                        <a:gd name="T9" fmla="*/ 205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69"/>
                          </a:lnTo>
                          <a:lnTo>
                            <a:pt x="0" y="273"/>
                          </a:lnTo>
                          <a:lnTo>
                            <a:pt x="186" y="273"/>
                          </a:lnTo>
                          <a:lnTo>
                            <a:pt x="247" y="205"/>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2680" name="Line 2417"/>
                    <p:cNvSpPr>
                      <a:spLocks noChangeShapeType="1"/>
                    </p:cNvSpPr>
                    <p:nvPr/>
                  </p:nvSpPr>
                  <p:spPr bwMode="auto">
                    <a:xfrm flipH="1">
                      <a:off x="2723" y="1855"/>
                      <a:ext cx="93" cy="1"/>
                    </a:xfrm>
                    <a:prstGeom prst="line">
                      <a:avLst/>
                    </a:prstGeom>
                    <a:grpFill/>
                    <a:ln w="9525">
                      <a:solidFill>
                        <a:schemeClr val="tx1"/>
                      </a:solidFill>
                      <a:round/>
                      <a:headEnd/>
                      <a:tailEnd/>
                    </a:ln>
                    <a:extLst/>
                  </p:spPr>
                  <p:txBody>
                    <a:bodyPr/>
                    <a:lstStyle/>
                    <a:p>
                      <a:endParaRPr lang="en-US"/>
                    </a:p>
                  </p:txBody>
                </p:sp>
                <p:sp>
                  <p:nvSpPr>
                    <p:cNvPr id="2681" name="Line 2418"/>
                    <p:cNvSpPr>
                      <a:spLocks noChangeShapeType="1"/>
                    </p:cNvSpPr>
                    <p:nvPr/>
                  </p:nvSpPr>
                  <p:spPr bwMode="auto">
                    <a:xfrm flipV="1">
                      <a:off x="2816" y="1820"/>
                      <a:ext cx="31" cy="35"/>
                    </a:xfrm>
                    <a:prstGeom prst="line">
                      <a:avLst/>
                    </a:prstGeom>
                    <a:grpFill/>
                    <a:ln w="9525">
                      <a:solidFill>
                        <a:schemeClr val="tx1"/>
                      </a:solidFill>
                      <a:round/>
                      <a:headEnd/>
                      <a:tailEnd/>
                    </a:ln>
                    <a:extLst/>
                  </p:spPr>
                  <p:txBody>
                    <a:bodyPr/>
                    <a:lstStyle/>
                    <a:p>
                      <a:endParaRPr lang="en-US"/>
                    </a:p>
                  </p:txBody>
                </p:sp>
                <p:sp>
                  <p:nvSpPr>
                    <p:cNvPr id="2682" name="Line 2419"/>
                    <p:cNvSpPr>
                      <a:spLocks noChangeShapeType="1"/>
                    </p:cNvSpPr>
                    <p:nvPr/>
                  </p:nvSpPr>
                  <p:spPr bwMode="auto">
                    <a:xfrm>
                      <a:off x="2816" y="1855"/>
                      <a:ext cx="1" cy="102"/>
                    </a:xfrm>
                    <a:prstGeom prst="line">
                      <a:avLst/>
                    </a:prstGeom>
                    <a:grpFill/>
                    <a:ln w="9525">
                      <a:solidFill>
                        <a:schemeClr val="tx1"/>
                      </a:solidFill>
                      <a:round/>
                      <a:headEnd/>
                      <a:tailEnd/>
                    </a:ln>
                    <a:extLst/>
                  </p:spPr>
                  <p:txBody>
                    <a:bodyPr/>
                    <a:lstStyle/>
                    <a:p>
                      <a:endParaRPr lang="en-US"/>
                    </a:p>
                  </p:txBody>
                </p:sp>
              </p:grpSp>
              <p:grpSp>
                <p:nvGrpSpPr>
                  <p:cNvPr id="2664" name="Group 2425"/>
                  <p:cNvGrpSpPr>
                    <a:grpSpLocks/>
                  </p:cNvGrpSpPr>
                  <p:nvPr/>
                </p:nvGrpSpPr>
                <p:grpSpPr bwMode="auto">
                  <a:xfrm>
                    <a:off x="2819" y="1820"/>
                    <a:ext cx="123" cy="137"/>
                    <a:chOff x="2819" y="1820"/>
                    <a:chExt cx="123" cy="137"/>
                  </a:xfrm>
                  <a:grpFill/>
                </p:grpSpPr>
                <p:sp>
                  <p:nvSpPr>
                    <p:cNvPr id="2675" name="Freeform 2421"/>
                    <p:cNvSpPr>
                      <a:spLocks/>
                    </p:cNvSpPr>
                    <p:nvPr/>
                  </p:nvSpPr>
                  <p:spPr bwMode="auto">
                    <a:xfrm>
                      <a:off x="2819" y="1820"/>
                      <a:ext cx="123" cy="137"/>
                    </a:xfrm>
                    <a:custGeom>
                      <a:avLst/>
                      <a:gdLst>
                        <a:gd name="T0" fmla="*/ 63 w 247"/>
                        <a:gd name="T1" fmla="*/ 0 h 273"/>
                        <a:gd name="T2" fmla="*/ 0 w 247"/>
                        <a:gd name="T3" fmla="*/ 69 h 273"/>
                        <a:gd name="T4" fmla="*/ 0 w 247"/>
                        <a:gd name="T5" fmla="*/ 273 h 273"/>
                        <a:gd name="T6" fmla="*/ 186 w 247"/>
                        <a:gd name="T7" fmla="*/ 273 h 273"/>
                        <a:gd name="T8" fmla="*/ 247 w 247"/>
                        <a:gd name="T9" fmla="*/ 205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69"/>
                          </a:lnTo>
                          <a:lnTo>
                            <a:pt x="0" y="273"/>
                          </a:lnTo>
                          <a:lnTo>
                            <a:pt x="186" y="273"/>
                          </a:lnTo>
                          <a:lnTo>
                            <a:pt x="247" y="205"/>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2676" name="Line 2422"/>
                    <p:cNvSpPr>
                      <a:spLocks noChangeShapeType="1"/>
                    </p:cNvSpPr>
                    <p:nvPr/>
                  </p:nvSpPr>
                  <p:spPr bwMode="auto">
                    <a:xfrm flipH="1">
                      <a:off x="2819" y="1855"/>
                      <a:ext cx="93" cy="1"/>
                    </a:xfrm>
                    <a:prstGeom prst="line">
                      <a:avLst/>
                    </a:prstGeom>
                    <a:grpFill/>
                    <a:ln w="9525">
                      <a:solidFill>
                        <a:schemeClr val="tx1"/>
                      </a:solidFill>
                      <a:round/>
                      <a:headEnd/>
                      <a:tailEnd/>
                    </a:ln>
                    <a:extLst/>
                  </p:spPr>
                  <p:txBody>
                    <a:bodyPr/>
                    <a:lstStyle/>
                    <a:p>
                      <a:endParaRPr lang="en-US"/>
                    </a:p>
                  </p:txBody>
                </p:sp>
                <p:sp>
                  <p:nvSpPr>
                    <p:cNvPr id="2677" name="Line 2423"/>
                    <p:cNvSpPr>
                      <a:spLocks noChangeShapeType="1"/>
                    </p:cNvSpPr>
                    <p:nvPr/>
                  </p:nvSpPr>
                  <p:spPr bwMode="auto">
                    <a:xfrm flipV="1">
                      <a:off x="2912" y="1820"/>
                      <a:ext cx="30" cy="35"/>
                    </a:xfrm>
                    <a:prstGeom prst="line">
                      <a:avLst/>
                    </a:prstGeom>
                    <a:grpFill/>
                    <a:ln w="9525">
                      <a:solidFill>
                        <a:schemeClr val="tx1"/>
                      </a:solidFill>
                      <a:round/>
                      <a:headEnd/>
                      <a:tailEnd/>
                    </a:ln>
                    <a:extLst/>
                  </p:spPr>
                  <p:txBody>
                    <a:bodyPr/>
                    <a:lstStyle/>
                    <a:p>
                      <a:endParaRPr lang="en-US"/>
                    </a:p>
                  </p:txBody>
                </p:sp>
                <p:sp>
                  <p:nvSpPr>
                    <p:cNvPr id="2678" name="Line 2424"/>
                    <p:cNvSpPr>
                      <a:spLocks noChangeShapeType="1"/>
                    </p:cNvSpPr>
                    <p:nvPr/>
                  </p:nvSpPr>
                  <p:spPr bwMode="auto">
                    <a:xfrm>
                      <a:off x="2912" y="1855"/>
                      <a:ext cx="1" cy="102"/>
                    </a:xfrm>
                    <a:prstGeom prst="line">
                      <a:avLst/>
                    </a:prstGeom>
                    <a:grpFill/>
                    <a:ln w="9525">
                      <a:solidFill>
                        <a:schemeClr val="tx1"/>
                      </a:solidFill>
                      <a:round/>
                      <a:headEnd/>
                      <a:tailEnd/>
                    </a:ln>
                    <a:extLst/>
                  </p:spPr>
                  <p:txBody>
                    <a:bodyPr/>
                    <a:lstStyle/>
                    <a:p>
                      <a:endParaRPr lang="en-US"/>
                    </a:p>
                  </p:txBody>
                </p:sp>
              </p:grpSp>
              <p:grpSp>
                <p:nvGrpSpPr>
                  <p:cNvPr id="2665" name="Group 2430"/>
                  <p:cNvGrpSpPr>
                    <a:grpSpLocks/>
                  </p:cNvGrpSpPr>
                  <p:nvPr/>
                </p:nvGrpSpPr>
                <p:grpSpPr bwMode="auto">
                  <a:xfrm>
                    <a:off x="2723" y="1719"/>
                    <a:ext cx="124" cy="137"/>
                    <a:chOff x="2723" y="1719"/>
                    <a:chExt cx="124" cy="137"/>
                  </a:xfrm>
                  <a:grpFill/>
                </p:grpSpPr>
                <p:sp>
                  <p:nvSpPr>
                    <p:cNvPr id="2671" name="Freeform 2426"/>
                    <p:cNvSpPr>
                      <a:spLocks/>
                    </p:cNvSpPr>
                    <p:nvPr/>
                  </p:nvSpPr>
                  <p:spPr bwMode="auto">
                    <a:xfrm>
                      <a:off x="2723" y="1719"/>
                      <a:ext cx="124" cy="137"/>
                    </a:xfrm>
                    <a:custGeom>
                      <a:avLst/>
                      <a:gdLst>
                        <a:gd name="T0" fmla="*/ 63 w 247"/>
                        <a:gd name="T1" fmla="*/ 0 h 273"/>
                        <a:gd name="T2" fmla="*/ 0 w 247"/>
                        <a:gd name="T3" fmla="*/ 69 h 273"/>
                        <a:gd name="T4" fmla="*/ 0 w 247"/>
                        <a:gd name="T5" fmla="*/ 273 h 273"/>
                        <a:gd name="T6" fmla="*/ 186 w 247"/>
                        <a:gd name="T7" fmla="*/ 273 h 273"/>
                        <a:gd name="T8" fmla="*/ 247 w 247"/>
                        <a:gd name="T9" fmla="*/ 206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69"/>
                          </a:lnTo>
                          <a:lnTo>
                            <a:pt x="0" y="273"/>
                          </a:lnTo>
                          <a:lnTo>
                            <a:pt x="186" y="273"/>
                          </a:lnTo>
                          <a:lnTo>
                            <a:pt x="247" y="206"/>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2672" name="Line 2427"/>
                    <p:cNvSpPr>
                      <a:spLocks noChangeShapeType="1"/>
                    </p:cNvSpPr>
                    <p:nvPr/>
                  </p:nvSpPr>
                  <p:spPr bwMode="auto">
                    <a:xfrm flipH="1">
                      <a:off x="2723" y="1754"/>
                      <a:ext cx="93" cy="1"/>
                    </a:xfrm>
                    <a:prstGeom prst="line">
                      <a:avLst/>
                    </a:prstGeom>
                    <a:grpFill/>
                    <a:ln w="9525">
                      <a:solidFill>
                        <a:schemeClr val="tx1"/>
                      </a:solidFill>
                      <a:round/>
                      <a:headEnd/>
                      <a:tailEnd/>
                    </a:ln>
                    <a:extLst/>
                  </p:spPr>
                  <p:txBody>
                    <a:bodyPr/>
                    <a:lstStyle/>
                    <a:p>
                      <a:endParaRPr lang="en-US"/>
                    </a:p>
                  </p:txBody>
                </p:sp>
                <p:sp>
                  <p:nvSpPr>
                    <p:cNvPr id="2673" name="Line 2428"/>
                    <p:cNvSpPr>
                      <a:spLocks noChangeShapeType="1"/>
                    </p:cNvSpPr>
                    <p:nvPr/>
                  </p:nvSpPr>
                  <p:spPr bwMode="auto">
                    <a:xfrm flipV="1">
                      <a:off x="2816" y="1719"/>
                      <a:ext cx="31" cy="35"/>
                    </a:xfrm>
                    <a:prstGeom prst="line">
                      <a:avLst/>
                    </a:prstGeom>
                    <a:grpFill/>
                    <a:ln w="9525">
                      <a:solidFill>
                        <a:schemeClr val="tx1"/>
                      </a:solidFill>
                      <a:round/>
                      <a:headEnd/>
                      <a:tailEnd/>
                    </a:ln>
                    <a:extLst/>
                  </p:spPr>
                  <p:txBody>
                    <a:bodyPr/>
                    <a:lstStyle/>
                    <a:p>
                      <a:endParaRPr lang="en-US"/>
                    </a:p>
                  </p:txBody>
                </p:sp>
                <p:sp>
                  <p:nvSpPr>
                    <p:cNvPr id="2674" name="Line 2429"/>
                    <p:cNvSpPr>
                      <a:spLocks noChangeShapeType="1"/>
                    </p:cNvSpPr>
                    <p:nvPr/>
                  </p:nvSpPr>
                  <p:spPr bwMode="auto">
                    <a:xfrm>
                      <a:off x="2816" y="1754"/>
                      <a:ext cx="1" cy="102"/>
                    </a:xfrm>
                    <a:prstGeom prst="line">
                      <a:avLst/>
                    </a:prstGeom>
                    <a:grpFill/>
                    <a:ln w="9525">
                      <a:solidFill>
                        <a:schemeClr val="tx1"/>
                      </a:solidFill>
                      <a:round/>
                      <a:headEnd/>
                      <a:tailEnd/>
                    </a:ln>
                    <a:extLst/>
                  </p:spPr>
                  <p:txBody>
                    <a:bodyPr/>
                    <a:lstStyle/>
                    <a:p>
                      <a:endParaRPr lang="en-US"/>
                    </a:p>
                  </p:txBody>
                </p:sp>
              </p:grpSp>
              <p:grpSp>
                <p:nvGrpSpPr>
                  <p:cNvPr id="2666" name="Group 2435"/>
                  <p:cNvGrpSpPr>
                    <a:grpSpLocks/>
                  </p:cNvGrpSpPr>
                  <p:nvPr/>
                </p:nvGrpSpPr>
                <p:grpSpPr bwMode="auto">
                  <a:xfrm>
                    <a:off x="2819" y="1719"/>
                    <a:ext cx="123" cy="137"/>
                    <a:chOff x="2819" y="1719"/>
                    <a:chExt cx="123" cy="137"/>
                  </a:xfrm>
                  <a:grpFill/>
                </p:grpSpPr>
                <p:sp>
                  <p:nvSpPr>
                    <p:cNvPr id="2667" name="Freeform 2431"/>
                    <p:cNvSpPr>
                      <a:spLocks/>
                    </p:cNvSpPr>
                    <p:nvPr/>
                  </p:nvSpPr>
                  <p:spPr bwMode="auto">
                    <a:xfrm>
                      <a:off x="2819" y="1719"/>
                      <a:ext cx="123" cy="137"/>
                    </a:xfrm>
                    <a:custGeom>
                      <a:avLst/>
                      <a:gdLst>
                        <a:gd name="T0" fmla="*/ 63 w 247"/>
                        <a:gd name="T1" fmla="*/ 0 h 273"/>
                        <a:gd name="T2" fmla="*/ 0 w 247"/>
                        <a:gd name="T3" fmla="*/ 69 h 273"/>
                        <a:gd name="T4" fmla="*/ 0 w 247"/>
                        <a:gd name="T5" fmla="*/ 273 h 273"/>
                        <a:gd name="T6" fmla="*/ 186 w 247"/>
                        <a:gd name="T7" fmla="*/ 273 h 273"/>
                        <a:gd name="T8" fmla="*/ 247 w 247"/>
                        <a:gd name="T9" fmla="*/ 206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69"/>
                          </a:lnTo>
                          <a:lnTo>
                            <a:pt x="0" y="273"/>
                          </a:lnTo>
                          <a:lnTo>
                            <a:pt x="186" y="273"/>
                          </a:lnTo>
                          <a:lnTo>
                            <a:pt x="247" y="206"/>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2668" name="Line 2432"/>
                    <p:cNvSpPr>
                      <a:spLocks noChangeShapeType="1"/>
                    </p:cNvSpPr>
                    <p:nvPr/>
                  </p:nvSpPr>
                  <p:spPr bwMode="auto">
                    <a:xfrm flipH="1">
                      <a:off x="2819" y="1754"/>
                      <a:ext cx="93" cy="1"/>
                    </a:xfrm>
                    <a:prstGeom prst="line">
                      <a:avLst/>
                    </a:prstGeom>
                    <a:grpFill/>
                    <a:ln w="9525">
                      <a:solidFill>
                        <a:schemeClr val="tx1"/>
                      </a:solidFill>
                      <a:round/>
                      <a:headEnd/>
                      <a:tailEnd/>
                    </a:ln>
                    <a:extLst/>
                  </p:spPr>
                  <p:txBody>
                    <a:bodyPr/>
                    <a:lstStyle/>
                    <a:p>
                      <a:endParaRPr lang="en-US"/>
                    </a:p>
                  </p:txBody>
                </p:sp>
                <p:sp>
                  <p:nvSpPr>
                    <p:cNvPr id="2669" name="Line 2433"/>
                    <p:cNvSpPr>
                      <a:spLocks noChangeShapeType="1"/>
                    </p:cNvSpPr>
                    <p:nvPr/>
                  </p:nvSpPr>
                  <p:spPr bwMode="auto">
                    <a:xfrm flipV="1">
                      <a:off x="2912" y="1719"/>
                      <a:ext cx="30" cy="35"/>
                    </a:xfrm>
                    <a:prstGeom prst="line">
                      <a:avLst/>
                    </a:prstGeom>
                    <a:grpFill/>
                    <a:ln w="9525">
                      <a:solidFill>
                        <a:schemeClr val="tx1"/>
                      </a:solidFill>
                      <a:round/>
                      <a:headEnd/>
                      <a:tailEnd/>
                    </a:ln>
                    <a:extLst/>
                  </p:spPr>
                  <p:txBody>
                    <a:bodyPr/>
                    <a:lstStyle/>
                    <a:p>
                      <a:endParaRPr lang="en-US"/>
                    </a:p>
                  </p:txBody>
                </p:sp>
                <p:sp>
                  <p:nvSpPr>
                    <p:cNvPr id="2670" name="Line 2434"/>
                    <p:cNvSpPr>
                      <a:spLocks noChangeShapeType="1"/>
                    </p:cNvSpPr>
                    <p:nvPr/>
                  </p:nvSpPr>
                  <p:spPr bwMode="auto">
                    <a:xfrm>
                      <a:off x="2912" y="1754"/>
                      <a:ext cx="1" cy="102"/>
                    </a:xfrm>
                    <a:prstGeom prst="line">
                      <a:avLst/>
                    </a:prstGeom>
                    <a:grpFill/>
                    <a:ln w="9525">
                      <a:solidFill>
                        <a:schemeClr val="tx1"/>
                      </a:solidFill>
                      <a:round/>
                      <a:headEnd/>
                      <a:tailEnd/>
                    </a:ln>
                    <a:extLst/>
                  </p:spPr>
                  <p:txBody>
                    <a:bodyPr/>
                    <a:lstStyle/>
                    <a:p>
                      <a:endParaRPr lang="en-US"/>
                    </a:p>
                  </p:txBody>
                </p:sp>
              </p:grpSp>
            </p:grpSp>
            <p:grpSp>
              <p:nvGrpSpPr>
                <p:cNvPr id="2546" name="Group 2537"/>
                <p:cNvGrpSpPr>
                  <a:grpSpLocks/>
                </p:cNvGrpSpPr>
                <p:nvPr/>
              </p:nvGrpSpPr>
              <p:grpSpPr bwMode="auto">
                <a:xfrm>
                  <a:off x="2913" y="1719"/>
                  <a:ext cx="219" cy="1046"/>
                  <a:chOff x="2913" y="1719"/>
                  <a:chExt cx="219" cy="1046"/>
                </a:xfrm>
                <a:grpFill/>
              </p:grpSpPr>
              <p:grpSp>
                <p:nvGrpSpPr>
                  <p:cNvPr id="2547" name="Group 2441"/>
                  <p:cNvGrpSpPr>
                    <a:grpSpLocks/>
                  </p:cNvGrpSpPr>
                  <p:nvPr/>
                </p:nvGrpSpPr>
                <p:grpSpPr bwMode="auto">
                  <a:xfrm>
                    <a:off x="2913" y="2628"/>
                    <a:ext cx="124" cy="137"/>
                    <a:chOff x="2913" y="2628"/>
                    <a:chExt cx="124" cy="137"/>
                  </a:xfrm>
                  <a:grpFill/>
                </p:grpSpPr>
                <p:sp>
                  <p:nvSpPr>
                    <p:cNvPr id="2643" name="Freeform 2437"/>
                    <p:cNvSpPr>
                      <a:spLocks/>
                    </p:cNvSpPr>
                    <p:nvPr/>
                  </p:nvSpPr>
                  <p:spPr bwMode="auto">
                    <a:xfrm>
                      <a:off x="2913" y="2628"/>
                      <a:ext cx="124" cy="137"/>
                    </a:xfrm>
                    <a:custGeom>
                      <a:avLst/>
                      <a:gdLst>
                        <a:gd name="T0" fmla="*/ 63 w 247"/>
                        <a:gd name="T1" fmla="*/ 0 h 273"/>
                        <a:gd name="T2" fmla="*/ 0 w 247"/>
                        <a:gd name="T3" fmla="*/ 69 h 273"/>
                        <a:gd name="T4" fmla="*/ 0 w 247"/>
                        <a:gd name="T5" fmla="*/ 273 h 273"/>
                        <a:gd name="T6" fmla="*/ 186 w 247"/>
                        <a:gd name="T7" fmla="*/ 273 h 273"/>
                        <a:gd name="T8" fmla="*/ 247 w 247"/>
                        <a:gd name="T9" fmla="*/ 206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69"/>
                          </a:lnTo>
                          <a:lnTo>
                            <a:pt x="0" y="273"/>
                          </a:lnTo>
                          <a:lnTo>
                            <a:pt x="186" y="273"/>
                          </a:lnTo>
                          <a:lnTo>
                            <a:pt x="247" y="206"/>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2644" name="Line 2438"/>
                    <p:cNvSpPr>
                      <a:spLocks noChangeShapeType="1"/>
                    </p:cNvSpPr>
                    <p:nvPr/>
                  </p:nvSpPr>
                  <p:spPr bwMode="auto">
                    <a:xfrm flipH="1">
                      <a:off x="2913" y="2663"/>
                      <a:ext cx="93" cy="1"/>
                    </a:xfrm>
                    <a:prstGeom prst="line">
                      <a:avLst/>
                    </a:prstGeom>
                    <a:grpFill/>
                    <a:ln w="9525">
                      <a:solidFill>
                        <a:schemeClr val="tx1"/>
                      </a:solidFill>
                      <a:round/>
                      <a:headEnd/>
                      <a:tailEnd/>
                    </a:ln>
                    <a:extLst/>
                  </p:spPr>
                  <p:txBody>
                    <a:bodyPr/>
                    <a:lstStyle/>
                    <a:p>
                      <a:endParaRPr lang="en-US"/>
                    </a:p>
                  </p:txBody>
                </p:sp>
                <p:sp>
                  <p:nvSpPr>
                    <p:cNvPr id="2645" name="Line 2439"/>
                    <p:cNvSpPr>
                      <a:spLocks noChangeShapeType="1"/>
                    </p:cNvSpPr>
                    <p:nvPr/>
                  </p:nvSpPr>
                  <p:spPr bwMode="auto">
                    <a:xfrm flipV="1">
                      <a:off x="3006" y="2628"/>
                      <a:ext cx="31" cy="35"/>
                    </a:xfrm>
                    <a:prstGeom prst="line">
                      <a:avLst/>
                    </a:prstGeom>
                    <a:grpFill/>
                    <a:ln w="9525">
                      <a:solidFill>
                        <a:schemeClr val="tx1"/>
                      </a:solidFill>
                      <a:round/>
                      <a:headEnd/>
                      <a:tailEnd/>
                    </a:ln>
                    <a:extLst/>
                  </p:spPr>
                  <p:txBody>
                    <a:bodyPr/>
                    <a:lstStyle/>
                    <a:p>
                      <a:endParaRPr lang="en-US"/>
                    </a:p>
                  </p:txBody>
                </p:sp>
                <p:sp>
                  <p:nvSpPr>
                    <p:cNvPr id="2646" name="Line 2440"/>
                    <p:cNvSpPr>
                      <a:spLocks noChangeShapeType="1"/>
                    </p:cNvSpPr>
                    <p:nvPr/>
                  </p:nvSpPr>
                  <p:spPr bwMode="auto">
                    <a:xfrm>
                      <a:off x="3006" y="2663"/>
                      <a:ext cx="1" cy="102"/>
                    </a:xfrm>
                    <a:prstGeom prst="line">
                      <a:avLst/>
                    </a:prstGeom>
                    <a:grpFill/>
                    <a:ln w="9525">
                      <a:solidFill>
                        <a:schemeClr val="tx1"/>
                      </a:solidFill>
                      <a:round/>
                      <a:headEnd/>
                      <a:tailEnd/>
                    </a:ln>
                    <a:extLst/>
                  </p:spPr>
                  <p:txBody>
                    <a:bodyPr/>
                    <a:lstStyle/>
                    <a:p>
                      <a:endParaRPr lang="en-US"/>
                    </a:p>
                  </p:txBody>
                </p:sp>
              </p:grpSp>
              <p:grpSp>
                <p:nvGrpSpPr>
                  <p:cNvPr id="2548" name="Group 2446"/>
                  <p:cNvGrpSpPr>
                    <a:grpSpLocks/>
                  </p:cNvGrpSpPr>
                  <p:nvPr/>
                </p:nvGrpSpPr>
                <p:grpSpPr bwMode="auto">
                  <a:xfrm>
                    <a:off x="2913" y="2527"/>
                    <a:ext cx="124" cy="137"/>
                    <a:chOff x="2913" y="2527"/>
                    <a:chExt cx="124" cy="137"/>
                  </a:xfrm>
                  <a:grpFill/>
                </p:grpSpPr>
                <p:sp>
                  <p:nvSpPr>
                    <p:cNvPr id="2639" name="Freeform 2442"/>
                    <p:cNvSpPr>
                      <a:spLocks/>
                    </p:cNvSpPr>
                    <p:nvPr/>
                  </p:nvSpPr>
                  <p:spPr bwMode="auto">
                    <a:xfrm>
                      <a:off x="2913" y="2527"/>
                      <a:ext cx="124" cy="137"/>
                    </a:xfrm>
                    <a:custGeom>
                      <a:avLst/>
                      <a:gdLst>
                        <a:gd name="T0" fmla="*/ 63 w 247"/>
                        <a:gd name="T1" fmla="*/ 0 h 273"/>
                        <a:gd name="T2" fmla="*/ 0 w 247"/>
                        <a:gd name="T3" fmla="*/ 69 h 273"/>
                        <a:gd name="T4" fmla="*/ 0 w 247"/>
                        <a:gd name="T5" fmla="*/ 273 h 273"/>
                        <a:gd name="T6" fmla="*/ 186 w 247"/>
                        <a:gd name="T7" fmla="*/ 273 h 273"/>
                        <a:gd name="T8" fmla="*/ 247 w 247"/>
                        <a:gd name="T9" fmla="*/ 206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69"/>
                          </a:lnTo>
                          <a:lnTo>
                            <a:pt x="0" y="273"/>
                          </a:lnTo>
                          <a:lnTo>
                            <a:pt x="186" y="273"/>
                          </a:lnTo>
                          <a:lnTo>
                            <a:pt x="247" y="206"/>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2640" name="Line 2443"/>
                    <p:cNvSpPr>
                      <a:spLocks noChangeShapeType="1"/>
                    </p:cNvSpPr>
                    <p:nvPr/>
                  </p:nvSpPr>
                  <p:spPr bwMode="auto">
                    <a:xfrm flipH="1">
                      <a:off x="2913" y="2562"/>
                      <a:ext cx="93" cy="1"/>
                    </a:xfrm>
                    <a:prstGeom prst="line">
                      <a:avLst/>
                    </a:prstGeom>
                    <a:grpFill/>
                    <a:ln w="9525">
                      <a:solidFill>
                        <a:schemeClr val="tx1"/>
                      </a:solidFill>
                      <a:round/>
                      <a:headEnd/>
                      <a:tailEnd/>
                    </a:ln>
                    <a:extLst/>
                  </p:spPr>
                  <p:txBody>
                    <a:bodyPr/>
                    <a:lstStyle/>
                    <a:p>
                      <a:endParaRPr lang="en-US"/>
                    </a:p>
                  </p:txBody>
                </p:sp>
                <p:sp>
                  <p:nvSpPr>
                    <p:cNvPr id="2641" name="Line 2444"/>
                    <p:cNvSpPr>
                      <a:spLocks noChangeShapeType="1"/>
                    </p:cNvSpPr>
                    <p:nvPr/>
                  </p:nvSpPr>
                  <p:spPr bwMode="auto">
                    <a:xfrm flipV="1">
                      <a:off x="3006" y="2527"/>
                      <a:ext cx="31" cy="35"/>
                    </a:xfrm>
                    <a:prstGeom prst="line">
                      <a:avLst/>
                    </a:prstGeom>
                    <a:grpFill/>
                    <a:ln w="9525">
                      <a:solidFill>
                        <a:schemeClr val="tx1"/>
                      </a:solidFill>
                      <a:round/>
                      <a:headEnd/>
                      <a:tailEnd/>
                    </a:ln>
                    <a:extLst/>
                  </p:spPr>
                  <p:txBody>
                    <a:bodyPr/>
                    <a:lstStyle/>
                    <a:p>
                      <a:endParaRPr lang="en-US"/>
                    </a:p>
                  </p:txBody>
                </p:sp>
                <p:sp>
                  <p:nvSpPr>
                    <p:cNvPr id="2642" name="Line 2445"/>
                    <p:cNvSpPr>
                      <a:spLocks noChangeShapeType="1"/>
                    </p:cNvSpPr>
                    <p:nvPr/>
                  </p:nvSpPr>
                  <p:spPr bwMode="auto">
                    <a:xfrm>
                      <a:off x="3006" y="2562"/>
                      <a:ext cx="1" cy="102"/>
                    </a:xfrm>
                    <a:prstGeom prst="line">
                      <a:avLst/>
                    </a:prstGeom>
                    <a:grpFill/>
                    <a:ln w="9525">
                      <a:solidFill>
                        <a:schemeClr val="tx1"/>
                      </a:solidFill>
                      <a:round/>
                      <a:headEnd/>
                      <a:tailEnd/>
                    </a:ln>
                    <a:extLst/>
                  </p:spPr>
                  <p:txBody>
                    <a:bodyPr/>
                    <a:lstStyle/>
                    <a:p>
                      <a:endParaRPr lang="en-US"/>
                    </a:p>
                  </p:txBody>
                </p:sp>
              </p:grpSp>
              <p:grpSp>
                <p:nvGrpSpPr>
                  <p:cNvPr id="2549" name="Group 2451"/>
                  <p:cNvGrpSpPr>
                    <a:grpSpLocks/>
                  </p:cNvGrpSpPr>
                  <p:nvPr/>
                </p:nvGrpSpPr>
                <p:grpSpPr bwMode="auto">
                  <a:xfrm>
                    <a:off x="2913" y="2426"/>
                    <a:ext cx="124" cy="137"/>
                    <a:chOff x="2913" y="2426"/>
                    <a:chExt cx="124" cy="137"/>
                  </a:xfrm>
                  <a:grpFill/>
                </p:grpSpPr>
                <p:sp>
                  <p:nvSpPr>
                    <p:cNvPr id="2635" name="Freeform 2447"/>
                    <p:cNvSpPr>
                      <a:spLocks/>
                    </p:cNvSpPr>
                    <p:nvPr/>
                  </p:nvSpPr>
                  <p:spPr bwMode="auto">
                    <a:xfrm>
                      <a:off x="2913" y="2426"/>
                      <a:ext cx="124" cy="137"/>
                    </a:xfrm>
                    <a:custGeom>
                      <a:avLst/>
                      <a:gdLst>
                        <a:gd name="T0" fmla="*/ 63 w 247"/>
                        <a:gd name="T1" fmla="*/ 0 h 273"/>
                        <a:gd name="T2" fmla="*/ 0 w 247"/>
                        <a:gd name="T3" fmla="*/ 69 h 273"/>
                        <a:gd name="T4" fmla="*/ 0 w 247"/>
                        <a:gd name="T5" fmla="*/ 273 h 273"/>
                        <a:gd name="T6" fmla="*/ 186 w 247"/>
                        <a:gd name="T7" fmla="*/ 273 h 273"/>
                        <a:gd name="T8" fmla="*/ 247 w 247"/>
                        <a:gd name="T9" fmla="*/ 206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69"/>
                          </a:lnTo>
                          <a:lnTo>
                            <a:pt x="0" y="273"/>
                          </a:lnTo>
                          <a:lnTo>
                            <a:pt x="186" y="273"/>
                          </a:lnTo>
                          <a:lnTo>
                            <a:pt x="247" y="206"/>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2636" name="Line 2448"/>
                    <p:cNvSpPr>
                      <a:spLocks noChangeShapeType="1"/>
                    </p:cNvSpPr>
                    <p:nvPr/>
                  </p:nvSpPr>
                  <p:spPr bwMode="auto">
                    <a:xfrm flipH="1">
                      <a:off x="2913" y="2461"/>
                      <a:ext cx="93" cy="1"/>
                    </a:xfrm>
                    <a:prstGeom prst="line">
                      <a:avLst/>
                    </a:prstGeom>
                    <a:grpFill/>
                    <a:ln w="9525">
                      <a:solidFill>
                        <a:schemeClr val="tx1"/>
                      </a:solidFill>
                      <a:round/>
                      <a:headEnd/>
                      <a:tailEnd/>
                    </a:ln>
                    <a:extLst/>
                  </p:spPr>
                  <p:txBody>
                    <a:bodyPr/>
                    <a:lstStyle/>
                    <a:p>
                      <a:endParaRPr lang="en-US"/>
                    </a:p>
                  </p:txBody>
                </p:sp>
                <p:sp>
                  <p:nvSpPr>
                    <p:cNvPr id="2637" name="Line 2449"/>
                    <p:cNvSpPr>
                      <a:spLocks noChangeShapeType="1"/>
                    </p:cNvSpPr>
                    <p:nvPr/>
                  </p:nvSpPr>
                  <p:spPr bwMode="auto">
                    <a:xfrm flipV="1">
                      <a:off x="3006" y="2426"/>
                      <a:ext cx="31" cy="35"/>
                    </a:xfrm>
                    <a:prstGeom prst="line">
                      <a:avLst/>
                    </a:prstGeom>
                    <a:grpFill/>
                    <a:ln w="9525">
                      <a:solidFill>
                        <a:schemeClr val="tx1"/>
                      </a:solidFill>
                      <a:round/>
                      <a:headEnd/>
                      <a:tailEnd/>
                    </a:ln>
                    <a:extLst/>
                  </p:spPr>
                  <p:txBody>
                    <a:bodyPr/>
                    <a:lstStyle/>
                    <a:p>
                      <a:endParaRPr lang="en-US"/>
                    </a:p>
                  </p:txBody>
                </p:sp>
                <p:sp>
                  <p:nvSpPr>
                    <p:cNvPr id="2638" name="Line 2450"/>
                    <p:cNvSpPr>
                      <a:spLocks noChangeShapeType="1"/>
                    </p:cNvSpPr>
                    <p:nvPr/>
                  </p:nvSpPr>
                  <p:spPr bwMode="auto">
                    <a:xfrm>
                      <a:off x="3006" y="2461"/>
                      <a:ext cx="1" cy="102"/>
                    </a:xfrm>
                    <a:prstGeom prst="line">
                      <a:avLst/>
                    </a:prstGeom>
                    <a:grpFill/>
                    <a:ln w="9525">
                      <a:solidFill>
                        <a:schemeClr val="tx1"/>
                      </a:solidFill>
                      <a:round/>
                      <a:headEnd/>
                      <a:tailEnd/>
                    </a:ln>
                    <a:extLst/>
                  </p:spPr>
                  <p:txBody>
                    <a:bodyPr/>
                    <a:lstStyle/>
                    <a:p>
                      <a:endParaRPr lang="en-US"/>
                    </a:p>
                  </p:txBody>
                </p:sp>
              </p:grpSp>
              <p:grpSp>
                <p:nvGrpSpPr>
                  <p:cNvPr id="2550" name="Group 2456"/>
                  <p:cNvGrpSpPr>
                    <a:grpSpLocks/>
                  </p:cNvGrpSpPr>
                  <p:nvPr/>
                </p:nvGrpSpPr>
                <p:grpSpPr bwMode="auto">
                  <a:xfrm>
                    <a:off x="2913" y="2325"/>
                    <a:ext cx="124" cy="137"/>
                    <a:chOff x="2913" y="2325"/>
                    <a:chExt cx="124" cy="137"/>
                  </a:xfrm>
                  <a:grpFill/>
                </p:grpSpPr>
                <p:sp>
                  <p:nvSpPr>
                    <p:cNvPr id="2631" name="Freeform 2452"/>
                    <p:cNvSpPr>
                      <a:spLocks/>
                    </p:cNvSpPr>
                    <p:nvPr/>
                  </p:nvSpPr>
                  <p:spPr bwMode="auto">
                    <a:xfrm>
                      <a:off x="2913" y="2325"/>
                      <a:ext cx="124" cy="137"/>
                    </a:xfrm>
                    <a:custGeom>
                      <a:avLst/>
                      <a:gdLst>
                        <a:gd name="T0" fmla="*/ 63 w 247"/>
                        <a:gd name="T1" fmla="*/ 0 h 273"/>
                        <a:gd name="T2" fmla="*/ 0 w 247"/>
                        <a:gd name="T3" fmla="*/ 70 h 273"/>
                        <a:gd name="T4" fmla="*/ 0 w 247"/>
                        <a:gd name="T5" fmla="*/ 273 h 273"/>
                        <a:gd name="T6" fmla="*/ 186 w 247"/>
                        <a:gd name="T7" fmla="*/ 273 h 273"/>
                        <a:gd name="T8" fmla="*/ 247 w 247"/>
                        <a:gd name="T9" fmla="*/ 206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70"/>
                          </a:lnTo>
                          <a:lnTo>
                            <a:pt x="0" y="273"/>
                          </a:lnTo>
                          <a:lnTo>
                            <a:pt x="186" y="273"/>
                          </a:lnTo>
                          <a:lnTo>
                            <a:pt x="247" y="206"/>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2632" name="Line 2453"/>
                    <p:cNvSpPr>
                      <a:spLocks noChangeShapeType="1"/>
                    </p:cNvSpPr>
                    <p:nvPr/>
                  </p:nvSpPr>
                  <p:spPr bwMode="auto">
                    <a:xfrm flipH="1">
                      <a:off x="2913" y="2360"/>
                      <a:ext cx="93" cy="1"/>
                    </a:xfrm>
                    <a:prstGeom prst="line">
                      <a:avLst/>
                    </a:prstGeom>
                    <a:grpFill/>
                    <a:ln w="9525">
                      <a:solidFill>
                        <a:schemeClr val="tx1"/>
                      </a:solidFill>
                      <a:round/>
                      <a:headEnd/>
                      <a:tailEnd/>
                    </a:ln>
                    <a:extLst/>
                  </p:spPr>
                  <p:txBody>
                    <a:bodyPr/>
                    <a:lstStyle/>
                    <a:p>
                      <a:endParaRPr lang="en-US"/>
                    </a:p>
                  </p:txBody>
                </p:sp>
                <p:sp>
                  <p:nvSpPr>
                    <p:cNvPr id="2633" name="Line 2454"/>
                    <p:cNvSpPr>
                      <a:spLocks noChangeShapeType="1"/>
                    </p:cNvSpPr>
                    <p:nvPr/>
                  </p:nvSpPr>
                  <p:spPr bwMode="auto">
                    <a:xfrm flipV="1">
                      <a:off x="3006" y="2325"/>
                      <a:ext cx="31" cy="35"/>
                    </a:xfrm>
                    <a:prstGeom prst="line">
                      <a:avLst/>
                    </a:prstGeom>
                    <a:grpFill/>
                    <a:ln w="9525">
                      <a:solidFill>
                        <a:schemeClr val="tx1"/>
                      </a:solidFill>
                      <a:round/>
                      <a:headEnd/>
                      <a:tailEnd/>
                    </a:ln>
                    <a:extLst/>
                  </p:spPr>
                  <p:txBody>
                    <a:bodyPr/>
                    <a:lstStyle/>
                    <a:p>
                      <a:endParaRPr lang="en-US"/>
                    </a:p>
                  </p:txBody>
                </p:sp>
                <p:sp>
                  <p:nvSpPr>
                    <p:cNvPr id="2634" name="Line 2455"/>
                    <p:cNvSpPr>
                      <a:spLocks noChangeShapeType="1"/>
                    </p:cNvSpPr>
                    <p:nvPr/>
                  </p:nvSpPr>
                  <p:spPr bwMode="auto">
                    <a:xfrm>
                      <a:off x="3006" y="2360"/>
                      <a:ext cx="1" cy="102"/>
                    </a:xfrm>
                    <a:prstGeom prst="line">
                      <a:avLst/>
                    </a:prstGeom>
                    <a:grpFill/>
                    <a:ln w="9525">
                      <a:solidFill>
                        <a:schemeClr val="tx1"/>
                      </a:solidFill>
                      <a:round/>
                      <a:headEnd/>
                      <a:tailEnd/>
                    </a:ln>
                    <a:extLst/>
                  </p:spPr>
                  <p:txBody>
                    <a:bodyPr/>
                    <a:lstStyle/>
                    <a:p>
                      <a:endParaRPr lang="en-US"/>
                    </a:p>
                  </p:txBody>
                </p:sp>
              </p:grpSp>
              <p:grpSp>
                <p:nvGrpSpPr>
                  <p:cNvPr id="2551" name="Group 2461"/>
                  <p:cNvGrpSpPr>
                    <a:grpSpLocks/>
                  </p:cNvGrpSpPr>
                  <p:nvPr/>
                </p:nvGrpSpPr>
                <p:grpSpPr bwMode="auto">
                  <a:xfrm>
                    <a:off x="2913" y="2224"/>
                    <a:ext cx="124" cy="137"/>
                    <a:chOff x="2913" y="2224"/>
                    <a:chExt cx="124" cy="137"/>
                  </a:xfrm>
                  <a:grpFill/>
                </p:grpSpPr>
                <p:sp>
                  <p:nvSpPr>
                    <p:cNvPr id="2627" name="Freeform 2457"/>
                    <p:cNvSpPr>
                      <a:spLocks/>
                    </p:cNvSpPr>
                    <p:nvPr/>
                  </p:nvSpPr>
                  <p:spPr bwMode="auto">
                    <a:xfrm>
                      <a:off x="2913" y="2224"/>
                      <a:ext cx="124" cy="137"/>
                    </a:xfrm>
                    <a:custGeom>
                      <a:avLst/>
                      <a:gdLst>
                        <a:gd name="T0" fmla="*/ 63 w 247"/>
                        <a:gd name="T1" fmla="*/ 0 h 273"/>
                        <a:gd name="T2" fmla="*/ 0 w 247"/>
                        <a:gd name="T3" fmla="*/ 70 h 273"/>
                        <a:gd name="T4" fmla="*/ 0 w 247"/>
                        <a:gd name="T5" fmla="*/ 273 h 273"/>
                        <a:gd name="T6" fmla="*/ 186 w 247"/>
                        <a:gd name="T7" fmla="*/ 273 h 273"/>
                        <a:gd name="T8" fmla="*/ 247 w 247"/>
                        <a:gd name="T9" fmla="*/ 206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70"/>
                          </a:lnTo>
                          <a:lnTo>
                            <a:pt x="0" y="273"/>
                          </a:lnTo>
                          <a:lnTo>
                            <a:pt x="186" y="273"/>
                          </a:lnTo>
                          <a:lnTo>
                            <a:pt x="247" y="206"/>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2628" name="Line 2458"/>
                    <p:cNvSpPr>
                      <a:spLocks noChangeShapeType="1"/>
                    </p:cNvSpPr>
                    <p:nvPr/>
                  </p:nvSpPr>
                  <p:spPr bwMode="auto">
                    <a:xfrm flipH="1">
                      <a:off x="2913" y="2259"/>
                      <a:ext cx="93" cy="1"/>
                    </a:xfrm>
                    <a:prstGeom prst="line">
                      <a:avLst/>
                    </a:prstGeom>
                    <a:grpFill/>
                    <a:ln w="9525">
                      <a:solidFill>
                        <a:schemeClr val="tx1"/>
                      </a:solidFill>
                      <a:round/>
                      <a:headEnd/>
                      <a:tailEnd/>
                    </a:ln>
                    <a:extLst/>
                  </p:spPr>
                  <p:txBody>
                    <a:bodyPr/>
                    <a:lstStyle/>
                    <a:p>
                      <a:endParaRPr lang="en-US"/>
                    </a:p>
                  </p:txBody>
                </p:sp>
                <p:sp>
                  <p:nvSpPr>
                    <p:cNvPr id="2629" name="Line 2459"/>
                    <p:cNvSpPr>
                      <a:spLocks noChangeShapeType="1"/>
                    </p:cNvSpPr>
                    <p:nvPr/>
                  </p:nvSpPr>
                  <p:spPr bwMode="auto">
                    <a:xfrm flipV="1">
                      <a:off x="3006" y="2224"/>
                      <a:ext cx="31" cy="35"/>
                    </a:xfrm>
                    <a:prstGeom prst="line">
                      <a:avLst/>
                    </a:prstGeom>
                    <a:grpFill/>
                    <a:ln w="9525">
                      <a:solidFill>
                        <a:schemeClr val="tx1"/>
                      </a:solidFill>
                      <a:round/>
                      <a:headEnd/>
                      <a:tailEnd/>
                    </a:ln>
                    <a:extLst/>
                  </p:spPr>
                  <p:txBody>
                    <a:bodyPr/>
                    <a:lstStyle/>
                    <a:p>
                      <a:endParaRPr lang="en-US"/>
                    </a:p>
                  </p:txBody>
                </p:sp>
                <p:sp>
                  <p:nvSpPr>
                    <p:cNvPr id="2630" name="Line 2460"/>
                    <p:cNvSpPr>
                      <a:spLocks noChangeShapeType="1"/>
                    </p:cNvSpPr>
                    <p:nvPr/>
                  </p:nvSpPr>
                  <p:spPr bwMode="auto">
                    <a:xfrm>
                      <a:off x="3006" y="2259"/>
                      <a:ext cx="1" cy="102"/>
                    </a:xfrm>
                    <a:prstGeom prst="line">
                      <a:avLst/>
                    </a:prstGeom>
                    <a:grpFill/>
                    <a:ln w="9525">
                      <a:solidFill>
                        <a:schemeClr val="tx1"/>
                      </a:solidFill>
                      <a:round/>
                      <a:headEnd/>
                      <a:tailEnd/>
                    </a:ln>
                    <a:extLst/>
                  </p:spPr>
                  <p:txBody>
                    <a:bodyPr/>
                    <a:lstStyle/>
                    <a:p>
                      <a:endParaRPr lang="en-US"/>
                    </a:p>
                  </p:txBody>
                </p:sp>
              </p:grpSp>
              <p:grpSp>
                <p:nvGrpSpPr>
                  <p:cNvPr id="2552" name="Group 2466"/>
                  <p:cNvGrpSpPr>
                    <a:grpSpLocks/>
                  </p:cNvGrpSpPr>
                  <p:nvPr/>
                </p:nvGrpSpPr>
                <p:grpSpPr bwMode="auto">
                  <a:xfrm>
                    <a:off x="2913" y="2123"/>
                    <a:ext cx="124" cy="137"/>
                    <a:chOff x="2913" y="2123"/>
                    <a:chExt cx="124" cy="137"/>
                  </a:xfrm>
                  <a:grpFill/>
                </p:grpSpPr>
                <p:sp>
                  <p:nvSpPr>
                    <p:cNvPr id="2623" name="Freeform 2462"/>
                    <p:cNvSpPr>
                      <a:spLocks/>
                    </p:cNvSpPr>
                    <p:nvPr/>
                  </p:nvSpPr>
                  <p:spPr bwMode="auto">
                    <a:xfrm>
                      <a:off x="2913" y="2123"/>
                      <a:ext cx="124" cy="137"/>
                    </a:xfrm>
                    <a:custGeom>
                      <a:avLst/>
                      <a:gdLst>
                        <a:gd name="T0" fmla="*/ 63 w 247"/>
                        <a:gd name="T1" fmla="*/ 0 h 272"/>
                        <a:gd name="T2" fmla="*/ 0 w 247"/>
                        <a:gd name="T3" fmla="*/ 69 h 272"/>
                        <a:gd name="T4" fmla="*/ 0 w 247"/>
                        <a:gd name="T5" fmla="*/ 272 h 272"/>
                        <a:gd name="T6" fmla="*/ 186 w 247"/>
                        <a:gd name="T7" fmla="*/ 272 h 272"/>
                        <a:gd name="T8" fmla="*/ 247 w 247"/>
                        <a:gd name="T9" fmla="*/ 205 h 272"/>
                        <a:gd name="T10" fmla="*/ 247 w 247"/>
                        <a:gd name="T11" fmla="*/ 0 h 272"/>
                        <a:gd name="T12" fmla="*/ 63 w 247"/>
                        <a:gd name="T13" fmla="*/ 0 h 272"/>
                      </a:gdLst>
                      <a:ahLst/>
                      <a:cxnLst>
                        <a:cxn ang="0">
                          <a:pos x="T0" y="T1"/>
                        </a:cxn>
                        <a:cxn ang="0">
                          <a:pos x="T2" y="T3"/>
                        </a:cxn>
                        <a:cxn ang="0">
                          <a:pos x="T4" y="T5"/>
                        </a:cxn>
                        <a:cxn ang="0">
                          <a:pos x="T6" y="T7"/>
                        </a:cxn>
                        <a:cxn ang="0">
                          <a:pos x="T8" y="T9"/>
                        </a:cxn>
                        <a:cxn ang="0">
                          <a:pos x="T10" y="T11"/>
                        </a:cxn>
                        <a:cxn ang="0">
                          <a:pos x="T12" y="T13"/>
                        </a:cxn>
                      </a:cxnLst>
                      <a:rect l="0" t="0" r="r" b="b"/>
                      <a:pathLst>
                        <a:path w="247" h="272">
                          <a:moveTo>
                            <a:pt x="63" y="0"/>
                          </a:moveTo>
                          <a:lnTo>
                            <a:pt x="0" y="69"/>
                          </a:lnTo>
                          <a:lnTo>
                            <a:pt x="0" y="272"/>
                          </a:lnTo>
                          <a:lnTo>
                            <a:pt x="186" y="272"/>
                          </a:lnTo>
                          <a:lnTo>
                            <a:pt x="247" y="205"/>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2624" name="Line 2463"/>
                    <p:cNvSpPr>
                      <a:spLocks noChangeShapeType="1"/>
                    </p:cNvSpPr>
                    <p:nvPr/>
                  </p:nvSpPr>
                  <p:spPr bwMode="auto">
                    <a:xfrm flipH="1">
                      <a:off x="2913" y="2158"/>
                      <a:ext cx="93" cy="1"/>
                    </a:xfrm>
                    <a:prstGeom prst="line">
                      <a:avLst/>
                    </a:prstGeom>
                    <a:grpFill/>
                    <a:ln w="9525">
                      <a:solidFill>
                        <a:schemeClr val="tx1"/>
                      </a:solidFill>
                      <a:round/>
                      <a:headEnd/>
                      <a:tailEnd/>
                    </a:ln>
                    <a:extLst/>
                  </p:spPr>
                  <p:txBody>
                    <a:bodyPr/>
                    <a:lstStyle/>
                    <a:p>
                      <a:endParaRPr lang="en-US"/>
                    </a:p>
                  </p:txBody>
                </p:sp>
                <p:sp>
                  <p:nvSpPr>
                    <p:cNvPr id="2625" name="Line 2464"/>
                    <p:cNvSpPr>
                      <a:spLocks noChangeShapeType="1"/>
                    </p:cNvSpPr>
                    <p:nvPr/>
                  </p:nvSpPr>
                  <p:spPr bwMode="auto">
                    <a:xfrm flipV="1">
                      <a:off x="3006" y="2123"/>
                      <a:ext cx="31" cy="35"/>
                    </a:xfrm>
                    <a:prstGeom prst="line">
                      <a:avLst/>
                    </a:prstGeom>
                    <a:grpFill/>
                    <a:ln w="9525">
                      <a:solidFill>
                        <a:schemeClr val="tx1"/>
                      </a:solidFill>
                      <a:round/>
                      <a:headEnd/>
                      <a:tailEnd/>
                    </a:ln>
                    <a:extLst/>
                  </p:spPr>
                  <p:txBody>
                    <a:bodyPr/>
                    <a:lstStyle/>
                    <a:p>
                      <a:endParaRPr lang="en-US"/>
                    </a:p>
                  </p:txBody>
                </p:sp>
                <p:sp>
                  <p:nvSpPr>
                    <p:cNvPr id="2626" name="Line 2465"/>
                    <p:cNvSpPr>
                      <a:spLocks noChangeShapeType="1"/>
                    </p:cNvSpPr>
                    <p:nvPr/>
                  </p:nvSpPr>
                  <p:spPr bwMode="auto">
                    <a:xfrm>
                      <a:off x="3006" y="2158"/>
                      <a:ext cx="1" cy="102"/>
                    </a:xfrm>
                    <a:prstGeom prst="line">
                      <a:avLst/>
                    </a:prstGeom>
                    <a:grpFill/>
                    <a:ln w="9525">
                      <a:solidFill>
                        <a:schemeClr val="tx1"/>
                      </a:solidFill>
                      <a:round/>
                      <a:headEnd/>
                      <a:tailEnd/>
                    </a:ln>
                    <a:extLst/>
                  </p:spPr>
                  <p:txBody>
                    <a:bodyPr/>
                    <a:lstStyle/>
                    <a:p>
                      <a:endParaRPr lang="en-US"/>
                    </a:p>
                  </p:txBody>
                </p:sp>
              </p:grpSp>
              <p:grpSp>
                <p:nvGrpSpPr>
                  <p:cNvPr id="2553" name="Group 2471"/>
                  <p:cNvGrpSpPr>
                    <a:grpSpLocks/>
                  </p:cNvGrpSpPr>
                  <p:nvPr/>
                </p:nvGrpSpPr>
                <p:grpSpPr bwMode="auto">
                  <a:xfrm>
                    <a:off x="2913" y="2022"/>
                    <a:ext cx="124" cy="137"/>
                    <a:chOff x="2913" y="2022"/>
                    <a:chExt cx="124" cy="137"/>
                  </a:xfrm>
                  <a:grpFill/>
                </p:grpSpPr>
                <p:sp>
                  <p:nvSpPr>
                    <p:cNvPr id="2619" name="Freeform 2467"/>
                    <p:cNvSpPr>
                      <a:spLocks/>
                    </p:cNvSpPr>
                    <p:nvPr/>
                  </p:nvSpPr>
                  <p:spPr bwMode="auto">
                    <a:xfrm>
                      <a:off x="2913" y="2022"/>
                      <a:ext cx="124" cy="137"/>
                    </a:xfrm>
                    <a:custGeom>
                      <a:avLst/>
                      <a:gdLst>
                        <a:gd name="T0" fmla="*/ 63 w 247"/>
                        <a:gd name="T1" fmla="*/ 0 h 273"/>
                        <a:gd name="T2" fmla="*/ 0 w 247"/>
                        <a:gd name="T3" fmla="*/ 69 h 273"/>
                        <a:gd name="T4" fmla="*/ 0 w 247"/>
                        <a:gd name="T5" fmla="*/ 273 h 273"/>
                        <a:gd name="T6" fmla="*/ 186 w 247"/>
                        <a:gd name="T7" fmla="*/ 273 h 273"/>
                        <a:gd name="T8" fmla="*/ 247 w 247"/>
                        <a:gd name="T9" fmla="*/ 205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69"/>
                          </a:lnTo>
                          <a:lnTo>
                            <a:pt x="0" y="273"/>
                          </a:lnTo>
                          <a:lnTo>
                            <a:pt x="186" y="273"/>
                          </a:lnTo>
                          <a:lnTo>
                            <a:pt x="247" y="205"/>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2620" name="Line 2468"/>
                    <p:cNvSpPr>
                      <a:spLocks noChangeShapeType="1"/>
                    </p:cNvSpPr>
                    <p:nvPr/>
                  </p:nvSpPr>
                  <p:spPr bwMode="auto">
                    <a:xfrm flipH="1">
                      <a:off x="2913" y="2057"/>
                      <a:ext cx="93" cy="1"/>
                    </a:xfrm>
                    <a:prstGeom prst="line">
                      <a:avLst/>
                    </a:prstGeom>
                    <a:grpFill/>
                    <a:ln w="9525">
                      <a:solidFill>
                        <a:schemeClr val="tx1"/>
                      </a:solidFill>
                      <a:round/>
                      <a:headEnd/>
                      <a:tailEnd/>
                    </a:ln>
                    <a:extLst/>
                  </p:spPr>
                  <p:txBody>
                    <a:bodyPr/>
                    <a:lstStyle/>
                    <a:p>
                      <a:endParaRPr lang="en-US"/>
                    </a:p>
                  </p:txBody>
                </p:sp>
                <p:sp>
                  <p:nvSpPr>
                    <p:cNvPr id="2621" name="Line 2469"/>
                    <p:cNvSpPr>
                      <a:spLocks noChangeShapeType="1"/>
                    </p:cNvSpPr>
                    <p:nvPr/>
                  </p:nvSpPr>
                  <p:spPr bwMode="auto">
                    <a:xfrm flipV="1">
                      <a:off x="3006" y="2022"/>
                      <a:ext cx="31" cy="35"/>
                    </a:xfrm>
                    <a:prstGeom prst="line">
                      <a:avLst/>
                    </a:prstGeom>
                    <a:grpFill/>
                    <a:ln w="9525">
                      <a:solidFill>
                        <a:schemeClr val="tx1"/>
                      </a:solidFill>
                      <a:round/>
                      <a:headEnd/>
                      <a:tailEnd/>
                    </a:ln>
                    <a:extLst/>
                  </p:spPr>
                  <p:txBody>
                    <a:bodyPr/>
                    <a:lstStyle/>
                    <a:p>
                      <a:endParaRPr lang="en-US"/>
                    </a:p>
                  </p:txBody>
                </p:sp>
                <p:sp>
                  <p:nvSpPr>
                    <p:cNvPr id="2622" name="Line 2470"/>
                    <p:cNvSpPr>
                      <a:spLocks noChangeShapeType="1"/>
                    </p:cNvSpPr>
                    <p:nvPr/>
                  </p:nvSpPr>
                  <p:spPr bwMode="auto">
                    <a:xfrm>
                      <a:off x="3006" y="2057"/>
                      <a:ext cx="1" cy="102"/>
                    </a:xfrm>
                    <a:prstGeom prst="line">
                      <a:avLst/>
                    </a:prstGeom>
                    <a:grpFill/>
                    <a:ln w="9525">
                      <a:solidFill>
                        <a:schemeClr val="tx1"/>
                      </a:solidFill>
                      <a:round/>
                      <a:headEnd/>
                      <a:tailEnd/>
                    </a:ln>
                    <a:extLst/>
                  </p:spPr>
                  <p:txBody>
                    <a:bodyPr/>
                    <a:lstStyle/>
                    <a:p>
                      <a:endParaRPr lang="en-US"/>
                    </a:p>
                  </p:txBody>
                </p:sp>
              </p:grpSp>
              <p:grpSp>
                <p:nvGrpSpPr>
                  <p:cNvPr id="2554" name="Group 2476"/>
                  <p:cNvGrpSpPr>
                    <a:grpSpLocks/>
                  </p:cNvGrpSpPr>
                  <p:nvPr/>
                </p:nvGrpSpPr>
                <p:grpSpPr bwMode="auto">
                  <a:xfrm>
                    <a:off x="2913" y="1921"/>
                    <a:ext cx="124" cy="137"/>
                    <a:chOff x="2913" y="1921"/>
                    <a:chExt cx="124" cy="137"/>
                  </a:xfrm>
                  <a:grpFill/>
                </p:grpSpPr>
                <p:sp>
                  <p:nvSpPr>
                    <p:cNvPr id="2615" name="Freeform 2472"/>
                    <p:cNvSpPr>
                      <a:spLocks/>
                    </p:cNvSpPr>
                    <p:nvPr/>
                  </p:nvSpPr>
                  <p:spPr bwMode="auto">
                    <a:xfrm>
                      <a:off x="2913" y="1921"/>
                      <a:ext cx="124" cy="137"/>
                    </a:xfrm>
                    <a:custGeom>
                      <a:avLst/>
                      <a:gdLst>
                        <a:gd name="T0" fmla="*/ 63 w 247"/>
                        <a:gd name="T1" fmla="*/ 0 h 273"/>
                        <a:gd name="T2" fmla="*/ 0 w 247"/>
                        <a:gd name="T3" fmla="*/ 69 h 273"/>
                        <a:gd name="T4" fmla="*/ 0 w 247"/>
                        <a:gd name="T5" fmla="*/ 273 h 273"/>
                        <a:gd name="T6" fmla="*/ 186 w 247"/>
                        <a:gd name="T7" fmla="*/ 273 h 273"/>
                        <a:gd name="T8" fmla="*/ 247 w 247"/>
                        <a:gd name="T9" fmla="*/ 205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69"/>
                          </a:lnTo>
                          <a:lnTo>
                            <a:pt x="0" y="273"/>
                          </a:lnTo>
                          <a:lnTo>
                            <a:pt x="186" y="273"/>
                          </a:lnTo>
                          <a:lnTo>
                            <a:pt x="247" y="205"/>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2616" name="Line 2473"/>
                    <p:cNvSpPr>
                      <a:spLocks noChangeShapeType="1"/>
                    </p:cNvSpPr>
                    <p:nvPr/>
                  </p:nvSpPr>
                  <p:spPr bwMode="auto">
                    <a:xfrm flipH="1">
                      <a:off x="2913" y="1956"/>
                      <a:ext cx="93" cy="1"/>
                    </a:xfrm>
                    <a:prstGeom prst="line">
                      <a:avLst/>
                    </a:prstGeom>
                    <a:grpFill/>
                    <a:ln w="9525">
                      <a:solidFill>
                        <a:schemeClr val="tx1"/>
                      </a:solidFill>
                      <a:round/>
                      <a:headEnd/>
                      <a:tailEnd/>
                    </a:ln>
                    <a:extLst/>
                  </p:spPr>
                  <p:txBody>
                    <a:bodyPr/>
                    <a:lstStyle/>
                    <a:p>
                      <a:endParaRPr lang="en-US"/>
                    </a:p>
                  </p:txBody>
                </p:sp>
                <p:sp>
                  <p:nvSpPr>
                    <p:cNvPr id="2617" name="Line 2474"/>
                    <p:cNvSpPr>
                      <a:spLocks noChangeShapeType="1"/>
                    </p:cNvSpPr>
                    <p:nvPr/>
                  </p:nvSpPr>
                  <p:spPr bwMode="auto">
                    <a:xfrm flipV="1">
                      <a:off x="3006" y="1921"/>
                      <a:ext cx="31" cy="35"/>
                    </a:xfrm>
                    <a:prstGeom prst="line">
                      <a:avLst/>
                    </a:prstGeom>
                    <a:grpFill/>
                    <a:ln w="9525">
                      <a:solidFill>
                        <a:schemeClr val="tx1"/>
                      </a:solidFill>
                      <a:round/>
                      <a:headEnd/>
                      <a:tailEnd/>
                    </a:ln>
                    <a:extLst/>
                  </p:spPr>
                  <p:txBody>
                    <a:bodyPr/>
                    <a:lstStyle/>
                    <a:p>
                      <a:endParaRPr lang="en-US"/>
                    </a:p>
                  </p:txBody>
                </p:sp>
                <p:sp>
                  <p:nvSpPr>
                    <p:cNvPr id="2618" name="Line 2475"/>
                    <p:cNvSpPr>
                      <a:spLocks noChangeShapeType="1"/>
                    </p:cNvSpPr>
                    <p:nvPr/>
                  </p:nvSpPr>
                  <p:spPr bwMode="auto">
                    <a:xfrm>
                      <a:off x="3006" y="1956"/>
                      <a:ext cx="1" cy="102"/>
                    </a:xfrm>
                    <a:prstGeom prst="line">
                      <a:avLst/>
                    </a:prstGeom>
                    <a:grpFill/>
                    <a:ln w="9525">
                      <a:solidFill>
                        <a:schemeClr val="tx1"/>
                      </a:solidFill>
                      <a:round/>
                      <a:headEnd/>
                      <a:tailEnd/>
                    </a:ln>
                    <a:extLst/>
                  </p:spPr>
                  <p:txBody>
                    <a:bodyPr/>
                    <a:lstStyle/>
                    <a:p>
                      <a:endParaRPr lang="en-US"/>
                    </a:p>
                  </p:txBody>
                </p:sp>
              </p:grpSp>
              <p:grpSp>
                <p:nvGrpSpPr>
                  <p:cNvPr id="2555" name="Group 2481"/>
                  <p:cNvGrpSpPr>
                    <a:grpSpLocks/>
                  </p:cNvGrpSpPr>
                  <p:nvPr/>
                </p:nvGrpSpPr>
                <p:grpSpPr bwMode="auto">
                  <a:xfrm>
                    <a:off x="3009" y="2628"/>
                    <a:ext cx="123" cy="137"/>
                    <a:chOff x="3009" y="2628"/>
                    <a:chExt cx="123" cy="137"/>
                  </a:xfrm>
                  <a:grpFill/>
                </p:grpSpPr>
                <p:sp>
                  <p:nvSpPr>
                    <p:cNvPr id="2611" name="Freeform 2477"/>
                    <p:cNvSpPr>
                      <a:spLocks/>
                    </p:cNvSpPr>
                    <p:nvPr/>
                  </p:nvSpPr>
                  <p:spPr bwMode="auto">
                    <a:xfrm>
                      <a:off x="3009" y="2628"/>
                      <a:ext cx="123" cy="137"/>
                    </a:xfrm>
                    <a:custGeom>
                      <a:avLst/>
                      <a:gdLst>
                        <a:gd name="T0" fmla="*/ 63 w 247"/>
                        <a:gd name="T1" fmla="*/ 0 h 273"/>
                        <a:gd name="T2" fmla="*/ 0 w 247"/>
                        <a:gd name="T3" fmla="*/ 69 h 273"/>
                        <a:gd name="T4" fmla="*/ 0 w 247"/>
                        <a:gd name="T5" fmla="*/ 273 h 273"/>
                        <a:gd name="T6" fmla="*/ 186 w 247"/>
                        <a:gd name="T7" fmla="*/ 273 h 273"/>
                        <a:gd name="T8" fmla="*/ 247 w 247"/>
                        <a:gd name="T9" fmla="*/ 206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69"/>
                          </a:lnTo>
                          <a:lnTo>
                            <a:pt x="0" y="273"/>
                          </a:lnTo>
                          <a:lnTo>
                            <a:pt x="186" y="273"/>
                          </a:lnTo>
                          <a:lnTo>
                            <a:pt x="247" y="206"/>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2612" name="Line 2478"/>
                    <p:cNvSpPr>
                      <a:spLocks noChangeShapeType="1"/>
                    </p:cNvSpPr>
                    <p:nvPr/>
                  </p:nvSpPr>
                  <p:spPr bwMode="auto">
                    <a:xfrm flipH="1">
                      <a:off x="3009" y="2663"/>
                      <a:ext cx="93" cy="1"/>
                    </a:xfrm>
                    <a:prstGeom prst="line">
                      <a:avLst/>
                    </a:prstGeom>
                    <a:grpFill/>
                    <a:ln w="9525">
                      <a:solidFill>
                        <a:schemeClr val="tx1"/>
                      </a:solidFill>
                      <a:round/>
                      <a:headEnd/>
                      <a:tailEnd/>
                    </a:ln>
                    <a:extLst/>
                  </p:spPr>
                  <p:txBody>
                    <a:bodyPr/>
                    <a:lstStyle/>
                    <a:p>
                      <a:endParaRPr lang="en-US"/>
                    </a:p>
                  </p:txBody>
                </p:sp>
                <p:sp>
                  <p:nvSpPr>
                    <p:cNvPr id="2613" name="Line 2479"/>
                    <p:cNvSpPr>
                      <a:spLocks noChangeShapeType="1"/>
                    </p:cNvSpPr>
                    <p:nvPr/>
                  </p:nvSpPr>
                  <p:spPr bwMode="auto">
                    <a:xfrm flipV="1">
                      <a:off x="3102" y="2628"/>
                      <a:ext cx="30" cy="35"/>
                    </a:xfrm>
                    <a:prstGeom prst="line">
                      <a:avLst/>
                    </a:prstGeom>
                    <a:grpFill/>
                    <a:ln w="9525">
                      <a:solidFill>
                        <a:schemeClr val="tx1"/>
                      </a:solidFill>
                      <a:round/>
                      <a:headEnd/>
                      <a:tailEnd/>
                    </a:ln>
                    <a:extLst/>
                  </p:spPr>
                  <p:txBody>
                    <a:bodyPr/>
                    <a:lstStyle/>
                    <a:p>
                      <a:endParaRPr lang="en-US"/>
                    </a:p>
                  </p:txBody>
                </p:sp>
                <p:sp>
                  <p:nvSpPr>
                    <p:cNvPr id="2614" name="Line 2480"/>
                    <p:cNvSpPr>
                      <a:spLocks noChangeShapeType="1"/>
                    </p:cNvSpPr>
                    <p:nvPr/>
                  </p:nvSpPr>
                  <p:spPr bwMode="auto">
                    <a:xfrm>
                      <a:off x="3102" y="2663"/>
                      <a:ext cx="1" cy="102"/>
                    </a:xfrm>
                    <a:prstGeom prst="line">
                      <a:avLst/>
                    </a:prstGeom>
                    <a:grpFill/>
                    <a:ln w="9525">
                      <a:solidFill>
                        <a:schemeClr val="tx1"/>
                      </a:solidFill>
                      <a:round/>
                      <a:headEnd/>
                      <a:tailEnd/>
                    </a:ln>
                    <a:extLst/>
                  </p:spPr>
                  <p:txBody>
                    <a:bodyPr/>
                    <a:lstStyle/>
                    <a:p>
                      <a:endParaRPr lang="en-US"/>
                    </a:p>
                  </p:txBody>
                </p:sp>
              </p:grpSp>
              <p:grpSp>
                <p:nvGrpSpPr>
                  <p:cNvPr id="2556" name="Group 2486"/>
                  <p:cNvGrpSpPr>
                    <a:grpSpLocks/>
                  </p:cNvGrpSpPr>
                  <p:nvPr/>
                </p:nvGrpSpPr>
                <p:grpSpPr bwMode="auto">
                  <a:xfrm>
                    <a:off x="3009" y="2527"/>
                    <a:ext cx="123" cy="137"/>
                    <a:chOff x="3009" y="2527"/>
                    <a:chExt cx="123" cy="137"/>
                  </a:xfrm>
                  <a:grpFill/>
                </p:grpSpPr>
                <p:sp>
                  <p:nvSpPr>
                    <p:cNvPr id="2607" name="Freeform 2482"/>
                    <p:cNvSpPr>
                      <a:spLocks/>
                    </p:cNvSpPr>
                    <p:nvPr/>
                  </p:nvSpPr>
                  <p:spPr bwMode="auto">
                    <a:xfrm>
                      <a:off x="3009" y="2527"/>
                      <a:ext cx="123" cy="137"/>
                    </a:xfrm>
                    <a:custGeom>
                      <a:avLst/>
                      <a:gdLst>
                        <a:gd name="T0" fmla="*/ 63 w 247"/>
                        <a:gd name="T1" fmla="*/ 0 h 273"/>
                        <a:gd name="T2" fmla="*/ 0 w 247"/>
                        <a:gd name="T3" fmla="*/ 69 h 273"/>
                        <a:gd name="T4" fmla="*/ 0 w 247"/>
                        <a:gd name="T5" fmla="*/ 273 h 273"/>
                        <a:gd name="T6" fmla="*/ 186 w 247"/>
                        <a:gd name="T7" fmla="*/ 273 h 273"/>
                        <a:gd name="T8" fmla="*/ 247 w 247"/>
                        <a:gd name="T9" fmla="*/ 206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69"/>
                          </a:lnTo>
                          <a:lnTo>
                            <a:pt x="0" y="273"/>
                          </a:lnTo>
                          <a:lnTo>
                            <a:pt x="186" y="273"/>
                          </a:lnTo>
                          <a:lnTo>
                            <a:pt x="247" y="206"/>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2608" name="Line 2483"/>
                    <p:cNvSpPr>
                      <a:spLocks noChangeShapeType="1"/>
                    </p:cNvSpPr>
                    <p:nvPr/>
                  </p:nvSpPr>
                  <p:spPr bwMode="auto">
                    <a:xfrm flipH="1">
                      <a:off x="3009" y="2562"/>
                      <a:ext cx="93" cy="1"/>
                    </a:xfrm>
                    <a:prstGeom prst="line">
                      <a:avLst/>
                    </a:prstGeom>
                    <a:grpFill/>
                    <a:ln w="9525">
                      <a:solidFill>
                        <a:schemeClr val="tx1"/>
                      </a:solidFill>
                      <a:round/>
                      <a:headEnd/>
                      <a:tailEnd/>
                    </a:ln>
                    <a:extLst/>
                  </p:spPr>
                  <p:txBody>
                    <a:bodyPr/>
                    <a:lstStyle/>
                    <a:p>
                      <a:endParaRPr lang="en-US"/>
                    </a:p>
                  </p:txBody>
                </p:sp>
                <p:sp>
                  <p:nvSpPr>
                    <p:cNvPr id="2609" name="Line 2484"/>
                    <p:cNvSpPr>
                      <a:spLocks noChangeShapeType="1"/>
                    </p:cNvSpPr>
                    <p:nvPr/>
                  </p:nvSpPr>
                  <p:spPr bwMode="auto">
                    <a:xfrm flipV="1">
                      <a:off x="3102" y="2527"/>
                      <a:ext cx="30" cy="35"/>
                    </a:xfrm>
                    <a:prstGeom prst="line">
                      <a:avLst/>
                    </a:prstGeom>
                    <a:grpFill/>
                    <a:ln w="9525">
                      <a:solidFill>
                        <a:schemeClr val="tx1"/>
                      </a:solidFill>
                      <a:round/>
                      <a:headEnd/>
                      <a:tailEnd/>
                    </a:ln>
                    <a:extLst/>
                  </p:spPr>
                  <p:txBody>
                    <a:bodyPr/>
                    <a:lstStyle/>
                    <a:p>
                      <a:endParaRPr lang="en-US"/>
                    </a:p>
                  </p:txBody>
                </p:sp>
                <p:sp>
                  <p:nvSpPr>
                    <p:cNvPr id="2610" name="Line 2485"/>
                    <p:cNvSpPr>
                      <a:spLocks noChangeShapeType="1"/>
                    </p:cNvSpPr>
                    <p:nvPr/>
                  </p:nvSpPr>
                  <p:spPr bwMode="auto">
                    <a:xfrm>
                      <a:off x="3102" y="2562"/>
                      <a:ext cx="1" cy="102"/>
                    </a:xfrm>
                    <a:prstGeom prst="line">
                      <a:avLst/>
                    </a:prstGeom>
                    <a:grpFill/>
                    <a:ln w="9525">
                      <a:solidFill>
                        <a:schemeClr val="tx1"/>
                      </a:solidFill>
                      <a:round/>
                      <a:headEnd/>
                      <a:tailEnd/>
                    </a:ln>
                    <a:extLst/>
                  </p:spPr>
                  <p:txBody>
                    <a:bodyPr/>
                    <a:lstStyle/>
                    <a:p>
                      <a:endParaRPr lang="en-US"/>
                    </a:p>
                  </p:txBody>
                </p:sp>
              </p:grpSp>
              <p:grpSp>
                <p:nvGrpSpPr>
                  <p:cNvPr id="2557" name="Group 2491"/>
                  <p:cNvGrpSpPr>
                    <a:grpSpLocks/>
                  </p:cNvGrpSpPr>
                  <p:nvPr/>
                </p:nvGrpSpPr>
                <p:grpSpPr bwMode="auto">
                  <a:xfrm>
                    <a:off x="3009" y="2426"/>
                    <a:ext cx="123" cy="137"/>
                    <a:chOff x="3009" y="2426"/>
                    <a:chExt cx="123" cy="137"/>
                  </a:xfrm>
                  <a:grpFill/>
                </p:grpSpPr>
                <p:sp>
                  <p:nvSpPr>
                    <p:cNvPr id="2603" name="Freeform 2487"/>
                    <p:cNvSpPr>
                      <a:spLocks/>
                    </p:cNvSpPr>
                    <p:nvPr/>
                  </p:nvSpPr>
                  <p:spPr bwMode="auto">
                    <a:xfrm>
                      <a:off x="3009" y="2426"/>
                      <a:ext cx="123" cy="137"/>
                    </a:xfrm>
                    <a:custGeom>
                      <a:avLst/>
                      <a:gdLst>
                        <a:gd name="T0" fmla="*/ 63 w 247"/>
                        <a:gd name="T1" fmla="*/ 0 h 273"/>
                        <a:gd name="T2" fmla="*/ 0 w 247"/>
                        <a:gd name="T3" fmla="*/ 69 h 273"/>
                        <a:gd name="T4" fmla="*/ 0 w 247"/>
                        <a:gd name="T5" fmla="*/ 273 h 273"/>
                        <a:gd name="T6" fmla="*/ 186 w 247"/>
                        <a:gd name="T7" fmla="*/ 273 h 273"/>
                        <a:gd name="T8" fmla="*/ 247 w 247"/>
                        <a:gd name="T9" fmla="*/ 206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69"/>
                          </a:lnTo>
                          <a:lnTo>
                            <a:pt x="0" y="273"/>
                          </a:lnTo>
                          <a:lnTo>
                            <a:pt x="186" y="273"/>
                          </a:lnTo>
                          <a:lnTo>
                            <a:pt x="247" y="206"/>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2604" name="Line 2488"/>
                    <p:cNvSpPr>
                      <a:spLocks noChangeShapeType="1"/>
                    </p:cNvSpPr>
                    <p:nvPr/>
                  </p:nvSpPr>
                  <p:spPr bwMode="auto">
                    <a:xfrm flipH="1">
                      <a:off x="3009" y="2461"/>
                      <a:ext cx="93" cy="1"/>
                    </a:xfrm>
                    <a:prstGeom prst="line">
                      <a:avLst/>
                    </a:prstGeom>
                    <a:grpFill/>
                    <a:ln w="9525">
                      <a:solidFill>
                        <a:schemeClr val="tx1"/>
                      </a:solidFill>
                      <a:round/>
                      <a:headEnd/>
                      <a:tailEnd/>
                    </a:ln>
                    <a:extLst/>
                  </p:spPr>
                  <p:txBody>
                    <a:bodyPr/>
                    <a:lstStyle/>
                    <a:p>
                      <a:endParaRPr lang="en-US"/>
                    </a:p>
                  </p:txBody>
                </p:sp>
                <p:sp>
                  <p:nvSpPr>
                    <p:cNvPr id="2605" name="Line 2489"/>
                    <p:cNvSpPr>
                      <a:spLocks noChangeShapeType="1"/>
                    </p:cNvSpPr>
                    <p:nvPr/>
                  </p:nvSpPr>
                  <p:spPr bwMode="auto">
                    <a:xfrm flipV="1">
                      <a:off x="3102" y="2426"/>
                      <a:ext cx="30" cy="35"/>
                    </a:xfrm>
                    <a:prstGeom prst="line">
                      <a:avLst/>
                    </a:prstGeom>
                    <a:grpFill/>
                    <a:ln w="9525">
                      <a:solidFill>
                        <a:schemeClr val="tx1"/>
                      </a:solidFill>
                      <a:round/>
                      <a:headEnd/>
                      <a:tailEnd/>
                    </a:ln>
                    <a:extLst/>
                  </p:spPr>
                  <p:txBody>
                    <a:bodyPr/>
                    <a:lstStyle/>
                    <a:p>
                      <a:endParaRPr lang="en-US"/>
                    </a:p>
                  </p:txBody>
                </p:sp>
                <p:sp>
                  <p:nvSpPr>
                    <p:cNvPr id="2606" name="Line 2490"/>
                    <p:cNvSpPr>
                      <a:spLocks noChangeShapeType="1"/>
                    </p:cNvSpPr>
                    <p:nvPr/>
                  </p:nvSpPr>
                  <p:spPr bwMode="auto">
                    <a:xfrm>
                      <a:off x="3102" y="2461"/>
                      <a:ext cx="1" cy="102"/>
                    </a:xfrm>
                    <a:prstGeom prst="line">
                      <a:avLst/>
                    </a:prstGeom>
                    <a:grpFill/>
                    <a:ln w="9525">
                      <a:solidFill>
                        <a:schemeClr val="tx1"/>
                      </a:solidFill>
                      <a:round/>
                      <a:headEnd/>
                      <a:tailEnd/>
                    </a:ln>
                    <a:extLst/>
                  </p:spPr>
                  <p:txBody>
                    <a:bodyPr/>
                    <a:lstStyle/>
                    <a:p>
                      <a:endParaRPr lang="en-US"/>
                    </a:p>
                  </p:txBody>
                </p:sp>
              </p:grpSp>
              <p:grpSp>
                <p:nvGrpSpPr>
                  <p:cNvPr id="2558" name="Group 2496"/>
                  <p:cNvGrpSpPr>
                    <a:grpSpLocks/>
                  </p:cNvGrpSpPr>
                  <p:nvPr/>
                </p:nvGrpSpPr>
                <p:grpSpPr bwMode="auto">
                  <a:xfrm>
                    <a:off x="3009" y="2325"/>
                    <a:ext cx="123" cy="137"/>
                    <a:chOff x="3009" y="2325"/>
                    <a:chExt cx="123" cy="137"/>
                  </a:xfrm>
                  <a:grpFill/>
                </p:grpSpPr>
                <p:sp>
                  <p:nvSpPr>
                    <p:cNvPr id="2599" name="Freeform 2492"/>
                    <p:cNvSpPr>
                      <a:spLocks/>
                    </p:cNvSpPr>
                    <p:nvPr/>
                  </p:nvSpPr>
                  <p:spPr bwMode="auto">
                    <a:xfrm>
                      <a:off x="3009" y="2325"/>
                      <a:ext cx="123" cy="137"/>
                    </a:xfrm>
                    <a:custGeom>
                      <a:avLst/>
                      <a:gdLst>
                        <a:gd name="T0" fmla="*/ 63 w 247"/>
                        <a:gd name="T1" fmla="*/ 0 h 273"/>
                        <a:gd name="T2" fmla="*/ 0 w 247"/>
                        <a:gd name="T3" fmla="*/ 70 h 273"/>
                        <a:gd name="T4" fmla="*/ 0 w 247"/>
                        <a:gd name="T5" fmla="*/ 273 h 273"/>
                        <a:gd name="T6" fmla="*/ 186 w 247"/>
                        <a:gd name="T7" fmla="*/ 273 h 273"/>
                        <a:gd name="T8" fmla="*/ 247 w 247"/>
                        <a:gd name="T9" fmla="*/ 206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70"/>
                          </a:lnTo>
                          <a:lnTo>
                            <a:pt x="0" y="273"/>
                          </a:lnTo>
                          <a:lnTo>
                            <a:pt x="186" y="273"/>
                          </a:lnTo>
                          <a:lnTo>
                            <a:pt x="247" y="206"/>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2600" name="Line 2493"/>
                    <p:cNvSpPr>
                      <a:spLocks noChangeShapeType="1"/>
                    </p:cNvSpPr>
                    <p:nvPr/>
                  </p:nvSpPr>
                  <p:spPr bwMode="auto">
                    <a:xfrm flipH="1">
                      <a:off x="3009" y="2360"/>
                      <a:ext cx="93" cy="1"/>
                    </a:xfrm>
                    <a:prstGeom prst="line">
                      <a:avLst/>
                    </a:prstGeom>
                    <a:grpFill/>
                    <a:ln w="9525">
                      <a:solidFill>
                        <a:schemeClr val="tx1"/>
                      </a:solidFill>
                      <a:round/>
                      <a:headEnd/>
                      <a:tailEnd/>
                    </a:ln>
                    <a:extLst/>
                  </p:spPr>
                  <p:txBody>
                    <a:bodyPr/>
                    <a:lstStyle/>
                    <a:p>
                      <a:endParaRPr lang="en-US"/>
                    </a:p>
                  </p:txBody>
                </p:sp>
                <p:sp>
                  <p:nvSpPr>
                    <p:cNvPr id="2601" name="Line 2494"/>
                    <p:cNvSpPr>
                      <a:spLocks noChangeShapeType="1"/>
                    </p:cNvSpPr>
                    <p:nvPr/>
                  </p:nvSpPr>
                  <p:spPr bwMode="auto">
                    <a:xfrm flipV="1">
                      <a:off x="3102" y="2325"/>
                      <a:ext cx="30" cy="35"/>
                    </a:xfrm>
                    <a:prstGeom prst="line">
                      <a:avLst/>
                    </a:prstGeom>
                    <a:grpFill/>
                    <a:ln w="9525">
                      <a:solidFill>
                        <a:schemeClr val="tx1"/>
                      </a:solidFill>
                      <a:round/>
                      <a:headEnd/>
                      <a:tailEnd/>
                    </a:ln>
                    <a:extLst/>
                  </p:spPr>
                  <p:txBody>
                    <a:bodyPr/>
                    <a:lstStyle/>
                    <a:p>
                      <a:endParaRPr lang="en-US"/>
                    </a:p>
                  </p:txBody>
                </p:sp>
                <p:sp>
                  <p:nvSpPr>
                    <p:cNvPr id="2602" name="Line 2495"/>
                    <p:cNvSpPr>
                      <a:spLocks noChangeShapeType="1"/>
                    </p:cNvSpPr>
                    <p:nvPr/>
                  </p:nvSpPr>
                  <p:spPr bwMode="auto">
                    <a:xfrm>
                      <a:off x="3102" y="2360"/>
                      <a:ext cx="1" cy="102"/>
                    </a:xfrm>
                    <a:prstGeom prst="line">
                      <a:avLst/>
                    </a:prstGeom>
                    <a:grpFill/>
                    <a:ln w="9525">
                      <a:solidFill>
                        <a:schemeClr val="tx1"/>
                      </a:solidFill>
                      <a:round/>
                      <a:headEnd/>
                      <a:tailEnd/>
                    </a:ln>
                    <a:extLst/>
                  </p:spPr>
                  <p:txBody>
                    <a:bodyPr/>
                    <a:lstStyle/>
                    <a:p>
                      <a:endParaRPr lang="en-US"/>
                    </a:p>
                  </p:txBody>
                </p:sp>
              </p:grpSp>
              <p:grpSp>
                <p:nvGrpSpPr>
                  <p:cNvPr id="2559" name="Group 2501"/>
                  <p:cNvGrpSpPr>
                    <a:grpSpLocks/>
                  </p:cNvGrpSpPr>
                  <p:nvPr/>
                </p:nvGrpSpPr>
                <p:grpSpPr bwMode="auto">
                  <a:xfrm>
                    <a:off x="3009" y="2224"/>
                    <a:ext cx="123" cy="137"/>
                    <a:chOff x="3009" y="2224"/>
                    <a:chExt cx="123" cy="137"/>
                  </a:xfrm>
                  <a:grpFill/>
                </p:grpSpPr>
                <p:sp>
                  <p:nvSpPr>
                    <p:cNvPr id="2595" name="Freeform 2497"/>
                    <p:cNvSpPr>
                      <a:spLocks/>
                    </p:cNvSpPr>
                    <p:nvPr/>
                  </p:nvSpPr>
                  <p:spPr bwMode="auto">
                    <a:xfrm>
                      <a:off x="3009" y="2224"/>
                      <a:ext cx="123" cy="137"/>
                    </a:xfrm>
                    <a:custGeom>
                      <a:avLst/>
                      <a:gdLst>
                        <a:gd name="T0" fmla="*/ 63 w 247"/>
                        <a:gd name="T1" fmla="*/ 0 h 273"/>
                        <a:gd name="T2" fmla="*/ 0 w 247"/>
                        <a:gd name="T3" fmla="*/ 70 h 273"/>
                        <a:gd name="T4" fmla="*/ 0 w 247"/>
                        <a:gd name="T5" fmla="*/ 273 h 273"/>
                        <a:gd name="T6" fmla="*/ 186 w 247"/>
                        <a:gd name="T7" fmla="*/ 273 h 273"/>
                        <a:gd name="T8" fmla="*/ 247 w 247"/>
                        <a:gd name="T9" fmla="*/ 206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70"/>
                          </a:lnTo>
                          <a:lnTo>
                            <a:pt x="0" y="273"/>
                          </a:lnTo>
                          <a:lnTo>
                            <a:pt x="186" y="273"/>
                          </a:lnTo>
                          <a:lnTo>
                            <a:pt x="247" y="206"/>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2596" name="Line 2498"/>
                    <p:cNvSpPr>
                      <a:spLocks noChangeShapeType="1"/>
                    </p:cNvSpPr>
                    <p:nvPr/>
                  </p:nvSpPr>
                  <p:spPr bwMode="auto">
                    <a:xfrm flipH="1">
                      <a:off x="3009" y="2259"/>
                      <a:ext cx="93" cy="1"/>
                    </a:xfrm>
                    <a:prstGeom prst="line">
                      <a:avLst/>
                    </a:prstGeom>
                    <a:grpFill/>
                    <a:ln w="9525">
                      <a:solidFill>
                        <a:schemeClr val="tx1"/>
                      </a:solidFill>
                      <a:round/>
                      <a:headEnd/>
                      <a:tailEnd/>
                    </a:ln>
                    <a:extLst/>
                  </p:spPr>
                  <p:txBody>
                    <a:bodyPr/>
                    <a:lstStyle/>
                    <a:p>
                      <a:endParaRPr lang="en-US"/>
                    </a:p>
                  </p:txBody>
                </p:sp>
                <p:sp>
                  <p:nvSpPr>
                    <p:cNvPr id="2597" name="Line 2499"/>
                    <p:cNvSpPr>
                      <a:spLocks noChangeShapeType="1"/>
                    </p:cNvSpPr>
                    <p:nvPr/>
                  </p:nvSpPr>
                  <p:spPr bwMode="auto">
                    <a:xfrm flipV="1">
                      <a:off x="3102" y="2224"/>
                      <a:ext cx="30" cy="35"/>
                    </a:xfrm>
                    <a:prstGeom prst="line">
                      <a:avLst/>
                    </a:prstGeom>
                    <a:grpFill/>
                    <a:ln w="9525">
                      <a:solidFill>
                        <a:schemeClr val="tx1"/>
                      </a:solidFill>
                      <a:round/>
                      <a:headEnd/>
                      <a:tailEnd/>
                    </a:ln>
                    <a:extLst/>
                  </p:spPr>
                  <p:txBody>
                    <a:bodyPr/>
                    <a:lstStyle/>
                    <a:p>
                      <a:endParaRPr lang="en-US"/>
                    </a:p>
                  </p:txBody>
                </p:sp>
                <p:sp>
                  <p:nvSpPr>
                    <p:cNvPr id="2598" name="Line 2500"/>
                    <p:cNvSpPr>
                      <a:spLocks noChangeShapeType="1"/>
                    </p:cNvSpPr>
                    <p:nvPr/>
                  </p:nvSpPr>
                  <p:spPr bwMode="auto">
                    <a:xfrm>
                      <a:off x="3102" y="2259"/>
                      <a:ext cx="1" cy="102"/>
                    </a:xfrm>
                    <a:prstGeom prst="line">
                      <a:avLst/>
                    </a:prstGeom>
                    <a:grpFill/>
                    <a:ln w="9525">
                      <a:solidFill>
                        <a:schemeClr val="tx1"/>
                      </a:solidFill>
                      <a:round/>
                      <a:headEnd/>
                      <a:tailEnd/>
                    </a:ln>
                    <a:extLst/>
                  </p:spPr>
                  <p:txBody>
                    <a:bodyPr/>
                    <a:lstStyle/>
                    <a:p>
                      <a:endParaRPr lang="en-US"/>
                    </a:p>
                  </p:txBody>
                </p:sp>
              </p:grpSp>
              <p:grpSp>
                <p:nvGrpSpPr>
                  <p:cNvPr id="2560" name="Group 2506"/>
                  <p:cNvGrpSpPr>
                    <a:grpSpLocks/>
                  </p:cNvGrpSpPr>
                  <p:nvPr/>
                </p:nvGrpSpPr>
                <p:grpSpPr bwMode="auto">
                  <a:xfrm>
                    <a:off x="3009" y="2123"/>
                    <a:ext cx="123" cy="137"/>
                    <a:chOff x="3009" y="2123"/>
                    <a:chExt cx="123" cy="137"/>
                  </a:xfrm>
                  <a:grpFill/>
                </p:grpSpPr>
                <p:sp>
                  <p:nvSpPr>
                    <p:cNvPr id="2591" name="Freeform 2502"/>
                    <p:cNvSpPr>
                      <a:spLocks/>
                    </p:cNvSpPr>
                    <p:nvPr/>
                  </p:nvSpPr>
                  <p:spPr bwMode="auto">
                    <a:xfrm>
                      <a:off x="3009" y="2123"/>
                      <a:ext cx="123" cy="137"/>
                    </a:xfrm>
                    <a:custGeom>
                      <a:avLst/>
                      <a:gdLst>
                        <a:gd name="T0" fmla="*/ 63 w 247"/>
                        <a:gd name="T1" fmla="*/ 0 h 272"/>
                        <a:gd name="T2" fmla="*/ 0 w 247"/>
                        <a:gd name="T3" fmla="*/ 69 h 272"/>
                        <a:gd name="T4" fmla="*/ 0 w 247"/>
                        <a:gd name="T5" fmla="*/ 272 h 272"/>
                        <a:gd name="T6" fmla="*/ 186 w 247"/>
                        <a:gd name="T7" fmla="*/ 272 h 272"/>
                        <a:gd name="T8" fmla="*/ 247 w 247"/>
                        <a:gd name="T9" fmla="*/ 205 h 272"/>
                        <a:gd name="T10" fmla="*/ 247 w 247"/>
                        <a:gd name="T11" fmla="*/ 0 h 272"/>
                        <a:gd name="T12" fmla="*/ 63 w 247"/>
                        <a:gd name="T13" fmla="*/ 0 h 272"/>
                      </a:gdLst>
                      <a:ahLst/>
                      <a:cxnLst>
                        <a:cxn ang="0">
                          <a:pos x="T0" y="T1"/>
                        </a:cxn>
                        <a:cxn ang="0">
                          <a:pos x="T2" y="T3"/>
                        </a:cxn>
                        <a:cxn ang="0">
                          <a:pos x="T4" y="T5"/>
                        </a:cxn>
                        <a:cxn ang="0">
                          <a:pos x="T6" y="T7"/>
                        </a:cxn>
                        <a:cxn ang="0">
                          <a:pos x="T8" y="T9"/>
                        </a:cxn>
                        <a:cxn ang="0">
                          <a:pos x="T10" y="T11"/>
                        </a:cxn>
                        <a:cxn ang="0">
                          <a:pos x="T12" y="T13"/>
                        </a:cxn>
                      </a:cxnLst>
                      <a:rect l="0" t="0" r="r" b="b"/>
                      <a:pathLst>
                        <a:path w="247" h="272">
                          <a:moveTo>
                            <a:pt x="63" y="0"/>
                          </a:moveTo>
                          <a:lnTo>
                            <a:pt x="0" y="69"/>
                          </a:lnTo>
                          <a:lnTo>
                            <a:pt x="0" y="272"/>
                          </a:lnTo>
                          <a:lnTo>
                            <a:pt x="186" y="272"/>
                          </a:lnTo>
                          <a:lnTo>
                            <a:pt x="247" y="205"/>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2592" name="Line 2503"/>
                    <p:cNvSpPr>
                      <a:spLocks noChangeShapeType="1"/>
                    </p:cNvSpPr>
                    <p:nvPr/>
                  </p:nvSpPr>
                  <p:spPr bwMode="auto">
                    <a:xfrm flipH="1">
                      <a:off x="3009" y="2158"/>
                      <a:ext cx="93" cy="1"/>
                    </a:xfrm>
                    <a:prstGeom prst="line">
                      <a:avLst/>
                    </a:prstGeom>
                    <a:grpFill/>
                    <a:ln w="9525">
                      <a:solidFill>
                        <a:schemeClr val="tx1"/>
                      </a:solidFill>
                      <a:round/>
                      <a:headEnd/>
                      <a:tailEnd/>
                    </a:ln>
                    <a:extLst/>
                  </p:spPr>
                  <p:txBody>
                    <a:bodyPr/>
                    <a:lstStyle/>
                    <a:p>
                      <a:endParaRPr lang="en-US"/>
                    </a:p>
                  </p:txBody>
                </p:sp>
                <p:sp>
                  <p:nvSpPr>
                    <p:cNvPr id="2593" name="Line 2504"/>
                    <p:cNvSpPr>
                      <a:spLocks noChangeShapeType="1"/>
                    </p:cNvSpPr>
                    <p:nvPr/>
                  </p:nvSpPr>
                  <p:spPr bwMode="auto">
                    <a:xfrm flipV="1">
                      <a:off x="3102" y="2123"/>
                      <a:ext cx="30" cy="35"/>
                    </a:xfrm>
                    <a:prstGeom prst="line">
                      <a:avLst/>
                    </a:prstGeom>
                    <a:grpFill/>
                    <a:ln w="9525">
                      <a:solidFill>
                        <a:schemeClr val="tx1"/>
                      </a:solidFill>
                      <a:round/>
                      <a:headEnd/>
                      <a:tailEnd/>
                    </a:ln>
                    <a:extLst/>
                  </p:spPr>
                  <p:txBody>
                    <a:bodyPr/>
                    <a:lstStyle/>
                    <a:p>
                      <a:endParaRPr lang="en-US"/>
                    </a:p>
                  </p:txBody>
                </p:sp>
                <p:sp>
                  <p:nvSpPr>
                    <p:cNvPr id="2594" name="Line 2505"/>
                    <p:cNvSpPr>
                      <a:spLocks noChangeShapeType="1"/>
                    </p:cNvSpPr>
                    <p:nvPr/>
                  </p:nvSpPr>
                  <p:spPr bwMode="auto">
                    <a:xfrm>
                      <a:off x="3102" y="2158"/>
                      <a:ext cx="1" cy="102"/>
                    </a:xfrm>
                    <a:prstGeom prst="line">
                      <a:avLst/>
                    </a:prstGeom>
                    <a:grpFill/>
                    <a:ln w="9525">
                      <a:solidFill>
                        <a:schemeClr val="tx1"/>
                      </a:solidFill>
                      <a:round/>
                      <a:headEnd/>
                      <a:tailEnd/>
                    </a:ln>
                    <a:extLst/>
                  </p:spPr>
                  <p:txBody>
                    <a:bodyPr/>
                    <a:lstStyle/>
                    <a:p>
                      <a:endParaRPr lang="en-US"/>
                    </a:p>
                  </p:txBody>
                </p:sp>
              </p:grpSp>
              <p:grpSp>
                <p:nvGrpSpPr>
                  <p:cNvPr id="2561" name="Group 2511"/>
                  <p:cNvGrpSpPr>
                    <a:grpSpLocks/>
                  </p:cNvGrpSpPr>
                  <p:nvPr/>
                </p:nvGrpSpPr>
                <p:grpSpPr bwMode="auto">
                  <a:xfrm>
                    <a:off x="3009" y="2022"/>
                    <a:ext cx="123" cy="137"/>
                    <a:chOff x="3009" y="2022"/>
                    <a:chExt cx="123" cy="137"/>
                  </a:xfrm>
                  <a:grpFill/>
                </p:grpSpPr>
                <p:sp>
                  <p:nvSpPr>
                    <p:cNvPr id="2587" name="Freeform 2507"/>
                    <p:cNvSpPr>
                      <a:spLocks/>
                    </p:cNvSpPr>
                    <p:nvPr/>
                  </p:nvSpPr>
                  <p:spPr bwMode="auto">
                    <a:xfrm>
                      <a:off x="3009" y="2022"/>
                      <a:ext cx="123" cy="137"/>
                    </a:xfrm>
                    <a:custGeom>
                      <a:avLst/>
                      <a:gdLst>
                        <a:gd name="T0" fmla="*/ 63 w 247"/>
                        <a:gd name="T1" fmla="*/ 0 h 273"/>
                        <a:gd name="T2" fmla="*/ 0 w 247"/>
                        <a:gd name="T3" fmla="*/ 69 h 273"/>
                        <a:gd name="T4" fmla="*/ 0 w 247"/>
                        <a:gd name="T5" fmla="*/ 273 h 273"/>
                        <a:gd name="T6" fmla="*/ 186 w 247"/>
                        <a:gd name="T7" fmla="*/ 273 h 273"/>
                        <a:gd name="T8" fmla="*/ 247 w 247"/>
                        <a:gd name="T9" fmla="*/ 205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69"/>
                          </a:lnTo>
                          <a:lnTo>
                            <a:pt x="0" y="273"/>
                          </a:lnTo>
                          <a:lnTo>
                            <a:pt x="186" y="273"/>
                          </a:lnTo>
                          <a:lnTo>
                            <a:pt x="247" y="205"/>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2588" name="Line 2508"/>
                    <p:cNvSpPr>
                      <a:spLocks noChangeShapeType="1"/>
                    </p:cNvSpPr>
                    <p:nvPr/>
                  </p:nvSpPr>
                  <p:spPr bwMode="auto">
                    <a:xfrm flipH="1">
                      <a:off x="3009" y="2057"/>
                      <a:ext cx="93" cy="1"/>
                    </a:xfrm>
                    <a:prstGeom prst="line">
                      <a:avLst/>
                    </a:prstGeom>
                    <a:grpFill/>
                    <a:ln w="9525">
                      <a:solidFill>
                        <a:schemeClr val="tx1"/>
                      </a:solidFill>
                      <a:round/>
                      <a:headEnd/>
                      <a:tailEnd/>
                    </a:ln>
                    <a:extLst/>
                  </p:spPr>
                  <p:txBody>
                    <a:bodyPr/>
                    <a:lstStyle/>
                    <a:p>
                      <a:endParaRPr lang="en-US"/>
                    </a:p>
                  </p:txBody>
                </p:sp>
                <p:sp>
                  <p:nvSpPr>
                    <p:cNvPr id="2589" name="Line 2509"/>
                    <p:cNvSpPr>
                      <a:spLocks noChangeShapeType="1"/>
                    </p:cNvSpPr>
                    <p:nvPr/>
                  </p:nvSpPr>
                  <p:spPr bwMode="auto">
                    <a:xfrm flipV="1">
                      <a:off x="3102" y="2022"/>
                      <a:ext cx="30" cy="35"/>
                    </a:xfrm>
                    <a:prstGeom prst="line">
                      <a:avLst/>
                    </a:prstGeom>
                    <a:grpFill/>
                    <a:ln w="9525">
                      <a:solidFill>
                        <a:schemeClr val="tx1"/>
                      </a:solidFill>
                      <a:round/>
                      <a:headEnd/>
                      <a:tailEnd/>
                    </a:ln>
                    <a:extLst/>
                  </p:spPr>
                  <p:txBody>
                    <a:bodyPr/>
                    <a:lstStyle/>
                    <a:p>
                      <a:endParaRPr lang="en-US"/>
                    </a:p>
                  </p:txBody>
                </p:sp>
                <p:sp>
                  <p:nvSpPr>
                    <p:cNvPr id="2590" name="Line 2510"/>
                    <p:cNvSpPr>
                      <a:spLocks noChangeShapeType="1"/>
                    </p:cNvSpPr>
                    <p:nvPr/>
                  </p:nvSpPr>
                  <p:spPr bwMode="auto">
                    <a:xfrm>
                      <a:off x="3102" y="2057"/>
                      <a:ext cx="1" cy="102"/>
                    </a:xfrm>
                    <a:prstGeom prst="line">
                      <a:avLst/>
                    </a:prstGeom>
                    <a:grpFill/>
                    <a:ln w="9525">
                      <a:solidFill>
                        <a:schemeClr val="tx1"/>
                      </a:solidFill>
                      <a:round/>
                      <a:headEnd/>
                      <a:tailEnd/>
                    </a:ln>
                    <a:extLst/>
                  </p:spPr>
                  <p:txBody>
                    <a:bodyPr/>
                    <a:lstStyle/>
                    <a:p>
                      <a:endParaRPr lang="en-US"/>
                    </a:p>
                  </p:txBody>
                </p:sp>
              </p:grpSp>
              <p:grpSp>
                <p:nvGrpSpPr>
                  <p:cNvPr id="2562" name="Group 2516"/>
                  <p:cNvGrpSpPr>
                    <a:grpSpLocks/>
                  </p:cNvGrpSpPr>
                  <p:nvPr/>
                </p:nvGrpSpPr>
                <p:grpSpPr bwMode="auto">
                  <a:xfrm>
                    <a:off x="3009" y="1921"/>
                    <a:ext cx="123" cy="137"/>
                    <a:chOff x="3009" y="1921"/>
                    <a:chExt cx="123" cy="137"/>
                  </a:xfrm>
                  <a:grpFill/>
                </p:grpSpPr>
                <p:sp>
                  <p:nvSpPr>
                    <p:cNvPr id="2583" name="Freeform 2512"/>
                    <p:cNvSpPr>
                      <a:spLocks/>
                    </p:cNvSpPr>
                    <p:nvPr/>
                  </p:nvSpPr>
                  <p:spPr bwMode="auto">
                    <a:xfrm>
                      <a:off x="3009" y="1921"/>
                      <a:ext cx="123" cy="137"/>
                    </a:xfrm>
                    <a:custGeom>
                      <a:avLst/>
                      <a:gdLst>
                        <a:gd name="T0" fmla="*/ 63 w 247"/>
                        <a:gd name="T1" fmla="*/ 0 h 273"/>
                        <a:gd name="T2" fmla="*/ 0 w 247"/>
                        <a:gd name="T3" fmla="*/ 69 h 273"/>
                        <a:gd name="T4" fmla="*/ 0 w 247"/>
                        <a:gd name="T5" fmla="*/ 273 h 273"/>
                        <a:gd name="T6" fmla="*/ 186 w 247"/>
                        <a:gd name="T7" fmla="*/ 273 h 273"/>
                        <a:gd name="T8" fmla="*/ 247 w 247"/>
                        <a:gd name="T9" fmla="*/ 205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69"/>
                          </a:lnTo>
                          <a:lnTo>
                            <a:pt x="0" y="273"/>
                          </a:lnTo>
                          <a:lnTo>
                            <a:pt x="186" y="273"/>
                          </a:lnTo>
                          <a:lnTo>
                            <a:pt x="247" y="205"/>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2584" name="Line 2513"/>
                    <p:cNvSpPr>
                      <a:spLocks noChangeShapeType="1"/>
                    </p:cNvSpPr>
                    <p:nvPr/>
                  </p:nvSpPr>
                  <p:spPr bwMode="auto">
                    <a:xfrm flipH="1">
                      <a:off x="3009" y="1956"/>
                      <a:ext cx="93" cy="1"/>
                    </a:xfrm>
                    <a:prstGeom prst="line">
                      <a:avLst/>
                    </a:prstGeom>
                    <a:grpFill/>
                    <a:ln w="9525">
                      <a:solidFill>
                        <a:schemeClr val="tx1"/>
                      </a:solidFill>
                      <a:round/>
                      <a:headEnd/>
                      <a:tailEnd/>
                    </a:ln>
                    <a:extLst/>
                  </p:spPr>
                  <p:txBody>
                    <a:bodyPr/>
                    <a:lstStyle/>
                    <a:p>
                      <a:endParaRPr lang="en-US"/>
                    </a:p>
                  </p:txBody>
                </p:sp>
                <p:sp>
                  <p:nvSpPr>
                    <p:cNvPr id="2585" name="Line 2514"/>
                    <p:cNvSpPr>
                      <a:spLocks noChangeShapeType="1"/>
                    </p:cNvSpPr>
                    <p:nvPr/>
                  </p:nvSpPr>
                  <p:spPr bwMode="auto">
                    <a:xfrm flipV="1">
                      <a:off x="3102" y="1921"/>
                      <a:ext cx="30" cy="35"/>
                    </a:xfrm>
                    <a:prstGeom prst="line">
                      <a:avLst/>
                    </a:prstGeom>
                    <a:grpFill/>
                    <a:ln w="9525">
                      <a:solidFill>
                        <a:schemeClr val="tx1"/>
                      </a:solidFill>
                      <a:round/>
                      <a:headEnd/>
                      <a:tailEnd/>
                    </a:ln>
                    <a:extLst/>
                  </p:spPr>
                  <p:txBody>
                    <a:bodyPr/>
                    <a:lstStyle/>
                    <a:p>
                      <a:endParaRPr lang="en-US"/>
                    </a:p>
                  </p:txBody>
                </p:sp>
                <p:sp>
                  <p:nvSpPr>
                    <p:cNvPr id="2586" name="Line 2515"/>
                    <p:cNvSpPr>
                      <a:spLocks noChangeShapeType="1"/>
                    </p:cNvSpPr>
                    <p:nvPr/>
                  </p:nvSpPr>
                  <p:spPr bwMode="auto">
                    <a:xfrm>
                      <a:off x="3102" y="1956"/>
                      <a:ext cx="1" cy="102"/>
                    </a:xfrm>
                    <a:prstGeom prst="line">
                      <a:avLst/>
                    </a:prstGeom>
                    <a:grpFill/>
                    <a:ln w="9525">
                      <a:solidFill>
                        <a:schemeClr val="tx1"/>
                      </a:solidFill>
                      <a:round/>
                      <a:headEnd/>
                      <a:tailEnd/>
                    </a:ln>
                    <a:extLst/>
                  </p:spPr>
                  <p:txBody>
                    <a:bodyPr/>
                    <a:lstStyle/>
                    <a:p>
                      <a:endParaRPr lang="en-US"/>
                    </a:p>
                  </p:txBody>
                </p:sp>
              </p:grpSp>
              <p:grpSp>
                <p:nvGrpSpPr>
                  <p:cNvPr id="2563" name="Group 2521"/>
                  <p:cNvGrpSpPr>
                    <a:grpSpLocks/>
                  </p:cNvGrpSpPr>
                  <p:nvPr/>
                </p:nvGrpSpPr>
                <p:grpSpPr bwMode="auto">
                  <a:xfrm>
                    <a:off x="2913" y="1820"/>
                    <a:ext cx="124" cy="137"/>
                    <a:chOff x="2913" y="1820"/>
                    <a:chExt cx="124" cy="137"/>
                  </a:xfrm>
                  <a:grpFill/>
                </p:grpSpPr>
                <p:sp>
                  <p:nvSpPr>
                    <p:cNvPr id="2579" name="Freeform 2517"/>
                    <p:cNvSpPr>
                      <a:spLocks/>
                    </p:cNvSpPr>
                    <p:nvPr/>
                  </p:nvSpPr>
                  <p:spPr bwMode="auto">
                    <a:xfrm>
                      <a:off x="2913" y="1820"/>
                      <a:ext cx="124" cy="137"/>
                    </a:xfrm>
                    <a:custGeom>
                      <a:avLst/>
                      <a:gdLst>
                        <a:gd name="T0" fmla="*/ 63 w 247"/>
                        <a:gd name="T1" fmla="*/ 0 h 273"/>
                        <a:gd name="T2" fmla="*/ 0 w 247"/>
                        <a:gd name="T3" fmla="*/ 69 h 273"/>
                        <a:gd name="T4" fmla="*/ 0 w 247"/>
                        <a:gd name="T5" fmla="*/ 273 h 273"/>
                        <a:gd name="T6" fmla="*/ 186 w 247"/>
                        <a:gd name="T7" fmla="*/ 273 h 273"/>
                        <a:gd name="T8" fmla="*/ 247 w 247"/>
                        <a:gd name="T9" fmla="*/ 205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69"/>
                          </a:lnTo>
                          <a:lnTo>
                            <a:pt x="0" y="273"/>
                          </a:lnTo>
                          <a:lnTo>
                            <a:pt x="186" y="273"/>
                          </a:lnTo>
                          <a:lnTo>
                            <a:pt x="247" y="205"/>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2580" name="Line 2518"/>
                    <p:cNvSpPr>
                      <a:spLocks noChangeShapeType="1"/>
                    </p:cNvSpPr>
                    <p:nvPr/>
                  </p:nvSpPr>
                  <p:spPr bwMode="auto">
                    <a:xfrm flipH="1">
                      <a:off x="2913" y="1855"/>
                      <a:ext cx="93" cy="1"/>
                    </a:xfrm>
                    <a:prstGeom prst="line">
                      <a:avLst/>
                    </a:prstGeom>
                    <a:grpFill/>
                    <a:ln w="9525">
                      <a:solidFill>
                        <a:schemeClr val="tx1"/>
                      </a:solidFill>
                      <a:round/>
                      <a:headEnd/>
                      <a:tailEnd/>
                    </a:ln>
                    <a:extLst/>
                  </p:spPr>
                  <p:txBody>
                    <a:bodyPr/>
                    <a:lstStyle/>
                    <a:p>
                      <a:endParaRPr lang="en-US"/>
                    </a:p>
                  </p:txBody>
                </p:sp>
                <p:sp>
                  <p:nvSpPr>
                    <p:cNvPr id="2581" name="Line 2519"/>
                    <p:cNvSpPr>
                      <a:spLocks noChangeShapeType="1"/>
                    </p:cNvSpPr>
                    <p:nvPr/>
                  </p:nvSpPr>
                  <p:spPr bwMode="auto">
                    <a:xfrm flipV="1">
                      <a:off x="3006" y="1820"/>
                      <a:ext cx="31" cy="35"/>
                    </a:xfrm>
                    <a:prstGeom prst="line">
                      <a:avLst/>
                    </a:prstGeom>
                    <a:grpFill/>
                    <a:ln w="9525">
                      <a:solidFill>
                        <a:schemeClr val="tx1"/>
                      </a:solidFill>
                      <a:round/>
                      <a:headEnd/>
                      <a:tailEnd/>
                    </a:ln>
                    <a:extLst/>
                  </p:spPr>
                  <p:txBody>
                    <a:bodyPr/>
                    <a:lstStyle/>
                    <a:p>
                      <a:endParaRPr lang="en-US"/>
                    </a:p>
                  </p:txBody>
                </p:sp>
                <p:sp>
                  <p:nvSpPr>
                    <p:cNvPr id="2582" name="Line 2520"/>
                    <p:cNvSpPr>
                      <a:spLocks noChangeShapeType="1"/>
                    </p:cNvSpPr>
                    <p:nvPr/>
                  </p:nvSpPr>
                  <p:spPr bwMode="auto">
                    <a:xfrm>
                      <a:off x="3006" y="1855"/>
                      <a:ext cx="1" cy="102"/>
                    </a:xfrm>
                    <a:prstGeom prst="line">
                      <a:avLst/>
                    </a:prstGeom>
                    <a:grpFill/>
                    <a:ln w="9525">
                      <a:solidFill>
                        <a:schemeClr val="tx1"/>
                      </a:solidFill>
                      <a:round/>
                      <a:headEnd/>
                      <a:tailEnd/>
                    </a:ln>
                    <a:extLst/>
                  </p:spPr>
                  <p:txBody>
                    <a:bodyPr/>
                    <a:lstStyle/>
                    <a:p>
                      <a:endParaRPr lang="en-US"/>
                    </a:p>
                  </p:txBody>
                </p:sp>
              </p:grpSp>
              <p:grpSp>
                <p:nvGrpSpPr>
                  <p:cNvPr id="2564" name="Group 2526"/>
                  <p:cNvGrpSpPr>
                    <a:grpSpLocks/>
                  </p:cNvGrpSpPr>
                  <p:nvPr/>
                </p:nvGrpSpPr>
                <p:grpSpPr bwMode="auto">
                  <a:xfrm>
                    <a:off x="3009" y="1820"/>
                    <a:ext cx="123" cy="137"/>
                    <a:chOff x="3009" y="1820"/>
                    <a:chExt cx="123" cy="137"/>
                  </a:xfrm>
                  <a:grpFill/>
                </p:grpSpPr>
                <p:sp>
                  <p:nvSpPr>
                    <p:cNvPr id="2575" name="Freeform 2522"/>
                    <p:cNvSpPr>
                      <a:spLocks/>
                    </p:cNvSpPr>
                    <p:nvPr/>
                  </p:nvSpPr>
                  <p:spPr bwMode="auto">
                    <a:xfrm>
                      <a:off x="3009" y="1820"/>
                      <a:ext cx="123" cy="137"/>
                    </a:xfrm>
                    <a:custGeom>
                      <a:avLst/>
                      <a:gdLst>
                        <a:gd name="T0" fmla="*/ 63 w 247"/>
                        <a:gd name="T1" fmla="*/ 0 h 273"/>
                        <a:gd name="T2" fmla="*/ 0 w 247"/>
                        <a:gd name="T3" fmla="*/ 69 h 273"/>
                        <a:gd name="T4" fmla="*/ 0 w 247"/>
                        <a:gd name="T5" fmla="*/ 273 h 273"/>
                        <a:gd name="T6" fmla="*/ 186 w 247"/>
                        <a:gd name="T7" fmla="*/ 273 h 273"/>
                        <a:gd name="T8" fmla="*/ 247 w 247"/>
                        <a:gd name="T9" fmla="*/ 205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69"/>
                          </a:lnTo>
                          <a:lnTo>
                            <a:pt x="0" y="273"/>
                          </a:lnTo>
                          <a:lnTo>
                            <a:pt x="186" y="273"/>
                          </a:lnTo>
                          <a:lnTo>
                            <a:pt x="247" y="205"/>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2576" name="Line 2523"/>
                    <p:cNvSpPr>
                      <a:spLocks noChangeShapeType="1"/>
                    </p:cNvSpPr>
                    <p:nvPr/>
                  </p:nvSpPr>
                  <p:spPr bwMode="auto">
                    <a:xfrm flipH="1">
                      <a:off x="3009" y="1855"/>
                      <a:ext cx="93" cy="1"/>
                    </a:xfrm>
                    <a:prstGeom prst="line">
                      <a:avLst/>
                    </a:prstGeom>
                    <a:grpFill/>
                    <a:ln w="9525">
                      <a:solidFill>
                        <a:schemeClr val="tx1"/>
                      </a:solidFill>
                      <a:round/>
                      <a:headEnd/>
                      <a:tailEnd/>
                    </a:ln>
                    <a:extLst/>
                  </p:spPr>
                  <p:txBody>
                    <a:bodyPr/>
                    <a:lstStyle/>
                    <a:p>
                      <a:endParaRPr lang="en-US"/>
                    </a:p>
                  </p:txBody>
                </p:sp>
                <p:sp>
                  <p:nvSpPr>
                    <p:cNvPr id="2577" name="Line 2524"/>
                    <p:cNvSpPr>
                      <a:spLocks noChangeShapeType="1"/>
                    </p:cNvSpPr>
                    <p:nvPr/>
                  </p:nvSpPr>
                  <p:spPr bwMode="auto">
                    <a:xfrm flipV="1">
                      <a:off x="3102" y="1820"/>
                      <a:ext cx="30" cy="35"/>
                    </a:xfrm>
                    <a:prstGeom prst="line">
                      <a:avLst/>
                    </a:prstGeom>
                    <a:grpFill/>
                    <a:ln w="9525">
                      <a:solidFill>
                        <a:schemeClr val="tx1"/>
                      </a:solidFill>
                      <a:round/>
                      <a:headEnd/>
                      <a:tailEnd/>
                    </a:ln>
                    <a:extLst/>
                  </p:spPr>
                  <p:txBody>
                    <a:bodyPr/>
                    <a:lstStyle/>
                    <a:p>
                      <a:endParaRPr lang="en-US"/>
                    </a:p>
                  </p:txBody>
                </p:sp>
                <p:sp>
                  <p:nvSpPr>
                    <p:cNvPr id="2578" name="Line 2525"/>
                    <p:cNvSpPr>
                      <a:spLocks noChangeShapeType="1"/>
                    </p:cNvSpPr>
                    <p:nvPr/>
                  </p:nvSpPr>
                  <p:spPr bwMode="auto">
                    <a:xfrm>
                      <a:off x="3102" y="1855"/>
                      <a:ext cx="1" cy="102"/>
                    </a:xfrm>
                    <a:prstGeom prst="line">
                      <a:avLst/>
                    </a:prstGeom>
                    <a:grpFill/>
                    <a:ln w="9525">
                      <a:solidFill>
                        <a:schemeClr val="tx1"/>
                      </a:solidFill>
                      <a:round/>
                      <a:headEnd/>
                      <a:tailEnd/>
                    </a:ln>
                    <a:extLst/>
                  </p:spPr>
                  <p:txBody>
                    <a:bodyPr/>
                    <a:lstStyle/>
                    <a:p>
                      <a:endParaRPr lang="en-US"/>
                    </a:p>
                  </p:txBody>
                </p:sp>
              </p:grpSp>
              <p:grpSp>
                <p:nvGrpSpPr>
                  <p:cNvPr id="2565" name="Group 2531"/>
                  <p:cNvGrpSpPr>
                    <a:grpSpLocks/>
                  </p:cNvGrpSpPr>
                  <p:nvPr/>
                </p:nvGrpSpPr>
                <p:grpSpPr bwMode="auto">
                  <a:xfrm>
                    <a:off x="2913" y="1719"/>
                    <a:ext cx="124" cy="137"/>
                    <a:chOff x="2913" y="1719"/>
                    <a:chExt cx="124" cy="137"/>
                  </a:xfrm>
                  <a:grpFill/>
                </p:grpSpPr>
                <p:sp>
                  <p:nvSpPr>
                    <p:cNvPr id="2571" name="Freeform 2527"/>
                    <p:cNvSpPr>
                      <a:spLocks/>
                    </p:cNvSpPr>
                    <p:nvPr/>
                  </p:nvSpPr>
                  <p:spPr bwMode="auto">
                    <a:xfrm>
                      <a:off x="2913" y="1719"/>
                      <a:ext cx="124" cy="137"/>
                    </a:xfrm>
                    <a:custGeom>
                      <a:avLst/>
                      <a:gdLst>
                        <a:gd name="T0" fmla="*/ 63 w 247"/>
                        <a:gd name="T1" fmla="*/ 0 h 273"/>
                        <a:gd name="T2" fmla="*/ 0 w 247"/>
                        <a:gd name="T3" fmla="*/ 69 h 273"/>
                        <a:gd name="T4" fmla="*/ 0 w 247"/>
                        <a:gd name="T5" fmla="*/ 273 h 273"/>
                        <a:gd name="T6" fmla="*/ 186 w 247"/>
                        <a:gd name="T7" fmla="*/ 273 h 273"/>
                        <a:gd name="T8" fmla="*/ 247 w 247"/>
                        <a:gd name="T9" fmla="*/ 206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69"/>
                          </a:lnTo>
                          <a:lnTo>
                            <a:pt x="0" y="273"/>
                          </a:lnTo>
                          <a:lnTo>
                            <a:pt x="186" y="273"/>
                          </a:lnTo>
                          <a:lnTo>
                            <a:pt x="247" y="206"/>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2572" name="Line 2528"/>
                    <p:cNvSpPr>
                      <a:spLocks noChangeShapeType="1"/>
                    </p:cNvSpPr>
                    <p:nvPr/>
                  </p:nvSpPr>
                  <p:spPr bwMode="auto">
                    <a:xfrm flipH="1">
                      <a:off x="2913" y="1754"/>
                      <a:ext cx="93" cy="1"/>
                    </a:xfrm>
                    <a:prstGeom prst="line">
                      <a:avLst/>
                    </a:prstGeom>
                    <a:grpFill/>
                    <a:ln w="9525">
                      <a:solidFill>
                        <a:schemeClr val="tx1"/>
                      </a:solidFill>
                      <a:round/>
                      <a:headEnd/>
                      <a:tailEnd/>
                    </a:ln>
                    <a:extLst/>
                  </p:spPr>
                  <p:txBody>
                    <a:bodyPr/>
                    <a:lstStyle/>
                    <a:p>
                      <a:endParaRPr lang="en-US"/>
                    </a:p>
                  </p:txBody>
                </p:sp>
                <p:sp>
                  <p:nvSpPr>
                    <p:cNvPr id="2573" name="Line 2529"/>
                    <p:cNvSpPr>
                      <a:spLocks noChangeShapeType="1"/>
                    </p:cNvSpPr>
                    <p:nvPr/>
                  </p:nvSpPr>
                  <p:spPr bwMode="auto">
                    <a:xfrm flipV="1">
                      <a:off x="3006" y="1719"/>
                      <a:ext cx="31" cy="35"/>
                    </a:xfrm>
                    <a:prstGeom prst="line">
                      <a:avLst/>
                    </a:prstGeom>
                    <a:grpFill/>
                    <a:ln w="9525">
                      <a:solidFill>
                        <a:schemeClr val="tx1"/>
                      </a:solidFill>
                      <a:round/>
                      <a:headEnd/>
                      <a:tailEnd/>
                    </a:ln>
                    <a:extLst/>
                  </p:spPr>
                  <p:txBody>
                    <a:bodyPr/>
                    <a:lstStyle/>
                    <a:p>
                      <a:endParaRPr lang="en-US"/>
                    </a:p>
                  </p:txBody>
                </p:sp>
                <p:sp>
                  <p:nvSpPr>
                    <p:cNvPr id="2574" name="Line 2530"/>
                    <p:cNvSpPr>
                      <a:spLocks noChangeShapeType="1"/>
                    </p:cNvSpPr>
                    <p:nvPr/>
                  </p:nvSpPr>
                  <p:spPr bwMode="auto">
                    <a:xfrm>
                      <a:off x="3006" y="1754"/>
                      <a:ext cx="1" cy="102"/>
                    </a:xfrm>
                    <a:prstGeom prst="line">
                      <a:avLst/>
                    </a:prstGeom>
                    <a:grpFill/>
                    <a:ln w="9525">
                      <a:solidFill>
                        <a:schemeClr val="tx1"/>
                      </a:solidFill>
                      <a:round/>
                      <a:headEnd/>
                      <a:tailEnd/>
                    </a:ln>
                    <a:extLst/>
                  </p:spPr>
                  <p:txBody>
                    <a:bodyPr/>
                    <a:lstStyle/>
                    <a:p>
                      <a:endParaRPr lang="en-US"/>
                    </a:p>
                  </p:txBody>
                </p:sp>
              </p:grpSp>
              <p:grpSp>
                <p:nvGrpSpPr>
                  <p:cNvPr id="2566" name="Group 2536"/>
                  <p:cNvGrpSpPr>
                    <a:grpSpLocks/>
                  </p:cNvGrpSpPr>
                  <p:nvPr/>
                </p:nvGrpSpPr>
                <p:grpSpPr bwMode="auto">
                  <a:xfrm>
                    <a:off x="3009" y="1719"/>
                    <a:ext cx="123" cy="137"/>
                    <a:chOff x="3009" y="1719"/>
                    <a:chExt cx="123" cy="137"/>
                  </a:xfrm>
                  <a:grpFill/>
                </p:grpSpPr>
                <p:sp>
                  <p:nvSpPr>
                    <p:cNvPr id="2567" name="Freeform 2532"/>
                    <p:cNvSpPr>
                      <a:spLocks/>
                    </p:cNvSpPr>
                    <p:nvPr/>
                  </p:nvSpPr>
                  <p:spPr bwMode="auto">
                    <a:xfrm>
                      <a:off x="3009" y="1719"/>
                      <a:ext cx="123" cy="137"/>
                    </a:xfrm>
                    <a:custGeom>
                      <a:avLst/>
                      <a:gdLst>
                        <a:gd name="T0" fmla="*/ 63 w 247"/>
                        <a:gd name="T1" fmla="*/ 0 h 273"/>
                        <a:gd name="T2" fmla="*/ 0 w 247"/>
                        <a:gd name="T3" fmla="*/ 69 h 273"/>
                        <a:gd name="T4" fmla="*/ 0 w 247"/>
                        <a:gd name="T5" fmla="*/ 273 h 273"/>
                        <a:gd name="T6" fmla="*/ 186 w 247"/>
                        <a:gd name="T7" fmla="*/ 273 h 273"/>
                        <a:gd name="T8" fmla="*/ 247 w 247"/>
                        <a:gd name="T9" fmla="*/ 206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69"/>
                          </a:lnTo>
                          <a:lnTo>
                            <a:pt x="0" y="273"/>
                          </a:lnTo>
                          <a:lnTo>
                            <a:pt x="186" y="273"/>
                          </a:lnTo>
                          <a:lnTo>
                            <a:pt x="247" y="206"/>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2568" name="Line 2533"/>
                    <p:cNvSpPr>
                      <a:spLocks noChangeShapeType="1"/>
                    </p:cNvSpPr>
                    <p:nvPr/>
                  </p:nvSpPr>
                  <p:spPr bwMode="auto">
                    <a:xfrm flipH="1">
                      <a:off x="3009" y="1754"/>
                      <a:ext cx="93" cy="1"/>
                    </a:xfrm>
                    <a:prstGeom prst="line">
                      <a:avLst/>
                    </a:prstGeom>
                    <a:grpFill/>
                    <a:ln w="9525">
                      <a:solidFill>
                        <a:schemeClr val="tx1"/>
                      </a:solidFill>
                      <a:round/>
                      <a:headEnd/>
                      <a:tailEnd/>
                    </a:ln>
                    <a:extLst/>
                  </p:spPr>
                  <p:txBody>
                    <a:bodyPr/>
                    <a:lstStyle/>
                    <a:p>
                      <a:endParaRPr lang="en-US"/>
                    </a:p>
                  </p:txBody>
                </p:sp>
                <p:sp>
                  <p:nvSpPr>
                    <p:cNvPr id="2569" name="Line 2534"/>
                    <p:cNvSpPr>
                      <a:spLocks noChangeShapeType="1"/>
                    </p:cNvSpPr>
                    <p:nvPr/>
                  </p:nvSpPr>
                  <p:spPr bwMode="auto">
                    <a:xfrm flipV="1">
                      <a:off x="3102" y="1719"/>
                      <a:ext cx="30" cy="35"/>
                    </a:xfrm>
                    <a:prstGeom prst="line">
                      <a:avLst/>
                    </a:prstGeom>
                    <a:grpFill/>
                    <a:ln w="9525">
                      <a:solidFill>
                        <a:schemeClr val="tx1"/>
                      </a:solidFill>
                      <a:round/>
                      <a:headEnd/>
                      <a:tailEnd/>
                    </a:ln>
                    <a:extLst/>
                  </p:spPr>
                  <p:txBody>
                    <a:bodyPr/>
                    <a:lstStyle/>
                    <a:p>
                      <a:endParaRPr lang="en-US"/>
                    </a:p>
                  </p:txBody>
                </p:sp>
                <p:sp>
                  <p:nvSpPr>
                    <p:cNvPr id="2570" name="Line 2535"/>
                    <p:cNvSpPr>
                      <a:spLocks noChangeShapeType="1"/>
                    </p:cNvSpPr>
                    <p:nvPr/>
                  </p:nvSpPr>
                  <p:spPr bwMode="auto">
                    <a:xfrm>
                      <a:off x="3102" y="1754"/>
                      <a:ext cx="1" cy="102"/>
                    </a:xfrm>
                    <a:prstGeom prst="line">
                      <a:avLst/>
                    </a:prstGeom>
                    <a:grpFill/>
                    <a:ln w="9525">
                      <a:solidFill>
                        <a:schemeClr val="tx1"/>
                      </a:solidFill>
                      <a:round/>
                      <a:headEnd/>
                      <a:tailEnd/>
                    </a:ln>
                    <a:extLst/>
                  </p:spPr>
                  <p:txBody>
                    <a:bodyPr/>
                    <a:lstStyle/>
                    <a:p>
                      <a:endParaRPr lang="en-US"/>
                    </a:p>
                  </p:txBody>
                </p:sp>
              </p:grpSp>
            </p:grpSp>
          </p:grpSp>
        </p:grpSp>
        <p:grpSp>
          <p:nvGrpSpPr>
            <p:cNvPr id="6" name="Group 5070"/>
            <p:cNvGrpSpPr>
              <a:grpSpLocks/>
            </p:cNvGrpSpPr>
            <p:nvPr/>
          </p:nvGrpSpPr>
          <p:grpSpPr bwMode="auto">
            <a:xfrm>
              <a:off x="2001" y="1753"/>
              <a:ext cx="1101" cy="1180"/>
              <a:chOff x="2001" y="1753"/>
              <a:chExt cx="1101" cy="1180"/>
            </a:xfrm>
            <a:grpFill/>
          </p:grpSpPr>
          <p:grpSp>
            <p:nvGrpSpPr>
              <p:cNvPr id="7" name="Group 3045"/>
              <p:cNvGrpSpPr>
                <a:grpSpLocks/>
              </p:cNvGrpSpPr>
              <p:nvPr/>
            </p:nvGrpSpPr>
            <p:grpSpPr bwMode="auto">
              <a:xfrm>
                <a:off x="2123" y="1753"/>
                <a:ext cx="979" cy="1045"/>
                <a:chOff x="2123" y="1753"/>
                <a:chExt cx="979" cy="1045"/>
              </a:xfrm>
              <a:grpFill/>
            </p:grpSpPr>
            <p:grpSp>
              <p:nvGrpSpPr>
                <p:cNvPr id="2032" name="Group 2640"/>
                <p:cNvGrpSpPr>
                  <a:grpSpLocks/>
                </p:cNvGrpSpPr>
                <p:nvPr/>
              </p:nvGrpSpPr>
              <p:grpSpPr bwMode="auto">
                <a:xfrm>
                  <a:off x="2123" y="1753"/>
                  <a:ext cx="219" cy="1045"/>
                  <a:chOff x="2123" y="1753"/>
                  <a:chExt cx="219" cy="1045"/>
                </a:xfrm>
                <a:grpFill/>
              </p:grpSpPr>
              <p:grpSp>
                <p:nvGrpSpPr>
                  <p:cNvPr id="2437" name="Group 2544"/>
                  <p:cNvGrpSpPr>
                    <a:grpSpLocks/>
                  </p:cNvGrpSpPr>
                  <p:nvPr/>
                </p:nvGrpSpPr>
                <p:grpSpPr bwMode="auto">
                  <a:xfrm>
                    <a:off x="2123" y="2662"/>
                    <a:ext cx="123" cy="136"/>
                    <a:chOff x="2123" y="2662"/>
                    <a:chExt cx="123" cy="136"/>
                  </a:xfrm>
                  <a:grpFill/>
                </p:grpSpPr>
                <p:sp>
                  <p:nvSpPr>
                    <p:cNvPr id="2533" name="Freeform 2540"/>
                    <p:cNvSpPr>
                      <a:spLocks/>
                    </p:cNvSpPr>
                    <p:nvPr/>
                  </p:nvSpPr>
                  <p:spPr bwMode="auto">
                    <a:xfrm>
                      <a:off x="2123" y="2662"/>
                      <a:ext cx="123" cy="136"/>
                    </a:xfrm>
                    <a:custGeom>
                      <a:avLst/>
                      <a:gdLst>
                        <a:gd name="T0" fmla="*/ 62 w 246"/>
                        <a:gd name="T1" fmla="*/ 0 h 273"/>
                        <a:gd name="T2" fmla="*/ 0 w 246"/>
                        <a:gd name="T3" fmla="*/ 70 h 273"/>
                        <a:gd name="T4" fmla="*/ 0 w 246"/>
                        <a:gd name="T5" fmla="*/ 273 h 273"/>
                        <a:gd name="T6" fmla="*/ 185 w 246"/>
                        <a:gd name="T7" fmla="*/ 273 h 273"/>
                        <a:gd name="T8" fmla="*/ 246 w 246"/>
                        <a:gd name="T9" fmla="*/ 206 h 273"/>
                        <a:gd name="T10" fmla="*/ 246 w 246"/>
                        <a:gd name="T11" fmla="*/ 0 h 273"/>
                        <a:gd name="T12" fmla="*/ 62 w 246"/>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6" h="273">
                          <a:moveTo>
                            <a:pt x="62" y="0"/>
                          </a:moveTo>
                          <a:lnTo>
                            <a:pt x="0" y="70"/>
                          </a:lnTo>
                          <a:lnTo>
                            <a:pt x="0" y="273"/>
                          </a:lnTo>
                          <a:lnTo>
                            <a:pt x="185" y="273"/>
                          </a:lnTo>
                          <a:lnTo>
                            <a:pt x="246" y="206"/>
                          </a:lnTo>
                          <a:lnTo>
                            <a:pt x="246" y="0"/>
                          </a:lnTo>
                          <a:lnTo>
                            <a:pt x="62" y="0"/>
                          </a:lnTo>
                          <a:close/>
                        </a:path>
                      </a:pathLst>
                    </a:custGeom>
                    <a:grpFill/>
                    <a:ln w="9525">
                      <a:solidFill>
                        <a:schemeClr val="tx1"/>
                      </a:solidFill>
                      <a:prstDash val="solid"/>
                      <a:round/>
                      <a:headEnd/>
                      <a:tailEnd/>
                    </a:ln>
                  </p:spPr>
                  <p:txBody>
                    <a:bodyPr/>
                    <a:lstStyle/>
                    <a:p>
                      <a:endParaRPr lang="en-US"/>
                    </a:p>
                  </p:txBody>
                </p:sp>
                <p:sp>
                  <p:nvSpPr>
                    <p:cNvPr id="2534" name="Line 2541"/>
                    <p:cNvSpPr>
                      <a:spLocks noChangeShapeType="1"/>
                    </p:cNvSpPr>
                    <p:nvPr/>
                  </p:nvSpPr>
                  <p:spPr bwMode="auto">
                    <a:xfrm flipH="1">
                      <a:off x="2123" y="2696"/>
                      <a:ext cx="93" cy="1"/>
                    </a:xfrm>
                    <a:prstGeom prst="line">
                      <a:avLst/>
                    </a:prstGeom>
                    <a:grpFill/>
                    <a:ln w="9525">
                      <a:solidFill>
                        <a:schemeClr val="tx1"/>
                      </a:solidFill>
                      <a:round/>
                      <a:headEnd/>
                      <a:tailEnd/>
                    </a:ln>
                    <a:extLst/>
                  </p:spPr>
                  <p:txBody>
                    <a:bodyPr/>
                    <a:lstStyle/>
                    <a:p>
                      <a:endParaRPr lang="en-US"/>
                    </a:p>
                  </p:txBody>
                </p:sp>
                <p:sp>
                  <p:nvSpPr>
                    <p:cNvPr id="2535" name="Line 2542"/>
                    <p:cNvSpPr>
                      <a:spLocks noChangeShapeType="1"/>
                    </p:cNvSpPr>
                    <p:nvPr/>
                  </p:nvSpPr>
                  <p:spPr bwMode="auto">
                    <a:xfrm flipV="1">
                      <a:off x="2216" y="2662"/>
                      <a:ext cx="30" cy="34"/>
                    </a:xfrm>
                    <a:prstGeom prst="line">
                      <a:avLst/>
                    </a:prstGeom>
                    <a:grpFill/>
                    <a:ln w="9525">
                      <a:solidFill>
                        <a:schemeClr val="tx1"/>
                      </a:solidFill>
                      <a:round/>
                      <a:headEnd/>
                      <a:tailEnd/>
                    </a:ln>
                    <a:extLst/>
                  </p:spPr>
                  <p:txBody>
                    <a:bodyPr/>
                    <a:lstStyle/>
                    <a:p>
                      <a:endParaRPr lang="en-US"/>
                    </a:p>
                  </p:txBody>
                </p:sp>
                <p:sp>
                  <p:nvSpPr>
                    <p:cNvPr id="2536" name="Line 2543"/>
                    <p:cNvSpPr>
                      <a:spLocks noChangeShapeType="1"/>
                    </p:cNvSpPr>
                    <p:nvPr/>
                  </p:nvSpPr>
                  <p:spPr bwMode="auto">
                    <a:xfrm>
                      <a:off x="2216" y="2696"/>
                      <a:ext cx="1" cy="102"/>
                    </a:xfrm>
                    <a:prstGeom prst="line">
                      <a:avLst/>
                    </a:prstGeom>
                    <a:grpFill/>
                    <a:ln w="9525">
                      <a:solidFill>
                        <a:schemeClr val="tx1"/>
                      </a:solidFill>
                      <a:round/>
                      <a:headEnd/>
                      <a:tailEnd/>
                    </a:ln>
                    <a:extLst/>
                  </p:spPr>
                  <p:txBody>
                    <a:bodyPr/>
                    <a:lstStyle/>
                    <a:p>
                      <a:endParaRPr lang="en-US"/>
                    </a:p>
                  </p:txBody>
                </p:sp>
              </p:grpSp>
              <p:grpSp>
                <p:nvGrpSpPr>
                  <p:cNvPr id="2438" name="Group 2549"/>
                  <p:cNvGrpSpPr>
                    <a:grpSpLocks/>
                  </p:cNvGrpSpPr>
                  <p:nvPr/>
                </p:nvGrpSpPr>
                <p:grpSpPr bwMode="auto">
                  <a:xfrm>
                    <a:off x="2123" y="2561"/>
                    <a:ext cx="123" cy="136"/>
                    <a:chOff x="2123" y="2561"/>
                    <a:chExt cx="123" cy="136"/>
                  </a:xfrm>
                  <a:grpFill/>
                </p:grpSpPr>
                <p:sp>
                  <p:nvSpPr>
                    <p:cNvPr id="2529" name="Freeform 2545"/>
                    <p:cNvSpPr>
                      <a:spLocks/>
                    </p:cNvSpPr>
                    <p:nvPr/>
                  </p:nvSpPr>
                  <p:spPr bwMode="auto">
                    <a:xfrm>
                      <a:off x="2123" y="2561"/>
                      <a:ext cx="123" cy="136"/>
                    </a:xfrm>
                    <a:custGeom>
                      <a:avLst/>
                      <a:gdLst>
                        <a:gd name="T0" fmla="*/ 62 w 246"/>
                        <a:gd name="T1" fmla="*/ 0 h 273"/>
                        <a:gd name="T2" fmla="*/ 0 w 246"/>
                        <a:gd name="T3" fmla="*/ 70 h 273"/>
                        <a:gd name="T4" fmla="*/ 0 w 246"/>
                        <a:gd name="T5" fmla="*/ 273 h 273"/>
                        <a:gd name="T6" fmla="*/ 185 w 246"/>
                        <a:gd name="T7" fmla="*/ 273 h 273"/>
                        <a:gd name="T8" fmla="*/ 246 w 246"/>
                        <a:gd name="T9" fmla="*/ 206 h 273"/>
                        <a:gd name="T10" fmla="*/ 246 w 246"/>
                        <a:gd name="T11" fmla="*/ 0 h 273"/>
                        <a:gd name="T12" fmla="*/ 62 w 246"/>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6" h="273">
                          <a:moveTo>
                            <a:pt x="62" y="0"/>
                          </a:moveTo>
                          <a:lnTo>
                            <a:pt x="0" y="70"/>
                          </a:lnTo>
                          <a:lnTo>
                            <a:pt x="0" y="273"/>
                          </a:lnTo>
                          <a:lnTo>
                            <a:pt x="185" y="273"/>
                          </a:lnTo>
                          <a:lnTo>
                            <a:pt x="246" y="206"/>
                          </a:lnTo>
                          <a:lnTo>
                            <a:pt x="246" y="0"/>
                          </a:lnTo>
                          <a:lnTo>
                            <a:pt x="62" y="0"/>
                          </a:lnTo>
                          <a:close/>
                        </a:path>
                      </a:pathLst>
                    </a:custGeom>
                    <a:grpFill/>
                    <a:ln w="9525">
                      <a:solidFill>
                        <a:schemeClr val="tx1"/>
                      </a:solidFill>
                      <a:prstDash val="solid"/>
                      <a:round/>
                      <a:headEnd/>
                      <a:tailEnd/>
                    </a:ln>
                  </p:spPr>
                  <p:txBody>
                    <a:bodyPr/>
                    <a:lstStyle/>
                    <a:p>
                      <a:endParaRPr lang="en-US"/>
                    </a:p>
                  </p:txBody>
                </p:sp>
                <p:sp>
                  <p:nvSpPr>
                    <p:cNvPr id="2530" name="Line 2546"/>
                    <p:cNvSpPr>
                      <a:spLocks noChangeShapeType="1"/>
                    </p:cNvSpPr>
                    <p:nvPr/>
                  </p:nvSpPr>
                  <p:spPr bwMode="auto">
                    <a:xfrm flipH="1">
                      <a:off x="2123" y="2595"/>
                      <a:ext cx="93" cy="1"/>
                    </a:xfrm>
                    <a:prstGeom prst="line">
                      <a:avLst/>
                    </a:prstGeom>
                    <a:grpFill/>
                    <a:ln w="9525">
                      <a:solidFill>
                        <a:schemeClr val="tx1"/>
                      </a:solidFill>
                      <a:round/>
                      <a:headEnd/>
                      <a:tailEnd/>
                    </a:ln>
                    <a:extLst/>
                  </p:spPr>
                  <p:txBody>
                    <a:bodyPr/>
                    <a:lstStyle/>
                    <a:p>
                      <a:endParaRPr lang="en-US"/>
                    </a:p>
                  </p:txBody>
                </p:sp>
                <p:sp>
                  <p:nvSpPr>
                    <p:cNvPr id="2531" name="Line 2547"/>
                    <p:cNvSpPr>
                      <a:spLocks noChangeShapeType="1"/>
                    </p:cNvSpPr>
                    <p:nvPr/>
                  </p:nvSpPr>
                  <p:spPr bwMode="auto">
                    <a:xfrm flipV="1">
                      <a:off x="2216" y="2561"/>
                      <a:ext cx="30" cy="34"/>
                    </a:xfrm>
                    <a:prstGeom prst="line">
                      <a:avLst/>
                    </a:prstGeom>
                    <a:grpFill/>
                    <a:ln w="9525">
                      <a:solidFill>
                        <a:schemeClr val="tx1"/>
                      </a:solidFill>
                      <a:round/>
                      <a:headEnd/>
                      <a:tailEnd/>
                    </a:ln>
                    <a:extLst/>
                  </p:spPr>
                  <p:txBody>
                    <a:bodyPr/>
                    <a:lstStyle/>
                    <a:p>
                      <a:endParaRPr lang="en-US"/>
                    </a:p>
                  </p:txBody>
                </p:sp>
                <p:sp>
                  <p:nvSpPr>
                    <p:cNvPr id="2532" name="Line 2548"/>
                    <p:cNvSpPr>
                      <a:spLocks noChangeShapeType="1"/>
                    </p:cNvSpPr>
                    <p:nvPr/>
                  </p:nvSpPr>
                  <p:spPr bwMode="auto">
                    <a:xfrm>
                      <a:off x="2216" y="2595"/>
                      <a:ext cx="1" cy="102"/>
                    </a:xfrm>
                    <a:prstGeom prst="line">
                      <a:avLst/>
                    </a:prstGeom>
                    <a:grpFill/>
                    <a:ln w="9525">
                      <a:solidFill>
                        <a:schemeClr val="tx1"/>
                      </a:solidFill>
                      <a:round/>
                      <a:headEnd/>
                      <a:tailEnd/>
                    </a:ln>
                    <a:extLst/>
                  </p:spPr>
                  <p:txBody>
                    <a:bodyPr/>
                    <a:lstStyle/>
                    <a:p>
                      <a:endParaRPr lang="en-US"/>
                    </a:p>
                  </p:txBody>
                </p:sp>
              </p:grpSp>
              <p:grpSp>
                <p:nvGrpSpPr>
                  <p:cNvPr id="2439" name="Group 2554"/>
                  <p:cNvGrpSpPr>
                    <a:grpSpLocks/>
                  </p:cNvGrpSpPr>
                  <p:nvPr/>
                </p:nvGrpSpPr>
                <p:grpSpPr bwMode="auto">
                  <a:xfrm>
                    <a:off x="2123" y="2460"/>
                    <a:ext cx="123" cy="136"/>
                    <a:chOff x="2123" y="2460"/>
                    <a:chExt cx="123" cy="136"/>
                  </a:xfrm>
                  <a:grpFill/>
                </p:grpSpPr>
                <p:sp>
                  <p:nvSpPr>
                    <p:cNvPr id="2525" name="Freeform 2550"/>
                    <p:cNvSpPr>
                      <a:spLocks/>
                    </p:cNvSpPr>
                    <p:nvPr/>
                  </p:nvSpPr>
                  <p:spPr bwMode="auto">
                    <a:xfrm>
                      <a:off x="2123" y="2460"/>
                      <a:ext cx="123" cy="136"/>
                    </a:xfrm>
                    <a:custGeom>
                      <a:avLst/>
                      <a:gdLst>
                        <a:gd name="T0" fmla="*/ 62 w 246"/>
                        <a:gd name="T1" fmla="*/ 0 h 273"/>
                        <a:gd name="T2" fmla="*/ 0 w 246"/>
                        <a:gd name="T3" fmla="*/ 69 h 273"/>
                        <a:gd name="T4" fmla="*/ 0 w 246"/>
                        <a:gd name="T5" fmla="*/ 273 h 273"/>
                        <a:gd name="T6" fmla="*/ 185 w 246"/>
                        <a:gd name="T7" fmla="*/ 273 h 273"/>
                        <a:gd name="T8" fmla="*/ 246 w 246"/>
                        <a:gd name="T9" fmla="*/ 205 h 273"/>
                        <a:gd name="T10" fmla="*/ 246 w 246"/>
                        <a:gd name="T11" fmla="*/ 0 h 273"/>
                        <a:gd name="T12" fmla="*/ 62 w 246"/>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6" h="273">
                          <a:moveTo>
                            <a:pt x="62" y="0"/>
                          </a:moveTo>
                          <a:lnTo>
                            <a:pt x="0" y="69"/>
                          </a:lnTo>
                          <a:lnTo>
                            <a:pt x="0" y="273"/>
                          </a:lnTo>
                          <a:lnTo>
                            <a:pt x="185" y="273"/>
                          </a:lnTo>
                          <a:lnTo>
                            <a:pt x="246" y="205"/>
                          </a:lnTo>
                          <a:lnTo>
                            <a:pt x="246" y="0"/>
                          </a:lnTo>
                          <a:lnTo>
                            <a:pt x="62" y="0"/>
                          </a:lnTo>
                          <a:close/>
                        </a:path>
                      </a:pathLst>
                    </a:custGeom>
                    <a:grpFill/>
                    <a:ln w="9525">
                      <a:solidFill>
                        <a:schemeClr val="tx1"/>
                      </a:solidFill>
                      <a:prstDash val="solid"/>
                      <a:round/>
                      <a:headEnd/>
                      <a:tailEnd/>
                    </a:ln>
                  </p:spPr>
                  <p:txBody>
                    <a:bodyPr/>
                    <a:lstStyle/>
                    <a:p>
                      <a:endParaRPr lang="en-US"/>
                    </a:p>
                  </p:txBody>
                </p:sp>
                <p:sp>
                  <p:nvSpPr>
                    <p:cNvPr id="2526" name="Line 2551"/>
                    <p:cNvSpPr>
                      <a:spLocks noChangeShapeType="1"/>
                    </p:cNvSpPr>
                    <p:nvPr/>
                  </p:nvSpPr>
                  <p:spPr bwMode="auto">
                    <a:xfrm flipH="1">
                      <a:off x="2123" y="2494"/>
                      <a:ext cx="93" cy="1"/>
                    </a:xfrm>
                    <a:prstGeom prst="line">
                      <a:avLst/>
                    </a:prstGeom>
                    <a:grpFill/>
                    <a:ln w="9525">
                      <a:solidFill>
                        <a:schemeClr val="tx1"/>
                      </a:solidFill>
                      <a:round/>
                      <a:headEnd/>
                      <a:tailEnd/>
                    </a:ln>
                    <a:extLst/>
                  </p:spPr>
                  <p:txBody>
                    <a:bodyPr/>
                    <a:lstStyle/>
                    <a:p>
                      <a:endParaRPr lang="en-US"/>
                    </a:p>
                  </p:txBody>
                </p:sp>
                <p:sp>
                  <p:nvSpPr>
                    <p:cNvPr id="2527" name="Line 2552"/>
                    <p:cNvSpPr>
                      <a:spLocks noChangeShapeType="1"/>
                    </p:cNvSpPr>
                    <p:nvPr/>
                  </p:nvSpPr>
                  <p:spPr bwMode="auto">
                    <a:xfrm flipV="1">
                      <a:off x="2216" y="2460"/>
                      <a:ext cx="30" cy="34"/>
                    </a:xfrm>
                    <a:prstGeom prst="line">
                      <a:avLst/>
                    </a:prstGeom>
                    <a:grpFill/>
                    <a:ln w="9525">
                      <a:solidFill>
                        <a:schemeClr val="tx1"/>
                      </a:solidFill>
                      <a:round/>
                      <a:headEnd/>
                      <a:tailEnd/>
                    </a:ln>
                    <a:extLst/>
                  </p:spPr>
                  <p:txBody>
                    <a:bodyPr/>
                    <a:lstStyle/>
                    <a:p>
                      <a:endParaRPr lang="en-US"/>
                    </a:p>
                  </p:txBody>
                </p:sp>
                <p:sp>
                  <p:nvSpPr>
                    <p:cNvPr id="2528" name="Line 2553"/>
                    <p:cNvSpPr>
                      <a:spLocks noChangeShapeType="1"/>
                    </p:cNvSpPr>
                    <p:nvPr/>
                  </p:nvSpPr>
                  <p:spPr bwMode="auto">
                    <a:xfrm>
                      <a:off x="2216" y="2494"/>
                      <a:ext cx="1" cy="102"/>
                    </a:xfrm>
                    <a:prstGeom prst="line">
                      <a:avLst/>
                    </a:prstGeom>
                    <a:grpFill/>
                    <a:ln w="9525">
                      <a:solidFill>
                        <a:schemeClr val="tx1"/>
                      </a:solidFill>
                      <a:round/>
                      <a:headEnd/>
                      <a:tailEnd/>
                    </a:ln>
                    <a:extLst/>
                  </p:spPr>
                  <p:txBody>
                    <a:bodyPr/>
                    <a:lstStyle/>
                    <a:p>
                      <a:endParaRPr lang="en-US"/>
                    </a:p>
                  </p:txBody>
                </p:sp>
              </p:grpSp>
              <p:grpSp>
                <p:nvGrpSpPr>
                  <p:cNvPr id="2440" name="Group 2559"/>
                  <p:cNvGrpSpPr>
                    <a:grpSpLocks/>
                  </p:cNvGrpSpPr>
                  <p:nvPr/>
                </p:nvGrpSpPr>
                <p:grpSpPr bwMode="auto">
                  <a:xfrm>
                    <a:off x="2123" y="2359"/>
                    <a:ext cx="123" cy="136"/>
                    <a:chOff x="2123" y="2359"/>
                    <a:chExt cx="123" cy="136"/>
                  </a:xfrm>
                  <a:grpFill/>
                </p:grpSpPr>
                <p:sp>
                  <p:nvSpPr>
                    <p:cNvPr id="2521" name="Freeform 2555"/>
                    <p:cNvSpPr>
                      <a:spLocks/>
                    </p:cNvSpPr>
                    <p:nvPr/>
                  </p:nvSpPr>
                  <p:spPr bwMode="auto">
                    <a:xfrm>
                      <a:off x="2123" y="2359"/>
                      <a:ext cx="123" cy="136"/>
                    </a:xfrm>
                    <a:custGeom>
                      <a:avLst/>
                      <a:gdLst>
                        <a:gd name="T0" fmla="*/ 62 w 246"/>
                        <a:gd name="T1" fmla="*/ 0 h 273"/>
                        <a:gd name="T2" fmla="*/ 0 w 246"/>
                        <a:gd name="T3" fmla="*/ 69 h 273"/>
                        <a:gd name="T4" fmla="*/ 0 w 246"/>
                        <a:gd name="T5" fmla="*/ 273 h 273"/>
                        <a:gd name="T6" fmla="*/ 185 w 246"/>
                        <a:gd name="T7" fmla="*/ 273 h 273"/>
                        <a:gd name="T8" fmla="*/ 246 w 246"/>
                        <a:gd name="T9" fmla="*/ 205 h 273"/>
                        <a:gd name="T10" fmla="*/ 246 w 246"/>
                        <a:gd name="T11" fmla="*/ 0 h 273"/>
                        <a:gd name="T12" fmla="*/ 62 w 246"/>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6" h="273">
                          <a:moveTo>
                            <a:pt x="62" y="0"/>
                          </a:moveTo>
                          <a:lnTo>
                            <a:pt x="0" y="69"/>
                          </a:lnTo>
                          <a:lnTo>
                            <a:pt x="0" y="273"/>
                          </a:lnTo>
                          <a:lnTo>
                            <a:pt x="185" y="273"/>
                          </a:lnTo>
                          <a:lnTo>
                            <a:pt x="246" y="205"/>
                          </a:lnTo>
                          <a:lnTo>
                            <a:pt x="246" y="0"/>
                          </a:lnTo>
                          <a:lnTo>
                            <a:pt x="62" y="0"/>
                          </a:lnTo>
                          <a:close/>
                        </a:path>
                      </a:pathLst>
                    </a:custGeom>
                    <a:grpFill/>
                    <a:ln w="9525">
                      <a:solidFill>
                        <a:schemeClr val="tx1"/>
                      </a:solidFill>
                      <a:prstDash val="solid"/>
                      <a:round/>
                      <a:headEnd/>
                      <a:tailEnd/>
                    </a:ln>
                  </p:spPr>
                  <p:txBody>
                    <a:bodyPr/>
                    <a:lstStyle/>
                    <a:p>
                      <a:endParaRPr lang="en-US"/>
                    </a:p>
                  </p:txBody>
                </p:sp>
                <p:sp>
                  <p:nvSpPr>
                    <p:cNvPr id="2522" name="Line 2556"/>
                    <p:cNvSpPr>
                      <a:spLocks noChangeShapeType="1"/>
                    </p:cNvSpPr>
                    <p:nvPr/>
                  </p:nvSpPr>
                  <p:spPr bwMode="auto">
                    <a:xfrm flipH="1">
                      <a:off x="2123" y="2393"/>
                      <a:ext cx="93" cy="1"/>
                    </a:xfrm>
                    <a:prstGeom prst="line">
                      <a:avLst/>
                    </a:prstGeom>
                    <a:grpFill/>
                    <a:ln w="9525">
                      <a:solidFill>
                        <a:schemeClr val="tx1"/>
                      </a:solidFill>
                      <a:round/>
                      <a:headEnd/>
                      <a:tailEnd/>
                    </a:ln>
                    <a:extLst/>
                  </p:spPr>
                  <p:txBody>
                    <a:bodyPr/>
                    <a:lstStyle/>
                    <a:p>
                      <a:endParaRPr lang="en-US"/>
                    </a:p>
                  </p:txBody>
                </p:sp>
                <p:sp>
                  <p:nvSpPr>
                    <p:cNvPr id="2523" name="Line 2557"/>
                    <p:cNvSpPr>
                      <a:spLocks noChangeShapeType="1"/>
                    </p:cNvSpPr>
                    <p:nvPr/>
                  </p:nvSpPr>
                  <p:spPr bwMode="auto">
                    <a:xfrm flipV="1">
                      <a:off x="2216" y="2359"/>
                      <a:ext cx="30" cy="34"/>
                    </a:xfrm>
                    <a:prstGeom prst="line">
                      <a:avLst/>
                    </a:prstGeom>
                    <a:grpFill/>
                    <a:ln w="9525">
                      <a:solidFill>
                        <a:schemeClr val="tx1"/>
                      </a:solidFill>
                      <a:round/>
                      <a:headEnd/>
                      <a:tailEnd/>
                    </a:ln>
                    <a:extLst/>
                  </p:spPr>
                  <p:txBody>
                    <a:bodyPr/>
                    <a:lstStyle/>
                    <a:p>
                      <a:endParaRPr lang="en-US"/>
                    </a:p>
                  </p:txBody>
                </p:sp>
                <p:sp>
                  <p:nvSpPr>
                    <p:cNvPr id="2524" name="Line 2558"/>
                    <p:cNvSpPr>
                      <a:spLocks noChangeShapeType="1"/>
                    </p:cNvSpPr>
                    <p:nvPr/>
                  </p:nvSpPr>
                  <p:spPr bwMode="auto">
                    <a:xfrm>
                      <a:off x="2216" y="2393"/>
                      <a:ext cx="1" cy="102"/>
                    </a:xfrm>
                    <a:prstGeom prst="line">
                      <a:avLst/>
                    </a:prstGeom>
                    <a:grpFill/>
                    <a:ln w="9525">
                      <a:solidFill>
                        <a:schemeClr val="tx1"/>
                      </a:solidFill>
                      <a:round/>
                      <a:headEnd/>
                      <a:tailEnd/>
                    </a:ln>
                    <a:extLst/>
                  </p:spPr>
                  <p:txBody>
                    <a:bodyPr/>
                    <a:lstStyle/>
                    <a:p>
                      <a:endParaRPr lang="en-US"/>
                    </a:p>
                  </p:txBody>
                </p:sp>
              </p:grpSp>
              <p:grpSp>
                <p:nvGrpSpPr>
                  <p:cNvPr id="2441" name="Group 2564"/>
                  <p:cNvGrpSpPr>
                    <a:grpSpLocks/>
                  </p:cNvGrpSpPr>
                  <p:nvPr/>
                </p:nvGrpSpPr>
                <p:grpSpPr bwMode="auto">
                  <a:xfrm>
                    <a:off x="2123" y="2258"/>
                    <a:ext cx="123" cy="136"/>
                    <a:chOff x="2123" y="2258"/>
                    <a:chExt cx="123" cy="136"/>
                  </a:xfrm>
                  <a:grpFill/>
                </p:grpSpPr>
                <p:sp>
                  <p:nvSpPr>
                    <p:cNvPr id="2517" name="Freeform 2560"/>
                    <p:cNvSpPr>
                      <a:spLocks/>
                    </p:cNvSpPr>
                    <p:nvPr/>
                  </p:nvSpPr>
                  <p:spPr bwMode="auto">
                    <a:xfrm>
                      <a:off x="2123" y="2258"/>
                      <a:ext cx="123" cy="136"/>
                    </a:xfrm>
                    <a:custGeom>
                      <a:avLst/>
                      <a:gdLst>
                        <a:gd name="T0" fmla="*/ 62 w 246"/>
                        <a:gd name="T1" fmla="*/ 0 h 273"/>
                        <a:gd name="T2" fmla="*/ 0 w 246"/>
                        <a:gd name="T3" fmla="*/ 69 h 273"/>
                        <a:gd name="T4" fmla="*/ 0 w 246"/>
                        <a:gd name="T5" fmla="*/ 273 h 273"/>
                        <a:gd name="T6" fmla="*/ 185 w 246"/>
                        <a:gd name="T7" fmla="*/ 273 h 273"/>
                        <a:gd name="T8" fmla="*/ 246 w 246"/>
                        <a:gd name="T9" fmla="*/ 205 h 273"/>
                        <a:gd name="T10" fmla="*/ 246 w 246"/>
                        <a:gd name="T11" fmla="*/ 0 h 273"/>
                        <a:gd name="T12" fmla="*/ 62 w 246"/>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6" h="273">
                          <a:moveTo>
                            <a:pt x="62" y="0"/>
                          </a:moveTo>
                          <a:lnTo>
                            <a:pt x="0" y="69"/>
                          </a:lnTo>
                          <a:lnTo>
                            <a:pt x="0" y="273"/>
                          </a:lnTo>
                          <a:lnTo>
                            <a:pt x="185" y="273"/>
                          </a:lnTo>
                          <a:lnTo>
                            <a:pt x="246" y="205"/>
                          </a:lnTo>
                          <a:lnTo>
                            <a:pt x="246" y="0"/>
                          </a:lnTo>
                          <a:lnTo>
                            <a:pt x="62" y="0"/>
                          </a:lnTo>
                          <a:close/>
                        </a:path>
                      </a:pathLst>
                    </a:custGeom>
                    <a:grpFill/>
                    <a:ln w="9525">
                      <a:solidFill>
                        <a:schemeClr val="tx1"/>
                      </a:solidFill>
                      <a:prstDash val="solid"/>
                      <a:round/>
                      <a:headEnd/>
                      <a:tailEnd/>
                    </a:ln>
                  </p:spPr>
                  <p:txBody>
                    <a:bodyPr/>
                    <a:lstStyle/>
                    <a:p>
                      <a:endParaRPr lang="en-US"/>
                    </a:p>
                  </p:txBody>
                </p:sp>
                <p:sp>
                  <p:nvSpPr>
                    <p:cNvPr id="2518" name="Line 2561"/>
                    <p:cNvSpPr>
                      <a:spLocks noChangeShapeType="1"/>
                    </p:cNvSpPr>
                    <p:nvPr/>
                  </p:nvSpPr>
                  <p:spPr bwMode="auto">
                    <a:xfrm flipH="1">
                      <a:off x="2123" y="2292"/>
                      <a:ext cx="93" cy="1"/>
                    </a:xfrm>
                    <a:prstGeom prst="line">
                      <a:avLst/>
                    </a:prstGeom>
                    <a:grpFill/>
                    <a:ln w="9525">
                      <a:solidFill>
                        <a:schemeClr val="tx1"/>
                      </a:solidFill>
                      <a:round/>
                      <a:headEnd/>
                      <a:tailEnd/>
                    </a:ln>
                    <a:extLst/>
                  </p:spPr>
                  <p:txBody>
                    <a:bodyPr/>
                    <a:lstStyle/>
                    <a:p>
                      <a:endParaRPr lang="en-US"/>
                    </a:p>
                  </p:txBody>
                </p:sp>
                <p:sp>
                  <p:nvSpPr>
                    <p:cNvPr id="2519" name="Line 2562"/>
                    <p:cNvSpPr>
                      <a:spLocks noChangeShapeType="1"/>
                    </p:cNvSpPr>
                    <p:nvPr/>
                  </p:nvSpPr>
                  <p:spPr bwMode="auto">
                    <a:xfrm flipV="1">
                      <a:off x="2216" y="2258"/>
                      <a:ext cx="30" cy="34"/>
                    </a:xfrm>
                    <a:prstGeom prst="line">
                      <a:avLst/>
                    </a:prstGeom>
                    <a:grpFill/>
                    <a:ln w="9525">
                      <a:solidFill>
                        <a:schemeClr val="tx1"/>
                      </a:solidFill>
                      <a:round/>
                      <a:headEnd/>
                      <a:tailEnd/>
                    </a:ln>
                    <a:extLst/>
                  </p:spPr>
                  <p:txBody>
                    <a:bodyPr/>
                    <a:lstStyle/>
                    <a:p>
                      <a:endParaRPr lang="en-US"/>
                    </a:p>
                  </p:txBody>
                </p:sp>
                <p:sp>
                  <p:nvSpPr>
                    <p:cNvPr id="2520" name="Line 2563"/>
                    <p:cNvSpPr>
                      <a:spLocks noChangeShapeType="1"/>
                    </p:cNvSpPr>
                    <p:nvPr/>
                  </p:nvSpPr>
                  <p:spPr bwMode="auto">
                    <a:xfrm>
                      <a:off x="2216" y="2292"/>
                      <a:ext cx="1" cy="102"/>
                    </a:xfrm>
                    <a:prstGeom prst="line">
                      <a:avLst/>
                    </a:prstGeom>
                    <a:grpFill/>
                    <a:ln w="9525">
                      <a:solidFill>
                        <a:schemeClr val="tx1"/>
                      </a:solidFill>
                      <a:round/>
                      <a:headEnd/>
                      <a:tailEnd/>
                    </a:ln>
                    <a:extLst/>
                  </p:spPr>
                  <p:txBody>
                    <a:bodyPr/>
                    <a:lstStyle/>
                    <a:p>
                      <a:endParaRPr lang="en-US"/>
                    </a:p>
                  </p:txBody>
                </p:sp>
              </p:grpSp>
              <p:grpSp>
                <p:nvGrpSpPr>
                  <p:cNvPr id="2442" name="Group 2569"/>
                  <p:cNvGrpSpPr>
                    <a:grpSpLocks/>
                  </p:cNvGrpSpPr>
                  <p:nvPr/>
                </p:nvGrpSpPr>
                <p:grpSpPr bwMode="auto">
                  <a:xfrm>
                    <a:off x="2123" y="2157"/>
                    <a:ext cx="123" cy="136"/>
                    <a:chOff x="2123" y="2157"/>
                    <a:chExt cx="123" cy="136"/>
                  </a:xfrm>
                  <a:grpFill/>
                </p:grpSpPr>
                <p:sp>
                  <p:nvSpPr>
                    <p:cNvPr id="2513" name="Freeform 2565"/>
                    <p:cNvSpPr>
                      <a:spLocks/>
                    </p:cNvSpPr>
                    <p:nvPr/>
                  </p:nvSpPr>
                  <p:spPr bwMode="auto">
                    <a:xfrm>
                      <a:off x="2123" y="2157"/>
                      <a:ext cx="123" cy="136"/>
                    </a:xfrm>
                    <a:custGeom>
                      <a:avLst/>
                      <a:gdLst>
                        <a:gd name="T0" fmla="*/ 62 w 246"/>
                        <a:gd name="T1" fmla="*/ 0 h 273"/>
                        <a:gd name="T2" fmla="*/ 0 w 246"/>
                        <a:gd name="T3" fmla="*/ 69 h 273"/>
                        <a:gd name="T4" fmla="*/ 0 w 246"/>
                        <a:gd name="T5" fmla="*/ 273 h 273"/>
                        <a:gd name="T6" fmla="*/ 185 w 246"/>
                        <a:gd name="T7" fmla="*/ 273 h 273"/>
                        <a:gd name="T8" fmla="*/ 246 w 246"/>
                        <a:gd name="T9" fmla="*/ 205 h 273"/>
                        <a:gd name="T10" fmla="*/ 246 w 246"/>
                        <a:gd name="T11" fmla="*/ 0 h 273"/>
                        <a:gd name="T12" fmla="*/ 62 w 246"/>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6" h="273">
                          <a:moveTo>
                            <a:pt x="62" y="0"/>
                          </a:moveTo>
                          <a:lnTo>
                            <a:pt x="0" y="69"/>
                          </a:lnTo>
                          <a:lnTo>
                            <a:pt x="0" y="273"/>
                          </a:lnTo>
                          <a:lnTo>
                            <a:pt x="185" y="273"/>
                          </a:lnTo>
                          <a:lnTo>
                            <a:pt x="246" y="205"/>
                          </a:lnTo>
                          <a:lnTo>
                            <a:pt x="246" y="0"/>
                          </a:lnTo>
                          <a:lnTo>
                            <a:pt x="62" y="0"/>
                          </a:lnTo>
                          <a:close/>
                        </a:path>
                      </a:pathLst>
                    </a:custGeom>
                    <a:grpFill/>
                    <a:ln w="9525">
                      <a:solidFill>
                        <a:schemeClr val="tx1"/>
                      </a:solidFill>
                      <a:prstDash val="solid"/>
                      <a:round/>
                      <a:headEnd/>
                      <a:tailEnd/>
                    </a:ln>
                  </p:spPr>
                  <p:txBody>
                    <a:bodyPr/>
                    <a:lstStyle/>
                    <a:p>
                      <a:endParaRPr lang="en-US"/>
                    </a:p>
                  </p:txBody>
                </p:sp>
                <p:sp>
                  <p:nvSpPr>
                    <p:cNvPr id="2514" name="Line 2566"/>
                    <p:cNvSpPr>
                      <a:spLocks noChangeShapeType="1"/>
                    </p:cNvSpPr>
                    <p:nvPr/>
                  </p:nvSpPr>
                  <p:spPr bwMode="auto">
                    <a:xfrm flipH="1">
                      <a:off x="2123" y="2191"/>
                      <a:ext cx="93" cy="1"/>
                    </a:xfrm>
                    <a:prstGeom prst="line">
                      <a:avLst/>
                    </a:prstGeom>
                    <a:grpFill/>
                    <a:ln w="9525">
                      <a:solidFill>
                        <a:schemeClr val="tx1"/>
                      </a:solidFill>
                      <a:round/>
                      <a:headEnd/>
                      <a:tailEnd/>
                    </a:ln>
                    <a:extLst/>
                  </p:spPr>
                  <p:txBody>
                    <a:bodyPr/>
                    <a:lstStyle/>
                    <a:p>
                      <a:endParaRPr lang="en-US"/>
                    </a:p>
                  </p:txBody>
                </p:sp>
                <p:sp>
                  <p:nvSpPr>
                    <p:cNvPr id="2515" name="Line 2567"/>
                    <p:cNvSpPr>
                      <a:spLocks noChangeShapeType="1"/>
                    </p:cNvSpPr>
                    <p:nvPr/>
                  </p:nvSpPr>
                  <p:spPr bwMode="auto">
                    <a:xfrm flipV="1">
                      <a:off x="2216" y="2157"/>
                      <a:ext cx="30" cy="34"/>
                    </a:xfrm>
                    <a:prstGeom prst="line">
                      <a:avLst/>
                    </a:prstGeom>
                    <a:grpFill/>
                    <a:ln w="9525">
                      <a:solidFill>
                        <a:schemeClr val="tx1"/>
                      </a:solidFill>
                      <a:round/>
                      <a:headEnd/>
                      <a:tailEnd/>
                    </a:ln>
                    <a:extLst/>
                  </p:spPr>
                  <p:txBody>
                    <a:bodyPr/>
                    <a:lstStyle/>
                    <a:p>
                      <a:endParaRPr lang="en-US"/>
                    </a:p>
                  </p:txBody>
                </p:sp>
                <p:sp>
                  <p:nvSpPr>
                    <p:cNvPr id="2516" name="Line 2568"/>
                    <p:cNvSpPr>
                      <a:spLocks noChangeShapeType="1"/>
                    </p:cNvSpPr>
                    <p:nvPr/>
                  </p:nvSpPr>
                  <p:spPr bwMode="auto">
                    <a:xfrm>
                      <a:off x="2216" y="2191"/>
                      <a:ext cx="1" cy="102"/>
                    </a:xfrm>
                    <a:prstGeom prst="line">
                      <a:avLst/>
                    </a:prstGeom>
                    <a:grpFill/>
                    <a:ln w="9525">
                      <a:solidFill>
                        <a:schemeClr val="tx1"/>
                      </a:solidFill>
                      <a:round/>
                      <a:headEnd/>
                      <a:tailEnd/>
                    </a:ln>
                    <a:extLst/>
                  </p:spPr>
                  <p:txBody>
                    <a:bodyPr/>
                    <a:lstStyle/>
                    <a:p>
                      <a:endParaRPr lang="en-US"/>
                    </a:p>
                  </p:txBody>
                </p:sp>
              </p:grpSp>
              <p:grpSp>
                <p:nvGrpSpPr>
                  <p:cNvPr id="2443" name="Group 2574"/>
                  <p:cNvGrpSpPr>
                    <a:grpSpLocks/>
                  </p:cNvGrpSpPr>
                  <p:nvPr/>
                </p:nvGrpSpPr>
                <p:grpSpPr bwMode="auto">
                  <a:xfrm>
                    <a:off x="2123" y="2056"/>
                    <a:ext cx="123" cy="136"/>
                    <a:chOff x="2123" y="2056"/>
                    <a:chExt cx="123" cy="136"/>
                  </a:xfrm>
                  <a:grpFill/>
                </p:grpSpPr>
                <p:sp>
                  <p:nvSpPr>
                    <p:cNvPr id="2509" name="Freeform 2570"/>
                    <p:cNvSpPr>
                      <a:spLocks/>
                    </p:cNvSpPr>
                    <p:nvPr/>
                  </p:nvSpPr>
                  <p:spPr bwMode="auto">
                    <a:xfrm>
                      <a:off x="2123" y="2056"/>
                      <a:ext cx="123" cy="136"/>
                    </a:xfrm>
                    <a:custGeom>
                      <a:avLst/>
                      <a:gdLst>
                        <a:gd name="T0" fmla="*/ 62 w 246"/>
                        <a:gd name="T1" fmla="*/ 0 h 273"/>
                        <a:gd name="T2" fmla="*/ 0 w 246"/>
                        <a:gd name="T3" fmla="*/ 69 h 273"/>
                        <a:gd name="T4" fmla="*/ 0 w 246"/>
                        <a:gd name="T5" fmla="*/ 273 h 273"/>
                        <a:gd name="T6" fmla="*/ 185 w 246"/>
                        <a:gd name="T7" fmla="*/ 273 h 273"/>
                        <a:gd name="T8" fmla="*/ 246 w 246"/>
                        <a:gd name="T9" fmla="*/ 206 h 273"/>
                        <a:gd name="T10" fmla="*/ 246 w 246"/>
                        <a:gd name="T11" fmla="*/ 0 h 273"/>
                        <a:gd name="T12" fmla="*/ 62 w 246"/>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6" h="273">
                          <a:moveTo>
                            <a:pt x="62" y="0"/>
                          </a:moveTo>
                          <a:lnTo>
                            <a:pt x="0" y="69"/>
                          </a:lnTo>
                          <a:lnTo>
                            <a:pt x="0" y="273"/>
                          </a:lnTo>
                          <a:lnTo>
                            <a:pt x="185" y="273"/>
                          </a:lnTo>
                          <a:lnTo>
                            <a:pt x="246" y="206"/>
                          </a:lnTo>
                          <a:lnTo>
                            <a:pt x="246" y="0"/>
                          </a:lnTo>
                          <a:lnTo>
                            <a:pt x="62" y="0"/>
                          </a:lnTo>
                          <a:close/>
                        </a:path>
                      </a:pathLst>
                    </a:custGeom>
                    <a:grpFill/>
                    <a:ln w="9525">
                      <a:solidFill>
                        <a:schemeClr val="tx1"/>
                      </a:solidFill>
                      <a:prstDash val="solid"/>
                      <a:round/>
                      <a:headEnd/>
                      <a:tailEnd/>
                    </a:ln>
                  </p:spPr>
                  <p:txBody>
                    <a:bodyPr/>
                    <a:lstStyle/>
                    <a:p>
                      <a:endParaRPr lang="en-US"/>
                    </a:p>
                  </p:txBody>
                </p:sp>
                <p:sp>
                  <p:nvSpPr>
                    <p:cNvPr id="2510" name="Line 2571"/>
                    <p:cNvSpPr>
                      <a:spLocks noChangeShapeType="1"/>
                    </p:cNvSpPr>
                    <p:nvPr/>
                  </p:nvSpPr>
                  <p:spPr bwMode="auto">
                    <a:xfrm flipH="1">
                      <a:off x="2123" y="2091"/>
                      <a:ext cx="93" cy="1"/>
                    </a:xfrm>
                    <a:prstGeom prst="line">
                      <a:avLst/>
                    </a:prstGeom>
                    <a:grpFill/>
                    <a:ln w="9525">
                      <a:solidFill>
                        <a:schemeClr val="tx1"/>
                      </a:solidFill>
                      <a:round/>
                      <a:headEnd/>
                      <a:tailEnd/>
                    </a:ln>
                    <a:extLst/>
                  </p:spPr>
                  <p:txBody>
                    <a:bodyPr/>
                    <a:lstStyle/>
                    <a:p>
                      <a:endParaRPr lang="en-US"/>
                    </a:p>
                  </p:txBody>
                </p:sp>
                <p:sp>
                  <p:nvSpPr>
                    <p:cNvPr id="2511" name="Line 2572"/>
                    <p:cNvSpPr>
                      <a:spLocks noChangeShapeType="1"/>
                    </p:cNvSpPr>
                    <p:nvPr/>
                  </p:nvSpPr>
                  <p:spPr bwMode="auto">
                    <a:xfrm flipV="1">
                      <a:off x="2216" y="2056"/>
                      <a:ext cx="30" cy="35"/>
                    </a:xfrm>
                    <a:prstGeom prst="line">
                      <a:avLst/>
                    </a:prstGeom>
                    <a:grpFill/>
                    <a:ln w="9525">
                      <a:solidFill>
                        <a:schemeClr val="tx1"/>
                      </a:solidFill>
                      <a:round/>
                      <a:headEnd/>
                      <a:tailEnd/>
                    </a:ln>
                    <a:extLst/>
                  </p:spPr>
                  <p:txBody>
                    <a:bodyPr/>
                    <a:lstStyle/>
                    <a:p>
                      <a:endParaRPr lang="en-US"/>
                    </a:p>
                  </p:txBody>
                </p:sp>
                <p:sp>
                  <p:nvSpPr>
                    <p:cNvPr id="2512" name="Line 2573"/>
                    <p:cNvSpPr>
                      <a:spLocks noChangeShapeType="1"/>
                    </p:cNvSpPr>
                    <p:nvPr/>
                  </p:nvSpPr>
                  <p:spPr bwMode="auto">
                    <a:xfrm>
                      <a:off x="2216" y="2091"/>
                      <a:ext cx="1" cy="101"/>
                    </a:xfrm>
                    <a:prstGeom prst="line">
                      <a:avLst/>
                    </a:prstGeom>
                    <a:grpFill/>
                    <a:ln w="9525">
                      <a:solidFill>
                        <a:schemeClr val="tx1"/>
                      </a:solidFill>
                      <a:round/>
                      <a:headEnd/>
                      <a:tailEnd/>
                    </a:ln>
                    <a:extLst/>
                  </p:spPr>
                  <p:txBody>
                    <a:bodyPr/>
                    <a:lstStyle/>
                    <a:p>
                      <a:endParaRPr lang="en-US"/>
                    </a:p>
                  </p:txBody>
                </p:sp>
              </p:grpSp>
              <p:grpSp>
                <p:nvGrpSpPr>
                  <p:cNvPr id="2444" name="Group 2579"/>
                  <p:cNvGrpSpPr>
                    <a:grpSpLocks/>
                  </p:cNvGrpSpPr>
                  <p:nvPr/>
                </p:nvGrpSpPr>
                <p:grpSpPr bwMode="auto">
                  <a:xfrm>
                    <a:off x="2123" y="1955"/>
                    <a:ext cx="123" cy="136"/>
                    <a:chOff x="2123" y="1955"/>
                    <a:chExt cx="123" cy="136"/>
                  </a:xfrm>
                  <a:grpFill/>
                </p:grpSpPr>
                <p:sp>
                  <p:nvSpPr>
                    <p:cNvPr id="2505" name="Freeform 2575"/>
                    <p:cNvSpPr>
                      <a:spLocks/>
                    </p:cNvSpPr>
                    <p:nvPr/>
                  </p:nvSpPr>
                  <p:spPr bwMode="auto">
                    <a:xfrm>
                      <a:off x="2123" y="1955"/>
                      <a:ext cx="123" cy="136"/>
                    </a:xfrm>
                    <a:custGeom>
                      <a:avLst/>
                      <a:gdLst>
                        <a:gd name="T0" fmla="*/ 62 w 246"/>
                        <a:gd name="T1" fmla="*/ 0 h 273"/>
                        <a:gd name="T2" fmla="*/ 0 w 246"/>
                        <a:gd name="T3" fmla="*/ 69 h 273"/>
                        <a:gd name="T4" fmla="*/ 0 w 246"/>
                        <a:gd name="T5" fmla="*/ 273 h 273"/>
                        <a:gd name="T6" fmla="*/ 185 w 246"/>
                        <a:gd name="T7" fmla="*/ 273 h 273"/>
                        <a:gd name="T8" fmla="*/ 246 w 246"/>
                        <a:gd name="T9" fmla="*/ 206 h 273"/>
                        <a:gd name="T10" fmla="*/ 246 w 246"/>
                        <a:gd name="T11" fmla="*/ 0 h 273"/>
                        <a:gd name="T12" fmla="*/ 62 w 246"/>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6" h="273">
                          <a:moveTo>
                            <a:pt x="62" y="0"/>
                          </a:moveTo>
                          <a:lnTo>
                            <a:pt x="0" y="69"/>
                          </a:lnTo>
                          <a:lnTo>
                            <a:pt x="0" y="273"/>
                          </a:lnTo>
                          <a:lnTo>
                            <a:pt x="185" y="273"/>
                          </a:lnTo>
                          <a:lnTo>
                            <a:pt x="246" y="206"/>
                          </a:lnTo>
                          <a:lnTo>
                            <a:pt x="246" y="0"/>
                          </a:lnTo>
                          <a:lnTo>
                            <a:pt x="62" y="0"/>
                          </a:lnTo>
                          <a:close/>
                        </a:path>
                      </a:pathLst>
                    </a:custGeom>
                    <a:grpFill/>
                    <a:ln w="9525">
                      <a:solidFill>
                        <a:schemeClr val="tx1"/>
                      </a:solidFill>
                      <a:prstDash val="solid"/>
                      <a:round/>
                      <a:headEnd/>
                      <a:tailEnd/>
                    </a:ln>
                  </p:spPr>
                  <p:txBody>
                    <a:bodyPr/>
                    <a:lstStyle/>
                    <a:p>
                      <a:endParaRPr lang="en-US"/>
                    </a:p>
                  </p:txBody>
                </p:sp>
                <p:sp>
                  <p:nvSpPr>
                    <p:cNvPr id="2506" name="Line 2576"/>
                    <p:cNvSpPr>
                      <a:spLocks noChangeShapeType="1"/>
                    </p:cNvSpPr>
                    <p:nvPr/>
                  </p:nvSpPr>
                  <p:spPr bwMode="auto">
                    <a:xfrm flipH="1">
                      <a:off x="2123" y="1990"/>
                      <a:ext cx="93" cy="1"/>
                    </a:xfrm>
                    <a:prstGeom prst="line">
                      <a:avLst/>
                    </a:prstGeom>
                    <a:grpFill/>
                    <a:ln w="9525">
                      <a:solidFill>
                        <a:schemeClr val="tx1"/>
                      </a:solidFill>
                      <a:round/>
                      <a:headEnd/>
                      <a:tailEnd/>
                    </a:ln>
                    <a:extLst/>
                  </p:spPr>
                  <p:txBody>
                    <a:bodyPr/>
                    <a:lstStyle/>
                    <a:p>
                      <a:endParaRPr lang="en-US"/>
                    </a:p>
                  </p:txBody>
                </p:sp>
                <p:sp>
                  <p:nvSpPr>
                    <p:cNvPr id="2507" name="Line 2577"/>
                    <p:cNvSpPr>
                      <a:spLocks noChangeShapeType="1"/>
                    </p:cNvSpPr>
                    <p:nvPr/>
                  </p:nvSpPr>
                  <p:spPr bwMode="auto">
                    <a:xfrm flipV="1">
                      <a:off x="2216" y="1955"/>
                      <a:ext cx="30" cy="35"/>
                    </a:xfrm>
                    <a:prstGeom prst="line">
                      <a:avLst/>
                    </a:prstGeom>
                    <a:grpFill/>
                    <a:ln w="9525">
                      <a:solidFill>
                        <a:schemeClr val="tx1"/>
                      </a:solidFill>
                      <a:round/>
                      <a:headEnd/>
                      <a:tailEnd/>
                    </a:ln>
                    <a:extLst/>
                  </p:spPr>
                  <p:txBody>
                    <a:bodyPr/>
                    <a:lstStyle/>
                    <a:p>
                      <a:endParaRPr lang="en-US"/>
                    </a:p>
                  </p:txBody>
                </p:sp>
                <p:sp>
                  <p:nvSpPr>
                    <p:cNvPr id="2508" name="Line 2578"/>
                    <p:cNvSpPr>
                      <a:spLocks noChangeShapeType="1"/>
                    </p:cNvSpPr>
                    <p:nvPr/>
                  </p:nvSpPr>
                  <p:spPr bwMode="auto">
                    <a:xfrm>
                      <a:off x="2216" y="1990"/>
                      <a:ext cx="1" cy="101"/>
                    </a:xfrm>
                    <a:prstGeom prst="line">
                      <a:avLst/>
                    </a:prstGeom>
                    <a:grpFill/>
                    <a:ln w="9525">
                      <a:solidFill>
                        <a:schemeClr val="tx1"/>
                      </a:solidFill>
                      <a:round/>
                      <a:headEnd/>
                      <a:tailEnd/>
                    </a:ln>
                    <a:extLst/>
                  </p:spPr>
                  <p:txBody>
                    <a:bodyPr/>
                    <a:lstStyle/>
                    <a:p>
                      <a:endParaRPr lang="en-US"/>
                    </a:p>
                  </p:txBody>
                </p:sp>
              </p:grpSp>
              <p:grpSp>
                <p:nvGrpSpPr>
                  <p:cNvPr id="2445" name="Group 2584"/>
                  <p:cNvGrpSpPr>
                    <a:grpSpLocks/>
                  </p:cNvGrpSpPr>
                  <p:nvPr/>
                </p:nvGrpSpPr>
                <p:grpSpPr bwMode="auto">
                  <a:xfrm>
                    <a:off x="2218" y="2662"/>
                    <a:ext cx="124" cy="136"/>
                    <a:chOff x="2218" y="2662"/>
                    <a:chExt cx="124" cy="136"/>
                  </a:xfrm>
                  <a:grpFill/>
                </p:grpSpPr>
                <p:sp>
                  <p:nvSpPr>
                    <p:cNvPr id="2501" name="Freeform 2580"/>
                    <p:cNvSpPr>
                      <a:spLocks/>
                    </p:cNvSpPr>
                    <p:nvPr/>
                  </p:nvSpPr>
                  <p:spPr bwMode="auto">
                    <a:xfrm>
                      <a:off x="2218" y="2662"/>
                      <a:ext cx="124" cy="136"/>
                    </a:xfrm>
                    <a:custGeom>
                      <a:avLst/>
                      <a:gdLst>
                        <a:gd name="T0" fmla="*/ 63 w 247"/>
                        <a:gd name="T1" fmla="*/ 0 h 273"/>
                        <a:gd name="T2" fmla="*/ 0 w 247"/>
                        <a:gd name="T3" fmla="*/ 70 h 273"/>
                        <a:gd name="T4" fmla="*/ 0 w 247"/>
                        <a:gd name="T5" fmla="*/ 273 h 273"/>
                        <a:gd name="T6" fmla="*/ 186 w 247"/>
                        <a:gd name="T7" fmla="*/ 273 h 273"/>
                        <a:gd name="T8" fmla="*/ 247 w 247"/>
                        <a:gd name="T9" fmla="*/ 206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70"/>
                          </a:lnTo>
                          <a:lnTo>
                            <a:pt x="0" y="273"/>
                          </a:lnTo>
                          <a:lnTo>
                            <a:pt x="186" y="273"/>
                          </a:lnTo>
                          <a:lnTo>
                            <a:pt x="247" y="206"/>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2502" name="Line 2581"/>
                    <p:cNvSpPr>
                      <a:spLocks noChangeShapeType="1"/>
                    </p:cNvSpPr>
                    <p:nvPr/>
                  </p:nvSpPr>
                  <p:spPr bwMode="auto">
                    <a:xfrm flipH="1">
                      <a:off x="2218" y="2696"/>
                      <a:ext cx="93" cy="1"/>
                    </a:xfrm>
                    <a:prstGeom prst="line">
                      <a:avLst/>
                    </a:prstGeom>
                    <a:grpFill/>
                    <a:ln w="9525">
                      <a:solidFill>
                        <a:schemeClr val="tx1"/>
                      </a:solidFill>
                      <a:round/>
                      <a:headEnd/>
                      <a:tailEnd/>
                    </a:ln>
                    <a:extLst/>
                  </p:spPr>
                  <p:txBody>
                    <a:bodyPr/>
                    <a:lstStyle/>
                    <a:p>
                      <a:endParaRPr lang="en-US"/>
                    </a:p>
                  </p:txBody>
                </p:sp>
                <p:sp>
                  <p:nvSpPr>
                    <p:cNvPr id="2503" name="Line 2582"/>
                    <p:cNvSpPr>
                      <a:spLocks noChangeShapeType="1"/>
                    </p:cNvSpPr>
                    <p:nvPr/>
                  </p:nvSpPr>
                  <p:spPr bwMode="auto">
                    <a:xfrm flipV="1">
                      <a:off x="2311" y="2662"/>
                      <a:ext cx="31" cy="34"/>
                    </a:xfrm>
                    <a:prstGeom prst="line">
                      <a:avLst/>
                    </a:prstGeom>
                    <a:grpFill/>
                    <a:ln w="9525">
                      <a:solidFill>
                        <a:schemeClr val="tx1"/>
                      </a:solidFill>
                      <a:round/>
                      <a:headEnd/>
                      <a:tailEnd/>
                    </a:ln>
                    <a:extLst/>
                  </p:spPr>
                  <p:txBody>
                    <a:bodyPr/>
                    <a:lstStyle/>
                    <a:p>
                      <a:endParaRPr lang="en-US"/>
                    </a:p>
                  </p:txBody>
                </p:sp>
                <p:sp>
                  <p:nvSpPr>
                    <p:cNvPr id="2504" name="Line 2583"/>
                    <p:cNvSpPr>
                      <a:spLocks noChangeShapeType="1"/>
                    </p:cNvSpPr>
                    <p:nvPr/>
                  </p:nvSpPr>
                  <p:spPr bwMode="auto">
                    <a:xfrm>
                      <a:off x="2311" y="2696"/>
                      <a:ext cx="1" cy="102"/>
                    </a:xfrm>
                    <a:prstGeom prst="line">
                      <a:avLst/>
                    </a:prstGeom>
                    <a:grpFill/>
                    <a:ln w="9525">
                      <a:solidFill>
                        <a:schemeClr val="tx1"/>
                      </a:solidFill>
                      <a:round/>
                      <a:headEnd/>
                      <a:tailEnd/>
                    </a:ln>
                    <a:extLst/>
                  </p:spPr>
                  <p:txBody>
                    <a:bodyPr/>
                    <a:lstStyle/>
                    <a:p>
                      <a:endParaRPr lang="en-US"/>
                    </a:p>
                  </p:txBody>
                </p:sp>
              </p:grpSp>
              <p:grpSp>
                <p:nvGrpSpPr>
                  <p:cNvPr id="2446" name="Group 2589"/>
                  <p:cNvGrpSpPr>
                    <a:grpSpLocks/>
                  </p:cNvGrpSpPr>
                  <p:nvPr/>
                </p:nvGrpSpPr>
                <p:grpSpPr bwMode="auto">
                  <a:xfrm>
                    <a:off x="2218" y="2561"/>
                    <a:ext cx="124" cy="136"/>
                    <a:chOff x="2218" y="2561"/>
                    <a:chExt cx="124" cy="136"/>
                  </a:xfrm>
                  <a:grpFill/>
                </p:grpSpPr>
                <p:sp>
                  <p:nvSpPr>
                    <p:cNvPr id="2497" name="Freeform 2585"/>
                    <p:cNvSpPr>
                      <a:spLocks/>
                    </p:cNvSpPr>
                    <p:nvPr/>
                  </p:nvSpPr>
                  <p:spPr bwMode="auto">
                    <a:xfrm>
                      <a:off x="2218" y="2561"/>
                      <a:ext cx="124" cy="136"/>
                    </a:xfrm>
                    <a:custGeom>
                      <a:avLst/>
                      <a:gdLst>
                        <a:gd name="T0" fmla="*/ 63 w 247"/>
                        <a:gd name="T1" fmla="*/ 0 h 273"/>
                        <a:gd name="T2" fmla="*/ 0 w 247"/>
                        <a:gd name="T3" fmla="*/ 70 h 273"/>
                        <a:gd name="T4" fmla="*/ 0 w 247"/>
                        <a:gd name="T5" fmla="*/ 273 h 273"/>
                        <a:gd name="T6" fmla="*/ 186 w 247"/>
                        <a:gd name="T7" fmla="*/ 273 h 273"/>
                        <a:gd name="T8" fmla="*/ 247 w 247"/>
                        <a:gd name="T9" fmla="*/ 206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70"/>
                          </a:lnTo>
                          <a:lnTo>
                            <a:pt x="0" y="273"/>
                          </a:lnTo>
                          <a:lnTo>
                            <a:pt x="186" y="273"/>
                          </a:lnTo>
                          <a:lnTo>
                            <a:pt x="247" y="206"/>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2498" name="Line 2586"/>
                    <p:cNvSpPr>
                      <a:spLocks noChangeShapeType="1"/>
                    </p:cNvSpPr>
                    <p:nvPr/>
                  </p:nvSpPr>
                  <p:spPr bwMode="auto">
                    <a:xfrm flipH="1">
                      <a:off x="2218" y="2595"/>
                      <a:ext cx="93" cy="1"/>
                    </a:xfrm>
                    <a:prstGeom prst="line">
                      <a:avLst/>
                    </a:prstGeom>
                    <a:grpFill/>
                    <a:ln w="9525">
                      <a:solidFill>
                        <a:schemeClr val="tx1"/>
                      </a:solidFill>
                      <a:round/>
                      <a:headEnd/>
                      <a:tailEnd/>
                    </a:ln>
                    <a:extLst/>
                  </p:spPr>
                  <p:txBody>
                    <a:bodyPr/>
                    <a:lstStyle/>
                    <a:p>
                      <a:endParaRPr lang="en-US"/>
                    </a:p>
                  </p:txBody>
                </p:sp>
                <p:sp>
                  <p:nvSpPr>
                    <p:cNvPr id="2499" name="Line 2587"/>
                    <p:cNvSpPr>
                      <a:spLocks noChangeShapeType="1"/>
                    </p:cNvSpPr>
                    <p:nvPr/>
                  </p:nvSpPr>
                  <p:spPr bwMode="auto">
                    <a:xfrm flipV="1">
                      <a:off x="2311" y="2561"/>
                      <a:ext cx="31" cy="34"/>
                    </a:xfrm>
                    <a:prstGeom prst="line">
                      <a:avLst/>
                    </a:prstGeom>
                    <a:grpFill/>
                    <a:ln w="9525">
                      <a:solidFill>
                        <a:schemeClr val="tx1"/>
                      </a:solidFill>
                      <a:round/>
                      <a:headEnd/>
                      <a:tailEnd/>
                    </a:ln>
                    <a:extLst/>
                  </p:spPr>
                  <p:txBody>
                    <a:bodyPr/>
                    <a:lstStyle/>
                    <a:p>
                      <a:endParaRPr lang="en-US"/>
                    </a:p>
                  </p:txBody>
                </p:sp>
                <p:sp>
                  <p:nvSpPr>
                    <p:cNvPr id="2500" name="Line 2588"/>
                    <p:cNvSpPr>
                      <a:spLocks noChangeShapeType="1"/>
                    </p:cNvSpPr>
                    <p:nvPr/>
                  </p:nvSpPr>
                  <p:spPr bwMode="auto">
                    <a:xfrm>
                      <a:off x="2311" y="2595"/>
                      <a:ext cx="1" cy="102"/>
                    </a:xfrm>
                    <a:prstGeom prst="line">
                      <a:avLst/>
                    </a:prstGeom>
                    <a:grpFill/>
                    <a:ln w="9525">
                      <a:solidFill>
                        <a:schemeClr val="tx1"/>
                      </a:solidFill>
                      <a:round/>
                      <a:headEnd/>
                      <a:tailEnd/>
                    </a:ln>
                    <a:extLst/>
                  </p:spPr>
                  <p:txBody>
                    <a:bodyPr/>
                    <a:lstStyle/>
                    <a:p>
                      <a:endParaRPr lang="en-US"/>
                    </a:p>
                  </p:txBody>
                </p:sp>
              </p:grpSp>
              <p:grpSp>
                <p:nvGrpSpPr>
                  <p:cNvPr id="2447" name="Group 2594"/>
                  <p:cNvGrpSpPr>
                    <a:grpSpLocks/>
                  </p:cNvGrpSpPr>
                  <p:nvPr/>
                </p:nvGrpSpPr>
                <p:grpSpPr bwMode="auto">
                  <a:xfrm>
                    <a:off x="2218" y="2460"/>
                    <a:ext cx="124" cy="136"/>
                    <a:chOff x="2218" y="2460"/>
                    <a:chExt cx="124" cy="136"/>
                  </a:xfrm>
                  <a:grpFill/>
                </p:grpSpPr>
                <p:sp>
                  <p:nvSpPr>
                    <p:cNvPr id="2493" name="Freeform 2590"/>
                    <p:cNvSpPr>
                      <a:spLocks/>
                    </p:cNvSpPr>
                    <p:nvPr/>
                  </p:nvSpPr>
                  <p:spPr bwMode="auto">
                    <a:xfrm>
                      <a:off x="2218" y="2460"/>
                      <a:ext cx="124" cy="136"/>
                    </a:xfrm>
                    <a:custGeom>
                      <a:avLst/>
                      <a:gdLst>
                        <a:gd name="T0" fmla="*/ 63 w 247"/>
                        <a:gd name="T1" fmla="*/ 0 h 273"/>
                        <a:gd name="T2" fmla="*/ 0 w 247"/>
                        <a:gd name="T3" fmla="*/ 69 h 273"/>
                        <a:gd name="T4" fmla="*/ 0 w 247"/>
                        <a:gd name="T5" fmla="*/ 273 h 273"/>
                        <a:gd name="T6" fmla="*/ 186 w 247"/>
                        <a:gd name="T7" fmla="*/ 273 h 273"/>
                        <a:gd name="T8" fmla="*/ 247 w 247"/>
                        <a:gd name="T9" fmla="*/ 205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69"/>
                          </a:lnTo>
                          <a:lnTo>
                            <a:pt x="0" y="273"/>
                          </a:lnTo>
                          <a:lnTo>
                            <a:pt x="186" y="273"/>
                          </a:lnTo>
                          <a:lnTo>
                            <a:pt x="247" y="205"/>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2494" name="Line 2591"/>
                    <p:cNvSpPr>
                      <a:spLocks noChangeShapeType="1"/>
                    </p:cNvSpPr>
                    <p:nvPr/>
                  </p:nvSpPr>
                  <p:spPr bwMode="auto">
                    <a:xfrm flipH="1">
                      <a:off x="2218" y="2494"/>
                      <a:ext cx="93" cy="1"/>
                    </a:xfrm>
                    <a:prstGeom prst="line">
                      <a:avLst/>
                    </a:prstGeom>
                    <a:grpFill/>
                    <a:ln w="9525">
                      <a:solidFill>
                        <a:schemeClr val="tx1"/>
                      </a:solidFill>
                      <a:round/>
                      <a:headEnd/>
                      <a:tailEnd/>
                    </a:ln>
                    <a:extLst/>
                  </p:spPr>
                  <p:txBody>
                    <a:bodyPr/>
                    <a:lstStyle/>
                    <a:p>
                      <a:endParaRPr lang="en-US"/>
                    </a:p>
                  </p:txBody>
                </p:sp>
                <p:sp>
                  <p:nvSpPr>
                    <p:cNvPr id="2495" name="Line 2592"/>
                    <p:cNvSpPr>
                      <a:spLocks noChangeShapeType="1"/>
                    </p:cNvSpPr>
                    <p:nvPr/>
                  </p:nvSpPr>
                  <p:spPr bwMode="auto">
                    <a:xfrm flipV="1">
                      <a:off x="2311" y="2460"/>
                      <a:ext cx="31" cy="34"/>
                    </a:xfrm>
                    <a:prstGeom prst="line">
                      <a:avLst/>
                    </a:prstGeom>
                    <a:grpFill/>
                    <a:ln w="9525">
                      <a:solidFill>
                        <a:schemeClr val="tx1"/>
                      </a:solidFill>
                      <a:round/>
                      <a:headEnd/>
                      <a:tailEnd/>
                    </a:ln>
                    <a:extLst/>
                  </p:spPr>
                  <p:txBody>
                    <a:bodyPr/>
                    <a:lstStyle/>
                    <a:p>
                      <a:endParaRPr lang="en-US"/>
                    </a:p>
                  </p:txBody>
                </p:sp>
                <p:sp>
                  <p:nvSpPr>
                    <p:cNvPr id="2496" name="Line 2593"/>
                    <p:cNvSpPr>
                      <a:spLocks noChangeShapeType="1"/>
                    </p:cNvSpPr>
                    <p:nvPr/>
                  </p:nvSpPr>
                  <p:spPr bwMode="auto">
                    <a:xfrm>
                      <a:off x="2311" y="2494"/>
                      <a:ext cx="1" cy="102"/>
                    </a:xfrm>
                    <a:prstGeom prst="line">
                      <a:avLst/>
                    </a:prstGeom>
                    <a:grpFill/>
                    <a:ln w="9525">
                      <a:solidFill>
                        <a:schemeClr val="tx1"/>
                      </a:solidFill>
                      <a:round/>
                      <a:headEnd/>
                      <a:tailEnd/>
                    </a:ln>
                    <a:extLst/>
                  </p:spPr>
                  <p:txBody>
                    <a:bodyPr/>
                    <a:lstStyle/>
                    <a:p>
                      <a:endParaRPr lang="en-US"/>
                    </a:p>
                  </p:txBody>
                </p:sp>
              </p:grpSp>
              <p:grpSp>
                <p:nvGrpSpPr>
                  <p:cNvPr id="2448" name="Group 2599"/>
                  <p:cNvGrpSpPr>
                    <a:grpSpLocks/>
                  </p:cNvGrpSpPr>
                  <p:nvPr/>
                </p:nvGrpSpPr>
                <p:grpSpPr bwMode="auto">
                  <a:xfrm>
                    <a:off x="2218" y="2359"/>
                    <a:ext cx="124" cy="136"/>
                    <a:chOff x="2218" y="2359"/>
                    <a:chExt cx="124" cy="136"/>
                  </a:xfrm>
                  <a:grpFill/>
                </p:grpSpPr>
                <p:sp>
                  <p:nvSpPr>
                    <p:cNvPr id="2489" name="Freeform 2595"/>
                    <p:cNvSpPr>
                      <a:spLocks/>
                    </p:cNvSpPr>
                    <p:nvPr/>
                  </p:nvSpPr>
                  <p:spPr bwMode="auto">
                    <a:xfrm>
                      <a:off x="2218" y="2359"/>
                      <a:ext cx="124" cy="136"/>
                    </a:xfrm>
                    <a:custGeom>
                      <a:avLst/>
                      <a:gdLst>
                        <a:gd name="T0" fmla="*/ 63 w 247"/>
                        <a:gd name="T1" fmla="*/ 0 h 273"/>
                        <a:gd name="T2" fmla="*/ 0 w 247"/>
                        <a:gd name="T3" fmla="*/ 69 h 273"/>
                        <a:gd name="T4" fmla="*/ 0 w 247"/>
                        <a:gd name="T5" fmla="*/ 273 h 273"/>
                        <a:gd name="T6" fmla="*/ 186 w 247"/>
                        <a:gd name="T7" fmla="*/ 273 h 273"/>
                        <a:gd name="T8" fmla="*/ 247 w 247"/>
                        <a:gd name="T9" fmla="*/ 205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69"/>
                          </a:lnTo>
                          <a:lnTo>
                            <a:pt x="0" y="273"/>
                          </a:lnTo>
                          <a:lnTo>
                            <a:pt x="186" y="273"/>
                          </a:lnTo>
                          <a:lnTo>
                            <a:pt x="247" y="205"/>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2490" name="Line 2596"/>
                    <p:cNvSpPr>
                      <a:spLocks noChangeShapeType="1"/>
                    </p:cNvSpPr>
                    <p:nvPr/>
                  </p:nvSpPr>
                  <p:spPr bwMode="auto">
                    <a:xfrm flipH="1">
                      <a:off x="2218" y="2393"/>
                      <a:ext cx="93" cy="1"/>
                    </a:xfrm>
                    <a:prstGeom prst="line">
                      <a:avLst/>
                    </a:prstGeom>
                    <a:grpFill/>
                    <a:ln w="9525">
                      <a:solidFill>
                        <a:schemeClr val="tx1"/>
                      </a:solidFill>
                      <a:round/>
                      <a:headEnd/>
                      <a:tailEnd/>
                    </a:ln>
                    <a:extLst/>
                  </p:spPr>
                  <p:txBody>
                    <a:bodyPr/>
                    <a:lstStyle/>
                    <a:p>
                      <a:endParaRPr lang="en-US"/>
                    </a:p>
                  </p:txBody>
                </p:sp>
                <p:sp>
                  <p:nvSpPr>
                    <p:cNvPr id="2491" name="Line 2597"/>
                    <p:cNvSpPr>
                      <a:spLocks noChangeShapeType="1"/>
                    </p:cNvSpPr>
                    <p:nvPr/>
                  </p:nvSpPr>
                  <p:spPr bwMode="auto">
                    <a:xfrm flipV="1">
                      <a:off x="2311" y="2359"/>
                      <a:ext cx="31" cy="34"/>
                    </a:xfrm>
                    <a:prstGeom prst="line">
                      <a:avLst/>
                    </a:prstGeom>
                    <a:grpFill/>
                    <a:ln w="9525">
                      <a:solidFill>
                        <a:schemeClr val="tx1"/>
                      </a:solidFill>
                      <a:round/>
                      <a:headEnd/>
                      <a:tailEnd/>
                    </a:ln>
                    <a:extLst/>
                  </p:spPr>
                  <p:txBody>
                    <a:bodyPr/>
                    <a:lstStyle/>
                    <a:p>
                      <a:endParaRPr lang="en-US"/>
                    </a:p>
                  </p:txBody>
                </p:sp>
                <p:sp>
                  <p:nvSpPr>
                    <p:cNvPr id="2492" name="Line 2598"/>
                    <p:cNvSpPr>
                      <a:spLocks noChangeShapeType="1"/>
                    </p:cNvSpPr>
                    <p:nvPr/>
                  </p:nvSpPr>
                  <p:spPr bwMode="auto">
                    <a:xfrm>
                      <a:off x="2311" y="2393"/>
                      <a:ext cx="1" cy="102"/>
                    </a:xfrm>
                    <a:prstGeom prst="line">
                      <a:avLst/>
                    </a:prstGeom>
                    <a:grpFill/>
                    <a:ln w="9525">
                      <a:solidFill>
                        <a:schemeClr val="tx1"/>
                      </a:solidFill>
                      <a:round/>
                      <a:headEnd/>
                      <a:tailEnd/>
                    </a:ln>
                    <a:extLst/>
                  </p:spPr>
                  <p:txBody>
                    <a:bodyPr/>
                    <a:lstStyle/>
                    <a:p>
                      <a:endParaRPr lang="en-US"/>
                    </a:p>
                  </p:txBody>
                </p:sp>
              </p:grpSp>
              <p:grpSp>
                <p:nvGrpSpPr>
                  <p:cNvPr id="2449" name="Group 2604"/>
                  <p:cNvGrpSpPr>
                    <a:grpSpLocks/>
                  </p:cNvGrpSpPr>
                  <p:nvPr/>
                </p:nvGrpSpPr>
                <p:grpSpPr bwMode="auto">
                  <a:xfrm>
                    <a:off x="2218" y="2258"/>
                    <a:ext cx="124" cy="136"/>
                    <a:chOff x="2218" y="2258"/>
                    <a:chExt cx="124" cy="136"/>
                  </a:xfrm>
                  <a:grpFill/>
                </p:grpSpPr>
                <p:sp>
                  <p:nvSpPr>
                    <p:cNvPr id="2485" name="Freeform 2600"/>
                    <p:cNvSpPr>
                      <a:spLocks/>
                    </p:cNvSpPr>
                    <p:nvPr/>
                  </p:nvSpPr>
                  <p:spPr bwMode="auto">
                    <a:xfrm>
                      <a:off x="2218" y="2258"/>
                      <a:ext cx="124" cy="136"/>
                    </a:xfrm>
                    <a:custGeom>
                      <a:avLst/>
                      <a:gdLst>
                        <a:gd name="T0" fmla="*/ 63 w 247"/>
                        <a:gd name="T1" fmla="*/ 0 h 273"/>
                        <a:gd name="T2" fmla="*/ 0 w 247"/>
                        <a:gd name="T3" fmla="*/ 69 h 273"/>
                        <a:gd name="T4" fmla="*/ 0 w 247"/>
                        <a:gd name="T5" fmla="*/ 273 h 273"/>
                        <a:gd name="T6" fmla="*/ 186 w 247"/>
                        <a:gd name="T7" fmla="*/ 273 h 273"/>
                        <a:gd name="T8" fmla="*/ 247 w 247"/>
                        <a:gd name="T9" fmla="*/ 205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69"/>
                          </a:lnTo>
                          <a:lnTo>
                            <a:pt x="0" y="273"/>
                          </a:lnTo>
                          <a:lnTo>
                            <a:pt x="186" y="273"/>
                          </a:lnTo>
                          <a:lnTo>
                            <a:pt x="247" y="205"/>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2486" name="Line 2601"/>
                    <p:cNvSpPr>
                      <a:spLocks noChangeShapeType="1"/>
                    </p:cNvSpPr>
                    <p:nvPr/>
                  </p:nvSpPr>
                  <p:spPr bwMode="auto">
                    <a:xfrm flipH="1">
                      <a:off x="2218" y="2292"/>
                      <a:ext cx="93" cy="1"/>
                    </a:xfrm>
                    <a:prstGeom prst="line">
                      <a:avLst/>
                    </a:prstGeom>
                    <a:grpFill/>
                    <a:ln w="9525">
                      <a:solidFill>
                        <a:schemeClr val="tx1"/>
                      </a:solidFill>
                      <a:round/>
                      <a:headEnd/>
                      <a:tailEnd/>
                    </a:ln>
                    <a:extLst/>
                  </p:spPr>
                  <p:txBody>
                    <a:bodyPr/>
                    <a:lstStyle/>
                    <a:p>
                      <a:endParaRPr lang="en-US"/>
                    </a:p>
                  </p:txBody>
                </p:sp>
                <p:sp>
                  <p:nvSpPr>
                    <p:cNvPr id="2487" name="Line 2602"/>
                    <p:cNvSpPr>
                      <a:spLocks noChangeShapeType="1"/>
                    </p:cNvSpPr>
                    <p:nvPr/>
                  </p:nvSpPr>
                  <p:spPr bwMode="auto">
                    <a:xfrm flipV="1">
                      <a:off x="2311" y="2258"/>
                      <a:ext cx="31" cy="34"/>
                    </a:xfrm>
                    <a:prstGeom prst="line">
                      <a:avLst/>
                    </a:prstGeom>
                    <a:grpFill/>
                    <a:ln w="9525">
                      <a:solidFill>
                        <a:schemeClr val="tx1"/>
                      </a:solidFill>
                      <a:round/>
                      <a:headEnd/>
                      <a:tailEnd/>
                    </a:ln>
                    <a:extLst/>
                  </p:spPr>
                  <p:txBody>
                    <a:bodyPr/>
                    <a:lstStyle/>
                    <a:p>
                      <a:endParaRPr lang="en-US"/>
                    </a:p>
                  </p:txBody>
                </p:sp>
                <p:sp>
                  <p:nvSpPr>
                    <p:cNvPr id="2488" name="Line 2603"/>
                    <p:cNvSpPr>
                      <a:spLocks noChangeShapeType="1"/>
                    </p:cNvSpPr>
                    <p:nvPr/>
                  </p:nvSpPr>
                  <p:spPr bwMode="auto">
                    <a:xfrm>
                      <a:off x="2311" y="2292"/>
                      <a:ext cx="1" cy="102"/>
                    </a:xfrm>
                    <a:prstGeom prst="line">
                      <a:avLst/>
                    </a:prstGeom>
                    <a:grpFill/>
                    <a:ln w="9525">
                      <a:solidFill>
                        <a:schemeClr val="tx1"/>
                      </a:solidFill>
                      <a:round/>
                      <a:headEnd/>
                      <a:tailEnd/>
                    </a:ln>
                    <a:extLst/>
                  </p:spPr>
                  <p:txBody>
                    <a:bodyPr/>
                    <a:lstStyle/>
                    <a:p>
                      <a:endParaRPr lang="en-US"/>
                    </a:p>
                  </p:txBody>
                </p:sp>
              </p:grpSp>
              <p:grpSp>
                <p:nvGrpSpPr>
                  <p:cNvPr id="2450" name="Group 2609"/>
                  <p:cNvGrpSpPr>
                    <a:grpSpLocks/>
                  </p:cNvGrpSpPr>
                  <p:nvPr/>
                </p:nvGrpSpPr>
                <p:grpSpPr bwMode="auto">
                  <a:xfrm>
                    <a:off x="2218" y="2157"/>
                    <a:ext cx="124" cy="136"/>
                    <a:chOff x="2218" y="2157"/>
                    <a:chExt cx="124" cy="136"/>
                  </a:xfrm>
                  <a:grpFill/>
                </p:grpSpPr>
                <p:sp>
                  <p:nvSpPr>
                    <p:cNvPr id="2481" name="Freeform 2605"/>
                    <p:cNvSpPr>
                      <a:spLocks/>
                    </p:cNvSpPr>
                    <p:nvPr/>
                  </p:nvSpPr>
                  <p:spPr bwMode="auto">
                    <a:xfrm>
                      <a:off x="2218" y="2157"/>
                      <a:ext cx="124" cy="136"/>
                    </a:xfrm>
                    <a:custGeom>
                      <a:avLst/>
                      <a:gdLst>
                        <a:gd name="T0" fmla="*/ 63 w 247"/>
                        <a:gd name="T1" fmla="*/ 0 h 273"/>
                        <a:gd name="T2" fmla="*/ 0 w 247"/>
                        <a:gd name="T3" fmla="*/ 69 h 273"/>
                        <a:gd name="T4" fmla="*/ 0 w 247"/>
                        <a:gd name="T5" fmla="*/ 273 h 273"/>
                        <a:gd name="T6" fmla="*/ 186 w 247"/>
                        <a:gd name="T7" fmla="*/ 273 h 273"/>
                        <a:gd name="T8" fmla="*/ 247 w 247"/>
                        <a:gd name="T9" fmla="*/ 205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69"/>
                          </a:lnTo>
                          <a:lnTo>
                            <a:pt x="0" y="273"/>
                          </a:lnTo>
                          <a:lnTo>
                            <a:pt x="186" y="273"/>
                          </a:lnTo>
                          <a:lnTo>
                            <a:pt x="247" y="205"/>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2482" name="Line 2606"/>
                    <p:cNvSpPr>
                      <a:spLocks noChangeShapeType="1"/>
                    </p:cNvSpPr>
                    <p:nvPr/>
                  </p:nvSpPr>
                  <p:spPr bwMode="auto">
                    <a:xfrm flipH="1">
                      <a:off x="2218" y="2191"/>
                      <a:ext cx="93" cy="1"/>
                    </a:xfrm>
                    <a:prstGeom prst="line">
                      <a:avLst/>
                    </a:prstGeom>
                    <a:grpFill/>
                    <a:ln w="9525">
                      <a:solidFill>
                        <a:schemeClr val="tx1"/>
                      </a:solidFill>
                      <a:round/>
                      <a:headEnd/>
                      <a:tailEnd/>
                    </a:ln>
                    <a:extLst/>
                  </p:spPr>
                  <p:txBody>
                    <a:bodyPr/>
                    <a:lstStyle/>
                    <a:p>
                      <a:endParaRPr lang="en-US"/>
                    </a:p>
                  </p:txBody>
                </p:sp>
                <p:sp>
                  <p:nvSpPr>
                    <p:cNvPr id="2483" name="Line 2607"/>
                    <p:cNvSpPr>
                      <a:spLocks noChangeShapeType="1"/>
                    </p:cNvSpPr>
                    <p:nvPr/>
                  </p:nvSpPr>
                  <p:spPr bwMode="auto">
                    <a:xfrm flipV="1">
                      <a:off x="2311" y="2157"/>
                      <a:ext cx="31" cy="34"/>
                    </a:xfrm>
                    <a:prstGeom prst="line">
                      <a:avLst/>
                    </a:prstGeom>
                    <a:grpFill/>
                    <a:ln w="9525">
                      <a:solidFill>
                        <a:schemeClr val="tx1"/>
                      </a:solidFill>
                      <a:round/>
                      <a:headEnd/>
                      <a:tailEnd/>
                    </a:ln>
                    <a:extLst/>
                  </p:spPr>
                  <p:txBody>
                    <a:bodyPr/>
                    <a:lstStyle/>
                    <a:p>
                      <a:endParaRPr lang="en-US"/>
                    </a:p>
                  </p:txBody>
                </p:sp>
                <p:sp>
                  <p:nvSpPr>
                    <p:cNvPr id="2484" name="Line 2608"/>
                    <p:cNvSpPr>
                      <a:spLocks noChangeShapeType="1"/>
                    </p:cNvSpPr>
                    <p:nvPr/>
                  </p:nvSpPr>
                  <p:spPr bwMode="auto">
                    <a:xfrm>
                      <a:off x="2311" y="2191"/>
                      <a:ext cx="1" cy="102"/>
                    </a:xfrm>
                    <a:prstGeom prst="line">
                      <a:avLst/>
                    </a:prstGeom>
                    <a:grpFill/>
                    <a:ln w="9525">
                      <a:solidFill>
                        <a:schemeClr val="tx1"/>
                      </a:solidFill>
                      <a:round/>
                      <a:headEnd/>
                      <a:tailEnd/>
                    </a:ln>
                    <a:extLst/>
                  </p:spPr>
                  <p:txBody>
                    <a:bodyPr/>
                    <a:lstStyle/>
                    <a:p>
                      <a:endParaRPr lang="en-US"/>
                    </a:p>
                  </p:txBody>
                </p:sp>
              </p:grpSp>
              <p:grpSp>
                <p:nvGrpSpPr>
                  <p:cNvPr id="2451" name="Group 2614"/>
                  <p:cNvGrpSpPr>
                    <a:grpSpLocks/>
                  </p:cNvGrpSpPr>
                  <p:nvPr/>
                </p:nvGrpSpPr>
                <p:grpSpPr bwMode="auto">
                  <a:xfrm>
                    <a:off x="2218" y="2056"/>
                    <a:ext cx="124" cy="136"/>
                    <a:chOff x="2218" y="2056"/>
                    <a:chExt cx="124" cy="136"/>
                  </a:xfrm>
                  <a:grpFill/>
                </p:grpSpPr>
                <p:sp>
                  <p:nvSpPr>
                    <p:cNvPr id="2477" name="Freeform 2610"/>
                    <p:cNvSpPr>
                      <a:spLocks/>
                    </p:cNvSpPr>
                    <p:nvPr/>
                  </p:nvSpPr>
                  <p:spPr bwMode="auto">
                    <a:xfrm>
                      <a:off x="2218" y="2056"/>
                      <a:ext cx="124" cy="136"/>
                    </a:xfrm>
                    <a:custGeom>
                      <a:avLst/>
                      <a:gdLst>
                        <a:gd name="T0" fmla="*/ 63 w 247"/>
                        <a:gd name="T1" fmla="*/ 0 h 273"/>
                        <a:gd name="T2" fmla="*/ 0 w 247"/>
                        <a:gd name="T3" fmla="*/ 69 h 273"/>
                        <a:gd name="T4" fmla="*/ 0 w 247"/>
                        <a:gd name="T5" fmla="*/ 273 h 273"/>
                        <a:gd name="T6" fmla="*/ 186 w 247"/>
                        <a:gd name="T7" fmla="*/ 273 h 273"/>
                        <a:gd name="T8" fmla="*/ 247 w 247"/>
                        <a:gd name="T9" fmla="*/ 206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69"/>
                          </a:lnTo>
                          <a:lnTo>
                            <a:pt x="0" y="273"/>
                          </a:lnTo>
                          <a:lnTo>
                            <a:pt x="186" y="273"/>
                          </a:lnTo>
                          <a:lnTo>
                            <a:pt x="247" y="206"/>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2478" name="Line 2611"/>
                    <p:cNvSpPr>
                      <a:spLocks noChangeShapeType="1"/>
                    </p:cNvSpPr>
                    <p:nvPr/>
                  </p:nvSpPr>
                  <p:spPr bwMode="auto">
                    <a:xfrm flipH="1">
                      <a:off x="2218" y="2091"/>
                      <a:ext cx="93" cy="1"/>
                    </a:xfrm>
                    <a:prstGeom prst="line">
                      <a:avLst/>
                    </a:prstGeom>
                    <a:grpFill/>
                    <a:ln w="9525">
                      <a:solidFill>
                        <a:schemeClr val="tx1"/>
                      </a:solidFill>
                      <a:round/>
                      <a:headEnd/>
                      <a:tailEnd/>
                    </a:ln>
                    <a:extLst/>
                  </p:spPr>
                  <p:txBody>
                    <a:bodyPr/>
                    <a:lstStyle/>
                    <a:p>
                      <a:endParaRPr lang="en-US"/>
                    </a:p>
                  </p:txBody>
                </p:sp>
                <p:sp>
                  <p:nvSpPr>
                    <p:cNvPr id="2479" name="Line 2612"/>
                    <p:cNvSpPr>
                      <a:spLocks noChangeShapeType="1"/>
                    </p:cNvSpPr>
                    <p:nvPr/>
                  </p:nvSpPr>
                  <p:spPr bwMode="auto">
                    <a:xfrm flipV="1">
                      <a:off x="2311" y="2056"/>
                      <a:ext cx="31" cy="35"/>
                    </a:xfrm>
                    <a:prstGeom prst="line">
                      <a:avLst/>
                    </a:prstGeom>
                    <a:grpFill/>
                    <a:ln w="9525">
                      <a:solidFill>
                        <a:schemeClr val="tx1"/>
                      </a:solidFill>
                      <a:round/>
                      <a:headEnd/>
                      <a:tailEnd/>
                    </a:ln>
                    <a:extLst/>
                  </p:spPr>
                  <p:txBody>
                    <a:bodyPr/>
                    <a:lstStyle/>
                    <a:p>
                      <a:endParaRPr lang="en-US"/>
                    </a:p>
                  </p:txBody>
                </p:sp>
                <p:sp>
                  <p:nvSpPr>
                    <p:cNvPr id="2480" name="Line 2613"/>
                    <p:cNvSpPr>
                      <a:spLocks noChangeShapeType="1"/>
                    </p:cNvSpPr>
                    <p:nvPr/>
                  </p:nvSpPr>
                  <p:spPr bwMode="auto">
                    <a:xfrm>
                      <a:off x="2311" y="2091"/>
                      <a:ext cx="1" cy="101"/>
                    </a:xfrm>
                    <a:prstGeom prst="line">
                      <a:avLst/>
                    </a:prstGeom>
                    <a:grpFill/>
                    <a:ln w="9525">
                      <a:solidFill>
                        <a:schemeClr val="tx1"/>
                      </a:solidFill>
                      <a:round/>
                      <a:headEnd/>
                      <a:tailEnd/>
                    </a:ln>
                    <a:extLst/>
                  </p:spPr>
                  <p:txBody>
                    <a:bodyPr/>
                    <a:lstStyle/>
                    <a:p>
                      <a:endParaRPr lang="en-US"/>
                    </a:p>
                  </p:txBody>
                </p:sp>
              </p:grpSp>
              <p:grpSp>
                <p:nvGrpSpPr>
                  <p:cNvPr id="2452" name="Group 2619"/>
                  <p:cNvGrpSpPr>
                    <a:grpSpLocks/>
                  </p:cNvGrpSpPr>
                  <p:nvPr/>
                </p:nvGrpSpPr>
                <p:grpSpPr bwMode="auto">
                  <a:xfrm>
                    <a:off x="2218" y="1955"/>
                    <a:ext cx="124" cy="136"/>
                    <a:chOff x="2218" y="1955"/>
                    <a:chExt cx="124" cy="136"/>
                  </a:xfrm>
                  <a:grpFill/>
                </p:grpSpPr>
                <p:sp>
                  <p:nvSpPr>
                    <p:cNvPr id="2473" name="Freeform 2615"/>
                    <p:cNvSpPr>
                      <a:spLocks/>
                    </p:cNvSpPr>
                    <p:nvPr/>
                  </p:nvSpPr>
                  <p:spPr bwMode="auto">
                    <a:xfrm>
                      <a:off x="2218" y="1955"/>
                      <a:ext cx="124" cy="136"/>
                    </a:xfrm>
                    <a:custGeom>
                      <a:avLst/>
                      <a:gdLst>
                        <a:gd name="T0" fmla="*/ 63 w 247"/>
                        <a:gd name="T1" fmla="*/ 0 h 273"/>
                        <a:gd name="T2" fmla="*/ 0 w 247"/>
                        <a:gd name="T3" fmla="*/ 69 h 273"/>
                        <a:gd name="T4" fmla="*/ 0 w 247"/>
                        <a:gd name="T5" fmla="*/ 273 h 273"/>
                        <a:gd name="T6" fmla="*/ 186 w 247"/>
                        <a:gd name="T7" fmla="*/ 273 h 273"/>
                        <a:gd name="T8" fmla="*/ 247 w 247"/>
                        <a:gd name="T9" fmla="*/ 206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69"/>
                          </a:lnTo>
                          <a:lnTo>
                            <a:pt x="0" y="273"/>
                          </a:lnTo>
                          <a:lnTo>
                            <a:pt x="186" y="273"/>
                          </a:lnTo>
                          <a:lnTo>
                            <a:pt x="247" y="206"/>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2474" name="Line 2616"/>
                    <p:cNvSpPr>
                      <a:spLocks noChangeShapeType="1"/>
                    </p:cNvSpPr>
                    <p:nvPr/>
                  </p:nvSpPr>
                  <p:spPr bwMode="auto">
                    <a:xfrm flipH="1">
                      <a:off x="2218" y="1990"/>
                      <a:ext cx="93" cy="1"/>
                    </a:xfrm>
                    <a:prstGeom prst="line">
                      <a:avLst/>
                    </a:prstGeom>
                    <a:grpFill/>
                    <a:ln w="9525">
                      <a:solidFill>
                        <a:schemeClr val="tx1"/>
                      </a:solidFill>
                      <a:round/>
                      <a:headEnd/>
                      <a:tailEnd/>
                    </a:ln>
                    <a:extLst/>
                  </p:spPr>
                  <p:txBody>
                    <a:bodyPr/>
                    <a:lstStyle/>
                    <a:p>
                      <a:endParaRPr lang="en-US"/>
                    </a:p>
                  </p:txBody>
                </p:sp>
                <p:sp>
                  <p:nvSpPr>
                    <p:cNvPr id="2475" name="Line 2617"/>
                    <p:cNvSpPr>
                      <a:spLocks noChangeShapeType="1"/>
                    </p:cNvSpPr>
                    <p:nvPr/>
                  </p:nvSpPr>
                  <p:spPr bwMode="auto">
                    <a:xfrm flipV="1">
                      <a:off x="2311" y="1955"/>
                      <a:ext cx="31" cy="35"/>
                    </a:xfrm>
                    <a:prstGeom prst="line">
                      <a:avLst/>
                    </a:prstGeom>
                    <a:grpFill/>
                    <a:ln w="9525">
                      <a:solidFill>
                        <a:schemeClr val="tx1"/>
                      </a:solidFill>
                      <a:round/>
                      <a:headEnd/>
                      <a:tailEnd/>
                    </a:ln>
                    <a:extLst/>
                  </p:spPr>
                  <p:txBody>
                    <a:bodyPr/>
                    <a:lstStyle/>
                    <a:p>
                      <a:endParaRPr lang="en-US"/>
                    </a:p>
                  </p:txBody>
                </p:sp>
                <p:sp>
                  <p:nvSpPr>
                    <p:cNvPr id="2476" name="Line 2618"/>
                    <p:cNvSpPr>
                      <a:spLocks noChangeShapeType="1"/>
                    </p:cNvSpPr>
                    <p:nvPr/>
                  </p:nvSpPr>
                  <p:spPr bwMode="auto">
                    <a:xfrm>
                      <a:off x="2311" y="1990"/>
                      <a:ext cx="1" cy="101"/>
                    </a:xfrm>
                    <a:prstGeom prst="line">
                      <a:avLst/>
                    </a:prstGeom>
                    <a:grpFill/>
                    <a:ln w="9525">
                      <a:solidFill>
                        <a:schemeClr val="tx1"/>
                      </a:solidFill>
                      <a:round/>
                      <a:headEnd/>
                      <a:tailEnd/>
                    </a:ln>
                    <a:extLst/>
                  </p:spPr>
                  <p:txBody>
                    <a:bodyPr/>
                    <a:lstStyle/>
                    <a:p>
                      <a:endParaRPr lang="en-US"/>
                    </a:p>
                  </p:txBody>
                </p:sp>
              </p:grpSp>
              <p:grpSp>
                <p:nvGrpSpPr>
                  <p:cNvPr id="2453" name="Group 2624"/>
                  <p:cNvGrpSpPr>
                    <a:grpSpLocks/>
                  </p:cNvGrpSpPr>
                  <p:nvPr/>
                </p:nvGrpSpPr>
                <p:grpSpPr bwMode="auto">
                  <a:xfrm>
                    <a:off x="2123" y="1854"/>
                    <a:ext cx="123" cy="137"/>
                    <a:chOff x="2123" y="1854"/>
                    <a:chExt cx="123" cy="137"/>
                  </a:xfrm>
                  <a:grpFill/>
                </p:grpSpPr>
                <p:sp>
                  <p:nvSpPr>
                    <p:cNvPr id="2469" name="Freeform 2620"/>
                    <p:cNvSpPr>
                      <a:spLocks/>
                    </p:cNvSpPr>
                    <p:nvPr/>
                  </p:nvSpPr>
                  <p:spPr bwMode="auto">
                    <a:xfrm>
                      <a:off x="2123" y="1854"/>
                      <a:ext cx="123" cy="137"/>
                    </a:xfrm>
                    <a:custGeom>
                      <a:avLst/>
                      <a:gdLst>
                        <a:gd name="T0" fmla="*/ 62 w 246"/>
                        <a:gd name="T1" fmla="*/ 0 h 273"/>
                        <a:gd name="T2" fmla="*/ 0 w 246"/>
                        <a:gd name="T3" fmla="*/ 69 h 273"/>
                        <a:gd name="T4" fmla="*/ 0 w 246"/>
                        <a:gd name="T5" fmla="*/ 273 h 273"/>
                        <a:gd name="T6" fmla="*/ 185 w 246"/>
                        <a:gd name="T7" fmla="*/ 273 h 273"/>
                        <a:gd name="T8" fmla="*/ 246 w 246"/>
                        <a:gd name="T9" fmla="*/ 206 h 273"/>
                        <a:gd name="T10" fmla="*/ 246 w 246"/>
                        <a:gd name="T11" fmla="*/ 0 h 273"/>
                        <a:gd name="T12" fmla="*/ 62 w 246"/>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6" h="273">
                          <a:moveTo>
                            <a:pt x="62" y="0"/>
                          </a:moveTo>
                          <a:lnTo>
                            <a:pt x="0" y="69"/>
                          </a:lnTo>
                          <a:lnTo>
                            <a:pt x="0" y="273"/>
                          </a:lnTo>
                          <a:lnTo>
                            <a:pt x="185" y="273"/>
                          </a:lnTo>
                          <a:lnTo>
                            <a:pt x="246" y="206"/>
                          </a:lnTo>
                          <a:lnTo>
                            <a:pt x="246" y="0"/>
                          </a:lnTo>
                          <a:lnTo>
                            <a:pt x="62" y="0"/>
                          </a:lnTo>
                          <a:close/>
                        </a:path>
                      </a:pathLst>
                    </a:custGeom>
                    <a:grpFill/>
                    <a:ln w="9525">
                      <a:solidFill>
                        <a:schemeClr val="tx1"/>
                      </a:solidFill>
                      <a:prstDash val="solid"/>
                      <a:round/>
                      <a:headEnd/>
                      <a:tailEnd/>
                    </a:ln>
                  </p:spPr>
                  <p:txBody>
                    <a:bodyPr/>
                    <a:lstStyle/>
                    <a:p>
                      <a:endParaRPr lang="en-US"/>
                    </a:p>
                  </p:txBody>
                </p:sp>
                <p:sp>
                  <p:nvSpPr>
                    <p:cNvPr id="2470" name="Line 2621"/>
                    <p:cNvSpPr>
                      <a:spLocks noChangeShapeType="1"/>
                    </p:cNvSpPr>
                    <p:nvPr/>
                  </p:nvSpPr>
                  <p:spPr bwMode="auto">
                    <a:xfrm flipH="1">
                      <a:off x="2123" y="1889"/>
                      <a:ext cx="93" cy="1"/>
                    </a:xfrm>
                    <a:prstGeom prst="line">
                      <a:avLst/>
                    </a:prstGeom>
                    <a:grpFill/>
                    <a:ln w="9525">
                      <a:solidFill>
                        <a:schemeClr val="tx1"/>
                      </a:solidFill>
                      <a:round/>
                      <a:headEnd/>
                      <a:tailEnd/>
                    </a:ln>
                    <a:extLst/>
                  </p:spPr>
                  <p:txBody>
                    <a:bodyPr/>
                    <a:lstStyle/>
                    <a:p>
                      <a:endParaRPr lang="en-US"/>
                    </a:p>
                  </p:txBody>
                </p:sp>
                <p:sp>
                  <p:nvSpPr>
                    <p:cNvPr id="2471" name="Line 2622"/>
                    <p:cNvSpPr>
                      <a:spLocks noChangeShapeType="1"/>
                    </p:cNvSpPr>
                    <p:nvPr/>
                  </p:nvSpPr>
                  <p:spPr bwMode="auto">
                    <a:xfrm flipV="1">
                      <a:off x="2216" y="1854"/>
                      <a:ext cx="30" cy="35"/>
                    </a:xfrm>
                    <a:prstGeom prst="line">
                      <a:avLst/>
                    </a:prstGeom>
                    <a:grpFill/>
                    <a:ln w="9525">
                      <a:solidFill>
                        <a:schemeClr val="tx1"/>
                      </a:solidFill>
                      <a:round/>
                      <a:headEnd/>
                      <a:tailEnd/>
                    </a:ln>
                    <a:extLst/>
                  </p:spPr>
                  <p:txBody>
                    <a:bodyPr/>
                    <a:lstStyle/>
                    <a:p>
                      <a:endParaRPr lang="en-US"/>
                    </a:p>
                  </p:txBody>
                </p:sp>
                <p:sp>
                  <p:nvSpPr>
                    <p:cNvPr id="2472" name="Line 2623"/>
                    <p:cNvSpPr>
                      <a:spLocks noChangeShapeType="1"/>
                    </p:cNvSpPr>
                    <p:nvPr/>
                  </p:nvSpPr>
                  <p:spPr bwMode="auto">
                    <a:xfrm>
                      <a:off x="2216" y="1889"/>
                      <a:ext cx="1" cy="102"/>
                    </a:xfrm>
                    <a:prstGeom prst="line">
                      <a:avLst/>
                    </a:prstGeom>
                    <a:grpFill/>
                    <a:ln w="9525">
                      <a:solidFill>
                        <a:schemeClr val="tx1"/>
                      </a:solidFill>
                      <a:round/>
                      <a:headEnd/>
                      <a:tailEnd/>
                    </a:ln>
                    <a:extLst/>
                  </p:spPr>
                  <p:txBody>
                    <a:bodyPr/>
                    <a:lstStyle/>
                    <a:p>
                      <a:endParaRPr lang="en-US"/>
                    </a:p>
                  </p:txBody>
                </p:sp>
              </p:grpSp>
              <p:grpSp>
                <p:nvGrpSpPr>
                  <p:cNvPr id="2454" name="Group 2629"/>
                  <p:cNvGrpSpPr>
                    <a:grpSpLocks/>
                  </p:cNvGrpSpPr>
                  <p:nvPr/>
                </p:nvGrpSpPr>
                <p:grpSpPr bwMode="auto">
                  <a:xfrm>
                    <a:off x="2218" y="1854"/>
                    <a:ext cx="124" cy="137"/>
                    <a:chOff x="2218" y="1854"/>
                    <a:chExt cx="124" cy="137"/>
                  </a:xfrm>
                  <a:grpFill/>
                </p:grpSpPr>
                <p:sp>
                  <p:nvSpPr>
                    <p:cNvPr id="2465" name="Freeform 2625"/>
                    <p:cNvSpPr>
                      <a:spLocks/>
                    </p:cNvSpPr>
                    <p:nvPr/>
                  </p:nvSpPr>
                  <p:spPr bwMode="auto">
                    <a:xfrm>
                      <a:off x="2218" y="1854"/>
                      <a:ext cx="124" cy="137"/>
                    </a:xfrm>
                    <a:custGeom>
                      <a:avLst/>
                      <a:gdLst>
                        <a:gd name="T0" fmla="*/ 63 w 247"/>
                        <a:gd name="T1" fmla="*/ 0 h 273"/>
                        <a:gd name="T2" fmla="*/ 0 w 247"/>
                        <a:gd name="T3" fmla="*/ 69 h 273"/>
                        <a:gd name="T4" fmla="*/ 0 w 247"/>
                        <a:gd name="T5" fmla="*/ 273 h 273"/>
                        <a:gd name="T6" fmla="*/ 186 w 247"/>
                        <a:gd name="T7" fmla="*/ 273 h 273"/>
                        <a:gd name="T8" fmla="*/ 247 w 247"/>
                        <a:gd name="T9" fmla="*/ 206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69"/>
                          </a:lnTo>
                          <a:lnTo>
                            <a:pt x="0" y="273"/>
                          </a:lnTo>
                          <a:lnTo>
                            <a:pt x="186" y="273"/>
                          </a:lnTo>
                          <a:lnTo>
                            <a:pt x="247" y="206"/>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2466" name="Line 2626"/>
                    <p:cNvSpPr>
                      <a:spLocks noChangeShapeType="1"/>
                    </p:cNvSpPr>
                    <p:nvPr/>
                  </p:nvSpPr>
                  <p:spPr bwMode="auto">
                    <a:xfrm flipH="1">
                      <a:off x="2218" y="1889"/>
                      <a:ext cx="93" cy="1"/>
                    </a:xfrm>
                    <a:prstGeom prst="line">
                      <a:avLst/>
                    </a:prstGeom>
                    <a:grpFill/>
                    <a:ln w="9525">
                      <a:solidFill>
                        <a:schemeClr val="tx1"/>
                      </a:solidFill>
                      <a:round/>
                      <a:headEnd/>
                      <a:tailEnd/>
                    </a:ln>
                    <a:extLst/>
                  </p:spPr>
                  <p:txBody>
                    <a:bodyPr/>
                    <a:lstStyle/>
                    <a:p>
                      <a:endParaRPr lang="en-US"/>
                    </a:p>
                  </p:txBody>
                </p:sp>
                <p:sp>
                  <p:nvSpPr>
                    <p:cNvPr id="2467" name="Line 2627"/>
                    <p:cNvSpPr>
                      <a:spLocks noChangeShapeType="1"/>
                    </p:cNvSpPr>
                    <p:nvPr/>
                  </p:nvSpPr>
                  <p:spPr bwMode="auto">
                    <a:xfrm flipV="1">
                      <a:off x="2311" y="1854"/>
                      <a:ext cx="31" cy="35"/>
                    </a:xfrm>
                    <a:prstGeom prst="line">
                      <a:avLst/>
                    </a:prstGeom>
                    <a:grpFill/>
                    <a:ln w="9525">
                      <a:solidFill>
                        <a:schemeClr val="tx1"/>
                      </a:solidFill>
                      <a:round/>
                      <a:headEnd/>
                      <a:tailEnd/>
                    </a:ln>
                    <a:extLst/>
                  </p:spPr>
                  <p:txBody>
                    <a:bodyPr/>
                    <a:lstStyle/>
                    <a:p>
                      <a:endParaRPr lang="en-US"/>
                    </a:p>
                  </p:txBody>
                </p:sp>
                <p:sp>
                  <p:nvSpPr>
                    <p:cNvPr id="2468" name="Line 2628"/>
                    <p:cNvSpPr>
                      <a:spLocks noChangeShapeType="1"/>
                    </p:cNvSpPr>
                    <p:nvPr/>
                  </p:nvSpPr>
                  <p:spPr bwMode="auto">
                    <a:xfrm>
                      <a:off x="2311" y="1889"/>
                      <a:ext cx="1" cy="102"/>
                    </a:xfrm>
                    <a:prstGeom prst="line">
                      <a:avLst/>
                    </a:prstGeom>
                    <a:grpFill/>
                    <a:ln w="9525">
                      <a:solidFill>
                        <a:schemeClr val="tx1"/>
                      </a:solidFill>
                      <a:round/>
                      <a:headEnd/>
                      <a:tailEnd/>
                    </a:ln>
                    <a:extLst/>
                  </p:spPr>
                  <p:txBody>
                    <a:bodyPr/>
                    <a:lstStyle/>
                    <a:p>
                      <a:endParaRPr lang="en-US"/>
                    </a:p>
                  </p:txBody>
                </p:sp>
              </p:grpSp>
              <p:grpSp>
                <p:nvGrpSpPr>
                  <p:cNvPr id="2455" name="Group 2634"/>
                  <p:cNvGrpSpPr>
                    <a:grpSpLocks/>
                  </p:cNvGrpSpPr>
                  <p:nvPr/>
                </p:nvGrpSpPr>
                <p:grpSpPr bwMode="auto">
                  <a:xfrm>
                    <a:off x="2123" y="1753"/>
                    <a:ext cx="123" cy="137"/>
                    <a:chOff x="2123" y="1753"/>
                    <a:chExt cx="123" cy="137"/>
                  </a:xfrm>
                  <a:grpFill/>
                </p:grpSpPr>
                <p:sp>
                  <p:nvSpPr>
                    <p:cNvPr id="2461" name="Freeform 2630"/>
                    <p:cNvSpPr>
                      <a:spLocks/>
                    </p:cNvSpPr>
                    <p:nvPr/>
                  </p:nvSpPr>
                  <p:spPr bwMode="auto">
                    <a:xfrm>
                      <a:off x="2123" y="1753"/>
                      <a:ext cx="123" cy="137"/>
                    </a:xfrm>
                    <a:custGeom>
                      <a:avLst/>
                      <a:gdLst>
                        <a:gd name="T0" fmla="*/ 62 w 246"/>
                        <a:gd name="T1" fmla="*/ 0 h 273"/>
                        <a:gd name="T2" fmla="*/ 0 w 246"/>
                        <a:gd name="T3" fmla="*/ 69 h 273"/>
                        <a:gd name="T4" fmla="*/ 0 w 246"/>
                        <a:gd name="T5" fmla="*/ 273 h 273"/>
                        <a:gd name="T6" fmla="*/ 185 w 246"/>
                        <a:gd name="T7" fmla="*/ 273 h 273"/>
                        <a:gd name="T8" fmla="*/ 246 w 246"/>
                        <a:gd name="T9" fmla="*/ 206 h 273"/>
                        <a:gd name="T10" fmla="*/ 246 w 246"/>
                        <a:gd name="T11" fmla="*/ 0 h 273"/>
                        <a:gd name="T12" fmla="*/ 62 w 246"/>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6" h="273">
                          <a:moveTo>
                            <a:pt x="62" y="0"/>
                          </a:moveTo>
                          <a:lnTo>
                            <a:pt x="0" y="69"/>
                          </a:lnTo>
                          <a:lnTo>
                            <a:pt x="0" y="273"/>
                          </a:lnTo>
                          <a:lnTo>
                            <a:pt x="185" y="273"/>
                          </a:lnTo>
                          <a:lnTo>
                            <a:pt x="246" y="206"/>
                          </a:lnTo>
                          <a:lnTo>
                            <a:pt x="246" y="0"/>
                          </a:lnTo>
                          <a:lnTo>
                            <a:pt x="62" y="0"/>
                          </a:lnTo>
                          <a:close/>
                        </a:path>
                      </a:pathLst>
                    </a:custGeom>
                    <a:grpFill/>
                    <a:ln w="9525">
                      <a:solidFill>
                        <a:schemeClr val="tx1"/>
                      </a:solidFill>
                      <a:prstDash val="solid"/>
                      <a:round/>
                      <a:headEnd/>
                      <a:tailEnd/>
                    </a:ln>
                  </p:spPr>
                  <p:txBody>
                    <a:bodyPr/>
                    <a:lstStyle/>
                    <a:p>
                      <a:endParaRPr lang="en-US"/>
                    </a:p>
                  </p:txBody>
                </p:sp>
                <p:sp>
                  <p:nvSpPr>
                    <p:cNvPr id="2462" name="Line 2631"/>
                    <p:cNvSpPr>
                      <a:spLocks noChangeShapeType="1"/>
                    </p:cNvSpPr>
                    <p:nvPr/>
                  </p:nvSpPr>
                  <p:spPr bwMode="auto">
                    <a:xfrm flipH="1">
                      <a:off x="2123" y="1788"/>
                      <a:ext cx="93" cy="1"/>
                    </a:xfrm>
                    <a:prstGeom prst="line">
                      <a:avLst/>
                    </a:prstGeom>
                    <a:grpFill/>
                    <a:ln w="9525">
                      <a:solidFill>
                        <a:schemeClr val="tx1"/>
                      </a:solidFill>
                      <a:round/>
                      <a:headEnd/>
                      <a:tailEnd/>
                    </a:ln>
                    <a:extLst/>
                  </p:spPr>
                  <p:txBody>
                    <a:bodyPr/>
                    <a:lstStyle/>
                    <a:p>
                      <a:endParaRPr lang="en-US"/>
                    </a:p>
                  </p:txBody>
                </p:sp>
                <p:sp>
                  <p:nvSpPr>
                    <p:cNvPr id="2463" name="Line 2632"/>
                    <p:cNvSpPr>
                      <a:spLocks noChangeShapeType="1"/>
                    </p:cNvSpPr>
                    <p:nvPr/>
                  </p:nvSpPr>
                  <p:spPr bwMode="auto">
                    <a:xfrm flipV="1">
                      <a:off x="2216" y="1753"/>
                      <a:ext cx="30" cy="35"/>
                    </a:xfrm>
                    <a:prstGeom prst="line">
                      <a:avLst/>
                    </a:prstGeom>
                    <a:grpFill/>
                    <a:ln w="9525">
                      <a:solidFill>
                        <a:schemeClr val="tx1"/>
                      </a:solidFill>
                      <a:round/>
                      <a:headEnd/>
                      <a:tailEnd/>
                    </a:ln>
                    <a:extLst/>
                  </p:spPr>
                  <p:txBody>
                    <a:bodyPr/>
                    <a:lstStyle/>
                    <a:p>
                      <a:endParaRPr lang="en-US"/>
                    </a:p>
                  </p:txBody>
                </p:sp>
                <p:sp>
                  <p:nvSpPr>
                    <p:cNvPr id="2464" name="Line 2633"/>
                    <p:cNvSpPr>
                      <a:spLocks noChangeShapeType="1"/>
                    </p:cNvSpPr>
                    <p:nvPr/>
                  </p:nvSpPr>
                  <p:spPr bwMode="auto">
                    <a:xfrm>
                      <a:off x="2216" y="1788"/>
                      <a:ext cx="1" cy="102"/>
                    </a:xfrm>
                    <a:prstGeom prst="line">
                      <a:avLst/>
                    </a:prstGeom>
                    <a:grpFill/>
                    <a:ln w="9525">
                      <a:solidFill>
                        <a:schemeClr val="tx1"/>
                      </a:solidFill>
                      <a:round/>
                      <a:headEnd/>
                      <a:tailEnd/>
                    </a:ln>
                    <a:extLst/>
                  </p:spPr>
                  <p:txBody>
                    <a:bodyPr/>
                    <a:lstStyle/>
                    <a:p>
                      <a:endParaRPr lang="en-US"/>
                    </a:p>
                  </p:txBody>
                </p:sp>
              </p:grpSp>
              <p:grpSp>
                <p:nvGrpSpPr>
                  <p:cNvPr id="2456" name="Group 2639"/>
                  <p:cNvGrpSpPr>
                    <a:grpSpLocks/>
                  </p:cNvGrpSpPr>
                  <p:nvPr/>
                </p:nvGrpSpPr>
                <p:grpSpPr bwMode="auto">
                  <a:xfrm>
                    <a:off x="2218" y="1753"/>
                    <a:ext cx="124" cy="137"/>
                    <a:chOff x="2218" y="1753"/>
                    <a:chExt cx="124" cy="137"/>
                  </a:xfrm>
                  <a:grpFill/>
                </p:grpSpPr>
                <p:sp>
                  <p:nvSpPr>
                    <p:cNvPr id="2457" name="Freeform 2635"/>
                    <p:cNvSpPr>
                      <a:spLocks/>
                    </p:cNvSpPr>
                    <p:nvPr/>
                  </p:nvSpPr>
                  <p:spPr bwMode="auto">
                    <a:xfrm>
                      <a:off x="2218" y="1753"/>
                      <a:ext cx="124" cy="137"/>
                    </a:xfrm>
                    <a:custGeom>
                      <a:avLst/>
                      <a:gdLst>
                        <a:gd name="T0" fmla="*/ 63 w 247"/>
                        <a:gd name="T1" fmla="*/ 0 h 273"/>
                        <a:gd name="T2" fmla="*/ 0 w 247"/>
                        <a:gd name="T3" fmla="*/ 69 h 273"/>
                        <a:gd name="T4" fmla="*/ 0 w 247"/>
                        <a:gd name="T5" fmla="*/ 273 h 273"/>
                        <a:gd name="T6" fmla="*/ 186 w 247"/>
                        <a:gd name="T7" fmla="*/ 273 h 273"/>
                        <a:gd name="T8" fmla="*/ 247 w 247"/>
                        <a:gd name="T9" fmla="*/ 206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69"/>
                          </a:lnTo>
                          <a:lnTo>
                            <a:pt x="0" y="273"/>
                          </a:lnTo>
                          <a:lnTo>
                            <a:pt x="186" y="273"/>
                          </a:lnTo>
                          <a:lnTo>
                            <a:pt x="247" y="206"/>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2458" name="Line 2636"/>
                    <p:cNvSpPr>
                      <a:spLocks noChangeShapeType="1"/>
                    </p:cNvSpPr>
                    <p:nvPr/>
                  </p:nvSpPr>
                  <p:spPr bwMode="auto">
                    <a:xfrm flipH="1">
                      <a:off x="2218" y="1788"/>
                      <a:ext cx="93" cy="1"/>
                    </a:xfrm>
                    <a:prstGeom prst="line">
                      <a:avLst/>
                    </a:prstGeom>
                    <a:grpFill/>
                    <a:ln w="9525">
                      <a:solidFill>
                        <a:schemeClr val="tx1"/>
                      </a:solidFill>
                      <a:round/>
                      <a:headEnd/>
                      <a:tailEnd/>
                    </a:ln>
                    <a:extLst/>
                  </p:spPr>
                  <p:txBody>
                    <a:bodyPr/>
                    <a:lstStyle/>
                    <a:p>
                      <a:endParaRPr lang="en-US"/>
                    </a:p>
                  </p:txBody>
                </p:sp>
                <p:sp>
                  <p:nvSpPr>
                    <p:cNvPr id="2459" name="Line 2637"/>
                    <p:cNvSpPr>
                      <a:spLocks noChangeShapeType="1"/>
                    </p:cNvSpPr>
                    <p:nvPr/>
                  </p:nvSpPr>
                  <p:spPr bwMode="auto">
                    <a:xfrm flipV="1">
                      <a:off x="2311" y="1753"/>
                      <a:ext cx="31" cy="35"/>
                    </a:xfrm>
                    <a:prstGeom prst="line">
                      <a:avLst/>
                    </a:prstGeom>
                    <a:grpFill/>
                    <a:ln w="9525">
                      <a:solidFill>
                        <a:schemeClr val="tx1"/>
                      </a:solidFill>
                      <a:round/>
                      <a:headEnd/>
                      <a:tailEnd/>
                    </a:ln>
                    <a:extLst/>
                  </p:spPr>
                  <p:txBody>
                    <a:bodyPr/>
                    <a:lstStyle/>
                    <a:p>
                      <a:endParaRPr lang="en-US"/>
                    </a:p>
                  </p:txBody>
                </p:sp>
                <p:sp>
                  <p:nvSpPr>
                    <p:cNvPr id="2460" name="Line 2638"/>
                    <p:cNvSpPr>
                      <a:spLocks noChangeShapeType="1"/>
                    </p:cNvSpPr>
                    <p:nvPr/>
                  </p:nvSpPr>
                  <p:spPr bwMode="auto">
                    <a:xfrm>
                      <a:off x="2311" y="1788"/>
                      <a:ext cx="1" cy="102"/>
                    </a:xfrm>
                    <a:prstGeom prst="line">
                      <a:avLst/>
                    </a:prstGeom>
                    <a:grpFill/>
                    <a:ln w="9525">
                      <a:solidFill>
                        <a:schemeClr val="tx1"/>
                      </a:solidFill>
                      <a:round/>
                      <a:headEnd/>
                      <a:tailEnd/>
                    </a:ln>
                    <a:extLst/>
                  </p:spPr>
                  <p:txBody>
                    <a:bodyPr/>
                    <a:lstStyle/>
                    <a:p>
                      <a:endParaRPr lang="en-US"/>
                    </a:p>
                  </p:txBody>
                </p:sp>
              </p:grpSp>
            </p:grpSp>
            <p:grpSp>
              <p:nvGrpSpPr>
                <p:cNvPr id="2033" name="Group 2741"/>
                <p:cNvGrpSpPr>
                  <a:grpSpLocks/>
                </p:cNvGrpSpPr>
                <p:nvPr/>
              </p:nvGrpSpPr>
              <p:grpSpPr bwMode="auto">
                <a:xfrm>
                  <a:off x="2313" y="1753"/>
                  <a:ext cx="219" cy="1045"/>
                  <a:chOff x="2313" y="1753"/>
                  <a:chExt cx="219" cy="1045"/>
                </a:xfrm>
                <a:grpFill/>
              </p:grpSpPr>
              <p:grpSp>
                <p:nvGrpSpPr>
                  <p:cNvPr id="2337" name="Group 2645"/>
                  <p:cNvGrpSpPr>
                    <a:grpSpLocks/>
                  </p:cNvGrpSpPr>
                  <p:nvPr/>
                </p:nvGrpSpPr>
                <p:grpSpPr bwMode="auto">
                  <a:xfrm>
                    <a:off x="2313" y="2662"/>
                    <a:ext cx="123" cy="136"/>
                    <a:chOff x="2313" y="2662"/>
                    <a:chExt cx="123" cy="136"/>
                  </a:xfrm>
                  <a:grpFill/>
                </p:grpSpPr>
                <p:sp>
                  <p:nvSpPr>
                    <p:cNvPr id="2433" name="Freeform 2641"/>
                    <p:cNvSpPr>
                      <a:spLocks/>
                    </p:cNvSpPr>
                    <p:nvPr/>
                  </p:nvSpPr>
                  <p:spPr bwMode="auto">
                    <a:xfrm>
                      <a:off x="2313" y="2662"/>
                      <a:ext cx="123" cy="136"/>
                    </a:xfrm>
                    <a:custGeom>
                      <a:avLst/>
                      <a:gdLst>
                        <a:gd name="T0" fmla="*/ 62 w 246"/>
                        <a:gd name="T1" fmla="*/ 0 h 273"/>
                        <a:gd name="T2" fmla="*/ 0 w 246"/>
                        <a:gd name="T3" fmla="*/ 70 h 273"/>
                        <a:gd name="T4" fmla="*/ 0 w 246"/>
                        <a:gd name="T5" fmla="*/ 273 h 273"/>
                        <a:gd name="T6" fmla="*/ 185 w 246"/>
                        <a:gd name="T7" fmla="*/ 273 h 273"/>
                        <a:gd name="T8" fmla="*/ 246 w 246"/>
                        <a:gd name="T9" fmla="*/ 206 h 273"/>
                        <a:gd name="T10" fmla="*/ 246 w 246"/>
                        <a:gd name="T11" fmla="*/ 0 h 273"/>
                        <a:gd name="T12" fmla="*/ 62 w 246"/>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6" h="273">
                          <a:moveTo>
                            <a:pt x="62" y="0"/>
                          </a:moveTo>
                          <a:lnTo>
                            <a:pt x="0" y="70"/>
                          </a:lnTo>
                          <a:lnTo>
                            <a:pt x="0" y="273"/>
                          </a:lnTo>
                          <a:lnTo>
                            <a:pt x="185" y="273"/>
                          </a:lnTo>
                          <a:lnTo>
                            <a:pt x="246" y="206"/>
                          </a:lnTo>
                          <a:lnTo>
                            <a:pt x="246" y="0"/>
                          </a:lnTo>
                          <a:lnTo>
                            <a:pt x="62" y="0"/>
                          </a:lnTo>
                          <a:close/>
                        </a:path>
                      </a:pathLst>
                    </a:custGeom>
                    <a:grpFill/>
                    <a:ln w="9525">
                      <a:solidFill>
                        <a:schemeClr val="tx1"/>
                      </a:solidFill>
                      <a:prstDash val="solid"/>
                      <a:round/>
                      <a:headEnd/>
                      <a:tailEnd/>
                    </a:ln>
                  </p:spPr>
                  <p:txBody>
                    <a:bodyPr/>
                    <a:lstStyle/>
                    <a:p>
                      <a:endParaRPr lang="en-US"/>
                    </a:p>
                  </p:txBody>
                </p:sp>
                <p:sp>
                  <p:nvSpPr>
                    <p:cNvPr id="2434" name="Line 2642"/>
                    <p:cNvSpPr>
                      <a:spLocks noChangeShapeType="1"/>
                    </p:cNvSpPr>
                    <p:nvPr/>
                  </p:nvSpPr>
                  <p:spPr bwMode="auto">
                    <a:xfrm flipH="1">
                      <a:off x="2313" y="2696"/>
                      <a:ext cx="93" cy="1"/>
                    </a:xfrm>
                    <a:prstGeom prst="line">
                      <a:avLst/>
                    </a:prstGeom>
                    <a:grpFill/>
                    <a:ln w="9525">
                      <a:solidFill>
                        <a:schemeClr val="tx1"/>
                      </a:solidFill>
                      <a:round/>
                      <a:headEnd/>
                      <a:tailEnd/>
                    </a:ln>
                    <a:extLst/>
                  </p:spPr>
                  <p:txBody>
                    <a:bodyPr/>
                    <a:lstStyle/>
                    <a:p>
                      <a:endParaRPr lang="en-US"/>
                    </a:p>
                  </p:txBody>
                </p:sp>
                <p:sp>
                  <p:nvSpPr>
                    <p:cNvPr id="2435" name="Line 2643"/>
                    <p:cNvSpPr>
                      <a:spLocks noChangeShapeType="1"/>
                    </p:cNvSpPr>
                    <p:nvPr/>
                  </p:nvSpPr>
                  <p:spPr bwMode="auto">
                    <a:xfrm flipV="1">
                      <a:off x="2406" y="2662"/>
                      <a:ext cx="30" cy="34"/>
                    </a:xfrm>
                    <a:prstGeom prst="line">
                      <a:avLst/>
                    </a:prstGeom>
                    <a:grpFill/>
                    <a:ln w="9525">
                      <a:solidFill>
                        <a:schemeClr val="tx1"/>
                      </a:solidFill>
                      <a:round/>
                      <a:headEnd/>
                      <a:tailEnd/>
                    </a:ln>
                    <a:extLst/>
                  </p:spPr>
                  <p:txBody>
                    <a:bodyPr/>
                    <a:lstStyle/>
                    <a:p>
                      <a:endParaRPr lang="en-US"/>
                    </a:p>
                  </p:txBody>
                </p:sp>
                <p:sp>
                  <p:nvSpPr>
                    <p:cNvPr id="2436" name="Line 2644"/>
                    <p:cNvSpPr>
                      <a:spLocks noChangeShapeType="1"/>
                    </p:cNvSpPr>
                    <p:nvPr/>
                  </p:nvSpPr>
                  <p:spPr bwMode="auto">
                    <a:xfrm>
                      <a:off x="2406" y="2696"/>
                      <a:ext cx="1" cy="102"/>
                    </a:xfrm>
                    <a:prstGeom prst="line">
                      <a:avLst/>
                    </a:prstGeom>
                    <a:grpFill/>
                    <a:ln w="9525">
                      <a:solidFill>
                        <a:schemeClr val="tx1"/>
                      </a:solidFill>
                      <a:round/>
                      <a:headEnd/>
                      <a:tailEnd/>
                    </a:ln>
                    <a:extLst/>
                  </p:spPr>
                  <p:txBody>
                    <a:bodyPr/>
                    <a:lstStyle/>
                    <a:p>
                      <a:endParaRPr lang="en-US"/>
                    </a:p>
                  </p:txBody>
                </p:sp>
              </p:grpSp>
              <p:grpSp>
                <p:nvGrpSpPr>
                  <p:cNvPr id="2338" name="Group 2650"/>
                  <p:cNvGrpSpPr>
                    <a:grpSpLocks/>
                  </p:cNvGrpSpPr>
                  <p:nvPr/>
                </p:nvGrpSpPr>
                <p:grpSpPr bwMode="auto">
                  <a:xfrm>
                    <a:off x="2313" y="2561"/>
                    <a:ext cx="123" cy="136"/>
                    <a:chOff x="2313" y="2561"/>
                    <a:chExt cx="123" cy="136"/>
                  </a:xfrm>
                  <a:grpFill/>
                </p:grpSpPr>
                <p:sp>
                  <p:nvSpPr>
                    <p:cNvPr id="2429" name="Freeform 2646"/>
                    <p:cNvSpPr>
                      <a:spLocks/>
                    </p:cNvSpPr>
                    <p:nvPr/>
                  </p:nvSpPr>
                  <p:spPr bwMode="auto">
                    <a:xfrm>
                      <a:off x="2313" y="2561"/>
                      <a:ext cx="123" cy="136"/>
                    </a:xfrm>
                    <a:custGeom>
                      <a:avLst/>
                      <a:gdLst>
                        <a:gd name="T0" fmla="*/ 62 w 246"/>
                        <a:gd name="T1" fmla="*/ 0 h 273"/>
                        <a:gd name="T2" fmla="*/ 0 w 246"/>
                        <a:gd name="T3" fmla="*/ 70 h 273"/>
                        <a:gd name="T4" fmla="*/ 0 w 246"/>
                        <a:gd name="T5" fmla="*/ 273 h 273"/>
                        <a:gd name="T6" fmla="*/ 185 w 246"/>
                        <a:gd name="T7" fmla="*/ 273 h 273"/>
                        <a:gd name="T8" fmla="*/ 246 w 246"/>
                        <a:gd name="T9" fmla="*/ 206 h 273"/>
                        <a:gd name="T10" fmla="*/ 246 w 246"/>
                        <a:gd name="T11" fmla="*/ 0 h 273"/>
                        <a:gd name="T12" fmla="*/ 62 w 246"/>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6" h="273">
                          <a:moveTo>
                            <a:pt x="62" y="0"/>
                          </a:moveTo>
                          <a:lnTo>
                            <a:pt x="0" y="70"/>
                          </a:lnTo>
                          <a:lnTo>
                            <a:pt x="0" y="273"/>
                          </a:lnTo>
                          <a:lnTo>
                            <a:pt x="185" y="273"/>
                          </a:lnTo>
                          <a:lnTo>
                            <a:pt x="246" y="206"/>
                          </a:lnTo>
                          <a:lnTo>
                            <a:pt x="246" y="0"/>
                          </a:lnTo>
                          <a:lnTo>
                            <a:pt x="62" y="0"/>
                          </a:lnTo>
                          <a:close/>
                        </a:path>
                      </a:pathLst>
                    </a:custGeom>
                    <a:grpFill/>
                    <a:ln w="9525">
                      <a:solidFill>
                        <a:schemeClr val="tx1"/>
                      </a:solidFill>
                      <a:prstDash val="solid"/>
                      <a:round/>
                      <a:headEnd/>
                      <a:tailEnd/>
                    </a:ln>
                  </p:spPr>
                  <p:txBody>
                    <a:bodyPr/>
                    <a:lstStyle/>
                    <a:p>
                      <a:endParaRPr lang="en-US"/>
                    </a:p>
                  </p:txBody>
                </p:sp>
                <p:sp>
                  <p:nvSpPr>
                    <p:cNvPr id="2430" name="Line 2647"/>
                    <p:cNvSpPr>
                      <a:spLocks noChangeShapeType="1"/>
                    </p:cNvSpPr>
                    <p:nvPr/>
                  </p:nvSpPr>
                  <p:spPr bwMode="auto">
                    <a:xfrm flipH="1">
                      <a:off x="2313" y="2595"/>
                      <a:ext cx="93" cy="1"/>
                    </a:xfrm>
                    <a:prstGeom prst="line">
                      <a:avLst/>
                    </a:prstGeom>
                    <a:grpFill/>
                    <a:ln w="9525">
                      <a:solidFill>
                        <a:schemeClr val="tx1"/>
                      </a:solidFill>
                      <a:round/>
                      <a:headEnd/>
                      <a:tailEnd/>
                    </a:ln>
                    <a:extLst/>
                  </p:spPr>
                  <p:txBody>
                    <a:bodyPr/>
                    <a:lstStyle/>
                    <a:p>
                      <a:endParaRPr lang="en-US"/>
                    </a:p>
                  </p:txBody>
                </p:sp>
                <p:sp>
                  <p:nvSpPr>
                    <p:cNvPr id="2431" name="Line 2648"/>
                    <p:cNvSpPr>
                      <a:spLocks noChangeShapeType="1"/>
                    </p:cNvSpPr>
                    <p:nvPr/>
                  </p:nvSpPr>
                  <p:spPr bwMode="auto">
                    <a:xfrm flipV="1">
                      <a:off x="2406" y="2561"/>
                      <a:ext cx="30" cy="34"/>
                    </a:xfrm>
                    <a:prstGeom prst="line">
                      <a:avLst/>
                    </a:prstGeom>
                    <a:grpFill/>
                    <a:ln w="9525">
                      <a:solidFill>
                        <a:schemeClr val="tx1"/>
                      </a:solidFill>
                      <a:round/>
                      <a:headEnd/>
                      <a:tailEnd/>
                    </a:ln>
                    <a:extLst/>
                  </p:spPr>
                  <p:txBody>
                    <a:bodyPr/>
                    <a:lstStyle/>
                    <a:p>
                      <a:endParaRPr lang="en-US"/>
                    </a:p>
                  </p:txBody>
                </p:sp>
                <p:sp>
                  <p:nvSpPr>
                    <p:cNvPr id="2432" name="Line 2649"/>
                    <p:cNvSpPr>
                      <a:spLocks noChangeShapeType="1"/>
                    </p:cNvSpPr>
                    <p:nvPr/>
                  </p:nvSpPr>
                  <p:spPr bwMode="auto">
                    <a:xfrm>
                      <a:off x="2406" y="2595"/>
                      <a:ext cx="1" cy="102"/>
                    </a:xfrm>
                    <a:prstGeom prst="line">
                      <a:avLst/>
                    </a:prstGeom>
                    <a:grpFill/>
                    <a:ln w="9525">
                      <a:solidFill>
                        <a:schemeClr val="tx1"/>
                      </a:solidFill>
                      <a:round/>
                      <a:headEnd/>
                      <a:tailEnd/>
                    </a:ln>
                    <a:extLst/>
                  </p:spPr>
                  <p:txBody>
                    <a:bodyPr/>
                    <a:lstStyle/>
                    <a:p>
                      <a:endParaRPr lang="en-US"/>
                    </a:p>
                  </p:txBody>
                </p:sp>
              </p:grpSp>
              <p:grpSp>
                <p:nvGrpSpPr>
                  <p:cNvPr id="2339" name="Group 2655"/>
                  <p:cNvGrpSpPr>
                    <a:grpSpLocks/>
                  </p:cNvGrpSpPr>
                  <p:nvPr/>
                </p:nvGrpSpPr>
                <p:grpSpPr bwMode="auto">
                  <a:xfrm>
                    <a:off x="2313" y="2460"/>
                    <a:ext cx="123" cy="136"/>
                    <a:chOff x="2313" y="2460"/>
                    <a:chExt cx="123" cy="136"/>
                  </a:xfrm>
                  <a:grpFill/>
                </p:grpSpPr>
                <p:sp>
                  <p:nvSpPr>
                    <p:cNvPr id="2425" name="Freeform 2651"/>
                    <p:cNvSpPr>
                      <a:spLocks/>
                    </p:cNvSpPr>
                    <p:nvPr/>
                  </p:nvSpPr>
                  <p:spPr bwMode="auto">
                    <a:xfrm>
                      <a:off x="2313" y="2460"/>
                      <a:ext cx="123" cy="136"/>
                    </a:xfrm>
                    <a:custGeom>
                      <a:avLst/>
                      <a:gdLst>
                        <a:gd name="T0" fmla="*/ 62 w 246"/>
                        <a:gd name="T1" fmla="*/ 0 h 273"/>
                        <a:gd name="T2" fmla="*/ 0 w 246"/>
                        <a:gd name="T3" fmla="*/ 69 h 273"/>
                        <a:gd name="T4" fmla="*/ 0 w 246"/>
                        <a:gd name="T5" fmla="*/ 273 h 273"/>
                        <a:gd name="T6" fmla="*/ 185 w 246"/>
                        <a:gd name="T7" fmla="*/ 273 h 273"/>
                        <a:gd name="T8" fmla="*/ 246 w 246"/>
                        <a:gd name="T9" fmla="*/ 205 h 273"/>
                        <a:gd name="T10" fmla="*/ 246 w 246"/>
                        <a:gd name="T11" fmla="*/ 0 h 273"/>
                        <a:gd name="T12" fmla="*/ 62 w 246"/>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6" h="273">
                          <a:moveTo>
                            <a:pt x="62" y="0"/>
                          </a:moveTo>
                          <a:lnTo>
                            <a:pt x="0" y="69"/>
                          </a:lnTo>
                          <a:lnTo>
                            <a:pt x="0" y="273"/>
                          </a:lnTo>
                          <a:lnTo>
                            <a:pt x="185" y="273"/>
                          </a:lnTo>
                          <a:lnTo>
                            <a:pt x="246" y="205"/>
                          </a:lnTo>
                          <a:lnTo>
                            <a:pt x="246" y="0"/>
                          </a:lnTo>
                          <a:lnTo>
                            <a:pt x="62" y="0"/>
                          </a:lnTo>
                          <a:close/>
                        </a:path>
                      </a:pathLst>
                    </a:custGeom>
                    <a:grpFill/>
                    <a:ln w="9525">
                      <a:solidFill>
                        <a:schemeClr val="tx1"/>
                      </a:solidFill>
                      <a:prstDash val="solid"/>
                      <a:round/>
                      <a:headEnd/>
                      <a:tailEnd/>
                    </a:ln>
                  </p:spPr>
                  <p:txBody>
                    <a:bodyPr/>
                    <a:lstStyle/>
                    <a:p>
                      <a:endParaRPr lang="en-US"/>
                    </a:p>
                  </p:txBody>
                </p:sp>
                <p:sp>
                  <p:nvSpPr>
                    <p:cNvPr id="2426" name="Line 2652"/>
                    <p:cNvSpPr>
                      <a:spLocks noChangeShapeType="1"/>
                    </p:cNvSpPr>
                    <p:nvPr/>
                  </p:nvSpPr>
                  <p:spPr bwMode="auto">
                    <a:xfrm flipH="1">
                      <a:off x="2313" y="2494"/>
                      <a:ext cx="93" cy="1"/>
                    </a:xfrm>
                    <a:prstGeom prst="line">
                      <a:avLst/>
                    </a:prstGeom>
                    <a:grpFill/>
                    <a:ln w="9525">
                      <a:solidFill>
                        <a:schemeClr val="tx1"/>
                      </a:solidFill>
                      <a:round/>
                      <a:headEnd/>
                      <a:tailEnd/>
                    </a:ln>
                    <a:extLst/>
                  </p:spPr>
                  <p:txBody>
                    <a:bodyPr/>
                    <a:lstStyle/>
                    <a:p>
                      <a:endParaRPr lang="en-US"/>
                    </a:p>
                  </p:txBody>
                </p:sp>
                <p:sp>
                  <p:nvSpPr>
                    <p:cNvPr id="2427" name="Line 2653"/>
                    <p:cNvSpPr>
                      <a:spLocks noChangeShapeType="1"/>
                    </p:cNvSpPr>
                    <p:nvPr/>
                  </p:nvSpPr>
                  <p:spPr bwMode="auto">
                    <a:xfrm flipV="1">
                      <a:off x="2406" y="2460"/>
                      <a:ext cx="30" cy="34"/>
                    </a:xfrm>
                    <a:prstGeom prst="line">
                      <a:avLst/>
                    </a:prstGeom>
                    <a:grpFill/>
                    <a:ln w="9525">
                      <a:solidFill>
                        <a:schemeClr val="tx1"/>
                      </a:solidFill>
                      <a:round/>
                      <a:headEnd/>
                      <a:tailEnd/>
                    </a:ln>
                    <a:extLst/>
                  </p:spPr>
                  <p:txBody>
                    <a:bodyPr/>
                    <a:lstStyle/>
                    <a:p>
                      <a:endParaRPr lang="en-US"/>
                    </a:p>
                  </p:txBody>
                </p:sp>
                <p:sp>
                  <p:nvSpPr>
                    <p:cNvPr id="2428" name="Line 2654"/>
                    <p:cNvSpPr>
                      <a:spLocks noChangeShapeType="1"/>
                    </p:cNvSpPr>
                    <p:nvPr/>
                  </p:nvSpPr>
                  <p:spPr bwMode="auto">
                    <a:xfrm>
                      <a:off x="2406" y="2494"/>
                      <a:ext cx="1" cy="102"/>
                    </a:xfrm>
                    <a:prstGeom prst="line">
                      <a:avLst/>
                    </a:prstGeom>
                    <a:grpFill/>
                    <a:ln w="9525">
                      <a:solidFill>
                        <a:schemeClr val="tx1"/>
                      </a:solidFill>
                      <a:round/>
                      <a:headEnd/>
                      <a:tailEnd/>
                    </a:ln>
                    <a:extLst/>
                  </p:spPr>
                  <p:txBody>
                    <a:bodyPr/>
                    <a:lstStyle/>
                    <a:p>
                      <a:endParaRPr lang="en-US"/>
                    </a:p>
                  </p:txBody>
                </p:sp>
              </p:grpSp>
              <p:grpSp>
                <p:nvGrpSpPr>
                  <p:cNvPr id="2340" name="Group 2660"/>
                  <p:cNvGrpSpPr>
                    <a:grpSpLocks/>
                  </p:cNvGrpSpPr>
                  <p:nvPr/>
                </p:nvGrpSpPr>
                <p:grpSpPr bwMode="auto">
                  <a:xfrm>
                    <a:off x="2313" y="2359"/>
                    <a:ext cx="123" cy="136"/>
                    <a:chOff x="2313" y="2359"/>
                    <a:chExt cx="123" cy="136"/>
                  </a:xfrm>
                  <a:grpFill/>
                </p:grpSpPr>
                <p:sp>
                  <p:nvSpPr>
                    <p:cNvPr id="2421" name="Freeform 2656"/>
                    <p:cNvSpPr>
                      <a:spLocks/>
                    </p:cNvSpPr>
                    <p:nvPr/>
                  </p:nvSpPr>
                  <p:spPr bwMode="auto">
                    <a:xfrm>
                      <a:off x="2313" y="2359"/>
                      <a:ext cx="123" cy="136"/>
                    </a:xfrm>
                    <a:custGeom>
                      <a:avLst/>
                      <a:gdLst>
                        <a:gd name="T0" fmla="*/ 62 w 246"/>
                        <a:gd name="T1" fmla="*/ 0 h 273"/>
                        <a:gd name="T2" fmla="*/ 0 w 246"/>
                        <a:gd name="T3" fmla="*/ 69 h 273"/>
                        <a:gd name="T4" fmla="*/ 0 w 246"/>
                        <a:gd name="T5" fmla="*/ 273 h 273"/>
                        <a:gd name="T6" fmla="*/ 185 w 246"/>
                        <a:gd name="T7" fmla="*/ 273 h 273"/>
                        <a:gd name="T8" fmla="*/ 246 w 246"/>
                        <a:gd name="T9" fmla="*/ 205 h 273"/>
                        <a:gd name="T10" fmla="*/ 246 w 246"/>
                        <a:gd name="T11" fmla="*/ 0 h 273"/>
                        <a:gd name="T12" fmla="*/ 62 w 246"/>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6" h="273">
                          <a:moveTo>
                            <a:pt x="62" y="0"/>
                          </a:moveTo>
                          <a:lnTo>
                            <a:pt x="0" y="69"/>
                          </a:lnTo>
                          <a:lnTo>
                            <a:pt x="0" y="273"/>
                          </a:lnTo>
                          <a:lnTo>
                            <a:pt x="185" y="273"/>
                          </a:lnTo>
                          <a:lnTo>
                            <a:pt x="246" y="205"/>
                          </a:lnTo>
                          <a:lnTo>
                            <a:pt x="246" y="0"/>
                          </a:lnTo>
                          <a:lnTo>
                            <a:pt x="62" y="0"/>
                          </a:lnTo>
                          <a:close/>
                        </a:path>
                      </a:pathLst>
                    </a:custGeom>
                    <a:grpFill/>
                    <a:ln w="9525">
                      <a:solidFill>
                        <a:schemeClr val="tx1"/>
                      </a:solidFill>
                      <a:prstDash val="solid"/>
                      <a:round/>
                      <a:headEnd/>
                      <a:tailEnd/>
                    </a:ln>
                  </p:spPr>
                  <p:txBody>
                    <a:bodyPr/>
                    <a:lstStyle/>
                    <a:p>
                      <a:endParaRPr lang="en-US"/>
                    </a:p>
                  </p:txBody>
                </p:sp>
                <p:sp>
                  <p:nvSpPr>
                    <p:cNvPr id="2422" name="Line 2657"/>
                    <p:cNvSpPr>
                      <a:spLocks noChangeShapeType="1"/>
                    </p:cNvSpPr>
                    <p:nvPr/>
                  </p:nvSpPr>
                  <p:spPr bwMode="auto">
                    <a:xfrm flipH="1">
                      <a:off x="2313" y="2393"/>
                      <a:ext cx="93" cy="1"/>
                    </a:xfrm>
                    <a:prstGeom prst="line">
                      <a:avLst/>
                    </a:prstGeom>
                    <a:grpFill/>
                    <a:ln w="9525">
                      <a:solidFill>
                        <a:schemeClr val="tx1"/>
                      </a:solidFill>
                      <a:round/>
                      <a:headEnd/>
                      <a:tailEnd/>
                    </a:ln>
                    <a:extLst/>
                  </p:spPr>
                  <p:txBody>
                    <a:bodyPr/>
                    <a:lstStyle/>
                    <a:p>
                      <a:endParaRPr lang="en-US"/>
                    </a:p>
                  </p:txBody>
                </p:sp>
                <p:sp>
                  <p:nvSpPr>
                    <p:cNvPr id="2423" name="Line 2658"/>
                    <p:cNvSpPr>
                      <a:spLocks noChangeShapeType="1"/>
                    </p:cNvSpPr>
                    <p:nvPr/>
                  </p:nvSpPr>
                  <p:spPr bwMode="auto">
                    <a:xfrm flipV="1">
                      <a:off x="2406" y="2359"/>
                      <a:ext cx="30" cy="34"/>
                    </a:xfrm>
                    <a:prstGeom prst="line">
                      <a:avLst/>
                    </a:prstGeom>
                    <a:grpFill/>
                    <a:ln w="9525">
                      <a:solidFill>
                        <a:schemeClr val="tx1"/>
                      </a:solidFill>
                      <a:round/>
                      <a:headEnd/>
                      <a:tailEnd/>
                    </a:ln>
                    <a:extLst/>
                  </p:spPr>
                  <p:txBody>
                    <a:bodyPr/>
                    <a:lstStyle/>
                    <a:p>
                      <a:endParaRPr lang="en-US"/>
                    </a:p>
                  </p:txBody>
                </p:sp>
                <p:sp>
                  <p:nvSpPr>
                    <p:cNvPr id="2424" name="Line 2659"/>
                    <p:cNvSpPr>
                      <a:spLocks noChangeShapeType="1"/>
                    </p:cNvSpPr>
                    <p:nvPr/>
                  </p:nvSpPr>
                  <p:spPr bwMode="auto">
                    <a:xfrm>
                      <a:off x="2406" y="2393"/>
                      <a:ext cx="1" cy="102"/>
                    </a:xfrm>
                    <a:prstGeom prst="line">
                      <a:avLst/>
                    </a:prstGeom>
                    <a:grpFill/>
                    <a:ln w="9525">
                      <a:solidFill>
                        <a:schemeClr val="tx1"/>
                      </a:solidFill>
                      <a:round/>
                      <a:headEnd/>
                      <a:tailEnd/>
                    </a:ln>
                    <a:extLst/>
                  </p:spPr>
                  <p:txBody>
                    <a:bodyPr/>
                    <a:lstStyle/>
                    <a:p>
                      <a:endParaRPr lang="en-US"/>
                    </a:p>
                  </p:txBody>
                </p:sp>
              </p:grpSp>
              <p:grpSp>
                <p:nvGrpSpPr>
                  <p:cNvPr id="2341" name="Group 2665"/>
                  <p:cNvGrpSpPr>
                    <a:grpSpLocks/>
                  </p:cNvGrpSpPr>
                  <p:nvPr/>
                </p:nvGrpSpPr>
                <p:grpSpPr bwMode="auto">
                  <a:xfrm>
                    <a:off x="2313" y="2258"/>
                    <a:ext cx="123" cy="136"/>
                    <a:chOff x="2313" y="2258"/>
                    <a:chExt cx="123" cy="136"/>
                  </a:xfrm>
                  <a:grpFill/>
                </p:grpSpPr>
                <p:sp>
                  <p:nvSpPr>
                    <p:cNvPr id="2417" name="Freeform 2661"/>
                    <p:cNvSpPr>
                      <a:spLocks/>
                    </p:cNvSpPr>
                    <p:nvPr/>
                  </p:nvSpPr>
                  <p:spPr bwMode="auto">
                    <a:xfrm>
                      <a:off x="2313" y="2258"/>
                      <a:ext cx="123" cy="136"/>
                    </a:xfrm>
                    <a:custGeom>
                      <a:avLst/>
                      <a:gdLst>
                        <a:gd name="T0" fmla="*/ 62 w 246"/>
                        <a:gd name="T1" fmla="*/ 0 h 273"/>
                        <a:gd name="T2" fmla="*/ 0 w 246"/>
                        <a:gd name="T3" fmla="*/ 69 h 273"/>
                        <a:gd name="T4" fmla="*/ 0 w 246"/>
                        <a:gd name="T5" fmla="*/ 273 h 273"/>
                        <a:gd name="T6" fmla="*/ 185 w 246"/>
                        <a:gd name="T7" fmla="*/ 273 h 273"/>
                        <a:gd name="T8" fmla="*/ 246 w 246"/>
                        <a:gd name="T9" fmla="*/ 205 h 273"/>
                        <a:gd name="T10" fmla="*/ 246 w 246"/>
                        <a:gd name="T11" fmla="*/ 0 h 273"/>
                        <a:gd name="T12" fmla="*/ 62 w 246"/>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6" h="273">
                          <a:moveTo>
                            <a:pt x="62" y="0"/>
                          </a:moveTo>
                          <a:lnTo>
                            <a:pt x="0" y="69"/>
                          </a:lnTo>
                          <a:lnTo>
                            <a:pt x="0" y="273"/>
                          </a:lnTo>
                          <a:lnTo>
                            <a:pt x="185" y="273"/>
                          </a:lnTo>
                          <a:lnTo>
                            <a:pt x="246" y="205"/>
                          </a:lnTo>
                          <a:lnTo>
                            <a:pt x="246" y="0"/>
                          </a:lnTo>
                          <a:lnTo>
                            <a:pt x="62" y="0"/>
                          </a:lnTo>
                          <a:close/>
                        </a:path>
                      </a:pathLst>
                    </a:custGeom>
                    <a:grpFill/>
                    <a:ln w="9525">
                      <a:solidFill>
                        <a:schemeClr val="tx1"/>
                      </a:solidFill>
                      <a:prstDash val="solid"/>
                      <a:round/>
                      <a:headEnd/>
                      <a:tailEnd/>
                    </a:ln>
                  </p:spPr>
                  <p:txBody>
                    <a:bodyPr/>
                    <a:lstStyle/>
                    <a:p>
                      <a:endParaRPr lang="en-US"/>
                    </a:p>
                  </p:txBody>
                </p:sp>
                <p:sp>
                  <p:nvSpPr>
                    <p:cNvPr id="2418" name="Line 2662"/>
                    <p:cNvSpPr>
                      <a:spLocks noChangeShapeType="1"/>
                    </p:cNvSpPr>
                    <p:nvPr/>
                  </p:nvSpPr>
                  <p:spPr bwMode="auto">
                    <a:xfrm flipH="1">
                      <a:off x="2313" y="2292"/>
                      <a:ext cx="93" cy="1"/>
                    </a:xfrm>
                    <a:prstGeom prst="line">
                      <a:avLst/>
                    </a:prstGeom>
                    <a:grpFill/>
                    <a:ln w="9525">
                      <a:solidFill>
                        <a:schemeClr val="tx1"/>
                      </a:solidFill>
                      <a:round/>
                      <a:headEnd/>
                      <a:tailEnd/>
                    </a:ln>
                    <a:extLst/>
                  </p:spPr>
                  <p:txBody>
                    <a:bodyPr/>
                    <a:lstStyle/>
                    <a:p>
                      <a:endParaRPr lang="en-US"/>
                    </a:p>
                  </p:txBody>
                </p:sp>
                <p:sp>
                  <p:nvSpPr>
                    <p:cNvPr id="2419" name="Line 2663"/>
                    <p:cNvSpPr>
                      <a:spLocks noChangeShapeType="1"/>
                    </p:cNvSpPr>
                    <p:nvPr/>
                  </p:nvSpPr>
                  <p:spPr bwMode="auto">
                    <a:xfrm flipV="1">
                      <a:off x="2406" y="2258"/>
                      <a:ext cx="30" cy="34"/>
                    </a:xfrm>
                    <a:prstGeom prst="line">
                      <a:avLst/>
                    </a:prstGeom>
                    <a:grpFill/>
                    <a:ln w="9525">
                      <a:solidFill>
                        <a:schemeClr val="tx1"/>
                      </a:solidFill>
                      <a:round/>
                      <a:headEnd/>
                      <a:tailEnd/>
                    </a:ln>
                    <a:extLst/>
                  </p:spPr>
                  <p:txBody>
                    <a:bodyPr/>
                    <a:lstStyle/>
                    <a:p>
                      <a:endParaRPr lang="en-US"/>
                    </a:p>
                  </p:txBody>
                </p:sp>
                <p:sp>
                  <p:nvSpPr>
                    <p:cNvPr id="2420" name="Line 2664"/>
                    <p:cNvSpPr>
                      <a:spLocks noChangeShapeType="1"/>
                    </p:cNvSpPr>
                    <p:nvPr/>
                  </p:nvSpPr>
                  <p:spPr bwMode="auto">
                    <a:xfrm>
                      <a:off x="2406" y="2292"/>
                      <a:ext cx="1" cy="102"/>
                    </a:xfrm>
                    <a:prstGeom prst="line">
                      <a:avLst/>
                    </a:prstGeom>
                    <a:grpFill/>
                    <a:ln w="9525">
                      <a:solidFill>
                        <a:schemeClr val="tx1"/>
                      </a:solidFill>
                      <a:round/>
                      <a:headEnd/>
                      <a:tailEnd/>
                    </a:ln>
                    <a:extLst/>
                  </p:spPr>
                  <p:txBody>
                    <a:bodyPr/>
                    <a:lstStyle/>
                    <a:p>
                      <a:endParaRPr lang="en-US"/>
                    </a:p>
                  </p:txBody>
                </p:sp>
              </p:grpSp>
              <p:grpSp>
                <p:nvGrpSpPr>
                  <p:cNvPr id="2342" name="Group 2670"/>
                  <p:cNvGrpSpPr>
                    <a:grpSpLocks/>
                  </p:cNvGrpSpPr>
                  <p:nvPr/>
                </p:nvGrpSpPr>
                <p:grpSpPr bwMode="auto">
                  <a:xfrm>
                    <a:off x="2313" y="2157"/>
                    <a:ext cx="123" cy="136"/>
                    <a:chOff x="2313" y="2157"/>
                    <a:chExt cx="123" cy="136"/>
                  </a:xfrm>
                  <a:grpFill/>
                </p:grpSpPr>
                <p:sp>
                  <p:nvSpPr>
                    <p:cNvPr id="2413" name="Freeform 2666"/>
                    <p:cNvSpPr>
                      <a:spLocks/>
                    </p:cNvSpPr>
                    <p:nvPr/>
                  </p:nvSpPr>
                  <p:spPr bwMode="auto">
                    <a:xfrm>
                      <a:off x="2313" y="2157"/>
                      <a:ext cx="123" cy="136"/>
                    </a:xfrm>
                    <a:custGeom>
                      <a:avLst/>
                      <a:gdLst>
                        <a:gd name="T0" fmla="*/ 62 w 246"/>
                        <a:gd name="T1" fmla="*/ 0 h 273"/>
                        <a:gd name="T2" fmla="*/ 0 w 246"/>
                        <a:gd name="T3" fmla="*/ 69 h 273"/>
                        <a:gd name="T4" fmla="*/ 0 w 246"/>
                        <a:gd name="T5" fmla="*/ 273 h 273"/>
                        <a:gd name="T6" fmla="*/ 185 w 246"/>
                        <a:gd name="T7" fmla="*/ 273 h 273"/>
                        <a:gd name="T8" fmla="*/ 246 w 246"/>
                        <a:gd name="T9" fmla="*/ 205 h 273"/>
                        <a:gd name="T10" fmla="*/ 246 w 246"/>
                        <a:gd name="T11" fmla="*/ 0 h 273"/>
                        <a:gd name="T12" fmla="*/ 62 w 246"/>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6" h="273">
                          <a:moveTo>
                            <a:pt x="62" y="0"/>
                          </a:moveTo>
                          <a:lnTo>
                            <a:pt x="0" y="69"/>
                          </a:lnTo>
                          <a:lnTo>
                            <a:pt x="0" y="273"/>
                          </a:lnTo>
                          <a:lnTo>
                            <a:pt x="185" y="273"/>
                          </a:lnTo>
                          <a:lnTo>
                            <a:pt x="246" y="205"/>
                          </a:lnTo>
                          <a:lnTo>
                            <a:pt x="246" y="0"/>
                          </a:lnTo>
                          <a:lnTo>
                            <a:pt x="62" y="0"/>
                          </a:lnTo>
                          <a:close/>
                        </a:path>
                      </a:pathLst>
                    </a:custGeom>
                    <a:grpFill/>
                    <a:ln w="9525">
                      <a:solidFill>
                        <a:schemeClr val="tx1"/>
                      </a:solidFill>
                      <a:prstDash val="solid"/>
                      <a:round/>
                      <a:headEnd/>
                      <a:tailEnd/>
                    </a:ln>
                  </p:spPr>
                  <p:txBody>
                    <a:bodyPr/>
                    <a:lstStyle/>
                    <a:p>
                      <a:endParaRPr lang="en-US"/>
                    </a:p>
                  </p:txBody>
                </p:sp>
                <p:sp>
                  <p:nvSpPr>
                    <p:cNvPr id="2414" name="Line 2667"/>
                    <p:cNvSpPr>
                      <a:spLocks noChangeShapeType="1"/>
                    </p:cNvSpPr>
                    <p:nvPr/>
                  </p:nvSpPr>
                  <p:spPr bwMode="auto">
                    <a:xfrm flipH="1">
                      <a:off x="2313" y="2191"/>
                      <a:ext cx="93" cy="1"/>
                    </a:xfrm>
                    <a:prstGeom prst="line">
                      <a:avLst/>
                    </a:prstGeom>
                    <a:grpFill/>
                    <a:ln w="9525">
                      <a:solidFill>
                        <a:schemeClr val="tx1"/>
                      </a:solidFill>
                      <a:round/>
                      <a:headEnd/>
                      <a:tailEnd/>
                    </a:ln>
                    <a:extLst/>
                  </p:spPr>
                  <p:txBody>
                    <a:bodyPr/>
                    <a:lstStyle/>
                    <a:p>
                      <a:endParaRPr lang="en-US"/>
                    </a:p>
                  </p:txBody>
                </p:sp>
                <p:sp>
                  <p:nvSpPr>
                    <p:cNvPr id="2415" name="Line 2668"/>
                    <p:cNvSpPr>
                      <a:spLocks noChangeShapeType="1"/>
                    </p:cNvSpPr>
                    <p:nvPr/>
                  </p:nvSpPr>
                  <p:spPr bwMode="auto">
                    <a:xfrm flipV="1">
                      <a:off x="2406" y="2157"/>
                      <a:ext cx="30" cy="34"/>
                    </a:xfrm>
                    <a:prstGeom prst="line">
                      <a:avLst/>
                    </a:prstGeom>
                    <a:grpFill/>
                    <a:ln w="9525">
                      <a:solidFill>
                        <a:schemeClr val="tx1"/>
                      </a:solidFill>
                      <a:round/>
                      <a:headEnd/>
                      <a:tailEnd/>
                    </a:ln>
                    <a:extLst/>
                  </p:spPr>
                  <p:txBody>
                    <a:bodyPr/>
                    <a:lstStyle/>
                    <a:p>
                      <a:endParaRPr lang="en-US"/>
                    </a:p>
                  </p:txBody>
                </p:sp>
                <p:sp>
                  <p:nvSpPr>
                    <p:cNvPr id="2416" name="Line 2669"/>
                    <p:cNvSpPr>
                      <a:spLocks noChangeShapeType="1"/>
                    </p:cNvSpPr>
                    <p:nvPr/>
                  </p:nvSpPr>
                  <p:spPr bwMode="auto">
                    <a:xfrm>
                      <a:off x="2406" y="2191"/>
                      <a:ext cx="1" cy="102"/>
                    </a:xfrm>
                    <a:prstGeom prst="line">
                      <a:avLst/>
                    </a:prstGeom>
                    <a:grpFill/>
                    <a:ln w="9525">
                      <a:solidFill>
                        <a:schemeClr val="tx1"/>
                      </a:solidFill>
                      <a:round/>
                      <a:headEnd/>
                      <a:tailEnd/>
                    </a:ln>
                    <a:extLst/>
                  </p:spPr>
                  <p:txBody>
                    <a:bodyPr/>
                    <a:lstStyle/>
                    <a:p>
                      <a:endParaRPr lang="en-US"/>
                    </a:p>
                  </p:txBody>
                </p:sp>
              </p:grpSp>
              <p:grpSp>
                <p:nvGrpSpPr>
                  <p:cNvPr id="2343" name="Group 2675"/>
                  <p:cNvGrpSpPr>
                    <a:grpSpLocks/>
                  </p:cNvGrpSpPr>
                  <p:nvPr/>
                </p:nvGrpSpPr>
                <p:grpSpPr bwMode="auto">
                  <a:xfrm>
                    <a:off x="2313" y="2056"/>
                    <a:ext cx="123" cy="136"/>
                    <a:chOff x="2313" y="2056"/>
                    <a:chExt cx="123" cy="136"/>
                  </a:xfrm>
                  <a:grpFill/>
                </p:grpSpPr>
                <p:sp>
                  <p:nvSpPr>
                    <p:cNvPr id="2409" name="Freeform 2671"/>
                    <p:cNvSpPr>
                      <a:spLocks/>
                    </p:cNvSpPr>
                    <p:nvPr/>
                  </p:nvSpPr>
                  <p:spPr bwMode="auto">
                    <a:xfrm>
                      <a:off x="2313" y="2056"/>
                      <a:ext cx="123" cy="136"/>
                    </a:xfrm>
                    <a:custGeom>
                      <a:avLst/>
                      <a:gdLst>
                        <a:gd name="T0" fmla="*/ 62 w 246"/>
                        <a:gd name="T1" fmla="*/ 0 h 273"/>
                        <a:gd name="T2" fmla="*/ 0 w 246"/>
                        <a:gd name="T3" fmla="*/ 69 h 273"/>
                        <a:gd name="T4" fmla="*/ 0 w 246"/>
                        <a:gd name="T5" fmla="*/ 273 h 273"/>
                        <a:gd name="T6" fmla="*/ 185 w 246"/>
                        <a:gd name="T7" fmla="*/ 273 h 273"/>
                        <a:gd name="T8" fmla="*/ 246 w 246"/>
                        <a:gd name="T9" fmla="*/ 206 h 273"/>
                        <a:gd name="T10" fmla="*/ 246 w 246"/>
                        <a:gd name="T11" fmla="*/ 0 h 273"/>
                        <a:gd name="T12" fmla="*/ 62 w 246"/>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6" h="273">
                          <a:moveTo>
                            <a:pt x="62" y="0"/>
                          </a:moveTo>
                          <a:lnTo>
                            <a:pt x="0" y="69"/>
                          </a:lnTo>
                          <a:lnTo>
                            <a:pt x="0" y="273"/>
                          </a:lnTo>
                          <a:lnTo>
                            <a:pt x="185" y="273"/>
                          </a:lnTo>
                          <a:lnTo>
                            <a:pt x="246" y="206"/>
                          </a:lnTo>
                          <a:lnTo>
                            <a:pt x="246" y="0"/>
                          </a:lnTo>
                          <a:lnTo>
                            <a:pt x="62" y="0"/>
                          </a:lnTo>
                          <a:close/>
                        </a:path>
                      </a:pathLst>
                    </a:custGeom>
                    <a:grpFill/>
                    <a:ln w="9525">
                      <a:solidFill>
                        <a:schemeClr val="tx1"/>
                      </a:solidFill>
                      <a:prstDash val="solid"/>
                      <a:round/>
                      <a:headEnd/>
                      <a:tailEnd/>
                    </a:ln>
                  </p:spPr>
                  <p:txBody>
                    <a:bodyPr/>
                    <a:lstStyle/>
                    <a:p>
                      <a:endParaRPr lang="en-US"/>
                    </a:p>
                  </p:txBody>
                </p:sp>
                <p:sp>
                  <p:nvSpPr>
                    <p:cNvPr id="2410" name="Line 2672"/>
                    <p:cNvSpPr>
                      <a:spLocks noChangeShapeType="1"/>
                    </p:cNvSpPr>
                    <p:nvPr/>
                  </p:nvSpPr>
                  <p:spPr bwMode="auto">
                    <a:xfrm flipH="1">
                      <a:off x="2313" y="2091"/>
                      <a:ext cx="93" cy="1"/>
                    </a:xfrm>
                    <a:prstGeom prst="line">
                      <a:avLst/>
                    </a:prstGeom>
                    <a:grpFill/>
                    <a:ln w="9525">
                      <a:solidFill>
                        <a:schemeClr val="tx1"/>
                      </a:solidFill>
                      <a:round/>
                      <a:headEnd/>
                      <a:tailEnd/>
                    </a:ln>
                    <a:extLst/>
                  </p:spPr>
                  <p:txBody>
                    <a:bodyPr/>
                    <a:lstStyle/>
                    <a:p>
                      <a:endParaRPr lang="en-US"/>
                    </a:p>
                  </p:txBody>
                </p:sp>
                <p:sp>
                  <p:nvSpPr>
                    <p:cNvPr id="2411" name="Line 2673"/>
                    <p:cNvSpPr>
                      <a:spLocks noChangeShapeType="1"/>
                    </p:cNvSpPr>
                    <p:nvPr/>
                  </p:nvSpPr>
                  <p:spPr bwMode="auto">
                    <a:xfrm flipV="1">
                      <a:off x="2406" y="2056"/>
                      <a:ext cx="30" cy="35"/>
                    </a:xfrm>
                    <a:prstGeom prst="line">
                      <a:avLst/>
                    </a:prstGeom>
                    <a:grpFill/>
                    <a:ln w="9525">
                      <a:solidFill>
                        <a:schemeClr val="tx1"/>
                      </a:solidFill>
                      <a:round/>
                      <a:headEnd/>
                      <a:tailEnd/>
                    </a:ln>
                    <a:extLst/>
                  </p:spPr>
                  <p:txBody>
                    <a:bodyPr/>
                    <a:lstStyle/>
                    <a:p>
                      <a:endParaRPr lang="en-US"/>
                    </a:p>
                  </p:txBody>
                </p:sp>
                <p:sp>
                  <p:nvSpPr>
                    <p:cNvPr id="2412" name="Line 2674"/>
                    <p:cNvSpPr>
                      <a:spLocks noChangeShapeType="1"/>
                    </p:cNvSpPr>
                    <p:nvPr/>
                  </p:nvSpPr>
                  <p:spPr bwMode="auto">
                    <a:xfrm>
                      <a:off x="2406" y="2091"/>
                      <a:ext cx="1" cy="101"/>
                    </a:xfrm>
                    <a:prstGeom prst="line">
                      <a:avLst/>
                    </a:prstGeom>
                    <a:grpFill/>
                    <a:ln w="9525">
                      <a:solidFill>
                        <a:schemeClr val="tx1"/>
                      </a:solidFill>
                      <a:round/>
                      <a:headEnd/>
                      <a:tailEnd/>
                    </a:ln>
                    <a:extLst/>
                  </p:spPr>
                  <p:txBody>
                    <a:bodyPr/>
                    <a:lstStyle/>
                    <a:p>
                      <a:endParaRPr lang="en-US"/>
                    </a:p>
                  </p:txBody>
                </p:sp>
              </p:grpSp>
              <p:grpSp>
                <p:nvGrpSpPr>
                  <p:cNvPr id="2344" name="Group 2680"/>
                  <p:cNvGrpSpPr>
                    <a:grpSpLocks/>
                  </p:cNvGrpSpPr>
                  <p:nvPr/>
                </p:nvGrpSpPr>
                <p:grpSpPr bwMode="auto">
                  <a:xfrm>
                    <a:off x="2313" y="1955"/>
                    <a:ext cx="123" cy="136"/>
                    <a:chOff x="2313" y="1955"/>
                    <a:chExt cx="123" cy="136"/>
                  </a:xfrm>
                  <a:grpFill/>
                </p:grpSpPr>
                <p:sp>
                  <p:nvSpPr>
                    <p:cNvPr id="2405" name="Freeform 2676"/>
                    <p:cNvSpPr>
                      <a:spLocks/>
                    </p:cNvSpPr>
                    <p:nvPr/>
                  </p:nvSpPr>
                  <p:spPr bwMode="auto">
                    <a:xfrm>
                      <a:off x="2313" y="1955"/>
                      <a:ext cx="123" cy="136"/>
                    </a:xfrm>
                    <a:custGeom>
                      <a:avLst/>
                      <a:gdLst>
                        <a:gd name="T0" fmla="*/ 62 w 246"/>
                        <a:gd name="T1" fmla="*/ 0 h 273"/>
                        <a:gd name="T2" fmla="*/ 0 w 246"/>
                        <a:gd name="T3" fmla="*/ 69 h 273"/>
                        <a:gd name="T4" fmla="*/ 0 w 246"/>
                        <a:gd name="T5" fmla="*/ 273 h 273"/>
                        <a:gd name="T6" fmla="*/ 185 w 246"/>
                        <a:gd name="T7" fmla="*/ 273 h 273"/>
                        <a:gd name="T8" fmla="*/ 246 w 246"/>
                        <a:gd name="T9" fmla="*/ 206 h 273"/>
                        <a:gd name="T10" fmla="*/ 246 w 246"/>
                        <a:gd name="T11" fmla="*/ 0 h 273"/>
                        <a:gd name="T12" fmla="*/ 62 w 246"/>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6" h="273">
                          <a:moveTo>
                            <a:pt x="62" y="0"/>
                          </a:moveTo>
                          <a:lnTo>
                            <a:pt x="0" y="69"/>
                          </a:lnTo>
                          <a:lnTo>
                            <a:pt x="0" y="273"/>
                          </a:lnTo>
                          <a:lnTo>
                            <a:pt x="185" y="273"/>
                          </a:lnTo>
                          <a:lnTo>
                            <a:pt x="246" y="206"/>
                          </a:lnTo>
                          <a:lnTo>
                            <a:pt x="246" y="0"/>
                          </a:lnTo>
                          <a:lnTo>
                            <a:pt x="62" y="0"/>
                          </a:lnTo>
                          <a:close/>
                        </a:path>
                      </a:pathLst>
                    </a:custGeom>
                    <a:grpFill/>
                    <a:ln w="9525">
                      <a:solidFill>
                        <a:schemeClr val="tx1"/>
                      </a:solidFill>
                      <a:prstDash val="solid"/>
                      <a:round/>
                      <a:headEnd/>
                      <a:tailEnd/>
                    </a:ln>
                  </p:spPr>
                  <p:txBody>
                    <a:bodyPr/>
                    <a:lstStyle/>
                    <a:p>
                      <a:endParaRPr lang="en-US"/>
                    </a:p>
                  </p:txBody>
                </p:sp>
                <p:sp>
                  <p:nvSpPr>
                    <p:cNvPr id="2406" name="Line 2677"/>
                    <p:cNvSpPr>
                      <a:spLocks noChangeShapeType="1"/>
                    </p:cNvSpPr>
                    <p:nvPr/>
                  </p:nvSpPr>
                  <p:spPr bwMode="auto">
                    <a:xfrm flipH="1">
                      <a:off x="2313" y="1990"/>
                      <a:ext cx="93" cy="1"/>
                    </a:xfrm>
                    <a:prstGeom prst="line">
                      <a:avLst/>
                    </a:prstGeom>
                    <a:grpFill/>
                    <a:ln w="9525">
                      <a:solidFill>
                        <a:schemeClr val="tx1"/>
                      </a:solidFill>
                      <a:round/>
                      <a:headEnd/>
                      <a:tailEnd/>
                    </a:ln>
                    <a:extLst/>
                  </p:spPr>
                  <p:txBody>
                    <a:bodyPr/>
                    <a:lstStyle/>
                    <a:p>
                      <a:endParaRPr lang="en-US"/>
                    </a:p>
                  </p:txBody>
                </p:sp>
                <p:sp>
                  <p:nvSpPr>
                    <p:cNvPr id="2407" name="Line 2678"/>
                    <p:cNvSpPr>
                      <a:spLocks noChangeShapeType="1"/>
                    </p:cNvSpPr>
                    <p:nvPr/>
                  </p:nvSpPr>
                  <p:spPr bwMode="auto">
                    <a:xfrm flipV="1">
                      <a:off x="2406" y="1955"/>
                      <a:ext cx="30" cy="35"/>
                    </a:xfrm>
                    <a:prstGeom prst="line">
                      <a:avLst/>
                    </a:prstGeom>
                    <a:grpFill/>
                    <a:ln w="9525">
                      <a:solidFill>
                        <a:schemeClr val="tx1"/>
                      </a:solidFill>
                      <a:round/>
                      <a:headEnd/>
                      <a:tailEnd/>
                    </a:ln>
                    <a:extLst/>
                  </p:spPr>
                  <p:txBody>
                    <a:bodyPr/>
                    <a:lstStyle/>
                    <a:p>
                      <a:endParaRPr lang="en-US"/>
                    </a:p>
                  </p:txBody>
                </p:sp>
                <p:sp>
                  <p:nvSpPr>
                    <p:cNvPr id="2408" name="Line 2679"/>
                    <p:cNvSpPr>
                      <a:spLocks noChangeShapeType="1"/>
                    </p:cNvSpPr>
                    <p:nvPr/>
                  </p:nvSpPr>
                  <p:spPr bwMode="auto">
                    <a:xfrm>
                      <a:off x="2406" y="1990"/>
                      <a:ext cx="1" cy="101"/>
                    </a:xfrm>
                    <a:prstGeom prst="line">
                      <a:avLst/>
                    </a:prstGeom>
                    <a:grpFill/>
                    <a:ln w="9525">
                      <a:solidFill>
                        <a:schemeClr val="tx1"/>
                      </a:solidFill>
                      <a:round/>
                      <a:headEnd/>
                      <a:tailEnd/>
                    </a:ln>
                    <a:extLst/>
                  </p:spPr>
                  <p:txBody>
                    <a:bodyPr/>
                    <a:lstStyle/>
                    <a:p>
                      <a:endParaRPr lang="en-US"/>
                    </a:p>
                  </p:txBody>
                </p:sp>
              </p:grpSp>
              <p:grpSp>
                <p:nvGrpSpPr>
                  <p:cNvPr id="2345" name="Group 2685"/>
                  <p:cNvGrpSpPr>
                    <a:grpSpLocks/>
                  </p:cNvGrpSpPr>
                  <p:nvPr/>
                </p:nvGrpSpPr>
                <p:grpSpPr bwMode="auto">
                  <a:xfrm>
                    <a:off x="2408" y="2662"/>
                    <a:ext cx="124" cy="136"/>
                    <a:chOff x="2408" y="2662"/>
                    <a:chExt cx="124" cy="136"/>
                  </a:xfrm>
                  <a:grpFill/>
                </p:grpSpPr>
                <p:sp>
                  <p:nvSpPr>
                    <p:cNvPr id="2401" name="Freeform 2681"/>
                    <p:cNvSpPr>
                      <a:spLocks/>
                    </p:cNvSpPr>
                    <p:nvPr/>
                  </p:nvSpPr>
                  <p:spPr bwMode="auto">
                    <a:xfrm>
                      <a:off x="2408" y="2662"/>
                      <a:ext cx="124" cy="136"/>
                    </a:xfrm>
                    <a:custGeom>
                      <a:avLst/>
                      <a:gdLst>
                        <a:gd name="T0" fmla="*/ 63 w 247"/>
                        <a:gd name="T1" fmla="*/ 0 h 273"/>
                        <a:gd name="T2" fmla="*/ 0 w 247"/>
                        <a:gd name="T3" fmla="*/ 70 h 273"/>
                        <a:gd name="T4" fmla="*/ 0 w 247"/>
                        <a:gd name="T5" fmla="*/ 273 h 273"/>
                        <a:gd name="T6" fmla="*/ 186 w 247"/>
                        <a:gd name="T7" fmla="*/ 273 h 273"/>
                        <a:gd name="T8" fmla="*/ 247 w 247"/>
                        <a:gd name="T9" fmla="*/ 206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70"/>
                          </a:lnTo>
                          <a:lnTo>
                            <a:pt x="0" y="273"/>
                          </a:lnTo>
                          <a:lnTo>
                            <a:pt x="186" y="273"/>
                          </a:lnTo>
                          <a:lnTo>
                            <a:pt x="247" y="206"/>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2402" name="Line 2682"/>
                    <p:cNvSpPr>
                      <a:spLocks noChangeShapeType="1"/>
                    </p:cNvSpPr>
                    <p:nvPr/>
                  </p:nvSpPr>
                  <p:spPr bwMode="auto">
                    <a:xfrm flipH="1">
                      <a:off x="2408" y="2696"/>
                      <a:ext cx="93" cy="1"/>
                    </a:xfrm>
                    <a:prstGeom prst="line">
                      <a:avLst/>
                    </a:prstGeom>
                    <a:grpFill/>
                    <a:ln w="9525">
                      <a:solidFill>
                        <a:schemeClr val="tx1"/>
                      </a:solidFill>
                      <a:round/>
                      <a:headEnd/>
                      <a:tailEnd/>
                    </a:ln>
                    <a:extLst/>
                  </p:spPr>
                  <p:txBody>
                    <a:bodyPr/>
                    <a:lstStyle/>
                    <a:p>
                      <a:endParaRPr lang="en-US"/>
                    </a:p>
                  </p:txBody>
                </p:sp>
                <p:sp>
                  <p:nvSpPr>
                    <p:cNvPr id="2403" name="Line 2683"/>
                    <p:cNvSpPr>
                      <a:spLocks noChangeShapeType="1"/>
                    </p:cNvSpPr>
                    <p:nvPr/>
                  </p:nvSpPr>
                  <p:spPr bwMode="auto">
                    <a:xfrm flipV="1">
                      <a:off x="2501" y="2662"/>
                      <a:ext cx="31" cy="34"/>
                    </a:xfrm>
                    <a:prstGeom prst="line">
                      <a:avLst/>
                    </a:prstGeom>
                    <a:grpFill/>
                    <a:ln w="9525">
                      <a:solidFill>
                        <a:schemeClr val="tx1"/>
                      </a:solidFill>
                      <a:round/>
                      <a:headEnd/>
                      <a:tailEnd/>
                    </a:ln>
                    <a:extLst/>
                  </p:spPr>
                  <p:txBody>
                    <a:bodyPr/>
                    <a:lstStyle/>
                    <a:p>
                      <a:endParaRPr lang="en-US"/>
                    </a:p>
                  </p:txBody>
                </p:sp>
                <p:sp>
                  <p:nvSpPr>
                    <p:cNvPr id="2404" name="Line 2684"/>
                    <p:cNvSpPr>
                      <a:spLocks noChangeShapeType="1"/>
                    </p:cNvSpPr>
                    <p:nvPr/>
                  </p:nvSpPr>
                  <p:spPr bwMode="auto">
                    <a:xfrm>
                      <a:off x="2501" y="2696"/>
                      <a:ext cx="1" cy="102"/>
                    </a:xfrm>
                    <a:prstGeom prst="line">
                      <a:avLst/>
                    </a:prstGeom>
                    <a:grpFill/>
                    <a:ln w="9525">
                      <a:solidFill>
                        <a:schemeClr val="tx1"/>
                      </a:solidFill>
                      <a:round/>
                      <a:headEnd/>
                      <a:tailEnd/>
                    </a:ln>
                    <a:extLst/>
                  </p:spPr>
                  <p:txBody>
                    <a:bodyPr/>
                    <a:lstStyle/>
                    <a:p>
                      <a:endParaRPr lang="en-US"/>
                    </a:p>
                  </p:txBody>
                </p:sp>
              </p:grpSp>
              <p:grpSp>
                <p:nvGrpSpPr>
                  <p:cNvPr id="2346" name="Group 2690"/>
                  <p:cNvGrpSpPr>
                    <a:grpSpLocks/>
                  </p:cNvGrpSpPr>
                  <p:nvPr/>
                </p:nvGrpSpPr>
                <p:grpSpPr bwMode="auto">
                  <a:xfrm>
                    <a:off x="2408" y="2561"/>
                    <a:ext cx="124" cy="136"/>
                    <a:chOff x="2408" y="2561"/>
                    <a:chExt cx="124" cy="136"/>
                  </a:xfrm>
                  <a:grpFill/>
                </p:grpSpPr>
                <p:sp>
                  <p:nvSpPr>
                    <p:cNvPr id="2397" name="Freeform 2686"/>
                    <p:cNvSpPr>
                      <a:spLocks/>
                    </p:cNvSpPr>
                    <p:nvPr/>
                  </p:nvSpPr>
                  <p:spPr bwMode="auto">
                    <a:xfrm>
                      <a:off x="2408" y="2561"/>
                      <a:ext cx="124" cy="136"/>
                    </a:xfrm>
                    <a:custGeom>
                      <a:avLst/>
                      <a:gdLst>
                        <a:gd name="T0" fmla="*/ 63 w 247"/>
                        <a:gd name="T1" fmla="*/ 0 h 273"/>
                        <a:gd name="T2" fmla="*/ 0 w 247"/>
                        <a:gd name="T3" fmla="*/ 70 h 273"/>
                        <a:gd name="T4" fmla="*/ 0 w 247"/>
                        <a:gd name="T5" fmla="*/ 273 h 273"/>
                        <a:gd name="T6" fmla="*/ 186 w 247"/>
                        <a:gd name="T7" fmla="*/ 273 h 273"/>
                        <a:gd name="T8" fmla="*/ 247 w 247"/>
                        <a:gd name="T9" fmla="*/ 206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70"/>
                          </a:lnTo>
                          <a:lnTo>
                            <a:pt x="0" y="273"/>
                          </a:lnTo>
                          <a:lnTo>
                            <a:pt x="186" y="273"/>
                          </a:lnTo>
                          <a:lnTo>
                            <a:pt x="247" y="206"/>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2398" name="Line 2687"/>
                    <p:cNvSpPr>
                      <a:spLocks noChangeShapeType="1"/>
                    </p:cNvSpPr>
                    <p:nvPr/>
                  </p:nvSpPr>
                  <p:spPr bwMode="auto">
                    <a:xfrm flipH="1">
                      <a:off x="2408" y="2595"/>
                      <a:ext cx="93" cy="1"/>
                    </a:xfrm>
                    <a:prstGeom prst="line">
                      <a:avLst/>
                    </a:prstGeom>
                    <a:grpFill/>
                    <a:ln w="9525">
                      <a:solidFill>
                        <a:schemeClr val="tx1"/>
                      </a:solidFill>
                      <a:round/>
                      <a:headEnd/>
                      <a:tailEnd/>
                    </a:ln>
                    <a:extLst/>
                  </p:spPr>
                  <p:txBody>
                    <a:bodyPr/>
                    <a:lstStyle/>
                    <a:p>
                      <a:endParaRPr lang="en-US"/>
                    </a:p>
                  </p:txBody>
                </p:sp>
                <p:sp>
                  <p:nvSpPr>
                    <p:cNvPr id="2399" name="Line 2688"/>
                    <p:cNvSpPr>
                      <a:spLocks noChangeShapeType="1"/>
                    </p:cNvSpPr>
                    <p:nvPr/>
                  </p:nvSpPr>
                  <p:spPr bwMode="auto">
                    <a:xfrm flipV="1">
                      <a:off x="2501" y="2561"/>
                      <a:ext cx="31" cy="34"/>
                    </a:xfrm>
                    <a:prstGeom prst="line">
                      <a:avLst/>
                    </a:prstGeom>
                    <a:grpFill/>
                    <a:ln w="9525">
                      <a:solidFill>
                        <a:schemeClr val="tx1"/>
                      </a:solidFill>
                      <a:round/>
                      <a:headEnd/>
                      <a:tailEnd/>
                    </a:ln>
                    <a:extLst/>
                  </p:spPr>
                  <p:txBody>
                    <a:bodyPr/>
                    <a:lstStyle/>
                    <a:p>
                      <a:endParaRPr lang="en-US"/>
                    </a:p>
                  </p:txBody>
                </p:sp>
                <p:sp>
                  <p:nvSpPr>
                    <p:cNvPr id="2400" name="Line 2689"/>
                    <p:cNvSpPr>
                      <a:spLocks noChangeShapeType="1"/>
                    </p:cNvSpPr>
                    <p:nvPr/>
                  </p:nvSpPr>
                  <p:spPr bwMode="auto">
                    <a:xfrm>
                      <a:off x="2501" y="2595"/>
                      <a:ext cx="1" cy="102"/>
                    </a:xfrm>
                    <a:prstGeom prst="line">
                      <a:avLst/>
                    </a:prstGeom>
                    <a:grpFill/>
                    <a:ln w="9525">
                      <a:solidFill>
                        <a:schemeClr val="tx1"/>
                      </a:solidFill>
                      <a:round/>
                      <a:headEnd/>
                      <a:tailEnd/>
                    </a:ln>
                    <a:extLst/>
                  </p:spPr>
                  <p:txBody>
                    <a:bodyPr/>
                    <a:lstStyle/>
                    <a:p>
                      <a:endParaRPr lang="en-US"/>
                    </a:p>
                  </p:txBody>
                </p:sp>
              </p:grpSp>
              <p:grpSp>
                <p:nvGrpSpPr>
                  <p:cNvPr id="2347" name="Group 2695"/>
                  <p:cNvGrpSpPr>
                    <a:grpSpLocks/>
                  </p:cNvGrpSpPr>
                  <p:nvPr/>
                </p:nvGrpSpPr>
                <p:grpSpPr bwMode="auto">
                  <a:xfrm>
                    <a:off x="2408" y="2460"/>
                    <a:ext cx="124" cy="136"/>
                    <a:chOff x="2408" y="2460"/>
                    <a:chExt cx="124" cy="136"/>
                  </a:xfrm>
                  <a:grpFill/>
                </p:grpSpPr>
                <p:sp>
                  <p:nvSpPr>
                    <p:cNvPr id="2393" name="Freeform 2691"/>
                    <p:cNvSpPr>
                      <a:spLocks/>
                    </p:cNvSpPr>
                    <p:nvPr/>
                  </p:nvSpPr>
                  <p:spPr bwMode="auto">
                    <a:xfrm>
                      <a:off x="2408" y="2460"/>
                      <a:ext cx="124" cy="136"/>
                    </a:xfrm>
                    <a:custGeom>
                      <a:avLst/>
                      <a:gdLst>
                        <a:gd name="T0" fmla="*/ 63 w 247"/>
                        <a:gd name="T1" fmla="*/ 0 h 273"/>
                        <a:gd name="T2" fmla="*/ 0 w 247"/>
                        <a:gd name="T3" fmla="*/ 69 h 273"/>
                        <a:gd name="T4" fmla="*/ 0 w 247"/>
                        <a:gd name="T5" fmla="*/ 273 h 273"/>
                        <a:gd name="T6" fmla="*/ 186 w 247"/>
                        <a:gd name="T7" fmla="*/ 273 h 273"/>
                        <a:gd name="T8" fmla="*/ 247 w 247"/>
                        <a:gd name="T9" fmla="*/ 205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69"/>
                          </a:lnTo>
                          <a:lnTo>
                            <a:pt x="0" y="273"/>
                          </a:lnTo>
                          <a:lnTo>
                            <a:pt x="186" y="273"/>
                          </a:lnTo>
                          <a:lnTo>
                            <a:pt x="247" y="205"/>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2394" name="Line 2692"/>
                    <p:cNvSpPr>
                      <a:spLocks noChangeShapeType="1"/>
                    </p:cNvSpPr>
                    <p:nvPr/>
                  </p:nvSpPr>
                  <p:spPr bwMode="auto">
                    <a:xfrm flipH="1">
                      <a:off x="2408" y="2494"/>
                      <a:ext cx="93" cy="1"/>
                    </a:xfrm>
                    <a:prstGeom prst="line">
                      <a:avLst/>
                    </a:prstGeom>
                    <a:grpFill/>
                    <a:ln w="9525">
                      <a:solidFill>
                        <a:schemeClr val="tx1"/>
                      </a:solidFill>
                      <a:round/>
                      <a:headEnd/>
                      <a:tailEnd/>
                    </a:ln>
                    <a:extLst/>
                  </p:spPr>
                  <p:txBody>
                    <a:bodyPr/>
                    <a:lstStyle/>
                    <a:p>
                      <a:endParaRPr lang="en-US"/>
                    </a:p>
                  </p:txBody>
                </p:sp>
                <p:sp>
                  <p:nvSpPr>
                    <p:cNvPr id="2395" name="Line 2693"/>
                    <p:cNvSpPr>
                      <a:spLocks noChangeShapeType="1"/>
                    </p:cNvSpPr>
                    <p:nvPr/>
                  </p:nvSpPr>
                  <p:spPr bwMode="auto">
                    <a:xfrm flipV="1">
                      <a:off x="2501" y="2460"/>
                      <a:ext cx="31" cy="34"/>
                    </a:xfrm>
                    <a:prstGeom prst="line">
                      <a:avLst/>
                    </a:prstGeom>
                    <a:grpFill/>
                    <a:ln w="9525">
                      <a:solidFill>
                        <a:schemeClr val="tx1"/>
                      </a:solidFill>
                      <a:round/>
                      <a:headEnd/>
                      <a:tailEnd/>
                    </a:ln>
                    <a:extLst/>
                  </p:spPr>
                  <p:txBody>
                    <a:bodyPr/>
                    <a:lstStyle/>
                    <a:p>
                      <a:endParaRPr lang="en-US"/>
                    </a:p>
                  </p:txBody>
                </p:sp>
                <p:sp>
                  <p:nvSpPr>
                    <p:cNvPr id="2396" name="Line 2694"/>
                    <p:cNvSpPr>
                      <a:spLocks noChangeShapeType="1"/>
                    </p:cNvSpPr>
                    <p:nvPr/>
                  </p:nvSpPr>
                  <p:spPr bwMode="auto">
                    <a:xfrm>
                      <a:off x="2501" y="2494"/>
                      <a:ext cx="1" cy="102"/>
                    </a:xfrm>
                    <a:prstGeom prst="line">
                      <a:avLst/>
                    </a:prstGeom>
                    <a:grpFill/>
                    <a:ln w="9525">
                      <a:solidFill>
                        <a:schemeClr val="tx1"/>
                      </a:solidFill>
                      <a:round/>
                      <a:headEnd/>
                      <a:tailEnd/>
                    </a:ln>
                    <a:extLst/>
                  </p:spPr>
                  <p:txBody>
                    <a:bodyPr/>
                    <a:lstStyle/>
                    <a:p>
                      <a:endParaRPr lang="en-US"/>
                    </a:p>
                  </p:txBody>
                </p:sp>
              </p:grpSp>
              <p:grpSp>
                <p:nvGrpSpPr>
                  <p:cNvPr id="2348" name="Group 2700"/>
                  <p:cNvGrpSpPr>
                    <a:grpSpLocks/>
                  </p:cNvGrpSpPr>
                  <p:nvPr/>
                </p:nvGrpSpPr>
                <p:grpSpPr bwMode="auto">
                  <a:xfrm>
                    <a:off x="2408" y="2359"/>
                    <a:ext cx="124" cy="136"/>
                    <a:chOff x="2408" y="2359"/>
                    <a:chExt cx="124" cy="136"/>
                  </a:xfrm>
                  <a:grpFill/>
                </p:grpSpPr>
                <p:sp>
                  <p:nvSpPr>
                    <p:cNvPr id="2389" name="Freeform 2696"/>
                    <p:cNvSpPr>
                      <a:spLocks/>
                    </p:cNvSpPr>
                    <p:nvPr/>
                  </p:nvSpPr>
                  <p:spPr bwMode="auto">
                    <a:xfrm>
                      <a:off x="2408" y="2359"/>
                      <a:ext cx="124" cy="136"/>
                    </a:xfrm>
                    <a:custGeom>
                      <a:avLst/>
                      <a:gdLst>
                        <a:gd name="T0" fmla="*/ 63 w 247"/>
                        <a:gd name="T1" fmla="*/ 0 h 273"/>
                        <a:gd name="T2" fmla="*/ 0 w 247"/>
                        <a:gd name="T3" fmla="*/ 69 h 273"/>
                        <a:gd name="T4" fmla="*/ 0 w 247"/>
                        <a:gd name="T5" fmla="*/ 273 h 273"/>
                        <a:gd name="T6" fmla="*/ 186 w 247"/>
                        <a:gd name="T7" fmla="*/ 273 h 273"/>
                        <a:gd name="T8" fmla="*/ 247 w 247"/>
                        <a:gd name="T9" fmla="*/ 205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69"/>
                          </a:lnTo>
                          <a:lnTo>
                            <a:pt x="0" y="273"/>
                          </a:lnTo>
                          <a:lnTo>
                            <a:pt x="186" y="273"/>
                          </a:lnTo>
                          <a:lnTo>
                            <a:pt x="247" y="205"/>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2390" name="Line 2697"/>
                    <p:cNvSpPr>
                      <a:spLocks noChangeShapeType="1"/>
                    </p:cNvSpPr>
                    <p:nvPr/>
                  </p:nvSpPr>
                  <p:spPr bwMode="auto">
                    <a:xfrm flipH="1">
                      <a:off x="2408" y="2393"/>
                      <a:ext cx="93" cy="1"/>
                    </a:xfrm>
                    <a:prstGeom prst="line">
                      <a:avLst/>
                    </a:prstGeom>
                    <a:grpFill/>
                    <a:ln w="9525">
                      <a:solidFill>
                        <a:schemeClr val="tx1"/>
                      </a:solidFill>
                      <a:round/>
                      <a:headEnd/>
                      <a:tailEnd/>
                    </a:ln>
                    <a:extLst/>
                  </p:spPr>
                  <p:txBody>
                    <a:bodyPr/>
                    <a:lstStyle/>
                    <a:p>
                      <a:endParaRPr lang="en-US"/>
                    </a:p>
                  </p:txBody>
                </p:sp>
                <p:sp>
                  <p:nvSpPr>
                    <p:cNvPr id="2391" name="Line 2698"/>
                    <p:cNvSpPr>
                      <a:spLocks noChangeShapeType="1"/>
                    </p:cNvSpPr>
                    <p:nvPr/>
                  </p:nvSpPr>
                  <p:spPr bwMode="auto">
                    <a:xfrm flipV="1">
                      <a:off x="2501" y="2359"/>
                      <a:ext cx="31" cy="34"/>
                    </a:xfrm>
                    <a:prstGeom prst="line">
                      <a:avLst/>
                    </a:prstGeom>
                    <a:grpFill/>
                    <a:ln w="9525">
                      <a:solidFill>
                        <a:schemeClr val="tx1"/>
                      </a:solidFill>
                      <a:round/>
                      <a:headEnd/>
                      <a:tailEnd/>
                    </a:ln>
                    <a:extLst/>
                  </p:spPr>
                  <p:txBody>
                    <a:bodyPr/>
                    <a:lstStyle/>
                    <a:p>
                      <a:endParaRPr lang="en-US"/>
                    </a:p>
                  </p:txBody>
                </p:sp>
                <p:sp>
                  <p:nvSpPr>
                    <p:cNvPr id="2392" name="Line 2699"/>
                    <p:cNvSpPr>
                      <a:spLocks noChangeShapeType="1"/>
                    </p:cNvSpPr>
                    <p:nvPr/>
                  </p:nvSpPr>
                  <p:spPr bwMode="auto">
                    <a:xfrm>
                      <a:off x="2501" y="2393"/>
                      <a:ext cx="1" cy="102"/>
                    </a:xfrm>
                    <a:prstGeom prst="line">
                      <a:avLst/>
                    </a:prstGeom>
                    <a:grpFill/>
                    <a:ln w="9525">
                      <a:solidFill>
                        <a:schemeClr val="tx1"/>
                      </a:solidFill>
                      <a:round/>
                      <a:headEnd/>
                      <a:tailEnd/>
                    </a:ln>
                    <a:extLst/>
                  </p:spPr>
                  <p:txBody>
                    <a:bodyPr/>
                    <a:lstStyle/>
                    <a:p>
                      <a:endParaRPr lang="en-US"/>
                    </a:p>
                  </p:txBody>
                </p:sp>
              </p:grpSp>
              <p:grpSp>
                <p:nvGrpSpPr>
                  <p:cNvPr id="2349" name="Group 2705"/>
                  <p:cNvGrpSpPr>
                    <a:grpSpLocks/>
                  </p:cNvGrpSpPr>
                  <p:nvPr/>
                </p:nvGrpSpPr>
                <p:grpSpPr bwMode="auto">
                  <a:xfrm>
                    <a:off x="2408" y="2258"/>
                    <a:ext cx="124" cy="136"/>
                    <a:chOff x="2408" y="2258"/>
                    <a:chExt cx="124" cy="136"/>
                  </a:xfrm>
                  <a:grpFill/>
                </p:grpSpPr>
                <p:sp>
                  <p:nvSpPr>
                    <p:cNvPr id="2385" name="Freeform 2701"/>
                    <p:cNvSpPr>
                      <a:spLocks/>
                    </p:cNvSpPr>
                    <p:nvPr/>
                  </p:nvSpPr>
                  <p:spPr bwMode="auto">
                    <a:xfrm>
                      <a:off x="2408" y="2258"/>
                      <a:ext cx="124" cy="136"/>
                    </a:xfrm>
                    <a:custGeom>
                      <a:avLst/>
                      <a:gdLst>
                        <a:gd name="T0" fmla="*/ 63 w 247"/>
                        <a:gd name="T1" fmla="*/ 0 h 273"/>
                        <a:gd name="T2" fmla="*/ 0 w 247"/>
                        <a:gd name="T3" fmla="*/ 69 h 273"/>
                        <a:gd name="T4" fmla="*/ 0 w 247"/>
                        <a:gd name="T5" fmla="*/ 273 h 273"/>
                        <a:gd name="T6" fmla="*/ 186 w 247"/>
                        <a:gd name="T7" fmla="*/ 273 h 273"/>
                        <a:gd name="T8" fmla="*/ 247 w 247"/>
                        <a:gd name="T9" fmla="*/ 205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69"/>
                          </a:lnTo>
                          <a:lnTo>
                            <a:pt x="0" y="273"/>
                          </a:lnTo>
                          <a:lnTo>
                            <a:pt x="186" y="273"/>
                          </a:lnTo>
                          <a:lnTo>
                            <a:pt x="247" y="205"/>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2386" name="Line 2702"/>
                    <p:cNvSpPr>
                      <a:spLocks noChangeShapeType="1"/>
                    </p:cNvSpPr>
                    <p:nvPr/>
                  </p:nvSpPr>
                  <p:spPr bwMode="auto">
                    <a:xfrm flipH="1">
                      <a:off x="2408" y="2292"/>
                      <a:ext cx="93" cy="1"/>
                    </a:xfrm>
                    <a:prstGeom prst="line">
                      <a:avLst/>
                    </a:prstGeom>
                    <a:grpFill/>
                    <a:ln w="9525">
                      <a:solidFill>
                        <a:schemeClr val="tx1"/>
                      </a:solidFill>
                      <a:round/>
                      <a:headEnd/>
                      <a:tailEnd/>
                    </a:ln>
                    <a:extLst/>
                  </p:spPr>
                  <p:txBody>
                    <a:bodyPr/>
                    <a:lstStyle/>
                    <a:p>
                      <a:endParaRPr lang="en-US"/>
                    </a:p>
                  </p:txBody>
                </p:sp>
                <p:sp>
                  <p:nvSpPr>
                    <p:cNvPr id="2387" name="Line 2703"/>
                    <p:cNvSpPr>
                      <a:spLocks noChangeShapeType="1"/>
                    </p:cNvSpPr>
                    <p:nvPr/>
                  </p:nvSpPr>
                  <p:spPr bwMode="auto">
                    <a:xfrm flipV="1">
                      <a:off x="2501" y="2258"/>
                      <a:ext cx="31" cy="34"/>
                    </a:xfrm>
                    <a:prstGeom prst="line">
                      <a:avLst/>
                    </a:prstGeom>
                    <a:grpFill/>
                    <a:ln w="9525">
                      <a:solidFill>
                        <a:schemeClr val="tx1"/>
                      </a:solidFill>
                      <a:round/>
                      <a:headEnd/>
                      <a:tailEnd/>
                    </a:ln>
                    <a:extLst/>
                  </p:spPr>
                  <p:txBody>
                    <a:bodyPr/>
                    <a:lstStyle/>
                    <a:p>
                      <a:endParaRPr lang="en-US"/>
                    </a:p>
                  </p:txBody>
                </p:sp>
                <p:sp>
                  <p:nvSpPr>
                    <p:cNvPr id="2388" name="Line 2704"/>
                    <p:cNvSpPr>
                      <a:spLocks noChangeShapeType="1"/>
                    </p:cNvSpPr>
                    <p:nvPr/>
                  </p:nvSpPr>
                  <p:spPr bwMode="auto">
                    <a:xfrm>
                      <a:off x="2501" y="2292"/>
                      <a:ext cx="1" cy="102"/>
                    </a:xfrm>
                    <a:prstGeom prst="line">
                      <a:avLst/>
                    </a:prstGeom>
                    <a:grpFill/>
                    <a:ln w="9525">
                      <a:solidFill>
                        <a:schemeClr val="tx1"/>
                      </a:solidFill>
                      <a:round/>
                      <a:headEnd/>
                      <a:tailEnd/>
                    </a:ln>
                    <a:extLst/>
                  </p:spPr>
                  <p:txBody>
                    <a:bodyPr/>
                    <a:lstStyle/>
                    <a:p>
                      <a:endParaRPr lang="en-US"/>
                    </a:p>
                  </p:txBody>
                </p:sp>
              </p:grpSp>
              <p:grpSp>
                <p:nvGrpSpPr>
                  <p:cNvPr id="2350" name="Group 2710"/>
                  <p:cNvGrpSpPr>
                    <a:grpSpLocks/>
                  </p:cNvGrpSpPr>
                  <p:nvPr/>
                </p:nvGrpSpPr>
                <p:grpSpPr bwMode="auto">
                  <a:xfrm>
                    <a:off x="2408" y="2157"/>
                    <a:ext cx="124" cy="136"/>
                    <a:chOff x="2408" y="2157"/>
                    <a:chExt cx="124" cy="136"/>
                  </a:xfrm>
                  <a:grpFill/>
                </p:grpSpPr>
                <p:sp>
                  <p:nvSpPr>
                    <p:cNvPr id="2381" name="Freeform 2706"/>
                    <p:cNvSpPr>
                      <a:spLocks/>
                    </p:cNvSpPr>
                    <p:nvPr/>
                  </p:nvSpPr>
                  <p:spPr bwMode="auto">
                    <a:xfrm>
                      <a:off x="2408" y="2157"/>
                      <a:ext cx="124" cy="136"/>
                    </a:xfrm>
                    <a:custGeom>
                      <a:avLst/>
                      <a:gdLst>
                        <a:gd name="T0" fmla="*/ 63 w 247"/>
                        <a:gd name="T1" fmla="*/ 0 h 273"/>
                        <a:gd name="T2" fmla="*/ 0 w 247"/>
                        <a:gd name="T3" fmla="*/ 69 h 273"/>
                        <a:gd name="T4" fmla="*/ 0 w 247"/>
                        <a:gd name="T5" fmla="*/ 273 h 273"/>
                        <a:gd name="T6" fmla="*/ 186 w 247"/>
                        <a:gd name="T7" fmla="*/ 273 h 273"/>
                        <a:gd name="T8" fmla="*/ 247 w 247"/>
                        <a:gd name="T9" fmla="*/ 205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69"/>
                          </a:lnTo>
                          <a:lnTo>
                            <a:pt x="0" y="273"/>
                          </a:lnTo>
                          <a:lnTo>
                            <a:pt x="186" y="273"/>
                          </a:lnTo>
                          <a:lnTo>
                            <a:pt x="247" y="205"/>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2382" name="Line 2707"/>
                    <p:cNvSpPr>
                      <a:spLocks noChangeShapeType="1"/>
                    </p:cNvSpPr>
                    <p:nvPr/>
                  </p:nvSpPr>
                  <p:spPr bwMode="auto">
                    <a:xfrm flipH="1">
                      <a:off x="2408" y="2191"/>
                      <a:ext cx="93" cy="1"/>
                    </a:xfrm>
                    <a:prstGeom prst="line">
                      <a:avLst/>
                    </a:prstGeom>
                    <a:grpFill/>
                    <a:ln w="9525">
                      <a:solidFill>
                        <a:schemeClr val="tx1"/>
                      </a:solidFill>
                      <a:round/>
                      <a:headEnd/>
                      <a:tailEnd/>
                    </a:ln>
                    <a:extLst/>
                  </p:spPr>
                  <p:txBody>
                    <a:bodyPr/>
                    <a:lstStyle/>
                    <a:p>
                      <a:endParaRPr lang="en-US"/>
                    </a:p>
                  </p:txBody>
                </p:sp>
                <p:sp>
                  <p:nvSpPr>
                    <p:cNvPr id="2383" name="Line 2708"/>
                    <p:cNvSpPr>
                      <a:spLocks noChangeShapeType="1"/>
                    </p:cNvSpPr>
                    <p:nvPr/>
                  </p:nvSpPr>
                  <p:spPr bwMode="auto">
                    <a:xfrm flipV="1">
                      <a:off x="2501" y="2157"/>
                      <a:ext cx="31" cy="34"/>
                    </a:xfrm>
                    <a:prstGeom prst="line">
                      <a:avLst/>
                    </a:prstGeom>
                    <a:grpFill/>
                    <a:ln w="9525">
                      <a:solidFill>
                        <a:schemeClr val="tx1"/>
                      </a:solidFill>
                      <a:round/>
                      <a:headEnd/>
                      <a:tailEnd/>
                    </a:ln>
                    <a:extLst/>
                  </p:spPr>
                  <p:txBody>
                    <a:bodyPr/>
                    <a:lstStyle/>
                    <a:p>
                      <a:endParaRPr lang="en-US"/>
                    </a:p>
                  </p:txBody>
                </p:sp>
                <p:sp>
                  <p:nvSpPr>
                    <p:cNvPr id="2384" name="Line 2709"/>
                    <p:cNvSpPr>
                      <a:spLocks noChangeShapeType="1"/>
                    </p:cNvSpPr>
                    <p:nvPr/>
                  </p:nvSpPr>
                  <p:spPr bwMode="auto">
                    <a:xfrm>
                      <a:off x="2501" y="2191"/>
                      <a:ext cx="1" cy="102"/>
                    </a:xfrm>
                    <a:prstGeom prst="line">
                      <a:avLst/>
                    </a:prstGeom>
                    <a:grpFill/>
                    <a:ln w="9525">
                      <a:solidFill>
                        <a:schemeClr val="tx1"/>
                      </a:solidFill>
                      <a:round/>
                      <a:headEnd/>
                      <a:tailEnd/>
                    </a:ln>
                    <a:extLst/>
                  </p:spPr>
                  <p:txBody>
                    <a:bodyPr/>
                    <a:lstStyle/>
                    <a:p>
                      <a:endParaRPr lang="en-US"/>
                    </a:p>
                  </p:txBody>
                </p:sp>
              </p:grpSp>
              <p:grpSp>
                <p:nvGrpSpPr>
                  <p:cNvPr id="2351" name="Group 2715"/>
                  <p:cNvGrpSpPr>
                    <a:grpSpLocks/>
                  </p:cNvGrpSpPr>
                  <p:nvPr/>
                </p:nvGrpSpPr>
                <p:grpSpPr bwMode="auto">
                  <a:xfrm>
                    <a:off x="2408" y="2056"/>
                    <a:ext cx="124" cy="136"/>
                    <a:chOff x="2408" y="2056"/>
                    <a:chExt cx="124" cy="136"/>
                  </a:xfrm>
                  <a:grpFill/>
                </p:grpSpPr>
                <p:sp>
                  <p:nvSpPr>
                    <p:cNvPr id="2377" name="Freeform 2711"/>
                    <p:cNvSpPr>
                      <a:spLocks/>
                    </p:cNvSpPr>
                    <p:nvPr/>
                  </p:nvSpPr>
                  <p:spPr bwMode="auto">
                    <a:xfrm>
                      <a:off x="2408" y="2056"/>
                      <a:ext cx="124" cy="136"/>
                    </a:xfrm>
                    <a:custGeom>
                      <a:avLst/>
                      <a:gdLst>
                        <a:gd name="T0" fmla="*/ 63 w 247"/>
                        <a:gd name="T1" fmla="*/ 0 h 273"/>
                        <a:gd name="T2" fmla="*/ 0 w 247"/>
                        <a:gd name="T3" fmla="*/ 69 h 273"/>
                        <a:gd name="T4" fmla="*/ 0 w 247"/>
                        <a:gd name="T5" fmla="*/ 273 h 273"/>
                        <a:gd name="T6" fmla="*/ 186 w 247"/>
                        <a:gd name="T7" fmla="*/ 273 h 273"/>
                        <a:gd name="T8" fmla="*/ 247 w 247"/>
                        <a:gd name="T9" fmla="*/ 206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69"/>
                          </a:lnTo>
                          <a:lnTo>
                            <a:pt x="0" y="273"/>
                          </a:lnTo>
                          <a:lnTo>
                            <a:pt x="186" y="273"/>
                          </a:lnTo>
                          <a:lnTo>
                            <a:pt x="247" y="206"/>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2378" name="Line 2712"/>
                    <p:cNvSpPr>
                      <a:spLocks noChangeShapeType="1"/>
                    </p:cNvSpPr>
                    <p:nvPr/>
                  </p:nvSpPr>
                  <p:spPr bwMode="auto">
                    <a:xfrm flipH="1">
                      <a:off x="2408" y="2091"/>
                      <a:ext cx="93" cy="1"/>
                    </a:xfrm>
                    <a:prstGeom prst="line">
                      <a:avLst/>
                    </a:prstGeom>
                    <a:grpFill/>
                    <a:ln w="9525">
                      <a:solidFill>
                        <a:schemeClr val="tx1"/>
                      </a:solidFill>
                      <a:round/>
                      <a:headEnd/>
                      <a:tailEnd/>
                    </a:ln>
                    <a:extLst/>
                  </p:spPr>
                  <p:txBody>
                    <a:bodyPr/>
                    <a:lstStyle/>
                    <a:p>
                      <a:endParaRPr lang="en-US"/>
                    </a:p>
                  </p:txBody>
                </p:sp>
                <p:sp>
                  <p:nvSpPr>
                    <p:cNvPr id="2379" name="Line 2713"/>
                    <p:cNvSpPr>
                      <a:spLocks noChangeShapeType="1"/>
                    </p:cNvSpPr>
                    <p:nvPr/>
                  </p:nvSpPr>
                  <p:spPr bwMode="auto">
                    <a:xfrm flipV="1">
                      <a:off x="2501" y="2056"/>
                      <a:ext cx="31" cy="35"/>
                    </a:xfrm>
                    <a:prstGeom prst="line">
                      <a:avLst/>
                    </a:prstGeom>
                    <a:grpFill/>
                    <a:ln w="9525">
                      <a:solidFill>
                        <a:schemeClr val="tx1"/>
                      </a:solidFill>
                      <a:round/>
                      <a:headEnd/>
                      <a:tailEnd/>
                    </a:ln>
                    <a:extLst/>
                  </p:spPr>
                  <p:txBody>
                    <a:bodyPr/>
                    <a:lstStyle/>
                    <a:p>
                      <a:endParaRPr lang="en-US"/>
                    </a:p>
                  </p:txBody>
                </p:sp>
                <p:sp>
                  <p:nvSpPr>
                    <p:cNvPr id="2380" name="Line 2714"/>
                    <p:cNvSpPr>
                      <a:spLocks noChangeShapeType="1"/>
                    </p:cNvSpPr>
                    <p:nvPr/>
                  </p:nvSpPr>
                  <p:spPr bwMode="auto">
                    <a:xfrm>
                      <a:off x="2501" y="2091"/>
                      <a:ext cx="1" cy="101"/>
                    </a:xfrm>
                    <a:prstGeom prst="line">
                      <a:avLst/>
                    </a:prstGeom>
                    <a:grpFill/>
                    <a:ln w="9525">
                      <a:solidFill>
                        <a:schemeClr val="tx1"/>
                      </a:solidFill>
                      <a:round/>
                      <a:headEnd/>
                      <a:tailEnd/>
                    </a:ln>
                    <a:extLst/>
                  </p:spPr>
                  <p:txBody>
                    <a:bodyPr/>
                    <a:lstStyle/>
                    <a:p>
                      <a:endParaRPr lang="en-US"/>
                    </a:p>
                  </p:txBody>
                </p:sp>
              </p:grpSp>
              <p:grpSp>
                <p:nvGrpSpPr>
                  <p:cNvPr id="2352" name="Group 2720"/>
                  <p:cNvGrpSpPr>
                    <a:grpSpLocks/>
                  </p:cNvGrpSpPr>
                  <p:nvPr/>
                </p:nvGrpSpPr>
                <p:grpSpPr bwMode="auto">
                  <a:xfrm>
                    <a:off x="2408" y="1955"/>
                    <a:ext cx="124" cy="136"/>
                    <a:chOff x="2408" y="1955"/>
                    <a:chExt cx="124" cy="136"/>
                  </a:xfrm>
                  <a:grpFill/>
                </p:grpSpPr>
                <p:sp>
                  <p:nvSpPr>
                    <p:cNvPr id="2373" name="Freeform 2716"/>
                    <p:cNvSpPr>
                      <a:spLocks/>
                    </p:cNvSpPr>
                    <p:nvPr/>
                  </p:nvSpPr>
                  <p:spPr bwMode="auto">
                    <a:xfrm>
                      <a:off x="2408" y="1955"/>
                      <a:ext cx="124" cy="136"/>
                    </a:xfrm>
                    <a:custGeom>
                      <a:avLst/>
                      <a:gdLst>
                        <a:gd name="T0" fmla="*/ 63 w 247"/>
                        <a:gd name="T1" fmla="*/ 0 h 273"/>
                        <a:gd name="T2" fmla="*/ 0 w 247"/>
                        <a:gd name="T3" fmla="*/ 69 h 273"/>
                        <a:gd name="T4" fmla="*/ 0 w 247"/>
                        <a:gd name="T5" fmla="*/ 273 h 273"/>
                        <a:gd name="T6" fmla="*/ 186 w 247"/>
                        <a:gd name="T7" fmla="*/ 273 h 273"/>
                        <a:gd name="T8" fmla="*/ 247 w 247"/>
                        <a:gd name="T9" fmla="*/ 206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69"/>
                          </a:lnTo>
                          <a:lnTo>
                            <a:pt x="0" y="273"/>
                          </a:lnTo>
                          <a:lnTo>
                            <a:pt x="186" y="273"/>
                          </a:lnTo>
                          <a:lnTo>
                            <a:pt x="247" y="206"/>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2374" name="Line 2717"/>
                    <p:cNvSpPr>
                      <a:spLocks noChangeShapeType="1"/>
                    </p:cNvSpPr>
                    <p:nvPr/>
                  </p:nvSpPr>
                  <p:spPr bwMode="auto">
                    <a:xfrm flipH="1">
                      <a:off x="2408" y="1990"/>
                      <a:ext cx="93" cy="1"/>
                    </a:xfrm>
                    <a:prstGeom prst="line">
                      <a:avLst/>
                    </a:prstGeom>
                    <a:grpFill/>
                    <a:ln w="9525">
                      <a:solidFill>
                        <a:schemeClr val="tx1"/>
                      </a:solidFill>
                      <a:round/>
                      <a:headEnd/>
                      <a:tailEnd/>
                    </a:ln>
                    <a:extLst/>
                  </p:spPr>
                  <p:txBody>
                    <a:bodyPr/>
                    <a:lstStyle/>
                    <a:p>
                      <a:endParaRPr lang="en-US"/>
                    </a:p>
                  </p:txBody>
                </p:sp>
                <p:sp>
                  <p:nvSpPr>
                    <p:cNvPr id="2375" name="Line 2718"/>
                    <p:cNvSpPr>
                      <a:spLocks noChangeShapeType="1"/>
                    </p:cNvSpPr>
                    <p:nvPr/>
                  </p:nvSpPr>
                  <p:spPr bwMode="auto">
                    <a:xfrm flipV="1">
                      <a:off x="2501" y="1955"/>
                      <a:ext cx="31" cy="35"/>
                    </a:xfrm>
                    <a:prstGeom prst="line">
                      <a:avLst/>
                    </a:prstGeom>
                    <a:grpFill/>
                    <a:ln w="9525">
                      <a:solidFill>
                        <a:schemeClr val="tx1"/>
                      </a:solidFill>
                      <a:round/>
                      <a:headEnd/>
                      <a:tailEnd/>
                    </a:ln>
                    <a:extLst/>
                  </p:spPr>
                  <p:txBody>
                    <a:bodyPr/>
                    <a:lstStyle/>
                    <a:p>
                      <a:endParaRPr lang="en-US"/>
                    </a:p>
                  </p:txBody>
                </p:sp>
                <p:sp>
                  <p:nvSpPr>
                    <p:cNvPr id="2376" name="Line 2719"/>
                    <p:cNvSpPr>
                      <a:spLocks noChangeShapeType="1"/>
                    </p:cNvSpPr>
                    <p:nvPr/>
                  </p:nvSpPr>
                  <p:spPr bwMode="auto">
                    <a:xfrm>
                      <a:off x="2501" y="1990"/>
                      <a:ext cx="1" cy="101"/>
                    </a:xfrm>
                    <a:prstGeom prst="line">
                      <a:avLst/>
                    </a:prstGeom>
                    <a:grpFill/>
                    <a:ln w="9525">
                      <a:solidFill>
                        <a:schemeClr val="tx1"/>
                      </a:solidFill>
                      <a:round/>
                      <a:headEnd/>
                      <a:tailEnd/>
                    </a:ln>
                    <a:extLst/>
                  </p:spPr>
                  <p:txBody>
                    <a:bodyPr/>
                    <a:lstStyle/>
                    <a:p>
                      <a:endParaRPr lang="en-US"/>
                    </a:p>
                  </p:txBody>
                </p:sp>
              </p:grpSp>
              <p:grpSp>
                <p:nvGrpSpPr>
                  <p:cNvPr id="2353" name="Group 2725"/>
                  <p:cNvGrpSpPr>
                    <a:grpSpLocks/>
                  </p:cNvGrpSpPr>
                  <p:nvPr/>
                </p:nvGrpSpPr>
                <p:grpSpPr bwMode="auto">
                  <a:xfrm>
                    <a:off x="2313" y="1854"/>
                    <a:ext cx="123" cy="137"/>
                    <a:chOff x="2313" y="1854"/>
                    <a:chExt cx="123" cy="137"/>
                  </a:xfrm>
                  <a:grpFill/>
                </p:grpSpPr>
                <p:sp>
                  <p:nvSpPr>
                    <p:cNvPr id="2369" name="Freeform 2721"/>
                    <p:cNvSpPr>
                      <a:spLocks/>
                    </p:cNvSpPr>
                    <p:nvPr/>
                  </p:nvSpPr>
                  <p:spPr bwMode="auto">
                    <a:xfrm>
                      <a:off x="2313" y="1854"/>
                      <a:ext cx="123" cy="137"/>
                    </a:xfrm>
                    <a:custGeom>
                      <a:avLst/>
                      <a:gdLst>
                        <a:gd name="T0" fmla="*/ 62 w 246"/>
                        <a:gd name="T1" fmla="*/ 0 h 273"/>
                        <a:gd name="T2" fmla="*/ 0 w 246"/>
                        <a:gd name="T3" fmla="*/ 69 h 273"/>
                        <a:gd name="T4" fmla="*/ 0 w 246"/>
                        <a:gd name="T5" fmla="*/ 273 h 273"/>
                        <a:gd name="T6" fmla="*/ 185 w 246"/>
                        <a:gd name="T7" fmla="*/ 273 h 273"/>
                        <a:gd name="T8" fmla="*/ 246 w 246"/>
                        <a:gd name="T9" fmla="*/ 206 h 273"/>
                        <a:gd name="T10" fmla="*/ 246 w 246"/>
                        <a:gd name="T11" fmla="*/ 0 h 273"/>
                        <a:gd name="T12" fmla="*/ 62 w 246"/>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6" h="273">
                          <a:moveTo>
                            <a:pt x="62" y="0"/>
                          </a:moveTo>
                          <a:lnTo>
                            <a:pt x="0" y="69"/>
                          </a:lnTo>
                          <a:lnTo>
                            <a:pt x="0" y="273"/>
                          </a:lnTo>
                          <a:lnTo>
                            <a:pt x="185" y="273"/>
                          </a:lnTo>
                          <a:lnTo>
                            <a:pt x="246" y="206"/>
                          </a:lnTo>
                          <a:lnTo>
                            <a:pt x="246" y="0"/>
                          </a:lnTo>
                          <a:lnTo>
                            <a:pt x="62" y="0"/>
                          </a:lnTo>
                          <a:close/>
                        </a:path>
                      </a:pathLst>
                    </a:custGeom>
                    <a:grpFill/>
                    <a:ln w="9525">
                      <a:solidFill>
                        <a:schemeClr val="tx1"/>
                      </a:solidFill>
                      <a:prstDash val="solid"/>
                      <a:round/>
                      <a:headEnd/>
                      <a:tailEnd/>
                    </a:ln>
                  </p:spPr>
                  <p:txBody>
                    <a:bodyPr/>
                    <a:lstStyle/>
                    <a:p>
                      <a:endParaRPr lang="en-US"/>
                    </a:p>
                  </p:txBody>
                </p:sp>
                <p:sp>
                  <p:nvSpPr>
                    <p:cNvPr id="2370" name="Line 2722"/>
                    <p:cNvSpPr>
                      <a:spLocks noChangeShapeType="1"/>
                    </p:cNvSpPr>
                    <p:nvPr/>
                  </p:nvSpPr>
                  <p:spPr bwMode="auto">
                    <a:xfrm flipH="1">
                      <a:off x="2313" y="1889"/>
                      <a:ext cx="93" cy="1"/>
                    </a:xfrm>
                    <a:prstGeom prst="line">
                      <a:avLst/>
                    </a:prstGeom>
                    <a:grpFill/>
                    <a:ln w="9525">
                      <a:solidFill>
                        <a:schemeClr val="tx1"/>
                      </a:solidFill>
                      <a:round/>
                      <a:headEnd/>
                      <a:tailEnd/>
                    </a:ln>
                    <a:extLst/>
                  </p:spPr>
                  <p:txBody>
                    <a:bodyPr/>
                    <a:lstStyle/>
                    <a:p>
                      <a:endParaRPr lang="en-US"/>
                    </a:p>
                  </p:txBody>
                </p:sp>
                <p:sp>
                  <p:nvSpPr>
                    <p:cNvPr id="2371" name="Line 2723"/>
                    <p:cNvSpPr>
                      <a:spLocks noChangeShapeType="1"/>
                    </p:cNvSpPr>
                    <p:nvPr/>
                  </p:nvSpPr>
                  <p:spPr bwMode="auto">
                    <a:xfrm flipV="1">
                      <a:off x="2406" y="1854"/>
                      <a:ext cx="30" cy="35"/>
                    </a:xfrm>
                    <a:prstGeom prst="line">
                      <a:avLst/>
                    </a:prstGeom>
                    <a:grpFill/>
                    <a:ln w="9525">
                      <a:solidFill>
                        <a:schemeClr val="tx1"/>
                      </a:solidFill>
                      <a:round/>
                      <a:headEnd/>
                      <a:tailEnd/>
                    </a:ln>
                    <a:extLst/>
                  </p:spPr>
                  <p:txBody>
                    <a:bodyPr/>
                    <a:lstStyle/>
                    <a:p>
                      <a:endParaRPr lang="en-US"/>
                    </a:p>
                  </p:txBody>
                </p:sp>
                <p:sp>
                  <p:nvSpPr>
                    <p:cNvPr id="2372" name="Line 2724"/>
                    <p:cNvSpPr>
                      <a:spLocks noChangeShapeType="1"/>
                    </p:cNvSpPr>
                    <p:nvPr/>
                  </p:nvSpPr>
                  <p:spPr bwMode="auto">
                    <a:xfrm>
                      <a:off x="2406" y="1889"/>
                      <a:ext cx="1" cy="102"/>
                    </a:xfrm>
                    <a:prstGeom prst="line">
                      <a:avLst/>
                    </a:prstGeom>
                    <a:grpFill/>
                    <a:ln w="9525">
                      <a:solidFill>
                        <a:schemeClr val="tx1"/>
                      </a:solidFill>
                      <a:round/>
                      <a:headEnd/>
                      <a:tailEnd/>
                    </a:ln>
                    <a:extLst/>
                  </p:spPr>
                  <p:txBody>
                    <a:bodyPr/>
                    <a:lstStyle/>
                    <a:p>
                      <a:endParaRPr lang="en-US"/>
                    </a:p>
                  </p:txBody>
                </p:sp>
              </p:grpSp>
              <p:grpSp>
                <p:nvGrpSpPr>
                  <p:cNvPr id="2354" name="Group 2730"/>
                  <p:cNvGrpSpPr>
                    <a:grpSpLocks/>
                  </p:cNvGrpSpPr>
                  <p:nvPr/>
                </p:nvGrpSpPr>
                <p:grpSpPr bwMode="auto">
                  <a:xfrm>
                    <a:off x="2408" y="1854"/>
                    <a:ext cx="124" cy="137"/>
                    <a:chOff x="2408" y="1854"/>
                    <a:chExt cx="124" cy="137"/>
                  </a:xfrm>
                  <a:grpFill/>
                </p:grpSpPr>
                <p:sp>
                  <p:nvSpPr>
                    <p:cNvPr id="2365" name="Freeform 2726"/>
                    <p:cNvSpPr>
                      <a:spLocks/>
                    </p:cNvSpPr>
                    <p:nvPr/>
                  </p:nvSpPr>
                  <p:spPr bwMode="auto">
                    <a:xfrm>
                      <a:off x="2408" y="1854"/>
                      <a:ext cx="124" cy="137"/>
                    </a:xfrm>
                    <a:custGeom>
                      <a:avLst/>
                      <a:gdLst>
                        <a:gd name="T0" fmla="*/ 63 w 247"/>
                        <a:gd name="T1" fmla="*/ 0 h 273"/>
                        <a:gd name="T2" fmla="*/ 0 w 247"/>
                        <a:gd name="T3" fmla="*/ 69 h 273"/>
                        <a:gd name="T4" fmla="*/ 0 w 247"/>
                        <a:gd name="T5" fmla="*/ 273 h 273"/>
                        <a:gd name="T6" fmla="*/ 186 w 247"/>
                        <a:gd name="T7" fmla="*/ 273 h 273"/>
                        <a:gd name="T8" fmla="*/ 247 w 247"/>
                        <a:gd name="T9" fmla="*/ 206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69"/>
                          </a:lnTo>
                          <a:lnTo>
                            <a:pt x="0" y="273"/>
                          </a:lnTo>
                          <a:lnTo>
                            <a:pt x="186" y="273"/>
                          </a:lnTo>
                          <a:lnTo>
                            <a:pt x="247" y="206"/>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2366" name="Line 2727"/>
                    <p:cNvSpPr>
                      <a:spLocks noChangeShapeType="1"/>
                    </p:cNvSpPr>
                    <p:nvPr/>
                  </p:nvSpPr>
                  <p:spPr bwMode="auto">
                    <a:xfrm flipH="1">
                      <a:off x="2408" y="1889"/>
                      <a:ext cx="93" cy="1"/>
                    </a:xfrm>
                    <a:prstGeom prst="line">
                      <a:avLst/>
                    </a:prstGeom>
                    <a:grpFill/>
                    <a:ln w="9525">
                      <a:solidFill>
                        <a:schemeClr val="tx1"/>
                      </a:solidFill>
                      <a:round/>
                      <a:headEnd/>
                      <a:tailEnd/>
                    </a:ln>
                    <a:extLst/>
                  </p:spPr>
                  <p:txBody>
                    <a:bodyPr/>
                    <a:lstStyle/>
                    <a:p>
                      <a:endParaRPr lang="en-US"/>
                    </a:p>
                  </p:txBody>
                </p:sp>
                <p:sp>
                  <p:nvSpPr>
                    <p:cNvPr id="2367" name="Line 2728"/>
                    <p:cNvSpPr>
                      <a:spLocks noChangeShapeType="1"/>
                    </p:cNvSpPr>
                    <p:nvPr/>
                  </p:nvSpPr>
                  <p:spPr bwMode="auto">
                    <a:xfrm flipV="1">
                      <a:off x="2501" y="1854"/>
                      <a:ext cx="31" cy="35"/>
                    </a:xfrm>
                    <a:prstGeom prst="line">
                      <a:avLst/>
                    </a:prstGeom>
                    <a:grpFill/>
                    <a:ln w="9525">
                      <a:solidFill>
                        <a:schemeClr val="tx1"/>
                      </a:solidFill>
                      <a:round/>
                      <a:headEnd/>
                      <a:tailEnd/>
                    </a:ln>
                    <a:extLst/>
                  </p:spPr>
                  <p:txBody>
                    <a:bodyPr/>
                    <a:lstStyle/>
                    <a:p>
                      <a:endParaRPr lang="en-US"/>
                    </a:p>
                  </p:txBody>
                </p:sp>
                <p:sp>
                  <p:nvSpPr>
                    <p:cNvPr id="2368" name="Line 2729"/>
                    <p:cNvSpPr>
                      <a:spLocks noChangeShapeType="1"/>
                    </p:cNvSpPr>
                    <p:nvPr/>
                  </p:nvSpPr>
                  <p:spPr bwMode="auto">
                    <a:xfrm>
                      <a:off x="2501" y="1889"/>
                      <a:ext cx="1" cy="102"/>
                    </a:xfrm>
                    <a:prstGeom prst="line">
                      <a:avLst/>
                    </a:prstGeom>
                    <a:grpFill/>
                    <a:ln w="9525">
                      <a:solidFill>
                        <a:schemeClr val="tx1"/>
                      </a:solidFill>
                      <a:round/>
                      <a:headEnd/>
                      <a:tailEnd/>
                    </a:ln>
                    <a:extLst/>
                  </p:spPr>
                  <p:txBody>
                    <a:bodyPr/>
                    <a:lstStyle/>
                    <a:p>
                      <a:endParaRPr lang="en-US"/>
                    </a:p>
                  </p:txBody>
                </p:sp>
              </p:grpSp>
              <p:grpSp>
                <p:nvGrpSpPr>
                  <p:cNvPr id="2355" name="Group 2735"/>
                  <p:cNvGrpSpPr>
                    <a:grpSpLocks/>
                  </p:cNvGrpSpPr>
                  <p:nvPr/>
                </p:nvGrpSpPr>
                <p:grpSpPr bwMode="auto">
                  <a:xfrm>
                    <a:off x="2313" y="1753"/>
                    <a:ext cx="123" cy="137"/>
                    <a:chOff x="2313" y="1753"/>
                    <a:chExt cx="123" cy="137"/>
                  </a:xfrm>
                  <a:grpFill/>
                </p:grpSpPr>
                <p:sp>
                  <p:nvSpPr>
                    <p:cNvPr id="2361" name="Freeform 2731"/>
                    <p:cNvSpPr>
                      <a:spLocks/>
                    </p:cNvSpPr>
                    <p:nvPr/>
                  </p:nvSpPr>
                  <p:spPr bwMode="auto">
                    <a:xfrm>
                      <a:off x="2313" y="1753"/>
                      <a:ext cx="123" cy="137"/>
                    </a:xfrm>
                    <a:custGeom>
                      <a:avLst/>
                      <a:gdLst>
                        <a:gd name="T0" fmla="*/ 62 w 246"/>
                        <a:gd name="T1" fmla="*/ 0 h 273"/>
                        <a:gd name="T2" fmla="*/ 0 w 246"/>
                        <a:gd name="T3" fmla="*/ 69 h 273"/>
                        <a:gd name="T4" fmla="*/ 0 w 246"/>
                        <a:gd name="T5" fmla="*/ 273 h 273"/>
                        <a:gd name="T6" fmla="*/ 185 w 246"/>
                        <a:gd name="T7" fmla="*/ 273 h 273"/>
                        <a:gd name="T8" fmla="*/ 246 w 246"/>
                        <a:gd name="T9" fmla="*/ 206 h 273"/>
                        <a:gd name="T10" fmla="*/ 246 w 246"/>
                        <a:gd name="T11" fmla="*/ 0 h 273"/>
                        <a:gd name="T12" fmla="*/ 62 w 246"/>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6" h="273">
                          <a:moveTo>
                            <a:pt x="62" y="0"/>
                          </a:moveTo>
                          <a:lnTo>
                            <a:pt x="0" y="69"/>
                          </a:lnTo>
                          <a:lnTo>
                            <a:pt x="0" y="273"/>
                          </a:lnTo>
                          <a:lnTo>
                            <a:pt x="185" y="273"/>
                          </a:lnTo>
                          <a:lnTo>
                            <a:pt x="246" y="206"/>
                          </a:lnTo>
                          <a:lnTo>
                            <a:pt x="246" y="0"/>
                          </a:lnTo>
                          <a:lnTo>
                            <a:pt x="62" y="0"/>
                          </a:lnTo>
                          <a:close/>
                        </a:path>
                      </a:pathLst>
                    </a:custGeom>
                    <a:grpFill/>
                    <a:ln w="9525">
                      <a:solidFill>
                        <a:schemeClr val="tx1"/>
                      </a:solidFill>
                      <a:prstDash val="solid"/>
                      <a:round/>
                      <a:headEnd/>
                      <a:tailEnd/>
                    </a:ln>
                  </p:spPr>
                  <p:txBody>
                    <a:bodyPr/>
                    <a:lstStyle/>
                    <a:p>
                      <a:endParaRPr lang="en-US"/>
                    </a:p>
                  </p:txBody>
                </p:sp>
                <p:sp>
                  <p:nvSpPr>
                    <p:cNvPr id="2362" name="Line 2732"/>
                    <p:cNvSpPr>
                      <a:spLocks noChangeShapeType="1"/>
                    </p:cNvSpPr>
                    <p:nvPr/>
                  </p:nvSpPr>
                  <p:spPr bwMode="auto">
                    <a:xfrm flipH="1">
                      <a:off x="2313" y="1788"/>
                      <a:ext cx="93" cy="1"/>
                    </a:xfrm>
                    <a:prstGeom prst="line">
                      <a:avLst/>
                    </a:prstGeom>
                    <a:grpFill/>
                    <a:ln w="9525">
                      <a:solidFill>
                        <a:schemeClr val="tx1"/>
                      </a:solidFill>
                      <a:round/>
                      <a:headEnd/>
                      <a:tailEnd/>
                    </a:ln>
                    <a:extLst/>
                  </p:spPr>
                  <p:txBody>
                    <a:bodyPr/>
                    <a:lstStyle/>
                    <a:p>
                      <a:endParaRPr lang="en-US"/>
                    </a:p>
                  </p:txBody>
                </p:sp>
                <p:sp>
                  <p:nvSpPr>
                    <p:cNvPr id="2363" name="Line 2733"/>
                    <p:cNvSpPr>
                      <a:spLocks noChangeShapeType="1"/>
                    </p:cNvSpPr>
                    <p:nvPr/>
                  </p:nvSpPr>
                  <p:spPr bwMode="auto">
                    <a:xfrm flipV="1">
                      <a:off x="2406" y="1753"/>
                      <a:ext cx="30" cy="35"/>
                    </a:xfrm>
                    <a:prstGeom prst="line">
                      <a:avLst/>
                    </a:prstGeom>
                    <a:grpFill/>
                    <a:ln w="9525">
                      <a:solidFill>
                        <a:schemeClr val="tx1"/>
                      </a:solidFill>
                      <a:round/>
                      <a:headEnd/>
                      <a:tailEnd/>
                    </a:ln>
                    <a:extLst/>
                  </p:spPr>
                  <p:txBody>
                    <a:bodyPr/>
                    <a:lstStyle/>
                    <a:p>
                      <a:endParaRPr lang="en-US"/>
                    </a:p>
                  </p:txBody>
                </p:sp>
                <p:sp>
                  <p:nvSpPr>
                    <p:cNvPr id="2364" name="Line 2734"/>
                    <p:cNvSpPr>
                      <a:spLocks noChangeShapeType="1"/>
                    </p:cNvSpPr>
                    <p:nvPr/>
                  </p:nvSpPr>
                  <p:spPr bwMode="auto">
                    <a:xfrm>
                      <a:off x="2406" y="1788"/>
                      <a:ext cx="1" cy="102"/>
                    </a:xfrm>
                    <a:prstGeom prst="line">
                      <a:avLst/>
                    </a:prstGeom>
                    <a:grpFill/>
                    <a:ln w="9525">
                      <a:solidFill>
                        <a:schemeClr val="tx1"/>
                      </a:solidFill>
                      <a:round/>
                      <a:headEnd/>
                      <a:tailEnd/>
                    </a:ln>
                    <a:extLst/>
                  </p:spPr>
                  <p:txBody>
                    <a:bodyPr/>
                    <a:lstStyle/>
                    <a:p>
                      <a:endParaRPr lang="en-US"/>
                    </a:p>
                  </p:txBody>
                </p:sp>
              </p:grpSp>
              <p:grpSp>
                <p:nvGrpSpPr>
                  <p:cNvPr id="2356" name="Group 2740"/>
                  <p:cNvGrpSpPr>
                    <a:grpSpLocks/>
                  </p:cNvGrpSpPr>
                  <p:nvPr/>
                </p:nvGrpSpPr>
                <p:grpSpPr bwMode="auto">
                  <a:xfrm>
                    <a:off x="2408" y="1753"/>
                    <a:ext cx="124" cy="137"/>
                    <a:chOff x="2408" y="1753"/>
                    <a:chExt cx="124" cy="137"/>
                  </a:xfrm>
                  <a:grpFill/>
                </p:grpSpPr>
                <p:sp>
                  <p:nvSpPr>
                    <p:cNvPr id="2357" name="Freeform 2736"/>
                    <p:cNvSpPr>
                      <a:spLocks/>
                    </p:cNvSpPr>
                    <p:nvPr/>
                  </p:nvSpPr>
                  <p:spPr bwMode="auto">
                    <a:xfrm>
                      <a:off x="2408" y="1753"/>
                      <a:ext cx="124" cy="137"/>
                    </a:xfrm>
                    <a:custGeom>
                      <a:avLst/>
                      <a:gdLst>
                        <a:gd name="T0" fmla="*/ 63 w 247"/>
                        <a:gd name="T1" fmla="*/ 0 h 273"/>
                        <a:gd name="T2" fmla="*/ 0 w 247"/>
                        <a:gd name="T3" fmla="*/ 69 h 273"/>
                        <a:gd name="T4" fmla="*/ 0 w 247"/>
                        <a:gd name="T5" fmla="*/ 273 h 273"/>
                        <a:gd name="T6" fmla="*/ 186 w 247"/>
                        <a:gd name="T7" fmla="*/ 273 h 273"/>
                        <a:gd name="T8" fmla="*/ 247 w 247"/>
                        <a:gd name="T9" fmla="*/ 206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69"/>
                          </a:lnTo>
                          <a:lnTo>
                            <a:pt x="0" y="273"/>
                          </a:lnTo>
                          <a:lnTo>
                            <a:pt x="186" y="273"/>
                          </a:lnTo>
                          <a:lnTo>
                            <a:pt x="247" y="206"/>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2358" name="Line 2737"/>
                    <p:cNvSpPr>
                      <a:spLocks noChangeShapeType="1"/>
                    </p:cNvSpPr>
                    <p:nvPr/>
                  </p:nvSpPr>
                  <p:spPr bwMode="auto">
                    <a:xfrm flipH="1">
                      <a:off x="2408" y="1788"/>
                      <a:ext cx="93" cy="1"/>
                    </a:xfrm>
                    <a:prstGeom prst="line">
                      <a:avLst/>
                    </a:prstGeom>
                    <a:grpFill/>
                    <a:ln w="9525">
                      <a:solidFill>
                        <a:schemeClr val="tx1"/>
                      </a:solidFill>
                      <a:round/>
                      <a:headEnd/>
                      <a:tailEnd/>
                    </a:ln>
                    <a:extLst/>
                  </p:spPr>
                  <p:txBody>
                    <a:bodyPr/>
                    <a:lstStyle/>
                    <a:p>
                      <a:endParaRPr lang="en-US"/>
                    </a:p>
                  </p:txBody>
                </p:sp>
                <p:sp>
                  <p:nvSpPr>
                    <p:cNvPr id="2359" name="Line 2738"/>
                    <p:cNvSpPr>
                      <a:spLocks noChangeShapeType="1"/>
                    </p:cNvSpPr>
                    <p:nvPr/>
                  </p:nvSpPr>
                  <p:spPr bwMode="auto">
                    <a:xfrm flipV="1">
                      <a:off x="2501" y="1753"/>
                      <a:ext cx="31" cy="35"/>
                    </a:xfrm>
                    <a:prstGeom prst="line">
                      <a:avLst/>
                    </a:prstGeom>
                    <a:grpFill/>
                    <a:ln w="9525">
                      <a:solidFill>
                        <a:schemeClr val="tx1"/>
                      </a:solidFill>
                      <a:round/>
                      <a:headEnd/>
                      <a:tailEnd/>
                    </a:ln>
                    <a:extLst/>
                  </p:spPr>
                  <p:txBody>
                    <a:bodyPr/>
                    <a:lstStyle/>
                    <a:p>
                      <a:endParaRPr lang="en-US"/>
                    </a:p>
                  </p:txBody>
                </p:sp>
                <p:sp>
                  <p:nvSpPr>
                    <p:cNvPr id="2360" name="Line 2739"/>
                    <p:cNvSpPr>
                      <a:spLocks noChangeShapeType="1"/>
                    </p:cNvSpPr>
                    <p:nvPr/>
                  </p:nvSpPr>
                  <p:spPr bwMode="auto">
                    <a:xfrm>
                      <a:off x="2501" y="1788"/>
                      <a:ext cx="1" cy="102"/>
                    </a:xfrm>
                    <a:prstGeom prst="line">
                      <a:avLst/>
                    </a:prstGeom>
                    <a:grpFill/>
                    <a:ln w="9525">
                      <a:solidFill>
                        <a:schemeClr val="tx1"/>
                      </a:solidFill>
                      <a:round/>
                      <a:headEnd/>
                      <a:tailEnd/>
                    </a:ln>
                    <a:extLst/>
                  </p:spPr>
                  <p:txBody>
                    <a:bodyPr/>
                    <a:lstStyle/>
                    <a:p>
                      <a:endParaRPr lang="en-US"/>
                    </a:p>
                  </p:txBody>
                </p:sp>
              </p:grpSp>
            </p:grpSp>
            <p:grpSp>
              <p:nvGrpSpPr>
                <p:cNvPr id="2034" name="Group 2842"/>
                <p:cNvGrpSpPr>
                  <a:grpSpLocks/>
                </p:cNvGrpSpPr>
                <p:nvPr/>
              </p:nvGrpSpPr>
              <p:grpSpPr bwMode="auto">
                <a:xfrm>
                  <a:off x="2503" y="1753"/>
                  <a:ext cx="219" cy="1045"/>
                  <a:chOff x="2503" y="1753"/>
                  <a:chExt cx="219" cy="1045"/>
                </a:xfrm>
                <a:grpFill/>
              </p:grpSpPr>
              <p:grpSp>
                <p:nvGrpSpPr>
                  <p:cNvPr id="2237" name="Group 2746"/>
                  <p:cNvGrpSpPr>
                    <a:grpSpLocks/>
                  </p:cNvGrpSpPr>
                  <p:nvPr/>
                </p:nvGrpSpPr>
                <p:grpSpPr bwMode="auto">
                  <a:xfrm>
                    <a:off x="2503" y="2662"/>
                    <a:ext cx="123" cy="136"/>
                    <a:chOff x="2503" y="2662"/>
                    <a:chExt cx="123" cy="136"/>
                  </a:xfrm>
                  <a:grpFill/>
                </p:grpSpPr>
                <p:sp>
                  <p:nvSpPr>
                    <p:cNvPr id="2333" name="Freeform 2742"/>
                    <p:cNvSpPr>
                      <a:spLocks/>
                    </p:cNvSpPr>
                    <p:nvPr/>
                  </p:nvSpPr>
                  <p:spPr bwMode="auto">
                    <a:xfrm>
                      <a:off x="2503" y="2662"/>
                      <a:ext cx="123" cy="136"/>
                    </a:xfrm>
                    <a:custGeom>
                      <a:avLst/>
                      <a:gdLst>
                        <a:gd name="T0" fmla="*/ 62 w 246"/>
                        <a:gd name="T1" fmla="*/ 0 h 273"/>
                        <a:gd name="T2" fmla="*/ 0 w 246"/>
                        <a:gd name="T3" fmla="*/ 70 h 273"/>
                        <a:gd name="T4" fmla="*/ 0 w 246"/>
                        <a:gd name="T5" fmla="*/ 273 h 273"/>
                        <a:gd name="T6" fmla="*/ 185 w 246"/>
                        <a:gd name="T7" fmla="*/ 273 h 273"/>
                        <a:gd name="T8" fmla="*/ 246 w 246"/>
                        <a:gd name="T9" fmla="*/ 206 h 273"/>
                        <a:gd name="T10" fmla="*/ 246 w 246"/>
                        <a:gd name="T11" fmla="*/ 0 h 273"/>
                        <a:gd name="T12" fmla="*/ 62 w 246"/>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6" h="273">
                          <a:moveTo>
                            <a:pt x="62" y="0"/>
                          </a:moveTo>
                          <a:lnTo>
                            <a:pt x="0" y="70"/>
                          </a:lnTo>
                          <a:lnTo>
                            <a:pt x="0" y="273"/>
                          </a:lnTo>
                          <a:lnTo>
                            <a:pt x="185" y="273"/>
                          </a:lnTo>
                          <a:lnTo>
                            <a:pt x="246" y="206"/>
                          </a:lnTo>
                          <a:lnTo>
                            <a:pt x="246" y="0"/>
                          </a:lnTo>
                          <a:lnTo>
                            <a:pt x="62" y="0"/>
                          </a:lnTo>
                          <a:close/>
                        </a:path>
                      </a:pathLst>
                    </a:custGeom>
                    <a:grpFill/>
                    <a:ln w="9525">
                      <a:solidFill>
                        <a:schemeClr val="tx1"/>
                      </a:solidFill>
                      <a:prstDash val="solid"/>
                      <a:round/>
                      <a:headEnd/>
                      <a:tailEnd/>
                    </a:ln>
                  </p:spPr>
                  <p:txBody>
                    <a:bodyPr/>
                    <a:lstStyle/>
                    <a:p>
                      <a:endParaRPr lang="en-US"/>
                    </a:p>
                  </p:txBody>
                </p:sp>
                <p:sp>
                  <p:nvSpPr>
                    <p:cNvPr id="2334" name="Line 2743"/>
                    <p:cNvSpPr>
                      <a:spLocks noChangeShapeType="1"/>
                    </p:cNvSpPr>
                    <p:nvPr/>
                  </p:nvSpPr>
                  <p:spPr bwMode="auto">
                    <a:xfrm flipH="1">
                      <a:off x="2503" y="2696"/>
                      <a:ext cx="93" cy="1"/>
                    </a:xfrm>
                    <a:prstGeom prst="line">
                      <a:avLst/>
                    </a:prstGeom>
                    <a:grpFill/>
                    <a:ln w="9525">
                      <a:solidFill>
                        <a:schemeClr val="tx1"/>
                      </a:solidFill>
                      <a:round/>
                      <a:headEnd/>
                      <a:tailEnd/>
                    </a:ln>
                    <a:extLst/>
                  </p:spPr>
                  <p:txBody>
                    <a:bodyPr/>
                    <a:lstStyle/>
                    <a:p>
                      <a:endParaRPr lang="en-US"/>
                    </a:p>
                  </p:txBody>
                </p:sp>
                <p:sp>
                  <p:nvSpPr>
                    <p:cNvPr id="2335" name="Line 2744"/>
                    <p:cNvSpPr>
                      <a:spLocks noChangeShapeType="1"/>
                    </p:cNvSpPr>
                    <p:nvPr/>
                  </p:nvSpPr>
                  <p:spPr bwMode="auto">
                    <a:xfrm flipV="1">
                      <a:off x="2596" y="2662"/>
                      <a:ext cx="30" cy="34"/>
                    </a:xfrm>
                    <a:prstGeom prst="line">
                      <a:avLst/>
                    </a:prstGeom>
                    <a:grpFill/>
                    <a:ln w="9525">
                      <a:solidFill>
                        <a:schemeClr val="tx1"/>
                      </a:solidFill>
                      <a:round/>
                      <a:headEnd/>
                      <a:tailEnd/>
                    </a:ln>
                    <a:extLst/>
                  </p:spPr>
                  <p:txBody>
                    <a:bodyPr/>
                    <a:lstStyle/>
                    <a:p>
                      <a:endParaRPr lang="en-US"/>
                    </a:p>
                  </p:txBody>
                </p:sp>
                <p:sp>
                  <p:nvSpPr>
                    <p:cNvPr id="2336" name="Line 2745"/>
                    <p:cNvSpPr>
                      <a:spLocks noChangeShapeType="1"/>
                    </p:cNvSpPr>
                    <p:nvPr/>
                  </p:nvSpPr>
                  <p:spPr bwMode="auto">
                    <a:xfrm>
                      <a:off x="2596" y="2696"/>
                      <a:ext cx="1" cy="102"/>
                    </a:xfrm>
                    <a:prstGeom prst="line">
                      <a:avLst/>
                    </a:prstGeom>
                    <a:grpFill/>
                    <a:ln w="9525">
                      <a:solidFill>
                        <a:schemeClr val="tx1"/>
                      </a:solidFill>
                      <a:round/>
                      <a:headEnd/>
                      <a:tailEnd/>
                    </a:ln>
                    <a:extLst/>
                  </p:spPr>
                  <p:txBody>
                    <a:bodyPr/>
                    <a:lstStyle/>
                    <a:p>
                      <a:endParaRPr lang="en-US"/>
                    </a:p>
                  </p:txBody>
                </p:sp>
              </p:grpSp>
              <p:grpSp>
                <p:nvGrpSpPr>
                  <p:cNvPr id="2238" name="Group 2751"/>
                  <p:cNvGrpSpPr>
                    <a:grpSpLocks/>
                  </p:cNvGrpSpPr>
                  <p:nvPr/>
                </p:nvGrpSpPr>
                <p:grpSpPr bwMode="auto">
                  <a:xfrm>
                    <a:off x="2503" y="2561"/>
                    <a:ext cx="123" cy="136"/>
                    <a:chOff x="2503" y="2561"/>
                    <a:chExt cx="123" cy="136"/>
                  </a:xfrm>
                  <a:grpFill/>
                </p:grpSpPr>
                <p:sp>
                  <p:nvSpPr>
                    <p:cNvPr id="2329" name="Freeform 2747"/>
                    <p:cNvSpPr>
                      <a:spLocks/>
                    </p:cNvSpPr>
                    <p:nvPr/>
                  </p:nvSpPr>
                  <p:spPr bwMode="auto">
                    <a:xfrm>
                      <a:off x="2503" y="2561"/>
                      <a:ext cx="123" cy="136"/>
                    </a:xfrm>
                    <a:custGeom>
                      <a:avLst/>
                      <a:gdLst>
                        <a:gd name="T0" fmla="*/ 62 w 246"/>
                        <a:gd name="T1" fmla="*/ 0 h 273"/>
                        <a:gd name="T2" fmla="*/ 0 w 246"/>
                        <a:gd name="T3" fmla="*/ 70 h 273"/>
                        <a:gd name="T4" fmla="*/ 0 w 246"/>
                        <a:gd name="T5" fmla="*/ 273 h 273"/>
                        <a:gd name="T6" fmla="*/ 185 w 246"/>
                        <a:gd name="T7" fmla="*/ 273 h 273"/>
                        <a:gd name="T8" fmla="*/ 246 w 246"/>
                        <a:gd name="T9" fmla="*/ 206 h 273"/>
                        <a:gd name="T10" fmla="*/ 246 w 246"/>
                        <a:gd name="T11" fmla="*/ 0 h 273"/>
                        <a:gd name="T12" fmla="*/ 62 w 246"/>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6" h="273">
                          <a:moveTo>
                            <a:pt x="62" y="0"/>
                          </a:moveTo>
                          <a:lnTo>
                            <a:pt x="0" y="70"/>
                          </a:lnTo>
                          <a:lnTo>
                            <a:pt x="0" y="273"/>
                          </a:lnTo>
                          <a:lnTo>
                            <a:pt x="185" y="273"/>
                          </a:lnTo>
                          <a:lnTo>
                            <a:pt x="246" y="206"/>
                          </a:lnTo>
                          <a:lnTo>
                            <a:pt x="246" y="0"/>
                          </a:lnTo>
                          <a:lnTo>
                            <a:pt x="62" y="0"/>
                          </a:lnTo>
                          <a:close/>
                        </a:path>
                      </a:pathLst>
                    </a:custGeom>
                    <a:grpFill/>
                    <a:ln w="9525">
                      <a:solidFill>
                        <a:schemeClr val="tx1"/>
                      </a:solidFill>
                      <a:prstDash val="solid"/>
                      <a:round/>
                      <a:headEnd/>
                      <a:tailEnd/>
                    </a:ln>
                  </p:spPr>
                  <p:txBody>
                    <a:bodyPr/>
                    <a:lstStyle/>
                    <a:p>
                      <a:endParaRPr lang="en-US"/>
                    </a:p>
                  </p:txBody>
                </p:sp>
                <p:sp>
                  <p:nvSpPr>
                    <p:cNvPr id="2330" name="Line 2748"/>
                    <p:cNvSpPr>
                      <a:spLocks noChangeShapeType="1"/>
                    </p:cNvSpPr>
                    <p:nvPr/>
                  </p:nvSpPr>
                  <p:spPr bwMode="auto">
                    <a:xfrm flipH="1">
                      <a:off x="2503" y="2595"/>
                      <a:ext cx="93" cy="1"/>
                    </a:xfrm>
                    <a:prstGeom prst="line">
                      <a:avLst/>
                    </a:prstGeom>
                    <a:grpFill/>
                    <a:ln w="9525">
                      <a:solidFill>
                        <a:schemeClr val="tx1"/>
                      </a:solidFill>
                      <a:round/>
                      <a:headEnd/>
                      <a:tailEnd/>
                    </a:ln>
                    <a:extLst/>
                  </p:spPr>
                  <p:txBody>
                    <a:bodyPr/>
                    <a:lstStyle/>
                    <a:p>
                      <a:endParaRPr lang="en-US"/>
                    </a:p>
                  </p:txBody>
                </p:sp>
                <p:sp>
                  <p:nvSpPr>
                    <p:cNvPr id="2331" name="Line 2749"/>
                    <p:cNvSpPr>
                      <a:spLocks noChangeShapeType="1"/>
                    </p:cNvSpPr>
                    <p:nvPr/>
                  </p:nvSpPr>
                  <p:spPr bwMode="auto">
                    <a:xfrm flipV="1">
                      <a:off x="2596" y="2561"/>
                      <a:ext cx="30" cy="34"/>
                    </a:xfrm>
                    <a:prstGeom prst="line">
                      <a:avLst/>
                    </a:prstGeom>
                    <a:grpFill/>
                    <a:ln w="9525">
                      <a:solidFill>
                        <a:schemeClr val="tx1"/>
                      </a:solidFill>
                      <a:round/>
                      <a:headEnd/>
                      <a:tailEnd/>
                    </a:ln>
                    <a:extLst/>
                  </p:spPr>
                  <p:txBody>
                    <a:bodyPr/>
                    <a:lstStyle/>
                    <a:p>
                      <a:endParaRPr lang="en-US"/>
                    </a:p>
                  </p:txBody>
                </p:sp>
                <p:sp>
                  <p:nvSpPr>
                    <p:cNvPr id="2332" name="Line 2750"/>
                    <p:cNvSpPr>
                      <a:spLocks noChangeShapeType="1"/>
                    </p:cNvSpPr>
                    <p:nvPr/>
                  </p:nvSpPr>
                  <p:spPr bwMode="auto">
                    <a:xfrm>
                      <a:off x="2596" y="2595"/>
                      <a:ext cx="1" cy="102"/>
                    </a:xfrm>
                    <a:prstGeom prst="line">
                      <a:avLst/>
                    </a:prstGeom>
                    <a:grpFill/>
                    <a:ln w="9525">
                      <a:solidFill>
                        <a:schemeClr val="tx1"/>
                      </a:solidFill>
                      <a:round/>
                      <a:headEnd/>
                      <a:tailEnd/>
                    </a:ln>
                    <a:extLst/>
                  </p:spPr>
                  <p:txBody>
                    <a:bodyPr/>
                    <a:lstStyle/>
                    <a:p>
                      <a:endParaRPr lang="en-US"/>
                    </a:p>
                  </p:txBody>
                </p:sp>
              </p:grpSp>
              <p:grpSp>
                <p:nvGrpSpPr>
                  <p:cNvPr id="2239" name="Group 2756"/>
                  <p:cNvGrpSpPr>
                    <a:grpSpLocks/>
                  </p:cNvGrpSpPr>
                  <p:nvPr/>
                </p:nvGrpSpPr>
                <p:grpSpPr bwMode="auto">
                  <a:xfrm>
                    <a:off x="2503" y="2460"/>
                    <a:ext cx="123" cy="136"/>
                    <a:chOff x="2503" y="2460"/>
                    <a:chExt cx="123" cy="136"/>
                  </a:xfrm>
                  <a:grpFill/>
                </p:grpSpPr>
                <p:sp>
                  <p:nvSpPr>
                    <p:cNvPr id="2325" name="Freeform 2752"/>
                    <p:cNvSpPr>
                      <a:spLocks/>
                    </p:cNvSpPr>
                    <p:nvPr/>
                  </p:nvSpPr>
                  <p:spPr bwMode="auto">
                    <a:xfrm>
                      <a:off x="2503" y="2460"/>
                      <a:ext cx="123" cy="136"/>
                    </a:xfrm>
                    <a:custGeom>
                      <a:avLst/>
                      <a:gdLst>
                        <a:gd name="T0" fmla="*/ 62 w 246"/>
                        <a:gd name="T1" fmla="*/ 0 h 273"/>
                        <a:gd name="T2" fmla="*/ 0 w 246"/>
                        <a:gd name="T3" fmla="*/ 69 h 273"/>
                        <a:gd name="T4" fmla="*/ 0 w 246"/>
                        <a:gd name="T5" fmla="*/ 273 h 273"/>
                        <a:gd name="T6" fmla="*/ 185 w 246"/>
                        <a:gd name="T7" fmla="*/ 273 h 273"/>
                        <a:gd name="T8" fmla="*/ 246 w 246"/>
                        <a:gd name="T9" fmla="*/ 205 h 273"/>
                        <a:gd name="T10" fmla="*/ 246 w 246"/>
                        <a:gd name="T11" fmla="*/ 0 h 273"/>
                        <a:gd name="T12" fmla="*/ 62 w 246"/>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6" h="273">
                          <a:moveTo>
                            <a:pt x="62" y="0"/>
                          </a:moveTo>
                          <a:lnTo>
                            <a:pt x="0" y="69"/>
                          </a:lnTo>
                          <a:lnTo>
                            <a:pt x="0" y="273"/>
                          </a:lnTo>
                          <a:lnTo>
                            <a:pt x="185" y="273"/>
                          </a:lnTo>
                          <a:lnTo>
                            <a:pt x="246" y="205"/>
                          </a:lnTo>
                          <a:lnTo>
                            <a:pt x="246" y="0"/>
                          </a:lnTo>
                          <a:lnTo>
                            <a:pt x="62" y="0"/>
                          </a:lnTo>
                          <a:close/>
                        </a:path>
                      </a:pathLst>
                    </a:custGeom>
                    <a:grpFill/>
                    <a:ln w="9525">
                      <a:solidFill>
                        <a:schemeClr val="tx1"/>
                      </a:solidFill>
                      <a:prstDash val="solid"/>
                      <a:round/>
                      <a:headEnd/>
                      <a:tailEnd/>
                    </a:ln>
                  </p:spPr>
                  <p:txBody>
                    <a:bodyPr/>
                    <a:lstStyle/>
                    <a:p>
                      <a:endParaRPr lang="en-US"/>
                    </a:p>
                  </p:txBody>
                </p:sp>
                <p:sp>
                  <p:nvSpPr>
                    <p:cNvPr id="2326" name="Line 2753"/>
                    <p:cNvSpPr>
                      <a:spLocks noChangeShapeType="1"/>
                    </p:cNvSpPr>
                    <p:nvPr/>
                  </p:nvSpPr>
                  <p:spPr bwMode="auto">
                    <a:xfrm flipH="1">
                      <a:off x="2503" y="2494"/>
                      <a:ext cx="93" cy="1"/>
                    </a:xfrm>
                    <a:prstGeom prst="line">
                      <a:avLst/>
                    </a:prstGeom>
                    <a:grpFill/>
                    <a:ln w="9525">
                      <a:solidFill>
                        <a:schemeClr val="tx1"/>
                      </a:solidFill>
                      <a:round/>
                      <a:headEnd/>
                      <a:tailEnd/>
                    </a:ln>
                    <a:extLst/>
                  </p:spPr>
                  <p:txBody>
                    <a:bodyPr/>
                    <a:lstStyle/>
                    <a:p>
                      <a:endParaRPr lang="en-US"/>
                    </a:p>
                  </p:txBody>
                </p:sp>
                <p:sp>
                  <p:nvSpPr>
                    <p:cNvPr id="2327" name="Line 2754"/>
                    <p:cNvSpPr>
                      <a:spLocks noChangeShapeType="1"/>
                    </p:cNvSpPr>
                    <p:nvPr/>
                  </p:nvSpPr>
                  <p:spPr bwMode="auto">
                    <a:xfrm flipV="1">
                      <a:off x="2596" y="2460"/>
                      <a:ext cx="30" cy="34"/>
                    </a:xfrm>
                    <a:prstGeom prst="line">
                      <a:avLst/>
                    </a:prstGeom>
                    <a:grpFill/>
                    <a:ln w="9525">
                      <a:solidFill>
                        <a:schemeClr val="tx1"/>
                      </a:solidFill>
                      <a:round/>
                      <a:headEnd/>
                      <a:tailEnd/>
                    </a:ln>
                    <a:extLst/>
                  </p:spPr>
                  <p:txBody>
                    <a:bodyPr/>
                    <a:lstStyle/>
                    <a:p>
                      <a:endParaRPr lang="en-US"/>
                    </a:p>
                  </p:txBody>
                </p:sp>
                <p:sp>
                  <p:nvSpPr>
                    <p:cNvPr id="2328" name="Line 2755"/>
                    <p:cNvSpPr>
                      <a:spLocks noChangeShapeType="1"/>
                    </p:cNvSpPr>
                    <p:nvPr/>
                  </p:nvSpPr>
                  <p:spPr bwMode="auto">
                    <a:xfrm>
                      <a:off x="2596" y="2494"/>
                      <a:ext cx="1" cy="102"/>
                    </a:xfrm>
                    <a:prstGeom prst="line">
                      <a:avLst/>
                    </a:prstGeom>
                    <a:grpFill/>
                    <a:ln w="9525">
                      <a:solidFill>
                        <a:schemeClr val="tx1"/>
                      </a:solidFill>
                      <a:round/>
                      <a:headEnd/>
                      <a:tailEnd/>
                    </a:ln>
                    <a:extLst/>
                  </p:spPr>
                  <p:txBody>
                    <a:bodyPr/>
                    <a:lstStyle/>
                    <a:p>
                      <a:endParaRPr lang="en-US"/>
                    </a:p>
                  </p:txBody>
                </p:sp>
              </p:grpSp>
              <p:grpSp>
                <p:nvGrpSpPr>
                  <p:cNvPr id="2240" name="Group 2761"/>
                  <p:cNvGrpSpPr>
                    <a:grpSpLocks/>
                  </p:cNvGrpSpPr>
                  <p:nvPr/>
                </p:nvGrpSpPr>
                <p:grpSpPr bwMode="auto">
                  <a:xfrm>
                    <a:off x="2503" y="2359"/>
                    <a:ext cx="123" cy="136"/>
                    <a:chOff x="2503" y="2359"/>
                    <a:chExt cx="123" cy="136"/>
                  </a:xfrm>
                  <a:grpFill/>
                </p:grpSpPr>
                <p:sp>
                  <p:nvSpPr>
                    <p:cNvPr id="2321" name="Freeform 2757"/>
                    <p:cNvSpPr>
                      <a:spLocks/>
                    </p:cNvSpPr>
                    <p:nvPr/>
                  </p:nvSpPr>
                  <p:spPr bwMode="auto">
                    <a:xfrm>
                      <a:off x="2503" y="2359"/>
                      <a:ext cx="123" cy="136"/>
                    </a:xfrm>
                    <a:custGeom>
                      <a:avLst/>
                      <a:gdLst>
                        <a:gd name="T0" fmla="*/ 62 w 246"/>
                        <a:gd name="T1" fmla="*/ 0 h 273"/>
                        <a:gd name="T2" fmla="*/ 0 w 246"/>
                        <a:gd name="T3" fmla="*/ 69 h 273"/>
                        <a:gd name="T4" fmla="*/ 0 w 246"/>
                        <a:gd name="T5" fmla="*/ 273 h 273"/>
                        <a:gd name="T6" fmla="*/ 185 w 246"/>
                        <a:gd name="T7" fmla="*/ 273 h 273"/>
                        <a:gd name="T8" fmla="*/ 246 w 246"/>
                        <a:gd name="T9" fmla="*/ 205 h 273"/>
                        <a:gd name="T10" fmla="*/ 246 w 246"/>
                        <a:gd name="T11" fmla="*/ 0 h 273"/>
                        <a:gd name="T12" fmla="*/ 62 w 246"/>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6" h="273">
                          <a:moveTo>
                            <a:pt x="62" y="0"/>
                          </a:moveTo>
                          <a:lnTo>
                            <a:pt x="0" y="69"/>
                          </a:lnTo>
                          <a:lnTo>
                            <a:pt x="0" y="273"/>
                          </a:lnTo>
                          <a:lnTo>
                            <a:pt x="185" y="273"/>
                          </a:lnTo>
                          <a:lnTo>
                            <a:pt x="246" y="205"/>
                          </a:lnTo>
                          <a:lnTo>
                            <a:pt x="246" y="0"/>
                          </a:lnTo>
                          <a:lnTo>
                            <a:pt x="62" y="0"/>
                          </a:lnTo>
                          <a:close/>
                        </a:path>
                      </a:pathLst>
                    </a:custGeom>
                    <a:grpFill/>
                    <a:ln w="9525">
                      <a:solidFill>
                        <a:schemeClr val="tx1"/>
                      </a:solidFill>
                      <a:prstDash val="solid"/>
                      <a:round/>
                      <a:headEnd/>
                      <a:tailEnd/>
                    </a:ln>
                  </p:spPr>
                  <p:txBody>
                    <a:bodyPr/>
                    <a:lstStyle/>
                    <a:p>
                      <a:endParaRPr lang="en-US"/>
                    </a:p>
                  </p:txBody>
                </p:sp>
                <p:sp>
                  <p:nvSpPr>
                    <p:cNvPr id="2322" name="Line 2758"/>
                    <p:cNvSpPr>
                      <a:spLocks noChangeShapeType="1"/>
                    </p:cNvSpPr>
                    <p:nvPr/>
                  </p:nvSpPr>
                  <p:spPr bwMode="auto">
                    <a:xfrm flipH="1">
                      <a:off x="2503" y="2393"/>
                      <a:ext cx="93" cy="1"/>
                    </a:xfrm>
                    <a:prstGeom prst="line">
                      <a:avLst/>
                    </a:prstGeom>
                    <a:grpFill/>
                    <a:ln w="9525">
                      <a:solidFill>
                        <a:schemeClr val="tx1"/>
                      </a:solidFill>
                      <a:round/>
                      <a:headEnd/>
                      <a:tailEnd/>
                    </a:ln>
                    <a:extLst/>
                  </p:spPr>
                  <p:txBody>
                    <a:bodyPr/>
                    <a:lstStyle/>
                    <a:p>
                      <a:endParaRPr lang="en-US"/>
                    </a:p>
                  </p:txBody>
                </p:sp>
                <p:sp>
                  <p:nvSpPr>
                    <p:cNvPr id="2323" name="Line 2759"/>
                    <p:cNvSpPr>
                      <a:spLocks noChangeShapeType="1"/>
                    </p:cNvSpPr>
                    <p:nvPr/>
                  </p:nvSpPr>
                  <p:spPr bwMode="auto">
                    <a:xfrm flipV="1">
                      <a:off x="2596" y="2359"/>
                      <a:ext cx="30" cy="34"/>
                    </a:xfrm>
                    <a:prstGeom prst="line">
                      <a:avLst/>
                    </a:prstGeom>
                    <a:grpFill/>
                    <a:ln w="9525">
                      <a:solidFill>
                        <a:schemeClr val="tx1"/>
                      </a:solidFill>
                      <a:round/>
                      <a:headEnd/>
                      <a:tailEnd/>
                    </a:ln>
                    <a:extLst/>
                  </p:spPr>
                  <p:txBody>
                    <a:bodyPr/>
                    <a:lstStyle/>
                    <a:p>
                      <a:endParaRPr lang="en-US"/>
                    </a:p>
                  </p:txBody>
                </p:sp>
                <p:sp>
                  <p:nvSpPr>
                    <p:cNvPr id="2324" name="Line 2760"/>
                    <p:cNvSpPr>
                      <a:spLocks noChangeShapeType="1"/>
                    </p:cNvSpPr>
                    <p:nvPr/>
                  </p:nvSpPr>
                  <p:spPr bwMode="auto">
                    <a:xfrm>
                      <a:off x="2596" y="2393"/>
                      <a:ext cx="1" cy="102"/>
                    </a:xfrm>
                    <a:prstGeom prst="line">
                      <a:avLst/>
                    </a:prstGeom>
                    <a:grpFill/>
                    <a:ln w="9525">
                      <a:solidFill>
                        <a:schemeClr val="tx1"/>
                      </a:solidFill>
                      <a:round/>
                      <a:headEnd/>
                      <a:tailEnd/>
                    </a:ln>
                    <a:extLst/>
                  </p:spPr>
                  <p:txBody>
                    <a:bodyPr/>
                    <a:lstStyle/>
                    <a:p>
                      <a:endParaRPr lang="en-US"/>
                    </a:p>
                  </p:txBody>
                </p:sp>
              </p:grpSp>
              <p:grpSp>
                <p:nvGrpSpPr>
                  <p:cNvPr id="2241" name="Group 2766"/>
                  <p:cNvGrpSpPr>
                    <a:grpSpLocks/>
                  </p:cNvGrpSpPr>
                  <p:nvPr/>
                </p:nvGrpSpPr>
                <p:grpSpPr bwMode="auto">
                  <a:xfrm>
                    <a:off x="2503" y="2258"/>
                    <a:ext cx="123" cy="136"/>
                    <a:chOff x="2503" y="2258"/>
                    <a:chExt cx="123" cy="136"/>
                  </a:xfrm>
                  <a:grpFill/>
                </p:grpSpPr>
                <p:sp>
                  <p:nvSpPr>
                    <p:cNvPr id="2317" name="Freeform 2762"/>
                    <p:cNvSpPr>
                      <a:spLocks/>
                    </p:cNvSpPr>
                    <p:nvPr/>
                  </p:nvSpPr>
                  <p:spPr bwMode="auto">
                    <a:xfrm>
                      <a:off x="2503" y="2258"/>
                      <a:ext cx="123" cy="136"/>
                    </a:xfrm>
                    <a:custGeom>
                      <a:avLst/>
                      <a:gdLst>
                        <a:gd name="T0" fmla="*/ 62 w 246"/>
                        <a:gd name="T1" fmla="*/ 0 h 273"/>
                        <a:gd name="T2" fmla="*/ 0 w 246"/>
                        <a:gd name="T3" fmla="*/ 69 h 273"/>
                        <a:gd name="T4" fmla="*/ 0 w 246"/>
                        <a:gd name="T5" fmla="*/ 273 h 273"/>
                        <a:gd name="T6" fmla="*/ 185 w 246"/>
                        <a:gd name="T7" fmla="*/ 273 h 273"/>
                        <a:gd name="T8" fmla="*/ 246 w 246"/>
                        <a:gd name="T9" fmla="*/ 205 h 273"/>
                        <a:gd name="T10" fmla="*/ 246 w 246"/>
                        <a:gd name="T11" fmla="*/ 0 h 273"/>
                        <a:gd name="T12" fmla="*/ 62 w 246"/>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6" h="273">
                          <a:moveTo>
                            <a:pt x="62" y="0"/>
                          </a:moveTo>
                          <a:lnTo>
                            <a:pt x="0" y="69"/>
                          </a:lnTo>
                          <a:lnTo>
                            <a:pt x="0" y="273"/>
                          </a:lnTo>
                          <a:lnTo>
                            <a:pt x="185" y="273"/>
                          </a:lnTo>
                          <a:lnTo>
                            <a:pt x="246" y="205"/>
                          </a:lnTo>
                          <a:lnTo>
                            <a:pt x="246" y="0"/>
                          </a:lnTo>
                          <a:lnTo>
                            <a:pt x="62" y="0"/>
                          </a:lnTo>
                          <a:close/>
                        </a:path>
                      </a:pathLst>
                    </a:custGeom>
                    <a:grpFill/>
                    <a:ln w="9525">
                      <a:solidFill>
                        <a:schemeClr val="tx1"/>
                      </a:solidFill>
                      <a:prstDash val="solid"/>
                      <a:round/>
                      <a:headEnd/>
                      <a:tailEnd/>
                    </a:ln>
                  </p:spPr>
                  <p:txBody>
                    <a:bodyPr/>
                    <a:lstStyle/>
                    <a:p>
                      <a:endParaRPr lang="en-US"/>
                    </a:p>
                  </p:txBody>
                </p:sp>
                <p:sp>
                  <p:nvSpPr>
                    <p:cNvPr id="2318" name="Line 2763"/>
                    <p:cNvSpPr>
                      <a:spLocks noChangeShapeType="1"/>
                    </p:cNvSpPr>
                    <p:nvPr/>
                  </p:nvSpPr>
                  <p:spPr bwMode="auto">
                    <a:xfrm flipH="1">
                      <a:off x="2503" y="2292"/>
                      <a:ext cx="93" cy="1"/>
                    </a:xfrm>
                    <a:prstGeom prst="line">
                      <a:avLst/>
                    </a:prstGeom>
                    <a:grpFill/>
                    <a:ln w="9525">
                      <a:solidFill>
                        <a:schemeClr val="tx1"/>
                      </a:solidFill>
                      <a:round/>
                      <a:headEnd/>
                      <a:tailEnd/>
                    </a:ln>
                    <a:extLst/>
                  </p:spPr>
                  <p:txBody>
                    <a:bodyPr/>
                    <a:lstStyle/>
                    <a:p>
                      <a:endParaRPr lang="en-US"/>
                    </a:p>
                  </p:txBody>
                </p:sp>
                <p:sp>
                  <p:nvSpPr>
                    <p:cNvPr id="2319" name="Line 2764"/>
                    <p:cNvSpPr>
                      <a:spLocks noChangeShapeType="1"/>
                    </p:cNvSpPr>
                    <p:nvPr/>
                  </p:nvSpPr>
                  <p:spPr bwMode="auto">
                    <a:xfrm flipV="1">
                      <a:off x="2596" y="2258"/>
                      <a:ext cx="30" cy="34"/>
                    </a:xfrm>
                    <a:prstGeom prst="line">
                      <a:avLst/>
                    </a:prstGeom>
                    <a:grpFill/>
                    <a:ln w="9525">
                      <a:solidFill>
                        <a:schemeClr val="tx1"/>
                      </a:solidFill>
                      <a:round/>
                      <a:headEnd/>
                      <a:tailEnd/>
                    </a:ln>
                    <a:extLst/>
                  </p:spPr>
                  <p:txBody>
                    <a:bodyPr/>
                    <a:lstStyle/>
                    <a:p>
                      <a:endParaRPr lang="en-US"/>
                    </a:p>
                  </p:txBody>
                </p:sp>
                <p:sp>
                  <p:nvSpPr>
                    <p:cNvPr id="2320" name="Line 2765"/>
                    <p:cNvSpPr>
                      <a:spLocks noChangeShapeType="1"/>
                    </p:cNvSpPr>
                    <p:nvPr/>
                  </p:nvSpPr>
                  <p:spPr bwMode="auto">
                    <a:xfrm>
                      <a:off x="2596" y="2292"/>
                      <a:ext cx="1" cy="102"/>
                    </a:xfrm>
                    <a:prstGeom prst="line">
                      <a:avLst/>
                    </a:prstGeom>
                    <a:grpFill/>
                    <a:ln w="9525">
                      <a:solidFill>
                        <a:schemeClr val="tx1"/>
                      </a:solidFill>
                      <a:round/>
                      <a:headEnd/>
                      <a:tailEnd/>
                    </a:ln>
                    <a:extLst/>
                  </p:spPr>
                  <p:txBody>
                    <a:bodyPr/>
                    <a:lstStyle/>
                    <a:p>
                      <a:endParaRPr lang="en-US"/>
                    </a:p>
                  </p:txBody>
                </p:sp>
              </p:grpSp>
              <p:grpSp>
                <p:nvGrpSpPr>
                  <p:cNvPr id="2242" name="Group 2771"/>
                  <p:cNvGrpSpPr>
                    <a:grpSpLocks/>
                  </p:cNvGrpSpPr>
                  <p:nvPr/>
                </p:nvGrpSpPr>
                <p:grpSpPr bwMode="auto">
                  <a:xfrm>
                    <a:off x="2503" y="2157"/>
                    <a:ext cx="123" cy="136"/>
                    <a:chOff x="2503" y="2157"/>
                    <a:chExt cx="123" cy="136"/>
                  </a:xfrm>
                  <a:grpFill/>
                </p:grpSpPr>
                <p:sp>
                  <p:nvSpPr>
                    <p:cNvPr id="2313" name="Freeform 2767"/>
                    <p:cNvSpPr>
                      <a:spLocks/>
                    </p:cNvSpPr>
                    <p:nvPr/>
                  </p:nvSpPr>
                  <p:spPr bwMode="auto">
                    <a:xfrm>
                      <a:off x="2503" y="2157"/>
                      <a:ext cx="123" cy="136"/>
                    </a:xfrm>
                    <a:custGeom>
                      <a:avLst/>
                      <a:gdLst>
                        <a:gd name="T0" fmla="*/ 62 w 246"/>
                        <a:gd name="T1" fmla="*/ 0 h 273"/>
                        <a:gd name="T2" fmla="*/ 0 w 246"/>
                        <a:gd name="T3" fmla="*/ 69 h 273"/>
                        <a:gd name="T4" fmla="*/ 0 w 246"/>
                        <a:gd name="T5" fmla="*/ 273 h 273"/>
                        <a:gd name="T6" fmla="*/ 185 w 246"/>
                        <a:gd name="T7" fmla="*/ 273 h 273"/>
                        <a:gd name="T8" fmla="*/ 246 w 246"/>
                        <a:gd name="T9" fmla="*/ 205 h 273"/>
                        <a:gd name="T10" fmla="*/ 246 w 246"/>
                        <a:gd name="T11" fmla="*/ 0 h 273"/>
                        <a:gd name="T12" fmla="*/ 62 w 246"/>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6" h="273">
                          <a:moveTo>
                            <a:pt x="62" y="0"/>
                          </a:moveTo>
                          <a:lnTo>
                            <a:pt x="0" y="69"/>
                          </a:lnTo>
                          <a:lnTo>
                            <a:pt x="0" y="273"/>
                          </a:lnTo>
                          <a:lnTo>
                            <a:pt x="185" y="273"/>
                          </a:lnTo>
                          <a:lnTo>
                            <a:pt x="246" y="205"/>
                          </a:lnTo>
                          <a:lnTo>
                            <a:pt x="246" y="0"/>
                          </a:lnTo>
                          <a:lnTo>
                            <a:pt x="62" y="0"/>
                          </a:lnTo>
                          <a:close/>
                        </a:path>
                      </a:pathLst>
                    </a:custGeom>
                    <a:grpFill/>
                    <a:ln w="9525">
                      <a:solidFill>
                        <a:schemeClr val="tx1"/>
                      </a:solidFill>
                      <a:prstDash val="solid"/>
                      <a:round/>
                      <a:headEnd/>
                      <a:tailEnd/>
                    </a:ln>
                  </p:spPr>
                  <p:txBody>
                    <a:bodyPr/>
                    <a:lstStyle/>
                    <a:p>
                      <a:endParaRPr lang="en-US"/>
                    </a:p>
                  </p:txBody>
                </p:sp>
                <p:sp>
                  <p:nvSpPr>
                    <p:cNvPr id="2314" name="Line 2768"/>
                    <p:cNvSpPr>
                      <a:spLocks noChangeShapeType="1"/>
                    </p:cNvSpPr>
                    <p:nvPr/>
                  </p:nvSpPr>
                  <p:spPr bwMode="auto">
                    <a:xfrm flipH="1">
                      <a:off x="2503" y="2191"/>
                      <a:ext cx="93" cy="1"/>
                    </a:xfrm>
                    <a:prstGeom prst="line">
                      <a:avLst/>
                    </a:prstGeom>
                    <a:grpFill/>
                    <a:ln w="9525">
                      <a:solidFill>
                        <a:schemeClr val="tx1"/>
                      </a:solidFill>
                      <a:round/>
                      <a:headEnd/>
                      <a:tailEnd/>
                    </a:ln>
                    <a:extLst/>
                  </p:spPr>
                  <p:txBody>
                    <a:bodyPr/>
                    <a:lstStyle/>
                    <a:p>
                      <a:endParaRPr lang="en-US"/>
                    </a:p>
                  </p:txBody>
                </p:sp>
                <p:sp>
                  <p:nvSpPr>
                    <p:cNvPr id="2315" name="Line 2769"/>
                    <p:cNvSpPr>
                      <a:spLocks noChangeShapeType="1"/>
                    </p:cNvSpPr>
                    <p:nvPr/>
                  </p:nvSpPr>
                  <p:spPr bwMode="auto">
                    <a:xfrm flipV="1">
                      <a:off x="2596" y="2157"/>
                      <a:ext cx="30" cy="34"/>
                    </a:xfrm>
                    <a:prstGeom prst="line">
                      <a:avLst/>
                    </a:prstGeom>
                    <a:grpFill/>
                    <a:ln w="9525">
                      <a:solidFill>
                        <a:schemeClr val="tx1"/>
                      </a:solidFill>
                      <a:round/>
                      <a:headEnd/>
                      <a:tailEnd/>
                    </a:ln>
                    <a:extLst/>
                  </p:spPr>
                  <p:txBody>
                    <a:bodyPr/>
                    <a:lstStyle/>
                    <a:p>
                      <a:endParaRPr lang="en-US"/>
                    </a:p>
                  </p:txBody>
                </p:sp>
                <p:sp>
                  <p:nvSpPr>
                    <p:cNvPr id="2316" name="Line 2770"/>
                    <p:cNvSpPr>
                      <a:spLocks noChangeShapeType="1"/>
                    </p:cNvSpPr>
                    <p:nvPr/>
                  </p:nvSpPr>
                  <p:spPr bwMode="auto">
                    <a:xfrm>
                      <a:off x="2596" y="2191"/>
                      <a:ext cx="1" cy="102"/>
                    </a:xfrm>
                    <a:prstGeom prst="line">
                      <a:avLst/>
                    </a:prstGeom>
                    <a:grpFill/>
                    <a:ln w="9525">
                      <a:solidFill>
                        <a:schemeClr val="tx1"/>
                      </a:solidFill>
                      <a:round/>
                      <a:headEnd/>
                      <a:tailEnd/>
                    </a:ln>
                    <a:extLst/>
                  </p:spPr>
                  <p:txBody>
                    <a:bodyPr/>
                    <a:lstStyle/>
                    <a:p>
                      <a:endParaRPr lang="en-US"/>
                    </a:p>
                  </p:txBody>
                </p:sp>
              </p:grpSp>
              <p:grpSp>
                <p:nvGrpSpPr>
                  <p:cNvPr id="2243" name="Group 2776"/>
                  <p:cNvGrpSpPr>
                    <a:grpSpLocks/>
                  </p:cNvGrpSpPr>
                  <p:nvPr/>
                </p:nvGrpSpPr>
                <p:grpSpPr bwMode="auto">
                  <a:xfrm>
                    <a:off x="2503" y="2056"/>
                    <a:ext cx="123" cy="136"/>
                    <a:chOff x="2503" y="2056"/>
                    <a:chExt cx="123" cy="136"/>
                  </a:xfrm>
                  <a:grpFill/>
                </p:grpSpPr>
                <p:sp>
                  <p:nvSpPr>
                    <p:cNvPr id="2309" name="Freeform 2772"/>
                    <p:cNvSpPr>
                      <a:spLocks/>
                    </p:cNvSpPr>
                    <p:nvPr/>
                  </p:nvSpPr>
                  <p:spPr bwMode="auto">
                    <a:xfrm>
                      <a:off x="2503" y="2056"/>
                      <a:ext cx="123" cy="136"/>
                    </a:xfrm>
                    <a:custGeom>
                      <a:avLst/>
                      <a:gdLst>
                        <a:gd name="T0" fmla="*/ 62 w 246"/>
                        <a:gd name="T1" fmla="*/ 0 h 273"/>
                        <a:gd name="T2" fmla="*/ 0 w 246"/>
                        <a:gd name="T3" fmla="*/ 69 h 273"/>
                        <a:gd name="T4" fmla="*/ 0 w 246"/>
                        <a:gd name="T5" fmla="*/ 273 h 273"/>
                        <a:gd name="T6" fmla="*/ 185 w 246"/>
                        <a:gd name="T7" fmla="*/ 273 h 273"/>
                        <a:gd name="T8" fmla="*/ 246 w 246"/>
                        <a:gd name="T9" fmla="*/ 206 h 273"/>
                        <a:gd name="T10" fmla="*/ 246 w 246"/>
                        <a:gd name="T11" fmla="*/ 0 h 273"/>
                        <a:gd name="T12" fmla="*/ 62 w 246"/>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6" h="273">
                          <a:moveTo>
                            <a:pt x="62" y="0"/>
                          </a:moveTo>
                          <a:lnTo>
                            <a:pt x="0" y="69"/>
                          </a:lnTo>
                          <a:lnTo>
                            <a:pt x="0" y="273"/>
                          </a:lnTo>
                          <a:lnTo>
                            <a:pt x="185" y="273"/>
                          </a:lnTo>
                          <a:lnTo>
                            <a:pt x="246" y="206"/>
                          </a:lnTo>
                          <a:lnTo>
                            <a:pt x="246" y="0"/>
                          </a:lnTo>
                          <a:lnTo>
                            <a:pt x="62" y="0"/>
                          </a:lnTo>
                          <a:close/>
                        </a:path>
                      </a:pathLst>
                    </a:custGeom>
                    <a:grpFill/>
                    <a:ln w="9525">
                      <a:solidFill>
                        <a:schemeClr val="tx1"/>
                      </a:solidFill>
                      <a:prstDash val="solid"/>
                      <a:round/>
                      <a:headEnd/>
                      <a:tailEnd/>
                    </a:ln>
                  </p:spPr>
                  <p:txBody>
                    <a:bodyPr/>
                    <a:lstStyle/>
                    <a:p>
                      <a:endParaRPr lang="en-US"/>
                    </a:p>
                  </p:txBody>
                </p:sp>
                <p:sp>
                  <p:nvSpPr>
                    <p:cNvPr id="2310" name="Line 2773"/>
                    <p:cNvSpPr>
                      <a:spLocks noChangeShapeType="1"/>
                    </p:cNvSpPr>
                    <p:nvPr/>
                  </p:nvSpPr>
                  <p:spPr bwMode="auto">
                    <a:xfrm flipH="1">
                      <a:off x="2503" y="2091"/>
                      <a:ext cx="93" cy="1"/>
                    </a:xfrm>
                    <a:prstGeom prst="line">
                      <a:avLst/>
                    </a:prstGeom>
                    <a:grpFill/>
                    <a:ln w="9525">
                      <a:solidFill>
                        <a:schemeClr val="tx1"/>
                      </a:solidFill>
                      <a:round/>
                      <a:headEnd/>
                      <a:tailEnd/>
                    </a:ln>
                    <a:extLst/>
                  </p:spPr>
                  <p:txBody>
                    <a:bodyPr/>
                    <a:lstStyle/>
                    <a:p>
                      <a:endParaRPr lang="en-US"/>
                    </a:p>
                  </p:txBody>
                </p:sp>
                <p:sp>
                  <p:nvSpPr>
                    <p:cNvPr id="2311" name="Line 2774"/>
                    <p:cNvSpPr>
                      <a:spLocks noChangeShapeType="1"/>
                    </p:cNvSpPr>
                    <p:nvPr/>
                  </p:nvSpPr>
                  <p:spPr bwMode="auto">
                    <a:xfrm flipV="1">
                      <a:off x="2596" y="2056"/>
                      <a:ext cx="30" cy="35"/>
                    </a:xfrm>
                    <a:prstGeom prst="line">
                      <a:avLst/>
                    </a:prstGeom>
                    <a:grpFill/>
                    <a:ln w="9525">
                      <a:solidFill>
                        <a:schemeClr val="tx1"/>
                      </a:solidFill>
                      <a:round/>
                      <a:headEnd/>
                      <a:tailEnd/>
                    </a:ln>
                    <a:extLst/>
                  </p:spPr>
                  <p:txBody>
                    <a:bodyPr/>
                    <a:lstStyle/>
                    <a:p>
                      <a:endParaRPr lang="en-US"/>
                    </a:p>
                  </p:txBody>
                </p:sp>
                <p:sp>
                  <p:nvSpPr>
                    <p:cNvPr id="2312" name="Line 2775"/>
                    <p:cNvSpPr>
                      <a:spLocks noChangeShapeType="1"/>
                    </p:cNvSpPr>
                    <p:nvPr/>
                  </p:nvSpPr>
                  <p:spPr bwMode="auto">
                    <a:xfrm>
                      <a:off x="2596" y="2091"/>
                      <a:ext cx="1" cy="101"/>
                    </a:xfrm>
                    <a:prstGeom prst="line">
                      <a:avLst/>
                    </a:prstGeom>
                    <a:grpFill/>
                    <a:ln w="9525">
                      <a:solidFill>
                        <a:schemeClr val="tx1"/>
                      </a:solidFill>
                      <a:round/>
                      <a:headEnd/>
                      <a:tailEnd/>
                    </a:ln>
                    <a:extLst/>
                  </p:spPr>
                  <p:txBody>
                    <a:bodyPr/>
                    <a:lstStyle/>
                    <a:p>
                      <a:endParaRPr lang="en-US"/>
                    </a:p>
                  </p:txBody>
                </p:sp>
              </p:grpSp>
              <p:grpSp>
                <p:nvGrpSpPr>
                  <p:cNvPr id="2244" name="Group 2781"/>
                  <p:cNvGrpSpPr>
                    <a:grpSpLocks/>
                  </p:cNvGrpSpPr>
                  <p:nvPr/>
                </p:nvGrpSpPr>
                <p:grpSpPr bwMode="auto">
                  <a:xfrm>
                    <a:off x="2503" y="1955"/>
                    <a:ext cx="123" cy="136"/>
                    <a:chOff x="2503" y="1955"/>
                    <a:chExt cx="123" cy="136"/>
                  </a:xfrm>
                  <a:grpFill/>
                </p:grpSpPr>
                <p:sp>
                  <p:nvSpPr>
                    <p:cNvPr id="2305" name="Freeform 2777"/>
                    <p:cNvSpPr>
                      <a:spLocks/>
                    </p:cNvSpPr>
                    <p:nvPr/>
                  </p:nvSpPr>
                  <p:spPr bwMode="auto">
                    <a:xfrm>
                      <a:off x="2503" y="1955"/>
                      <a:ext cx="123" cy="136"/>
                    </a:xfrm>
                    <a:custGeom>
                      <a:avLst/>
                      <a:gdLst>
                        <a:gd name="T0" fmla="*/ 62 w 246"/>
                        <a:gd name="T1" fmla="*/ 0 h 273"/>
                        <a:gd name="T2" fmla="*/ 0 w 246"/>
                        <a:gd name="T3" fmla="*/ 69 h 273"/>
                        <a:gd name="T4" fmla="*/ 0 w 246"/>
                        <a:gd name="T5" fmla="*/ 273 h 273"/>
                        <a:gd name="T6" fmla="*/ 185 w 246"/>
                        <a:gd name="T7" fmla="*/ 273 h 273"/>
                        <a:gd name="T8" fmla="*/ 246 w 246"/>
                        <a:gd name="T9" fmla="*/ 206 h 273"/>
                        <a:gd name="T10" fmla="*/ 246 w 246"/>
                        <a:gd name="T11" fmla="*/ 0 h 273"/>
                        <a:gd name="T12" fmla="*/ 62 w 246"/>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6" h="273">
                          <a:moveTo>
                            <a:pt x="62" y="0"/>
                          </a:moveTo>
                          <a:lnTo>
                            <a:pt x="0" y="69"/>
                          </a:lnTo>
                          <a:lnTo>
                            <a:pt x="0" y="273"/>
                          </a:lnTo>
                          <a:lnTo>
                            <a:pt x="185" y="273"/>
                          </a:lnTo>
                          <a:lnTo>
                            <a:pt x="246" y="206"/>
                          </a:lnTo>
                          <a:lnTo>
                            <a:pt x="246" y="0"/>
                          </a:lnTo>
                          <a:lnTo>
                            <a:pt x="62" y="0"/>
                          </a:lnTo>
                          <a:close/>
                        </a:path>
                      </a:pathLst>
                    </a:custGeom>
                    <a:grpFill/>
                    <a:ln w="9525">
                      <a:solidFill>
                        <a:schemeClr val="tx1"/>
                      </a:solidFill>
                      <a:prstDash val="solid"/>
                      <a:round/>
                      <a:headEnd/>
                      <a:tailEnd/>
                    </a:ln>
                  </p:spPr>
                  <p:txBody>
                    <a:bodyPr/>
                    <a:lstStyle/>
                    <a:p>
                      <a:endParaRPr lang="en-US"/>
                    </a:p>
                  </p:txBody>
                </p:sp>
                <p:sp>
                  <p:nvSpPr>
                    <p:cNvPr id="2306" name="Line 2778"/>
                    <p:cNvSpPr>
                      <a:spLocks noChangeShapeType="1"/>
                    </p:cNvSpPr>
                    <p:nvPr/>
                  </p:nvSpPr>
                  <p:spPr bwMode="auto">
                    <a:xfrm flipH="1">
                      <a:off x="2503" y="1990"/>
                      <a:ext cx="93" cy="1"/>
                    </a:xfrm>
                    <a:prstGeom prst="line">
                      <a:avLst/>
                    </a:prstGeom>
                    <a:grpFill/>
                    <a:ln w="9525">
                      <a:solidFill>
                        <a:schemeClr val="tx1"/>
                      </a:solidFill>
                      <a:round/>
                      <a:headEnd/>
                      <a:tailEnd/>
                    </a:ln>
                    <a:extLst/>
                  </p:spPr>
                  <p:txBody>
                    <a:bodyPr/>
                    <a:lstStyle/>
                    <a:p>
                      <a:endParaRPr lang="en-US"/>
                    </a:p>
                  </p:txBody>
                </p:sp>
                <p:sp>
                  <p:nvSpPr>
                    <p:cNvPr id="2307" name="Line 2779"/>
                    <p:cNvSpPr>
                      <a:spLocks noChangeShapeType="1"/>
                    </p:cNvSpPr>
                    <p:nvPr/>
                  </p:nvSpPr>
                  <p:spPr bwMode="auto">
                    <a:xfrm flipV="1">
                      <a:off x="2596" y="1955"/>
                      <a:ext cx="30" cy="35"/>
                    </a:xfrm>
                    <a:prstGeom prst="line">
                      <a:avLst/>
                    </a:prstGeom>
                    <a:grpFill/>
                    <a:ln w="9525">
                      <a:solidFill>
                        <a:schemeClr val="tx1"/>
                      </a:solidFill>
                      <a:round/>
                      <a:headEnd/>
                      <a:tailEnd/>
                    </a:ln>
                    <a:extLst/>
                  </p:spPr>
                  <p:txBody>
                    <a:bodyPr/>
                    <a:lstStyle/>
                    <a:p>
                      <a:endParaRPr lang="en-US"/>
                    </a:p>
                  </p:txBody>
                </p:sp>
                <p:sp>
                  <p:nvSpPr>
                    <p:cNvPr id="2308" name="Line 2780"/>
                    <p:cNvSpPr>
                      <a:spLocks noChangeShapeType="1"/>
                    </p:cNvSpPr>
                    <p:nvPr/>
                  </p:nvSpPr>
                  <p:spPr bwMode="auto">
                    <a:xfrm>
                      <a:off x="2596" y="1990"/>
                      <a:ext cx="1" cy="101"/>
                    </a:xfrm>
                    <a:prstGeom prst="line">
                      <a:avLst/>
                    </a:prstGeom>
                    <a:grpFill/>
                    <a:ln w="9525">
                      <a:solidFill>
                        <a:schemeClr val="tx1"/>
                      </a:solidFill>
                      <a:round/>
                      <a:headEnd/>
                      <a:tailEnd/>
                    </a:ln>
                    <a:extLst/>
                  </p:spPr>
                  <p:txBody>
                    <a:bodyPr/>
                    <a:lstStyle/>
                    <a:p>
                      <a:endParaRPr lang="en-US"/>
                    </a:p>
                  </p:txBody>
                </p:sp>
              </p:grpSp>
              <p:grpSp>
                <p:nvGrpSpPr>
                  <p:cNvPr id="2245" name="Group 2786"/>
                  <p:cNvGrpSpPr>
                    <a:grpSpLocks/>
                  </p:cNvGrpSpPr>
                  <p:nvPr/>
                </p:nvGrpSpPr>
                <p:grpSpPr bwMode="auto">
                  <a:xfrm>
                    <a:off x="2598" y="2662"/>
                    <a:ext cx="124" cy="136"/>
                    <a:chOff x="2598" y="2662"/>
                    <a:chExt cx="124" cy="136"/>
                  </a:xfrm>
                  <a:grpFill/>
                </p:grpSpPr>
                <p:sp>
                  <p:nvSpPr>
                    <p:cNvPr id="2301" name="Freeform 2782"/>
                    <p:cNvSpPr>
                      <a:spLocks/>
                    </p:cNvSpPr>
                    <p:nvPr/>
                  </p:nvSpPr>
                  <p:spPr bwMode="auto">
                    <a:xfrm>
                      <a:off x="2598" y="2662"/>
                      <a:ext cx="124" cy="136"/>
                    </a:xfrm>
                    <a:custGeom>
                      <a:avLst/>
                      <a:gdLst>
                        <a:gd name="T0" fmla="*/ 63 w 247"/>
                        <a:gd name="T1" fmla="*/ 0 h 273"/>
                        <a:gd name="T2" fmla="*/ 0 w 247"/>
                        <a:gd name="T3" fmla="*/ 70 h 273"/>
                        <a:gd name="T4" fmla="*/ 0 w 247"/>
                        <a:gd name="T5" fmla="*/ 273 h 273"/>
                        <a:gd name="T6" fmla="*/ 186 w 247"/>
                        <a:gd name="T7" fmla="*/ 273 h 273"/>
                        <a:gd name="T8" fmla="*/ 247 w 247"/>
                        <a:gd name="T9" fmla="*/ 206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70"/>
                          </a:lnTo>
                          <a:lnTo>
                            <a:pt x="0" y="273"/>
                          </a:lnTo>
                          <a:lnTo>
                            <a:pt x="186" y="273"/>
                          </a:lnTo>
                          <a:lnTo>
                            <a:pt x="247" y="206"/>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2302" name="Line 2783"/>
                    <p:cNvSpPr>
                      <a:spLocks noChangeShapeType="1"/>
                    </p:cNvSpPr>
                    <p:nvPr/>
                  </p:nvSpPr>
                  <p:spPr bwMode="auto">
                    <a:xfrm flipH="1">
                      <a:off x="2598" y="2696"/>
                      <a:ext cx="93" cy="1"/>
                    </a:xfrm>
                    <a:prstGeom prst="line">
                      <a:avLst/>
                    </a:prstGeom>
                    <a:grpFill/>
                    <a:ln w="9525">
                      <a:solidFill>
                        <a:schemeClr val="tx1"/>
                      </a:solidFill>
                      <a:round/>
                      <a:headEnd/>
                      <a:tailEnd/>
                    </a:ln>
                    <a:extLst/>
                  </p:spPr>
                  <p:txBody>
                    <a:bodyPr/>
                    <a:lstStyle/>
                    <a:p>
                      <a:endParaRPr lang="en-US"/>
                    </a:p>
                  </p:txBody>
                </p:sp>
                <p:sp>
                  <p:nvSpPr>
                    <p:cNvPr id="2303" name="Line 2784"/>
                    <p:cNvSpPr>
                      <a:spLocks noChangeShapeType="1"/>
                    </p:cNvSpPr>
                    <p:nvPr/>
                  </p:nvSpPr>
                  <p:spPr bwMode="auto">
                    <a:xfrm flipV="1">
                      <a:off x="2691" y="2662"/>
                      <a:ext cx="31" cy="34"/>
                    </a:xfrm>
                    <a:prstGeom prst="line">
                      <a:avLst/>
                    </a:prstGeom>
                    <a:grpFill/>
                    <a:ln w="9525">
                      <a:solidFill>
                        <a:schemeClr val="tx1"/>
                      </a:solidFill>
                      <a:round/>
                      <a:headEnd/>
                      <a:tailEnd/>
                    </a:ln>
                    <a:extLst/>
                  </p:spPr>
                  <p:txBody>
                    <a:bodyPr/>
                    <a:lstStyle/>
                    <a:p>
                      <a:endParaRPr lang="en-US"/>
                    </a:p>
                  </p:txBody>
                </p:sp>
                <p:sp>
                  <p:nvSpPr>
                    <p:cNvPr id="2304" name="Line 2785"/>
                    <p:cNvSpPr>
                      <a:spLocks noChangeShapeType="1"/>
                    </p:cNvSpPr>
                    <p:nvPr/>
                  </p:nvSpPr>
                  <p:spPr bwMode="auto">
                    <a:xfrm>
                      <a:off x="2691" y="2696"/>
                      <a:ext cx="1" cy="102"/>
                    </a:xfrm>
                    <a:prstGeom prst="line">
                      <a:avLst/>
                    </a:prstGeom>
                    <a:grpFill/>
                    <a:ln w="9525">
                      <a:solidFill>
                        <a:schemeClr val="tx1"/>
                      </a:solidFill>
                      <a:round/>
                      <a:headEnd/>
                      <a:tailEnd/>
                    </a:ln>
                    <a:extLst/>
                  </p:spPr>
                  <p:txBody>
                    <a:bodyPr/>
                    <a:lstStyle/>
                    <a:p>
                      <a:endParaRPr lang="en-US"/>
                    </a:p>
                  </p:txBody>
                </p:sp>
              </p:grpSp>
              <p:grpSp>
                <p:nvGrpSpPr>
                  <p:cNvPr id="2246" name="Group 2791"/>
                  <p:cNvGrpSpPr>
                    <a:grpSpLocks/>
                  </p:cNvGrpSpPr>
                  <p:nvPr/>
                </p:nvGrpSpPr>
                <p:grpSpPr bwMode="auto">
                  <a:xfrm>
                    <a:off x="2598" y="2561"/>
                    <a:ext cx="124" cy="136"/>
                    <a:chOff x="2598" y="2561"/>
                    <a:chExt cx="124" cy="136"/>
                  </a:xfrm>
                  <a:grpFill/>
                </p:grpSpPr>
                <p:sp>
                  <p:nvSpPr>
                    <p:cNvPr id="2297" name="Freeform 2787"/>
                    <p:cNvSpPr>
                      <a:spLocks/>
                    </p:cNvSpPr>
                    <p:nvPr/>
                  </p:nvSpPr>
                  <p:spPr bwMode="auto">
                    <a:xfrm>
                      <a:off x="2598" y="2561"/>
                      <a:ext cx="124" cy="136"/>
                    </a:xfrm>
                    <a:custGeom>
                      <a:avLst/>
                      <a:gdLst>
                        <a:gd name="T0" fmla="*/ 63 w 247"/>
                        <a:gd name="T1" fmla="*/ 0 h 273"/>
                        <a:gd name="T2" fmla="*/ 0 w 247"/>
                        <a:gd name="T3" fmla="*/ 70 h 273"/>
                        <a:gd name="T4" fmla="*/ 0 w 247"/>
                        <a:gd name="T5" fmla="*/ 273 h 273"/>
                        <a:gd name="T6" fmla="*/ 186 w 247"/>
                        <a:gd name="T7" fmla="*/ 273 h 273"/>
                        <a:gd name="T8" fmla="*/ 247 w 247"/>
                        <a:gd name="T9" fmla="*/ 206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70"/>
                          </a:lnTo>
                          <a:lnTo>
                            <a:pt x="0" y="273"/>
                          </a:lnTo>
                          <a:lnTo>
                            <a:pt x="186" y="273"/>
                          </a:lnTo>
                          <a:lnTo>
                            <a:pt x="247" y="206"/>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2298" name="Line 2788"/>
                    <p:cNvSpPr>
                      <a:spLocks noChangeShapeType="1"/>
                    </p:cNvSpPr>
                    <p:nvPr/>
                  </p:nvSpPr>
                  <p:spPr bwMode="auto">
                    <a:xfrm flipH="1">
                      <a:off x="2598" y="2595"/>
                      <a:ext cx="93" cy="1"/>
                    </a:xfrm>
                    <a:prstGeom prst="line">
                      <a:avLst/>
                    </a:prstGeom>
                    <a:grpFill/>
                    <a:ln w="9525">
                      <a:solidFill>
                        <a:schemeClr val="tx1"/>
                      </a:solidFill>
                      <a:round/>
                      <a:headEnd/>
                      <a:tailEnd/>
                    </a:ln>
                    <a:extLst/>
                  </p:spPr>
                  <p:txBody>
                    <a:bodyPr/>
                    <a:lstStyle/>
                    <a:p>
                      <a:endParaRPr lang="en-US"/>
                    </a:p>
                  </p:txBody>
                </p:sp>
                <p:sp>
                  <p:nvSpPr>
                    <p:cNvPr id="2299" name="Line 2789"/>
                    <p:cNvSpPr>
                      <a:spLocks noChangeShapeType="1"/>
                    </p:cNvSpPr>
                    <p:nvPr/>
                  </p:nvSpPr>
                  <p:spPr bwMode="auto">
                    <a:xfrm flipV="1">
                      <a:off x="2691" y="2561"/>
                      <a:ext cx="31" cy="34"/>
                    </a:xfrm>
                    <a:prstGeom prst="line">
                      <a:avLst/>
                    </a:prstGeom>
                    <a:grpFill/>
                    <a:ln w="9525">
                      <a:solidFill>
                        <a:schemeClr val="tx1"/>
                      </a:solidFill>
                      <a:round/>
                      <a:headEnd/>
                      <a:tailEnd/>
                    </a:ln>
                    <a:extLst/>
                  </p:spPr>
                  <p:txBody>
                    <a:bodyPr/>
                    <a:lstStyle/>
                    <a:p>
                      <a:endParaRPr lang="en-US"/>
                    </a:p>
                  </p:txBody>
                </p:sp>
                <p:sp>
                  <p:nvSpPr>
                    <p:cNvPr id="2300" name="Line 2790"/>
                    <p:cNvSpPr>
                      <a:spLocks noChangeShapeType="1"/>
                    </p:cNvSpPr>
                    <p:nvPr/>
                  </p:nvSpPr>
                  <p:spPr bwMode="auto">
                    <a:xfrm>
                      <a:off x="2691" y="2595"/>
                      <a:ext cx="1" cy="102"/>
                    </a:xfrm>
                    <a:prstGeom prst="line">
                      <a:avLst/>
                    </a:prstGeom>
                    <a:grpFill/>
                    <a:ln w="9525">
                      <a:solidFill>
                        <a:schemeClr val="tx1"/>
                      </a:solidFill>
                      <a:round/>
                      <a:headEnd/>
                      <a:tailEnd/>
                    </a:ln>
                    <a:extLst/>
                  </p:spPr>
                  <p:txBody>
                    <a:bodyPr/>
                    <a:lstStyle/>
                    <a:p>
                      <a:endParaRPr lang="en-US"/>
                    </a:p>
                  </p:txBody>
                </p:sp>
              </p:grpSp>
              <p:grpSp>
                <p:nvGrpSpPr>
                  <p:cNvPr id="2247" name="Group 2796"/>
                  <p:cNvGrpSpPr>
                    <a:grpSpLocks/>
                  </p:cNvGrpSpPr>
                  <p:nvPr/>
                </p:nvGrpSpPr>
                <p:grpSpPr bwMode="auto">
                  <a:xfrm>
                    <a:off x="2598" y="2460"/>
                    <a:ext cx="124" cy="136"/>
                    <a:chOff x="2598" y="2460"/>
                    <a:chExt cx="124" cy="136"/>
                  </a:xfrm>
                  <a:grpFill/>
                </p:grpSpPr>
                <p:sp>
                  <p:nvSpPr>
                    <p:cNvPr id="2293" name="Freeform 2792"/>
                    <p:cNvSpPr>
                      <a:spLocks/>
                    </p:cNvSpPr>
                    <p:nvPr/>
                  </p:nvSpPr>
                  <p:spPr bwMode="auto">
                    <a:xfrm>
                      <a:off x="2598" y="2460"/>
                      <a:ext cx="124" cy="136"/>
                    </a:xfrm>
                    <a:custGeom>
                      <a:avLst/>
                      <a:gdLst>
                        <a:gd name="T0" fmla="*/ 63 w 247"/>
                        <a:gd name="T1" fmla="*/ 0 h 273"/>
                        <a:gd name="T2" fmla="*/ 0 w 247"/>
                        <a:gd name="T3" fmla="*/ 69 h 273"/>
                        <a:gd name="T4" fmla="*/ 0 w 247"/>
                        <a:gd name="T5" fmla="*/ 273 h 273"/>
                        <a:gd name="T6" fmla="*/ 186 w 247"/>
                        <a:gd name="T7" fmla="*/ 273 h 273"/>
                        <a:gd name="T8" fmla="*/ 247 w 247"/>
                        <a:gd name="T9" fmla="*/ 205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69"/>
                          </a:lnTo>
                          <a:lnTo>
                            <a:pt x="0" y="273"/>
                          </a:lnTo>
                          <a:lnTo>
                            <a:pt x="186" y="273"/>
                          </a:lnTo>
                          <a:lnTo>
                            <a:pt x="247" y="205"/>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2294" name="Line 2793"/>
                    <p:cNvSpPr>
                      <a:spLocks noChangeShapeType="1"/>
                    </p:cNvSpPr>
                    <p:nvPr/>
                  </p:nvSpPr>
                  <p:spPr bwMode="auto">
                    <a:xfrm flipH="1">
                      <a:off x="2598" y="2494"/>
                      <a:ext cx="93" cy="1"/>
                    </a:xfrm>
                    <a:prstGeom prst="line">
                      <a:avLst/>
                    </a:prstGeom>
                    <a:grpFill/>
                    <a:ln w="9525">
                      <a:solidFill>
                        <a:schemeClr val="tx1"/>
                      </a:solidFill>
                      <a:round/>
                      <a:headEnd/>
                      <a:tailEnd/>
                    </a:ln>
                    <a:extLst/>
                  </p:spPr>
                  <p:txBody>
                    <a:bodyPr/>
                    <a:lstStyle/>
                    <a:p>
                      <a:endParaRPr lang="en-US"/>
                    </a:p>
                  </p:txBody>
                </p:sp>
                <p:sp>
                  <p:nvSpPr>
                    <p:cNvPr id="2295" name="Line 2794"/>
                    <p:cNvSpPr>
                      <a:spLocks noChangeShapeType="1"/>
                    </p:cNvSpPr>
                    <p:nvPr/>
                  </p:nvSpPr>
                  <p:spPr bwMode="auto">
                    <a:xfrm flipV="1">
                      <a:off x="2691" y="2460"/>
                      <a:ext cx="31" cy="34"/>
                    </a:xfrm>
                    <a:prstGeom prst="line">
                      <a:avLst/>
                    </a:prstGeom>
                    <a:grpFill/>
                    <a:ln w="9525">
                      <a:solidFill>
                        <a:schemeClr val="tx1"/>
                      </a:solidFill>
                      <a:round/>
                      <a:headEnd/>
                      <a:tailEnd/>
                    </a:ln>
                    <a:extLst/>
                  </p:spPr>
                  <p:txBody>
                    <a:bodyPr/>
                    <a:lstStyle/>
                    <a:p>
                      <a:endParaRPr lang="en-US"/>
                    </a:p>
                  </p:txBody>
                </p:sp>
                <p:sp>
                  <p:nvSpPr>
                    <p:cNvPr id="2296" name="Line 2795"/>
                    <p:cNvSpPr>
                      <a:spLocks noChangeShapeType="1"/>
                    </p:cNvSpPr>
                    <p:nvPr/>
                  </p:nvSpPr>
                  <p:spPr bwMode="auto">
                    <a:xfrm>
                      <a:off x="2691" y="2494"/>
                      <a:ext cx="1" cy="102"/>
                    </a:xfrm>
                    <a:prstGeom prst="line">
                      <a:avLst/>
                    </a:prstGeom>
                    <a:grpFill/>
                    <a:ln w="9525">
                      <a:solidFill>
                        <a:schemeClr val="tx1"/>
                      </a:solidFill>
                      <a:round/>
                      <a:headEnd/>
                      <a:tailEnd/>
                    </a:ln>
                    <a:extLst/>
                  </p:spPr>
                  <p:txBody>
                    <a:bodyPr/>
                    <a:lstStyle/>
                    <a:p>
                      <a:endParaRPr lang="en-US"/>
                    </a:p>
                  </p:txBody>
                </p:sp>
              </p:grpSp>
              <p:grpSp>
                <p:nvGrpSpPr>
                  <p:cNvPr id="2248" name="Group 2801"/>
                  <p:cNvGrpSpPr>
                    <a:grpSpLocks/>
                  </p:cNvGrpSpPr>
                  <p:nvPr/>
                </p:nvGrpSpPr>
                <p:grpSpPr bwMode="auto">
                  <a:xfrm>
                    <a:off x="2598" y="2359"/>
                    <a:ext cx="124" cy="136"/>
                    <a:chOff x="2598" y="2359"/>
                    <a:chExt cx="124" cy="136"/>
                  </a:xfrm>
                  <a:grpFill/>
                </p:grpSpPr>
                <p:sp>
                  <p:nvSpPr>
                    <p:cNvPr id="2289" name="Freeform 2797"/>
                    <p:cNvSpPr>
                      <a:spLocks/>
                    </p:cNvSpPr>
                    <p:nvPr/>
                  </p:nvSpPr>
                  <p:spPr bwMode="auto">
                    <a:xfrm>
                      <a:off x="2598" y="2359"/>
                      <a:ext cx="124" cy="136"/>
                    </a:xfrm>
                    <a:custGeom>
                      <a:avLst/>
                      <a:gdLst>
                        <a:gd name="T0" fmla="*/ 63 w 247"/>
                        <a:gd name="T1" fmla="*/ 0 h 273"/>
                        <a:gd name="T2" fmla="*/ 0 w 247"/>
                        <a:gd name="T3" fmla="*/ 69 h 273"/>
                        <a:gd name="T4" fmla="*/ 0 w 247"/>
                        <a:gd name="T5" fmla="*/ 273 h 273"/>
                        <a:gd name="T6" fmla="*/ 186 w 247"/>
                        <a:gd name="T7" fmla="*/ 273 h 273"/>
                        <a:gd name="T8" fmla="*/ 247 w 247"/>
                        <a:gd name="T9" fmla="*/ 205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69"/>
                          </a:lnTo>
                          <a:lnTo>
                            <a:pt x="0" y="273"/>
                          </a:lnTo>
                          <a:lnTo>
                            <a:pt x="186" y="273"/>
                          </a:lnTo>
                          <a:lnTo>
                            <a:pt x="247" y="205"/>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2290" name="Line 2798"/>
                    <p:cNvSpPr>
                      <a:spLocks noChangeShapeType="1"/>
                    </p:cNvSpPr>
                    <p:nvPr/>
                  </p:nvSpPr>
                  <p:spPr bwMode="auto">
                    <a:xfrm flipH="1">
                      <a:off x="2598" y="2393"/>
                      <a:ext cx="93" cy="1"/>
                    </a:xfrm>
                    <a:prstGeom prst="line">
                      <a:avLst/>
                    </a:prstGeom>
                    <a:grpFill/>
                    <a:ln w="9525">
                      <a:solidFill>
                        <a:schemeClr val="tx1"/>
                      </a:solidFill>
                      <a:round/>
                      <a:headEnd/>
                      <a:tailEnd/>
                    </a:ln>
                    <a:extLst/>
                  </p:spPr>
                  <p:txBody>
                    <a:bodyPr/>
                    <a:lstStyle/>
                    <a:p>
                      <a:endParaRPr lang="en-US"/>
                    </a:p>
                  </p:txBody>
                </p:sp>
                <p:sp>
                  <p:nvSpPr>
                    <p:cNvPr id="2291" name="Line 2799"/>
                    <p:cNvSpPr>
                      <a:spLocks noChangeShapeType="1"/>
                    </p:cNvSpPr>
                    <p:nvPr/>
                  </p:nvSpPr>
                  <p:spPr bwMode="auto">
                    <a:xfrm flipV="1">
                      <a:off x="2691" y="2359"/>
                      <a:ext cx="31" cy="34"/>
                    </a:xfrm>
                    <a:prstGeom prst="line">
                      <a:avLst/>
                    </a:prstGeom>
                    <a:grpFill/>
                    <a:ln w="9525">
                      <a:solidFill>
                        <a:schemeClr val="tx1"/>
                      </a:solidFill>
                      <a:round/>
                      <a:headEnd/>
                      <a:tailEnd/>
                    </a:ln>
                    <a:extLst/>
                  </p:spPr>
                  <p:txBody>
                    <a:bodyPr/>
                    <a:lstStyle/>
                    <a:p>
                      <a:endParaRPr lang="en-US"/>
                    </a:p>
                  </p:txBody>
                </p:sp>
                <p:sp>
                  <p:nvSpPr>
                    <p:cNvPr id="2292" name="Line 2800"/>
                    <p:cNvSpPr>
                      <a:spLocks noChangeShapeType="1"/>
                    </p:cNvSpPr>
                    <p:nvPr/>
                  </p:nvSpPr>
                  <p:spPr bwMode="auto">
                    <a:xfrm>
                      <a:off x="2691" y="2393"/>
                      <a:ext cx="1" cy="102"/>
                    </a:xfrm>
                    <a:prstGeom prst="line">
                      <a:avLst/>
                    </a:prstGeom>
                    <a:grpFill/>
                    <a:ln w="9525">
                      <a:solidFill>
                        <a:schemeClr val="tx1"/>
                      </a:solidFill>
                      <a:round/>
                      <a:headEnd/>
                      <a:tailEnd/>
                    </a:ln>
                    <a:extLst/>
                  </p:spPr>
                  <p:txBody>
                    <a:bodyPr/>
                    <a:lstStyle/>
                    <a:p>
                      <a:endParaRPr lang="en-US"/>
                    </a:p>
                  </p:txBody>
                </p:sp>
              </p:grpSp>
              <p:grpSp>
                <p:nvGrpSpPr>
                  <p:cNvPr id="2249" name="Group 2806"/>
                  <p:cNvGrpSpPr>
                    <a:grpSpLocks/>
                  </p:cNvGrpSpPr>
                  <p:nvPr/>
                </p:nvGrpSpPr>
                <p:grpSpPr bwMode="auto">
                  <a:xfrm>
                    <a:off x="2598" y="2258"/>
                    <a:ext cx="124" cy="136"/>
                    <a:chOff x="2598" y="2258"/>
                    <a:chExt cx="124" cy="136"/>
                  </a:xfrm>
                  <a:grpFill/>
                </p:grpSpPr>
                <p:sp>
                  <p:nvSpPr>
                    <p:cNvPr id="2285" name="Freeform 2802"/>
                    <p:cNvSpPr>
                      <a:spLocks/>
                    </p:cNvSpPr>
                    <p:nvPr/>
                  </p:nvSpPr>
                  <p:spPr bwMode="auto">
                    <a:xfrm>
                      <a:off x="2598" y="2258"/>
                      <a:ext cx="124" cy="136"/>
                    </a:xfrm>
                    <a:custGeom>
                      <a:avLst/>
                      <a:gdLst>
                        <a:gd name="T0" fmla="*/ 63 w 247"/>
                        <a:gd name="T1" fmla="*/ 0 h 273"/>
                        <a:gd name="T2" fmla="*/ 0 w 247"/>
                        <a:gd name="T3" fmla="*/ 69 h 273"/>
                        <a:gd name="T4" fmla="*/ 0 w 247"/>
                        <a:gd name="T5" fmla="*/ 273 h 273"/>
                        <a:gd name="T6" fmla="*/ 186 w 247"/>
                        <a:gd name="T7" fmla="*/ 273 h 273"/>
                        <a:gd name="T8" fmla="*/ 247 w 247"/>
                        <a:gd name="T9" fmla="*/ 205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69"/>
                          </a:lnTo>
                          <a:lnTo>
                            <a:pt x="0" y="273"/>
                          </a:lnTo>
                          <a:lnTo>
                            <a:pt x="186" y="273"/>
                          </a:lnTo>
                          <a:lnTo>
                            <a:pt x="247" y="205"/>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2286" name="Line 2803"/>
                    <p:cNvSpPr>
                      <a:spLocks noChangeShapeType="1"/>
                    </p:cNvSpPr>
                    <p:nvPr/>
                  </p:nvSpPr>
                  <p:spPr bwMode="auto">
                    <a:xfrm flipH="1">
                      <a:off x="2598" y="2292"/>
                      <a:ext cx="93" cy="1"/>
                    </a:xfrm>
                    <a:prstGeom prst="line">
                      <a:avLst/>
                    </a:prstGeom>
                    <a:grpFill/>
                    <a:ln w="9525">
                      <a:solidFill>
                        <a:schemeClr val="tx1"/>
                      </a:solidFill>
                      <a:round/>
                      <a:headEnd/>
                      <a:tailEnd/>
                    </a:ln>
                    <a:extLst/>
                  </p:spPr>
                  <p:txBody>
                    <a:bodyPr/>
                    <a:lstStyle/>
                    <a:p>
                      <a:endParaRPr lang="en-US"/>
                    </a:p>
                  </p:txBody>
                </p:sp>
                <p:sp>
                  <p:nvSpPr>
                    <p:cNvPr id="2287" name="Line 2804"/>
                    <p:cNvSpPr>
                      <a:spLocks noChangeShapeType="1"/>
                    </p:cNvSpPr>
                    <p:nvPr/>
                  </p:nvSpPr>
                  <p:spPr bwMode="auto">
                    <a:xfrm flipV="1">
                      <a:off x="2691" y="2258"/>
                      <a:ext cx="31" cy="34"/>
                    </a:xfrm>
                    <a:prstGeom prst="line">
                      <a:avLst/>
                    </a:prstGeom>
                    <a:grpFill/>
                    <a:ln w="9525">
                      <a:solidFill>
                        <a:schemeClr val="tx1"/>
                      </a:solidFill>
                      <a:round/>
                      <a:headEnd/>
                      <a:tailEnd/>
                    </a:ln>
                    <a:extLst/>
                  </p:spPr>
                  <p:txBody>
                    <a:bodyPr/>
                    <a:lstStyle/>
                    <a:p>
                      <a:endParaRPr lang="en-US"/>
                    </a:p>
                  </p:txBody>
                </p:sp>
                <p:sp>
                  <p:nvSpPr>
                    <p:cNvPr id="2288" name="Line 2805"/>
                    <p:cNvSpPr>
                      <a:spLocks noChangeShapeType="1"/>
                    </p:cNvSpPr>
                    <p:nvPr/>
                  </p:nvSpPr>
                  <p:spPr bwMode="auto">
                    <a:xfrm>
                      <a:off x="2691" y="2292"/>
                      <a:ext cx="1" cy="102"/>
                    </a:xfrm>
                    <a:prstGeom prst="line">
                      <a:avLst/>
                    </a:prstGeom>
                    <a:grpFill/>
                    <a:ln w="9525">
                      <a:solidFill>
                        <a:schemeClr val="tx1"/>
                      </a:solidFill>
                      <a:round/>
                      <a:headEnd/>
                      <a:tailEnd/>
                    </a:ln>
                    <a:extLst/>
                  </p:spPr>
                  <p:txBody>
                    <a:bodyPr/>
                    <a:lstStyle/>
                    <a:p>
                      <a:endParaRPr lang="en-US"/>
                    </a:p>
                  </p:txBody>
                </p:sp>
              </p:grpSp>
              <p:grpSp>
                <p:nvGrpSpPr>
                  <p:cNvPr id="2250" name="Group 2811"/>
                  <p:cNvGrpSpPr>
                    <a:grpSpLocks/>
                  </p:cNvGrpSpPr>
                  <p:nvPr/>
                </p:nvGrpSpPr>
                <p:grpSpPr bwMode="auto">
                  <a:xfrm>
                    <a:off x="2598" y="2157"/>
                    <a:ext cx="124" cy="136"/>
                    <a:chOff x="2598" y="2157"/>
                    <a:chExt cx="124" cy="136"/>
                  </a:xfrm>
                  <a:grpFill/>
                </p:grpSpPr>
                <p:sp>
                  <p:nvSpPr>
                    <p:cNvPr id="2281" name="Freeform 2807"/>
                    <p:cNvSpPr>
                      <a:spLocks/>
                    </p:cNvSpPr>
                    <p:nvPr/>
                  </p:nvSpPr>
                  <p:spPr bwMode="auto">
                    <a:xfrm>
                      <a:off x="2598" y="2157"/>
                      <a:ext cx="124" cy="136"/>
                    </a:xfrm>
                    <a:custGeom>
                      <a:avLst/>
                      <a:gdLst>
                        <a:gd name="T0" fmla="*/ 63 w 247"/>
                        <a:gd name="T1" fmla="*/ 0 h 273"/>
                        <a:gd name="T2" fmla="*/ 0 w 247"/>
                        <a:gd name="T3" fmla="*/ 69 h 273"/>
                        <a:gd name="T4" fmla="*/ 0 w 247"/>
                        <a:gd name="T5" fmla="*/ 273 h 273"/>
                        <a:gd name="T6" fmla="*/ 186 w 247"/>
                        <a:gd name="T7" fmla="*/ 273 h 273"/>
                        <a:gd name="T8" fmla="*/ 247 w 247"/>
                        <a:gd name="T9" fmla="*/ 205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69"/>
                          </a:lnTo>
                          <a:lnTo>
                            <a:pt x="0" y="273"/>
                          </a:lnTo>
                          <a:lnTo>
                            <a:pt x="186" y="273"/>
                          </a:lnTo>
                          <a:lnTo>
                            <a:pt x="247" y="205"/>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2282" name="Line 2808"/>
                    <p:cNvSpPr>
                      <a:spLocks noChangeShapeType="1"/>
                    </p:cNvSpPr>
                    <p:nvPr/>
                  </p:nvSpPr>
                  <p:spPr bwMode="auto">
                    <a:xfrm flipH="1">
                      <a:off x="2598" y="2191"/>
                      <a:ext cx="93" cy="1"/>
                    </a:xfrm>
                    <a:prstGeom prst="line">
                      <a:avLst/>
                    </a:prstGeom>
                    <a:grpFill/>
                    <a:ln w="9525">
                      <a:solidFill>
                        <a:schemeClr val="tx1"/>
                      </a:solidFill>
                      <a:round/>
                      <a:headEnd/>
                      <a:tailEnd/>
                    </a:ln>
                    <a:extLst/>
                  </p:spPr>
                  <p:txBody>
                    <a:bodyPr/>
                    <a:lstStyle/>
                    <a:p>
                      <a:endParaRPr lang="en-US"/>
                    </a:p>
                  </p:txBody>
                </p:sp>
                <p:sp>
                  <p:nvSpPr>
                    <p:cNvPr id="2283" name="Line 2809"/>
                    <p:cNvSpPr>
                      <a:spLocks noChangeShapeType="1"/>
                    </p:cNvSpPr>
                    <p:nvPr/>
                  </p:nvSpPr>
                  <p:spPr bwMode="auto">
                    <a:xfrm flipV="1">
                      <a:off x="2691" y="2157"/>
                      <a:ext cx="31" cy="34"/>
                    </a:xfrm>
                    <a:prstGeom prst="line">
                      <a:avLst/>
                    </a:prstGeom>
                    <a:grpFill/>
                    <a:ln w="9525">
                      <a:solidFill>
                        <a:schemeClr val="tx1"/>
                      </a:solidFill>
                      <a:round/>
                      <a:headEnd/>
                      <a:tailEnd/>
                    </a:ln>
                    <a:extLst/>
                  </p:spPr>
                  <p:txBody>
                    <a:bodyPr/>
                    <a:lstStyle/>
                    <a:p>
                      <a:endParaRPr lang="en-US"/>
                    </a:p>
                  </p:txBody>
                </p:sp>
                <p:sp>
                  <p:nvSpPr>
                    <p:cNvPr id="2284" name="Line 2810"/>
                    <p:cNvSpPr>
                      <a:spLocks noChangeShapeType="1"/>
                    </p:cNvSpPr>
                    <p:nvPr/>
                  </p:nvSpPr>
                  <p:spPr bwMode="auto">
                    <a:xfrm>
                      <a:off x="2691" y="2191"/>
                      <a:ext cx="1" cy="102"/>
                    </a:xfrm>
                    <a:prstGeom prst="line">
                      <a:avLst/>
                    </a:prstGeom>
                    <a:grpFill/>
                    <a:ln w="9525">
                      <a:solidFill>
                        <a:schemeClr val="tx1"/>
                      </a:solidFill>
                      <a:round/>
                      <a:headEnd/>
                      <a:tailEnd/>
                    </a:ln>
                    <a:extLst/>
                  </p:spPr>
                  <p:txBody>
                    <a:bodyPr/>
                    <a:lstStyle/>
                    <a:p>
                      <a:endParaRPr lang="en-US"/>
                    </a:p>
                  </p:txBody>
                </p:sp>
              </p:grpSp>
              <p:grpSp>
                <p:nvGrpSpPr>
                  <p:cNvPr id="2251" name="Group 2816"/>
                  <p:cNvGrpSpPr>
                    <a:grpSpLocks/>
                  </p:cNvGrpSpPr>
                  <p:nvPr/>
                </p:nvGrpSpPr>
                <p:grpSpPr bwMode="auto">
                  <a:xfrm>
                    <a:off x="2598" y="2056"/>
                    <a:ext cx="124" cy="136"/>
                    <a:chOff x="2598" y="2056"/>
                    <a:chExt cx="124" cy="136"/>
                  </a:xfrm>
                  <a:grpFill/>
                </p:grpSpPr>
                <p:sp>
                  <p:nvSpPr>
                    <p:cNvPr id="2277" name="Freeform 2812"/>
                    <p:cNvSpPr>
                      <a:spLocks/>
                    </p:cNvSpPr>
                    <p:nvPr/>
                  </p:nvSpPr>
                  <p:spPr bwMode="auto">
                    <a:xfrm>
                      <a:off x="2598" y="2056"/>
                      <a:ext cx="124" cy="136"/>
                    </a:xfrm>
                    <a:custGeom>
                      <a:avLst/>
                      <a:gdLst>
                        <a:gd name="T0" fmla="*/ 63 w 247"/>
                        <a:gd name="T1" fmla="*/ 0 h 273"/>
                        <a:gd name="T2" fmla="*/ 0 w 247"/>
                        <a:gd name="T3" fmla="*/ 69 h 273"/>
                        <a:gd name="T4" fmla="*/ 0 w 247"/>
                        <a:gd name="T5" fmla="*/ 273 h 273"/>
                        <a:gd name="T6" fmla="*/ 186 w 247"/>
                        <a:gd name="T7" fmla="*/ 273 h 273"/>
                        <a:gd name="T8" fmla="*/ 247 w 247"/>
                        <a:gd name="T9" fmla="*/ 206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69"/>
                          </a:lnTo>
                          <a:lnTo>
                            <a:pt x="0" y="273"/>
                          </a:lnTo>
                          <a:lnTo>
                            <a:pt x="186" y="273"/>
                          </a:lnTo>
                          <a:lnTo>
                            <a:pt x="247" y="206"/>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2278" name="Line 2813"/>
                    <p:cNvSpPr>
                      <a:spLocks noChangeShapeType="1"/>
                    </p:cNvSpPr>
                    <p:nvPr/>
                  </p:nvSpPr>
                  <p:spPr bwMode="auto">
                    <a:xfrm flipH="1">
                      <a:off x="2598" y="2091"/>
                      <a:ext cx="93" cy="1"/>
                    </a:xfrm>
                    <a:prstGeom prst="line">
                      <a:avLst/>
                    </a:prstGeom>
                    <a:grpFill/>
                    <a:ln w="9525">
                      <a:solidFill>
                        <a:schemeClr val="tx1"/>
                      </a:solidFill>
                      <a:round/>
                      <a:headEnd/>
                      <a:tailEnd/>
                    </a:ln>
                    <a:extLst/>
                  </p:spPr>
                  <p:txBody>
                    <a:bodyPr/>
                    <a:lstStyle/>
                    <a:p>
                      <a:endParaRPr lang="en-US"/>
                    </a:p>
                  </p:txBody>
                </p:sp>
                <p:sp>
                  <p:nvSpPr>
                    <p:cNvPr id="2279" name="Line 2814"/>
                    <p:cNvSpPr>
                      <a:spLocks noChangeShapeType="1"/>
                    </p:cNvSpPr>
                    <p:nvPr/>
                  </p:nvSpPr>
                  <p:spPr bwMode="auto">
                    <a:xfrm flipV="1">
                      <a:off x="2691" y="2056"/>
                      <a:ext cx="31" cy="35"/>
                    </a:xfrm>
                    <a:prstGeom prst="line">
                      <a:avLst/>
                    </a:prstGeom>
                    <a:grpFill/>
                    <a:ln w="9525">
                      <a:solidFill>
                        <a:schemeClr val="tx1"/>
                      </a:solidFill>
                      <a:round/>
                      <a:headEnd/>
                      <a:tailEnd/>
                    </a:ln>
                    <a:extLst/>
                  </p:spPr>
                  <p:txBody>
                    <a:bodyPr/>
                    <a:lstStyle/>
                    <a:p>
                      <a:endParaRPr lang="en-US"/>
                    </a:p>
                  </p:txBody>
                </p:sp>
                <p:sp>
                  <p:nvSpPr>
                    <p:cNvPr id="2280" name="Line 2815"/>
                    <p:cNvSpPr>
                      <a:spLocks noChangeShapeType="1"/>
                    </p:cNvSpPr>
                    <p:nvPr/>
                  </p:nvSpPr>
                  <p:spPr bwMode="auto">
                    <a:xfrm>
                      <a:off x="2691" y="2091"/>
                      <a:ext cx="1" cy="101"/>
                    </a:xfrm>
                    <a:prstGeom prst="line">
                      <a:avLst/>
                    </a:prstGeom>
                    <a:grpFill/>
                    <a:ln w="9525">
                      <a:solidFill>
                        <a:schemeClr val="tx1"/>
                      </a:solidFill>
                      <a:round/>
                      <a:headEnd/>
                      <a:tailEnd/>
                    </a:ln>
                    <a:extLst/>
                  </p:spPr>
                  <p:txBody>
                    <a:bodyPr/>
                    <a:lstStyle/>
                    <a:p>
                      <a:endParaRPr lang="en-US"/>
                    </a:p>
                  </p:txBody>
                </p:sp>
              </p:grpSp>
              <p:grpSp>
                <p:nvGrpSpPr>
                  <p:cNvPr id="2252" name="Group 2821"/>
                  <p:cNvGrpSpPr>
                    <a:grpSpLocks/>
                  </p:cNvGrpSpPr>
                  <p:nvPr/>
                </p:nvGrpSpPr>
                <p:grpSpPr bwMode="auto">
                  <a:xfrm>
                    <a:off x="2598" y="1955"/>
                    <a:ext cx="124" cy="136"/>
                    <a:chOff x="2598" y="1955"/>
                    <a:chExt cx="124" cy="136"/>
                  </a:xfrm>
                  <a:grpFill/>
                </p:grpSpPr>
                <p:sp>
                  <p:nvSpPr>
                    <p:cNvPr id="2273" name="Freeform 2817"/>
                    <p:cNvSpPr>
                      <a:spLocks/>
                    </p:cNvSpPr>
                    <p:nvPr/>
                  </p:nvSpPr>
                  <p:spPr bwMode="auto">
                    <a:xfrm>
                      <a:off x="2598" y="1955"/>
                      <a:ext cx="124" cy="136"/>
                    </a:xfrm>
                    <a:custGeom>
                      <a:avLst/>
                      <a:gdLst>
                        <a:gd name="T0" fmla="*/ 63 w 247"/>
                        <a:gd name="T1" fmla="*/ 0 h 273"/>
                        <a:gd name="T2" fmla="*/ 0 w 247"/>
                        <a:gd name="T3" fmla="*/ 69 h 273"/>
                        <a:gd name="T4" fmla="*/ 0 w 247"/>
                        <a:gd name="T5" fmla="*/ 273 h 273"/>
                        <a:gd name="T6" fmla="*/ 186 w 247"/>
                        <a:gd name="T7" fmla="*/ 273 h 273"/>
                        <a:gd name="T8" fmla="*/ 247 w 247"/>
                        <a:gd name="T9" fmla="*/ 206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69"/>
                          </a:lnTo>
                          <a:lnTo>
                            <a:pt x="0" y="273"/>
                          </a:lnTo>
                          <a:lnTo>
                            <a:pt x="186" y="273"/>
                          </a:lnTo>
                          <a:lnTo>
                            <a:pt x="247" y="206"/>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2274" name="Line 2818"/>
                    <p:cNvSpPr>
                      <a:spLocks noChangeShapeType="1"/>
                    </p:cNvSpPr>
                    <p:nvPr/>
                  </p:nvSpPr>
                  <p:spPr bwMode="auto">
                    <a:xfrm flipH="1">
                      <a:off x="2598" y="1990"/>
                      <a:ext cx="93" cy="1"/>
                    </a:xfrm>
                    <a:prstGeom prst="line">
                      <a:avLst/>
                    </a:prstGeom>
                    <a:grpFill/>
                    <a:ln w="9525">
                      <a:solidFill>
                        <a:schemeClr val="tx1"/>
                      </a:solidFill>
                      <a:round/>
                      <a:headEnd/>
                      <a:tailEnd/>
                    </a:ln>
                    <a:extLst/>
                  </p:spPr>
                  <p:txBody>
                    <a:bodyPr/>
                    <a:lstStyle/>
                    <a:p>
                      <a:endParaRPr lang="en-US"/>
                    </a:p>
                  </p:txBody>
                </p:sp>
                <p:sp>
                  <p:nvSpPr>
                    <p:cNvPr id="2275" name="Line 2819"/>
                    <p:cNvSpPr>
                      <a:spLocks noChangeShapeType="1"/>
                    </p:cNvSpPr>
                    <p:nvPr/>
                  </p:nvSpPr>
                  <p:spPr bwMode="auto">
                    <a:xfrm flipV="1">
                      <a:off x="2691" y="1955"/>
                      <a:ext cx="31" cy="35"/>
                    </a:xfrm>
                    <a:prstGeom prst="line">
                      <a:avLst/>
                    </a:prstGeom>
                    <a:grpFill/>
                    <a:ln w="9525">
                      <a:solidFill>
                        <a:schemeClr val="tx1"/>
                      </a:solidFill>
                      <a:round/>
                      <a:headEnd/>
                      <a:tailEnd/>
                    </a:ln>
                    <a:extLst/>
                  </p:spPr>
                  <p:txBody>
                    <a:bodyPr/>
                    <a:lstStyle/>
                    <a:p>
                      <a:endParaRPr lang="en-US"/>
                    </a:p>
                  </p:txBody>
                </p:sp>
                <p:sp>
                  <p:nvSpPr>
                    <p:cNvPr id="2276" name="Line 2820"/>
                    <p:cNvSpPr>
                      <a:spLocks noChangeShapeType="1"/>
                    </p:cNvSpPr>
                    <p:nvPr/>
                  </p:nvSpPr>
                  <p:spPr bwMode="auto">
                    <a:xfrm>
                      <a:off x="2691" y="1990"/>
                      <a:ext cx="1" cy="101"/>
                    </a:xfrm>
                    <a:prstGeom prst="line">
                      <a:avLst/>
                    </a:prstGeom>
                    <a:grpFill/>
                    <a:ln w="9525">
                      <a:solidFill>
                        <a:schemeClr val="tx1"/>
                      </a:solidFill>
                      <a:round/>
                      <a:headEnd/>
                      <a:tailEnd/>
                    </a:ln>
                    <a:extLst/>
                  </p:spPr>
                  <p:txBody>
                    <a:bodyPr/>
                    <a:lstStyle/>
                    <a:p>
                      <a:endParaRPr lang="en-US"/>
                    </a:p>
                  </p:txBody>
                </p:sp>
              </p:grpSp>
              <p:grpSp>
                <p:nvGrpSpPr>
                  <p:cNvPr id="2253" name="Group 2826"/>
                  <p:cNvGrpSpPr>
                    <a:grpSpLocks/>
                  </p:cNvGrpSpPr>
                  <p:nvPr/>
                </p:nvGrpSpPr>
                <p:grpSpPr bwMode="auto">
                  <a:xfrm>
                    <a:off x="2503" y="1854"/>
                    <a:ext cx="123" cy="137"/>
                    <a:chOff x="2503" y="1854"/>
                    <a:chExt cx="123" cy="137"/>
                  </a:xfrm>
                  <a:grpFill/>
                </p:grpSpPr>
                <p:sp>
                  <p:nvSpPr>
                    <p:cNvPr id="2269" name="Freeform 2822"/>
                    <p:cNvSpPr>
                      <a:spLocks/>
                    </p:cNvSpPr>
                    <p:nvPr/>
                  </p:nvSpPr>
                  <p:spPr bwMode="auto">
                    <a:xfrm>
                      <a:off x="2503" y="1854"/>
                      <a:ext cx="123" cy="137"/>
                    </a:xfrm>
                    <a:custGeom>
                      <a:avLst/>
                      <a:gdLst>
                        <a:gd name="T0" fmla="*/ 62 w 246"/>
                        <a:gd name="T1" fmla="*/ 0 h 273"/>
                        <a:gd name="T2" fmla="*/ 0 w 246"/>
                        <a:gd name="T3" fmla="*/ 69 h 273"/>
                        <a:gd name="T4" fmla="*/ 0 w 246"/>
                        <a:gd name="T5" fmla="*/ 273 h 273"/>
                        <a:gd name="T6" fmla="*/ 185 w 246"/>
                        <a:gd name="T7" fmla="*/ 273 h 273"/>
                        <a:gd name="T8" fmla="*/ 246 w 246"/>
                        <a:gd name="T9" fmla="*/ 206 h 273"/>
                        <a:gd name="T10" fmla="*/ 246 w 246"/>
                        <a:gd name="T11" fmla="*/ 0 h 273"/>
                        <a:gd name="T12" fmla="*/ 62 w 246"/>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6" h="273">
                          <a:moveTo>
                            <a:pt x="62" y="0"/>
                          </a:moveTo>
                          <a:lnTo>
                            <a:pt x="0" y="69"/>
                          </a:lnTo>
                          <a:lnTo>
                            <a:pt x="0" y="273"/>
                          </a:lnTo>
                          <a:lnTo>
                            <a:pt x="185" y="273"/>
                          </a:lnTo>
                          <a:lnTo>
                            <a:pt x="246" y="206"/>
                          </a:lnTo>
                          <a:lnTo>
                            <a:pt x="246" y="0"/>
                          </a:lnTo>
                          <a:lnTo>
                            <a:pt x="62" y="0"/>
                          </a:lnTo>
                          <a:close/>
                        </a:path>
                      </a:pathLst>
                    </a:custGeom>
                    <a:grpFill/>
                    <a:ln w="9525">
                      <a:solidFill>
                        <a:schemeClr val="tx1"/>
                      </a:solidFill>
                      <a:prstDash val="solid"/>
                      <a:round/>
                      <a:headEnd/>
                      <a:tailEnd/>
                    </a:ln>
                  </p:spPr>
                  <p:txBody>
                    <a:bodyPr/>
                    <a:lstStyle/>
                    <a:p>
                      <a:endParaRPr lang="en-US"/>
                    </a:p>
                  </p:txBody>
                </p:sp>
                <p:sp>
                  <p:nvSpPr>
                    <p:cNvPr id="2270" name="Line 2823"/>
                    <p:cNvSpPr>
                      <a:spLocks noChangeShapeType="1"/>
                    </p:cNvSpPr>
                    <p:nvPr/>
                  </p:nvSpPr>
                  <p:spPr bwMode="auto">
                    <a:xfrm flipH="1">
                      <a:off x="2503" y="1889"/>
                      <a:ext cx="93" cy="1"/>
                    </a:xfrm>
                    <a:prstGeom prst="line">
                      <a:avLst/>
                    </a:prstGeom>
                    <a:grpFill/>
                    <a:ln w="9525">
                      <a:solidFill>
                        <a:schemeClr val="tx1"/>
                      </a:solidFill>
                      <a:round/>
                      <a:headEnd/>
                      <a:tailEnd/>
                    </a:ln>
                    <a:extLst/>
                  </p:spPr>
                  <p:txBody>
                    <a:bodyPr/>
                    <a:lstStyle/>
                    <a:p>
                      <a:endParaRPr lang="en-US"/>
                    </a:p>
                  </p:txBody>
                </p:sp>
                <p:sp>
                  <p:nvSpPr>
                    <p:cNvPr id="2271" name="Line 2824"/>
                    <p:cNvSpPr>
                      <a:spLocks noChangeShapeType="1"/>
                    </p:cNvSpPr>
                    <p:nvPr/>
                  </p:nvSpPr>
                  <p:spPr bwMode="auto">
                    <a:xfrm flipV="1">
                      <a:off x="2596" y="1854"/>
                      <a:ext cx="30" cy="35"/>
                    </a:xfrm>
                    <a:prstGeom prst="line">
                      <a:avLst/>
                    </a:prstGeom>
                    <a:grpFill/>
                    <a:ln w="9525">
                      <a:solidFill>
                        <a:schemeClr val="tx1"/>
                      </a:solidFill>
                      <a:round/>
                      <a:headEnd/>
                      <a:tailEnd/>
                    </a:ln>
                    <a:extLst/>
                  </p:spPr>
                  <p:txBody>
                    <a:bodyPr/>
                    <a:lstStyle/>
                    <a:p>
                      <a:endParaRPr lang="en-US"/>
                    </a:p>
                  </p:txBody>
                </p:sp>
                <p:sp>
                  <p:nvSpPr>
                    <p:cNvPr id="2272" name="Line 2825"/>
                    <p:cNvSpPr>
                      <a:spLocks noChangeShapeType="1"/>
                    </p:cNvSpPr>
                    <p:nvPr/>
                  </p:nvSpPr>
                  <p:spPr bwMode="auto">
                    <a:xfrm>
                      <a:off x="2596" y="1889"/>
                      <a:ext cx="1" cy="102"/>
                    </a:xfrm>
                    <a:prstGeom prst="line">
                      <a:avLst/>
                    </a:prstGeom>
                    <a:grpFill/>
                    <a:ln w="9525">
                      <a:solidFill>
                        <a:schemeClr val="tx1"/>
                      </a:solidFill>
                      <a:round/>
                      <a:headEnd/>
                      <a:tailEnd/>
                    </a:ln>
                    <a:extLst/>
                  </p:spPr>
                  <p:txBody>
                    <a:bodyPr/>
                    <a:lstStyle/>
                    <a:p>
                      <a:endParaRPr lang="en-US"/>
                    </a:p>
                  </p:txBody>
                </p:sp>
              </p:grpSp>
              <p:grpSp>
                <p:nvGrpSpPr>
                  <p:cNvPr id="2254" name="Group 2831"/>
                  <p:cNvGrpSpPr>
                    <a:grpSpLocks/>
                  </p:cNvGrpSpPr>
                  <p:nvPr/>
                </p:nvGrpSpPr>
                <p:grpSpPr bwMode="auto">
                  <a:xfrm>
                    <a:off x="2598" y="1854"/>
                    <a:ext cx="124" cy="137"/>
                    <a:chOff x="2598" y="1854"/>
                    <a:chExt cx="124" cy="137"/>
                  </a:xfrm>
                  <a:grpFill/>
                </p:grpSpPr>
                <p:sp>
                  <p:nvSpPr>
                    <p:cNvPr id="2265" name="Freeform 2827"/>
                    <p:cNvSpPr>
                      <a:spLocks/>
                    </p:cNvSpPr>
                    <p:nvPr/>
                  </p:nvSpPr>
                  <p:spPr bwMode="auto">
                    <a:xfrm>
                      <a:off x="2598" y="1854"/>
                      <a:ext cx="124" cy="137"/>
                    </a:xfrm>
                    <a:custGeom>
                      <a:avLst/>
                      <a:gdLst>
                        <a:gd name="T0" fmla="*/ 63 w 247"/>
                        <a:gd name="T1" fmla="*/ 0 h 273"/>
                        <a:gd name="T2" fmla="*/ 0 w 247"/>
                        <a:gd name="T3" fmla="*/ 69 h 273"/>
                        <a:gd name="T4" fmla="*/ 0 w 247"/>
                        <a:gd name="T5" fmla="*/ 273 h 273"/>
                        <a:gd name="T6" fmla="*/ 186 w 247"/>
                        <a:gd name="T7" fmla="*/ 273 h 273"/>
                        <a:gd name="T8" fmla="*/ 247 w 247"/>
                        <a:gd name="T9" fmla="*/ 206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69"/>
                          </a:lnTo>
                          <a:lnTo>
                            <a:pt x="0" y="273"/>
                          </a:lnTo>
                          <a:lnTo>
                            <a:pt x="186" y="273"/>
                          </a:lnTo>
                          <a:lnTo>
                            <a:pt x="247" y="206"/>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2266" name="Line 2828"/>
                    <p:cNvSpPr>
                      <a:spLocks noChangeShapeType="1"/>
                    </p:cNvSpPr>
                    <p:nvPr/>
                  </p:nvSpPr>
                  <p:spPr bwMode="auto">
                    <a:xfrm flipH="1">
                      <a:off x="2598" y="1889"/>
                      <a:ext cx="93" cy="1"/>
                    </a:xfrm>
                    <a:prstGeom prst="line">
                      <a:avLst/>
                    </a:prstGeom>
                    <a:grpFill/>
                    <a:ln w="9525">
                      <a:solidFill>
                        <a:schemeClr val="tx1"/>
                      </a:solidFill>
                      <a:round/>
                      <a:headEnd/>
                      <a:tailEnd/>
                    </a:ln>
                    <a:extLst/>
                  </p:spPr>
                  <p:txBody>
                    <a:bodyPr/>
                    <a:lstStyle/>
                    <a:p>
                      <a:endParaRPr lang="en-US"/>
                    </a:p>
                  </p:txBody>
                </p:sp>
                <p:sp>
                  <p:nvSpPr>
                    <p:cNvPr id="2267" name="Line 2829"/>
                    <p:cNvSpPr>
                      <a:spLocks noChangeShapeType="1"/>
                    </p:cNvSpPr>
                    <p:nvPr/>
                  </p:nvSpPr>
                  <p:spPr bwMode="auto">
                    <a:xfrm flipV="1">
                      <a:off x="2691" y="1854"/>
                      <a:ext cx="31" cy="35"/>
                    </a:xfrm>
                    <a:prstGeom prst="line">
                      <a:avLst/>
                    </a:prstGeom>
                    <a:grpFill/>
                    <a:ln w="9525">
                      <a:solidFill>
                        <a:schemeClr val="tx1"/>
                      </a:solidFill>
                      <a:round/>
                      <a:headEnd/>
                      <a:tailEnd/>
                    </a:ln>
                    <a:extLst/>
                  </p:spPr>
                  <p:txBody>
                    <a:bodyPr/>
                    <a:lstStyle/>
                    <a:p>
                      <a:endParaRPr lang="en-US"/>
                    </a:p>
                  </p:txBody>
                </p:sp>
                <p:sp>
                  <p:nvSpPr>
                    <p:cNvPr id="2268" name="Line 2830"/>
                    <p:cNvSpPr>
                      <a:spLocks noChangeShapeType="1"/>
                    </p:cNvSpPr>
                    <p:nvPr/>
                  </p:nvSpPr>
                  <p:spPr bwMode="auto">
                    <a:xfrm>
                      <a:off x="2691" y="1889"/>
                      <a:ext cx="1" cy="102"/>
                    </a:xfrm>
                    <a:prstGeom prst="line">
                      <a:avLst/>
                    </a:prstGeom>
                    <a:grpFill/>
                    <a:ln w="9525">
                      <a:solidFill>
                        <a:schemeClr val="tx1"/>
                      </a:solidFill>
                      <a:round/>
                      <a:headEnd/>
                      <a:tailEnd/>
                    </a:ln>
                    <a:extLst/>
                  </p:spPr>
                  <p:txBody>
                    <a:bodyPr/>
                    <a:lstStyle/>
                    <a:p>
                      <a:endParaRPr lang="en-US"/>
                    </a:p>
                  </p:txBody>
                </p:sp>
              </p:grpSp>
              <p:grpSp>
                <p:nvGrpSpPr>
                  <p:cNvPr id="2255" name="Group 2836"/>
                  <p:cNvGrpSpPr>
                    <a:grpSpLocks/>
                  </p:cNvGrpSpPr>
                  <p:nvPr/>
                </p:nvGrpSpPr>
                <p:grpSpPr bwMode="auto">
                  <a:xfrm>
                    <a:off x="2503" y="1753"/>
                    <a:ext cx="123" cy="137"/>
                    <a:chOff x="2503" y="1753"/>
                    <a:chExt cx="123" cy="137"/>
                  </a:xfrm>
                  <a:grpFill/>
                </p:grpSpPr>
                <p:sp>
                  <p:nvSpPr>
                    <p:cNvPr id="2261" name="Freeform 2832"/>
                    <p:cNvSpPr>
                      <a:spLocks/>
                    </p:cNvSpPr>
                    <p:nvPr/>
                  </p:nvSpPr>
                  <p:spPr bwMode="auto">
                    <a:xfrm>
                      <a:off x="2503" y="1753"/>
                      <a:ext cx="123" cy="137"/>
                    </a:xfrm>
                    <a:custGeom>
                      <a:avLst/>
                      <a:gdLst>
                        <a:gd name="T0" fmla="*/ 62 w 246"/>
                        <a:gd name="T1" fmla="*/ 0 h 273"/>
                        <a:gd name="T2" fmla="*/ 0 w 246"/>
                        <a:gd name="T3" fmla="*/ 69 h 273"/>
                        <a:gd name="T4" fmla="*/ 0 w 246"/>
                        <a:gd name="T5" fmla="*/ 273 h 273"/>
                        <a:gd name="T6" fmla="*/ 185 w 246"/>
                        <a:gd name="T7" fmla="*/ 273 h 273"/>
                        <a:gd name="T8" fmla="*/ 246 w 246"/>
                        <a:gd name="T9" fmla="*/ 206 h 273"/>
                        <a:gd name="T10" fmla="*/ 246 w 246"/>
                        <a:gd name="T11" fmla="*/ 0 h 273"/>
                        <a:gd name="T12" fmla="*/ 62 w 246"/>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6" h="273">
                          <a:moveTo>
                            <a:pt x="62" y="0"/>
                          </a:moveTo>
                          <a:lnTo>
                            <a:pt x="0" y="69"/>
                          </a:lnTo>
                          <a:lnTo>
                            <a:pt x="0" y="273"/>
                          </a:lnTo>
                          <a:lnTo>
                            <a:pt x="185" y="273"/>
                          </a:lnTo>
                          <a:lnTo>
                            <a:pt x="246" y="206"/>
                          </a:lnTo>
                          <a:lnTo>
                            <a:pt x="246" y="0"/>
                          </a:lnTo>
                          <a:lnTo>
                            <a:pt x="62" y="0"/>
                          </a:lnTo>
                          <a:close/>
                        </a:path>
                      </a:pathLst>
                    </a:custGeom>
                    <a:grpFill/>
                    <a:ln w="9525">
                      <a:solidFill>
                        <a:schemeClr val="tx1"/>
                      </a:solidFill>
                      <a:prstDash val="solid"/>
                      <a:round/>
                      <a:headEnd/>
                      <a:tailEnd/>
                    </a:ln>
                  </p:spPr>
                  <p:txBody>
                    <a:bodyPr/>
                    <a:lstStyle/>
                    <a:p>
                      <a:endParaRPr lang="en-US"/>
                    </a:p>
                  </p:txBody>
                </p:sp>
                <p:sp>
                  <p:nvSpPr>
                    <p:cNvPr id="2262" name="Line 2833"/>
                    <p:cNvSpPr>
                      <a:spLocks noChangeShapeType="1"/>
                    </p:cNvSpPr>
                    <p:nvPr/>
                  </p:nvSpPr>
                  <p:spPr bwMode="auto">
                    <a:xfrm flipH="1">
                      <a:off x="2503" y="1788"/>
                      <a:ext cx="93" cy="1"/>
                    </a:xfrm>
                    <a:prstGeom prst="line">
                      <a:avLst/>
                    </a:prstGeom>
                    <a:grpFill/>
                    <a:ln w="9525">
                      <a:solidFill>
                        <a:schemeClr val="tx1"/>
                      </a:solidFill>
                      <a:round/>
                      <a:headEnd/>
                      <a:tailEnd/>
                    </a:ln>
                    <a:extLst/>
                  </p:spPr>
                  <p:txBody>
                    <a:bodyPr/>
                    <a:lstStyle/>
                    <a:p>
                      <a:endParaRPr lang="en-US"/>
                    </a:p>
                  </p:txBody>
                </p:sp>
                <p:sp>
                  <p:nvSpPr>
                    <p:cNvPr id="2263" name="Line 2834"/>
                    <p:cNvSpPr>
                      <a:spLocks noChangeShapeType="1"/>
                    </p:cNvSpPr>
                    <p:nvPr/>
                  </p:nvSpPr>
                  <p:spPr bwMode="auto">
                    <a:xfrm flipV="1">
                      <a:off x="2596" y="1753"/>
                      <a:ext cx="30" cy="35"/>
                    </a:xfrm>
                    <a:prstGeom prst="line">
                      <a:avLst/>
                    </a:prstGeom>
                    <a:grpFill/>
                    <a:ln w="9525">
                      <a:solidFill>
                        <a:schemeClr val="tx1"/>
                      </a:solidFill>
                      <a:round/>
                      <a:headEnd/>
                      <a:tailEnd/>
                    </a:ln>
                    <a:extLst/>
                  </p:spPr>
                  <p:txBody>
                    <a:bodyPr/>
                    <a:lstStyle/>
                    <a:p>
                      <a:endParaRPr lang="en-US"/>
                    </a:p>
                  </p:txBody>
                </p:sp>
                <p:sp>
                  <p:nvSpPr>
                    <p:cNvPr id="2264" name="Line 2835"/>
                    <p:cNvSpPr>
                      <a:spLocks noChangeShapeType="1"/>
                    </p:cNvSpPr>
                    <p:nvPr/>
                  </p:nvSpPr>
                  <p:spPr bwMode="auto">
                    <a:xfrm>
                      <a:off x="2596" y="1788"/>
                      <a:ext cx="1" cy="102"/>
                    </a:xfrm>
                    <a:prstGeom prst="line">
                      <a:avLst/>
                    </a:prstGeom>
                    <a:grpFill/>
                    <a:ln w="9525">
                      <a:solidFill>
                        <a:schemeClr val="tx1"/>
                      </a:solidFill>
                      <a:round/>
                      <a:headEnd/>
                      <a:tailEnd/>
                    </a:ln>
                    <a:extLst/>
                  </p:spPr>
                  <p:txBody>
                    <a:bodyPr/>
                    <a:lstStyle/>
                    <a:p>
                      <a:endParaRPr lang="en-US"/>
                    </a:p>
                  </p:txBody>
                </p:sp>
              </p:grpSp>
              <p:grpSp>
                <p:nvGrpSpPr>
                  <p:cNvPr id="2256" name="Group 2841"/>
                  <p:cNvGrpSpPr>
                    <a:grpSpLocks/>
                  </p:cNvGrpSpPr>
                  <p:nvPr/>
                </p:nvGrpSpPr>
                <p:grpSpPr bwMode="auto">
                  <a:xfrm>
                    <a:off x="2598" y="1753"/>
                    <a:ext cx="124" cy="137"/>
                    <a:chOff x="2598" y="1753"/>
                    <a:chExt cx="124" cy="137"/>
                  </a:xfrm>
                  <a:grpFill/>
                </p:grpSpPr>
                <p:sp>
                  <p:nvSpPr>
                    <p:cNvPr id="2257" name="Freeform 2837"/>
                    <p:cNvSpPr>
                      <a:spLocks/>
                    </p:cNvSpPr>
                    <p:nvPr/>
                  </p:nvSpPr>
                  <p:spPr bwMode="auto">
                    <a:xfrm>
                      <a:off x="2598" y="1753"/>
                      <a:ext cx="124" cy="137"/>
                    </a:xfrm>
                    <a:custGeom>
                      <a:avLst/>
                      <a:gdLst>
                        <a:gd name="T0" fmla="*/ 63 w 247"/>
                        <a:gd name="T1" fmla="*/ 0 h 273"/>
                        <a:gd name="T2" fmla="*/ 0 w 247"/>
                        <a:gd name="T3" fmla="*/ 69 h 273"/>
                        <a:gd name="T4" fmla="*/ 0 w 247"/>
                        <a:gd name="T5" fmla="*/ 273 h 273"/>
                        <a:gd name="T6" fmla="*/ 186 w 247"/>
                        <a:gd name="T7" fmla="*/ 273 h 273"/>
                        <a:gd name="T8" fmla="*/ 247 w 247"/>
                        <a:gd name="T9" fmla="*/ 206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69"/>
                          </a:lnTo>
                          <a:lnTo>
                            <a:pt x="0" y="273"/>
                          </a:lnTo>
                          <a:lnTo>
                            <a:pt x="186" y="273"/>
                          </a:lnTo>
                          <a:lnTo>
                            <a:pt x="247" y="206"/>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2258" name="Line 2838"/>
                    <p:cNvSpPr>
                      <a:spLocks noChangeShapeType="1"/>
                    </p:cNvSpPr>
                    <p:nvPr/>
                  </p:nvSpPr>
                  <p:spPr bwMode="auto">
                    <a:xfrm flipH="1">
                      <a:off x="2598" y="1788"/>
                      <a:ext cx="93" cy="1"/>
                    </a:xfrm>
                    <a:prstGeom prst="line">
                      <a:avLst/>
                    </a:prstGeom>
                    <a:grpFill/>
                    <a:ln w="9525">
                      <a:solidFill>
                        <a:schemeClr val="tx1"/>
                      </a:solidFill>
                      <a:round/>
                      <a:headEnd/>
                      <a:tailEnd/>
                    </a:ln>
                    <a:extLst/>
                  </p:spPr>
                  <p:txBody>
                    <a:bodyPr/>
                    <a:lstStyle/>
                    <a:p>
                      <a:endParaRPr lang="en-US"/>
                    </a:p>
                  </p:txBody>
                </p:sp>
                <p:sp>
                  <p:nvSpPr>
                    <p:cNvPr id="2259" name="Line 2839"/>
                    <p:cNvSpPr>
                      <a:spLocks noChangeShapeType="1"/>
                    </p:cNvSpPr>
                    <p:nvPr/>
                  </p:nvSpPr>
                  <p:spPr bwMode="auto">
                    <a:xfrm flipV="1">
                      <a:off x="2691" y="1753"/>
                      <a:ext cx="31" cy="35"/>
                    </a:xfrm>
                    <a:prstGeom prst="line">
                      <a:avLst/>
                    </a:prstGeom>
                    <a:grpFill/>
                    <a:ln w="9525">
                      <a:solidFill>
                        <a:schemeClr val="tx1"/>
                      </a:solidFill>
                      <a:round/>
                      <a:headEnd/>
                      <a:tailEnd/>
                    </a:ln>
                    <a:extLst/>
                  </p:spPr>
                  <p:txBody>
                    <a:bodyPr/>
                    <a:lstStyle/>
                    <a:p>
                      <a:endParaRPr lang="en-US"/>
                    </a:p>
                  </p:txBody>
                </p:sp>
                <p:sp>
                  <p:nvSpPr>
                    <p:cNvPr id="2260" name="Line 2840"/>
                    <p:cNvSpPr>
                      <a:spLocks noChangeShapeType="1"/>
                    </p:cNvSpPr>
                    <p:nvPr/>
                  </p:nvSpPr>
                  <p:spPr bwMode="auto">
                    <a:xfrm>
                      <a:off x="2691" y="1788"/>
                      <a:ext cx="1" cy="102"/>
                    </a:xfrm>
                    <a:prstGeom prst="line">
                      <a:avLst/>
                    </a:prstGeom>
                    <a:grpFill/>
                    <a:ln w="9525">
                      <a:solidFill>
                        <a:schemeClr val="tx1"/>
                      </a:solidFill>
                      <a:round/>
                      <a:headEnd/>
                      <a:tailEnd/>
                    </a:ln>
                    <a:extLst/>
                  </p:spPr>
                  <p:txBody>
                    <a:bodyPr/>
                    <a:lstStyle/>
                    <a:p>
                      <a:endParaRPr lang="en-US"/>
                    </a:p>
                  </p:txBody>
                </p:sp>
              </p:grpSp>
            </p:grpSp>
            <p:grpSp>
              <p:nvGrpSpPr>
                <p:cNvPr id="2035" name="Group 2943"/>
                <p:cNvGrpSpPr>
                  <a:grpSpLocks/>
                </p:cNvGrpSpPr>
                <p:nvPr/>
              </p:nvGrpSpPr>
              <p:grpSpPr bwMode="auto">
                <a:xfrm>
                  <a:off x="2693" y="1753"/>
                  <a:ext cx="219" cy="1045"/>
                  <a:chOff x="2693" y="1753"/>
                  <a:chExt cx="219" cy="1045"/>
                </a:xfrm>
                <a:grpFill/>
              </p:grpSpPr>
              <p:grpSp>
                <p:nvGrpSpPr>
                  <p:cNvPr id="2137" name="Group 2847"/>
                  <p:cNvGrpSpPr>
                    <a:grpSpLocks/>
                  </p:cNvGrpSpPr>
                  <p:nvPr/>
                </p:nvGrpSpPr>
                <p:grpSpPr bwMode="auto">
                  <a:xfrm>
                    <a:off x="2693" y="2662"/>
                    <a:ext cx="123" cy="136"/>
                    <a:chOff x="2693" y="2662"/>
                    <a:chExt cx="123" cy="136"/>
                  </a:xfrm>
                  <a:grpFill/>
                </p:grpSpPr>
                <p:sp>
                  <p:nvSpPr>
                    <p:cNvPr id="2233" name="Freeform 2843"/>
                    <p:cNvSpPr>
                      <a:spLocks/>
                    </p:cNvSpPr>
                    <p:nvPr/>
                  </p:nvSpPr>
                  <p:spPr bwMode="auto">
                    <a:xfrm>
                      <a:off x="2693" y="2662"/>
                      <a:ext cx="123" cy="136"/>
                    </a:xfrm>
                    <a:custGeom>
                      <a:avLst/>
                      <a:gdLst>
                        <a:gd name="T0" fmla="*/ 62 w 246"/>
                        <a:gd name="T1" fmla="*/ 0 h 273"/>
                        <a:gd name="T2" fmla="*/ 0 w 246"/>
                        <a:gd name="T3" fmla="*/ 70 h 273"/>
                        <a:gd name="T4" fmla="*/ 0 w 246"/>
                        <a:gd name="T5" fmla="*/ 273 h 273"/>
                        <a:gd name="T6" fmla="*/ 185 w 246"/>
                        <a:gd name="T7" fmla="*/ 273 h 273"/>
                        <a:gd name="T8" fmla="*/ 246 w 246"/>
                        <a:gd name="T9" fmla="*/ 206 h 273"/>
                        <a:gd name="T10" fmla="*/ 246 w 246"/>
                        <a:gd name="T11" fmla="*/ 0 h 273"/>
                        <a:gd name="T12" fmla="*/ 62 w 246"/>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6" h="273">
                          <a:moveTo>
                            <a:pt x="62" y="0"/>
                          </a:moveTo>
                          <a:lnTo>
                            <a:pt x="0" y="70"/>
                          </a:lnTo>
                          <a:lnTo>
                            <a:pt x="0" y="273"/>
                          </a:lnTo>
                          <a:lnTo>
                            <a:pt x="185" y="273"/>
                          </a:lnTo>
                          <a:lnTo>
                            <a:pt x="246" y="206"/>
                          </a:lnTo>
                          <a:lnTo>
                            <a:pt x="246" y="0"/>
                          </a:lnTo>
                          <a:lnTo>
                            <a:pt x="62" y="0"/>
                          </a:lnTo>
                          <a:close/>
                        </a:path>
                      </a:pathLst>
                    </a:custGeom>
                    <a:grpFill/>
                    <a:ln w="9525">
                      <a:solidFill>
                        <a:schemeClr val="tx1"/>
                      </a:solidFill>
                      <a:prstDash val="solid"/>
                      <a:round/>
                      <a:headEnd/>
                      <a:tailEnd/>
                    </a:ln>
                  </p:spPr>
                  <p:txBody>
                    <a:bodyPr/>
                    <a:lstStyle/>
                    <a:p>
                      <a:endParaRPr lang="en-US"/>
                    </a:p>
                  </p:txBody>
                </p:sp>
                <p:sp>
                  <p:nvSpPr>
                    <p:cNvPr id="2234" name="Line 2844"/>
                    <p:cNvSpPr>
                      <a:spLocks noChangeShapeType="1"/>
                    </p:cNvSpPr>
                    <p:nvPr/>
                  </p:nvSpPr>
                  <p:spPr bwMode="auto">
                    <a:xfrm flipH="1">
                      <a:off x="2693" y="2696"/>
                      <a:ext cx="93" cy="1"/>
                    </a:xfrm>
                    <a:prstGeom prst="line">
                      <a:avLst/>
                    </a:prstGeom>
                    <a:grpFill/>
                    <a:ln w="9525">
                      <a:solidFill>
                        <a:schemeClr val="tx1"/>
                      </a:solidFill>
                      <a:round/>
                      <a:headEnd/>
                      <a:tailEnd/>
                    </a:ln>
                    <a:extLst/>
                  </p:spPr>
                  <p:txBody>
                    <a:bodyPr/>
                    <a:lstStyle/>
                    <a:p>
                      <a:endParaRPr lang="en-US"/>
                    </a:p>
                  </p:txBody>
                </p:sp>
                <p:sp>
                  <p:nvSpPr>
                    <p:cNvPr id="2235" name="Line 2845"/>
                    <p:cNvSpPr>
                      <a:spLocks noChangeShapeType="1"/>
                    </p:cNvSpPr>
                    <p:nvPr/>
                  </p:nvSpPr>
                  <p:spPr bwMode="auto">
                    <a:xfrm flipV="1">
                      <a:off x="2786" y="2662"/>
                      <a:ext cx="30" cy="34"/>
                    </a:xfrm>
                    <a:prstGeom prst="line">
                      <a:avLst/>
                    </a:prstGeom>
                    <a:grpFill/>
                    <a:ln w="9525">
                      <a:solidFill>
                        <a:schemeClr val="tx1"/>
                      </a:solidFill>
                      <a:round/>
                      <a:headEnd/>
                      <a:tailEnd/>
                    </a:ln>
                    <a:extLst/>
                  </p:spPr>
                  <p:txBody>
                    <a:bodyPr/>
                    <a:lstStyle/>
                    <a:p>
                      <a:endParaRPr lang="en-US"/>
                    </a:p>
                  </p:txBody>
                </p:sp>
                <p:sp>
                  <p:nvSpPr>
                    <p:cNvPr id="2236" name="Line 2846"/>
                    <p:cNvSpPr>
                      <a:spLocks noChangeShapeType="1"/>
                    </p:cNvSpPr>
                    <p:nvPr/>
                  </p:nvSpPr>
                  <p:spPr bwMode="auto">
                    <a:xfrm>
                      <a:off x="2786" y="2696"/>
                      <a:ext cx="1" cy="102"/>
                    </a:xfrm>
                    <a:prstGeom prst="line">
                      <a:avLst/>
                    </a:prstGeom>
                    <a:grpFill/>
                    <a:ln w="9525">
                      <a:solidFill>
                        <a:schemeClr val="tx1"/>
                      </a:solidFill>
                      <a:round/>
                      <a:headEnd/>
                      <a:tailEnd/>
                    </a:ln>
                    <a:extLst/>
                  </p:spPr>
                  <p:txBody>
                    <a:bodyPr/>
                    <a:lstStyle/>
                    <a:p>
                      <a:endParaRPr lang="en-US"/>
                    </a:p>
                  </p:txBody>
                </p:sp>
              </p:grpSp>
              <p:grpSp>
                <p:nvGrpSpPr>
                  <p:cNvPr id="2138" name="Group 2852"/>
                  <p:cNvGrpSpPr>
                    <a:grpSpLocks/>
                  </p:cNvGrpSpPr>
                  <p:nvPr/>
                </p:nvGrpSpPr>
                <p:grpSpPr bwMode="auto">
                  <a:xfrm>
                    <a:off x="2693" y="2561"/>
                    <a:ext cx="123" cy="136"/>
                    <a:chOff x="2693" y="2561"/>
                    <a:chExt cx="123" cy="136"/>
                  </a:xfrm>
                  <a:grpFill/>
                </p:grpSpPr>
                <p:sp>
                  <p:nvSpPr>
                    <p:cNvPr id="2229" name="Freeform 2848"/>
                    <p:cNvSpPr>
                      <a:spLocks/>
                    </p:cNvSpPr>
                    <p:nvPr/>
                  </p:nvSpPr>
                  <p:spPr bwMode="auto">
                    <a:xfrm>
                      <a:off x="2693" y="2561"/>
                      <a:ext cx="123" cy="136"/>
                    </a:xfrm>
                    <a:custGeom>
                      <a:avLst/>
                      <a:gdLst>
                        <a:gd name="T0" fmla="*/ 62 w 246"/>
                        <a:gd name="T1" fmla="*/ 0 h 273"/>
                        <a:gd name="T2" fmla="*/ 0 w 246"/>
                        <a:gd name="T3" fmla="*/ 70 h 273"/>
                        <a:gd name="T4" fmla="*/ 0 w 246"/>
                        <a:gd name="T5" fmla="*/ 273 h 273"/>
                        <a:gd name="T6" fmla="*/ 185 w 246"/>
                        <a:gd name="T7" fmla="*/ 273 h 273"/>
                        <a:gd name="T8" fmla="*/ 246 w 246"/>
                        <a:gd name="T9" fmla="*/ 206 h 273"/>
                        <a:gd name="T10" fmla="*/ 246 w 246"/>
                        <a:gd name="T11" fmla="*/ 0 h 273"/>
                        <a:gd name="T12" fmla="*/ 62 w 246"/>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6" h="273">
                          <a:moveTo>
                            <a:pt x="62" y="0"/>
                          </a:moveTo>
                          <a:lnTo>
                            <a:pt x="0" y="70"/>
                          </a:lnTo>
                          <a:lnTo>
                            <a:pt x="0" y="273"/>
                          </a:lnTo>
                          <a:lnTo>
                            <a:pt x="185" y="273"/>
                          </a:lnTo>
                          <a:lnTo>
                            <a:pt x="246" y="206"/>
                          </a:lnTo>
                          <a:lnTo>
                            <a:pt x="246" y="0"/>
                          </a:lnTo>
                          <a:lnTo>
                            <a:pt x="62" y="0"/>
                          </a:lnTo>
                          <a:close/>
                        </a:path>
                      </a:pathLst>
                    </a:custGeom>
                    <a:grpFill/>
                    <a:ln w="9525">
                      <a:solidFill>
                        <a:schemeClr val="tx1"/>
                      </a:solidFill>
                      <a:prstDash val="solid"/>
                      <a:round/>
                      <a:headEnd/>
                      <a:tailEnd/>
                    </a:ln>
                  </p:spPr>
                  <p:txBody>
                    <a:bodyPr/>
                    <a:lstStyle/>
                    <a:p>
                      <a:endParaRPr lang="en-US"/>
                    </a:p>
                  </p:txBody>
                </p:sp>
                <p:sp>
                  <p:nvSpPr>
                    <p:cNvPr id="2230" name="Line 2849"/>
                    <p:cNvSpPr>
                      <a:spLocks noChangeShapeType="1"/>
                    </p:cNvSpPr>
                    <p:nvPr/>
                  </p:nvSpPr>
                  <p:spPr bwMode="auto">
                    <a:xfrm flipH="1">
                      <a:off x="2693" y="2595"/>
                      <a:ext cx="93" cy="1"/>
                    </a:xfrm>
                    <a:prstGeom prst="line">
                      <a:avLst/>
                    </a:prstGeom>
                    <a:grpFill/>
                    <a:ln w="9525">
                      <a:solidFill>
                        <a:schemeClr val="tx1"/>
                      </a:solidFill>
                      <a:round/>
                      <a:headEnd/>
                      <a:tailEnd/>
                    </a:ln>
                    <a:extLst/>
                  </p:spPr>
                  <p:txBody>
                    <a:bodyPr/>
                    <a:lstStyle/>
                    <a:p>
                      <a:endParaRPr lang="en-US"/>
                    </a:p>
                  </p:txBody>
                </p:sp>
                <p:sp>
                  <p:nvSpPr>
                    <p:cNvPr id="2231" name="Line 2850"/>
                    <p:cNvSpPr>
                      <a:spLocks noChangeShapeType="1"/>
                    </p:cNvSpPr>
                    <p:nvPr/>
                  </p:nvSpPr>
                  <p:spPr bwMode="auto">
                    <a:xfrm flipV="1">
                      <a:off x="2786" y="2561"/>
                      <a:ext cx="30" cy="34"/>
                    </a:xfrm>
                    <a:prstGeom prst="line">
                      <a:avLst/>
                    </a:prstGeom>
                    <a:grpFill/>
                    <a:ln w="9525">
                      <a:solidFill>
                        <a:schemeClr val="tx1"/>
                      </a:solidFill>
                      <a:round/>
                      <a:headEnd/>
                      <a:tailEnd/>
                    </a:ln>
                    <a:extLst/>
                  </p:spPr>
                  <p:txBody>
                    <a:bodyPr/>
                    <a:lstStyle/>
                    <a:p>
                      <a:endParaRPr lang="en-US"/>
                    </a:p>
                  </p:txBody>
                </p:sp>
                <p:sp>
                  <p:nvSpPr>
                    <p:cNvPr id="2232" name="Line 2851"/>
                    <p:cNvSpPr>
                      <a:spLocks noChangeShapeType="1"/>
                    </p:cNvSpPr>
                    <p:nvPr/>
                  </p:nvSpPr>
                  <p:spPr bwMode="auto">
                    <a:xfrm>
                      <a:off x="2786" y="2595"/>
                      <a:ext cx="1" cy="102"/>
                    </a:xfrm>
                    <a:prstGeom prst="line">
                      <a:avLst/>
                    </a:prstGeom>
                    <a:grpFill/>
                    <a:ln w="9525">
                      <a:solidFill>
                        <a:schemeClr val="tx1"/>
                      </a:solidFill>
                      <a:round/>
                      <a:headEnd/>
                      <a:tailEnd/>
                    </a:ln>
                    <a:extLst/>
                  </p:spPr>
                  <p:txBody>
                    <a:bodyPr/>
                    <a:lstStyle/>
                    <a:p>
                      <a:endParaRPr lang="en-US"/>
                    </a:p>
                  </p:txBody>
                </p:sp>
              </p:grpSp>
              <p:grpSp>
                <p:nvGrpSpPr>
                  <p:cNvPr id="2139" name="Group 2857"/>
                  <p:cNvGrpSpPr>
                    <a:grpSpLocks/>
                  </p:cNvGrpSpPr>
                  <p:nvPr/>
                </p:nvGrpSpPr>
                <p:grpSpPr bwMode="auto">
                  <a:xfrm>
                    <a:off x="2693" y="2460"/>
                    <a:ext cx="123" cy="136"/>
                    <a:chOff x="2693" y="2460"/>
                    <a:chExt cx="123" cy="136"/>
                  </a:xfrm>
                  <a:grpFill/>
                </p:grpSpPr>
                <p:sp>
                  <p:nvSpPr>
                    <p:cNvPr id="2225" name="Freeform 2853"/>
                    <p:cNvSpPr>
                      <a:spLocks/>
                    </p:cNvSpPr>
                    <p:nvPr/>
                  </p:nvSpPr>
                  <p:spPr bwMode="auto">
                    <a:xfrm>
                      <a:off x="2693" y="2460"/>
                      <a:ext cx="123" cy="136"/>
                    </a:xfrm>
                    <a:custGeom>
                      <a:avLst/>
                      <a:gdLst>
                        <a:gd name="T0" fmla="*/ 62 w 246"/>
                        <a:gd name="T1" fmla="*/ 0 h 273"/>
                        <a:gd name="T2" fmla="*/ 0 w 246"/>
                        <a:gd name="T3" fmla="*/ 69 h 273"/>
                        <a:gd name="T4" fmla="*/ 0 w 246"/>
                        <a:gd name="T5" fmla="*/ 273 h 273"/>
                        <a:gd name="T6" fmla="*/ 185 w 246"/>
                        <a:gd name="T7" fmla="*/ 273 h 273"/>
                        <a:gd name="T8" fmla="*/ 246 w 246"/>
                        <a:gd name="T9" fmla="*/ 205 h 273"/>
                        <a:gd name="T10" fmla="*/ 246 w 246"/>
                        <a:gd name="T11" fmla="*/ 0 h 273"/>
                        <a:gd name="T12" fmla="*/ 62 w 246"/>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6" h="273">
                          <a:moveTo>
                            <a:pt x="62" y="0"/>
                          </a:moveTo>
                          <a:lnTo>
                            <a:pt x="0" y="69"/>
                          </a:lnTo>
                          <a:lnTo>
                            <a:pt x="0" y="273"/>
                          </a:lnTo>
                          <a:lnTo>
                            <a:pt x="185" y="273"/>
                          </a:lnTo>
                          <a:lnTo>
                            <a:pt x="246" y="205"/>
                          </a:lnTo>
                          <a:lnTo>
                            <a:pt x="246" y="0"/>
                          </a:lnTo>
                          <a:lnTo>
                            <a:pt x="62" y="0"/>
                          </a:lnTo>
                          <a:close/>
                        </a:path>
                      </a:pathLst>
                    </a:custGeom>
                    <a:grpFill/>
                    <a:ln w="9525">
                      <a:solidFill>
                        <a:schemeClr val="tx1"/>
                      </a:solidFill>
                      <a:prstDash val="solid"/>
                      <a:round/>
                      <a:headEnd/>
                      <a:tailEnd/>
                    </a:ln>
                  </p:spPr>
                  <p:txBody>
                    <a:bodyPr/>
                    <a:lstStyle/>
                    <a:p>
                      <a:endParaRPr lang="en-US"/>
                    </a:p>
                  </p:txBody>
                </p:sp>
                <p:sp>
                  <p:nvSpPr>
                    <p:cNvPr id="2226" name="Line 2854"/>
                    <p:cNvSpPr>
                      <a:spLocks noChangeShapeType="1"/>
                    </p:cNvSpPr>
                    <p:nvPr/>
                  </p:nvSpPr>
                  <p:spPr bwMode="auto">
                    <a:xfrm flipH="1">
                      <a:off x="2693" y="2494"/>
                      <a:ext cx="93" cy="1"/>
                    </a:xfrm>
                    <a:prstGeom prst="line">
                      <a:avLst/>
                    </a:prstGeom>
                    <a:grpFill/>
                    <a:ln w="9525">
                      <a:solidFill>
                        <a:schemeClr val="tx1"/>
                      </a:solidFill>
                      <a:round/>
                      <a:headEnd/>
                      <a:tailEnd/>
                    </a:ln>
                    <a:extLst/>
                  </p:spPr>
                  <p:txBody>
                    <a:bodyPr/>
                    <a:lstStyle/>
                    <a:p>
                      <a:endParaRPr lang="en-US"/>
                    </a:p>
                  </p:txBody>
                </p:sp>
                <p:sp>
                  <p:nvSpPr>
                    <p:cNvPr id="2227" name="Line 2855"/>
                    <p:cNvSpPr>
                      <a:spLocks noChangeShapeType="1"/>
                    </p:cNvSpPr>
                    <p:nvPr/>
                  </p:nvSpPr>
                  <p:spPr bwMode="auto">
                    <a:xfrm flipV="1">
                      <a:off x="2786" y="2460"/>
                      <a:ext cx="30" cy="34"/>
                    </a:xfrm>
                    <a:prstGeom prst="line">
                      <a:avLst/>
                    </a:prstGeom>
                    <a:grpFill/>
                    <a:ln w="9525">
                      <a:solidFill>
                        <a:schemeClr val="tx1"/>
                      </a:solidFill>
                      <a:round/>
                      <a:headEnd/>
                      <a:tailEnd/>
                    </a:ln>
                    <a:extLst/>
                  </p:spPr>
                  <p:txBody>
                    <a:bodyPr/>
                    <a:lstStyle/>
                    <a:p>
                      <a:endParaRPr lang="en-US"/>
                    </a:p>
                  </p:txBody>
                </p:sp>
                <p:sp>
                  <p:nvSpPr>
                    <p:cNvPr id="2228" name="Line 2856"/>
                    <p:cNvSpPr>
                      <a:spLocks noChangeShapeType="1"/>
                    </p:cNvSpPr>
                    <p:nvPr/>
                  </p:nvSpPr>
                  <p:spPr bwMode="auto">
                    <a:xfrm>
                      <a:off x="2786" y="2494"/>
                      <a:ext cx="1" cy="102"/>
                    </a:xfrm>
                    <a:prstGeom prst="line">
                      <a:avLst/>
                    </a:prstGeom>
                    <a:grpFill/>
                    <a:ln w="9525">
                      <a:solidFill>
                        <a:schemeClr val="tx1"/>
                      </a:solidFill>
                      <a:round/>
                      <a:headEnd/>
                      <a:tailEnd/>
                    </a:ln>
                    <a:extLst/>
                  </p:spPr>
                  <p:txBody>
                    <a:bodyPr/>
                    <a:lstStyle/>
                    <a:p>
                      <a:endParaRPr lang="en-US"/>
                    </a:p>
                  </p:txBody>
                </p:sp>
              </p:grpSp>
              <p:grpSp>
                <p:nvGrpSpPr>
                  <p:cNvPr id="2140" name="Group 2862"/>
                  <p:cNvGrpSpPr>
                    <a:grpSpLocks/>
                  </p:cNvGrpSpPr>
                  <p:nvPr/>
                </p:nvGrpSpPr>
                <p:grpSpPr bwMode="auto">
                  <a:xfrm>
                    <a:off x="2693" y="2359"/>
                    <a:ext cx="123" cy="136"/>
                    <a:chOff x="2693" y="2359"/>
                    <a:chExt cx="123" cy="136"/>
                  </a:xfrm>
                  <a:grpFill/>
                </p:grpSpPr>
                <p:sp>
                  <p:nvSpPr>
                    <p:cNvPr id="2221" name="Freeform 2858"/>
                    <p:cNvSpPr>
                      <a:spLocks/>
                    </p:cNvSpPr>
                    <p:nvPr/>
                  </p:nvSpPr>
                  <p:spPr bwMode="auto">
                    <a:xfrm>
                      <a:off x="2693" y="2359"/>
                      <a:ext cx="123" cy="136"/>
                    </a:xfrm>
                    <a:custGeom>
                      <a:avLst/>
                      <a:gdLst>
                        <a:gd name="T0" fmla="*/ 62 w 246"/>
                        <a:gd name="T1" fmla="*/ 0 h 273"/>
                        <a:gd name="T2" fmla="*/ 0 w 246"/>
                        <a:gd name="T3" fmla="*/ 69 h 273"/>
                        <a:gd name="T4" fmla="*/ 0 w 246"/>
                        <a:gd name="T5" fmla="*/ 273 h 273"/>
                        <a:gd name="T6" fmla="*/ 185 w 246"/>
                        <a:gd name="T7" fmla="*/ 273 h 273"/>
                        <a:gd name="T8" fmla="*/ 246 w 246"/>
                        <a:gd name="T9" fmla="*/ 205 h 273"/>
                        <a:gd name="T10" fmla="*/ 246 w 246"/>
                        <a:gd name="T11" fmla="*/ 0 h 273"/>
                        <a:gd name="T12" fmla="*/ 62 w 246"/>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6" h="273">
                          <a:moveTo>
                            <a:pt x="62" y="0"/>
                          </a:moveTo>
                          <a:lnTo>
                            <a:pt x="0" y="69"/>
                          </a:lnTo>
                          <a:lnTo>
                            <a:pt x="0" y="273"/>
                          </a:lnTo>
                          <a:lnTo>
                            <a:pt x="185" y="273"/>
                          </a:lnTo>
                          <a:lnTo>
                            <a:pt x="246" y="205"/>
                          </a:lnTo>
                          <a:lnTo>
                            <a:pt x="246" y="0"/>
                          </a:lnTo>
                          <a:lnTo>
                            <a:pt x="62" y="0"/>
                          </a:lnTo>
                          <a:close/>
                        </a:path>
                      </a:pathLst>
                    </a:custGeom>
                    <a:grpFill/>
                    <a:ln w="9525">
                      <a:solidFill>
                        <a:schemeClr val="tx1"/>
                      </a:solidFill>
                      <a:prstDash val="solid"/>
                      <a:round/>
                      <a:headEnd/>
                      <a:tailEnd/>
                    </a:ln>
                  </p:spPr>
                  <p:txBody>
                    <a:bodyPr/>
                    <a:lstStyle/>
                    <a:p>
                      <a:endParaRPr lang="en-US"/>
                    </a:p>
                  </p:txBody>
                </p:sp>
                <p:sp>
                  <p:nvSpPr>
                    <p:cNvPr id="2222" name="Line 2859"/>
                    <p:cNvSpPr>
                      <a:spLocks noChangeShapeType="1"/>
                    </p:cNvSpPr>
                    <p:nvPr/>
                  </p:nvSpPr>
                  <p:spPr bwMode="auto">
                    <a:xfrm flipH="1">
                      <a:off x="2693" y="2393"/>
                      <a:ext cx="93" cy="1"/>
                    </a:xfrm>
                    <a:prstGeom prst="line">
                      <a:avLst/>
                    </a:prstGeom>
                    <a:grpFill/>
                    <a:ln w="9525">
                      <a:solidFill>
                        <a:schemeClr val="tx1"/>
                      </a:solidFill>
                      <a:round/>
                      <a:headEnd/>
                      <a:tailEnd/>
                    </a:ln>
                    <a:extLst/>
                  </p:spPr>
                  <p:txBody>
                    <a:bodyPr/>
                    <a:lstStyle/>
                    <a:p>
                      <a:endParaRPr lang="en-US"/>
                    </a:p>
                  </p:txBody>
                </p:sp>
                <p:sp>
                  <p:nvSpPr>
                    <p:cNvPr id="2223" name="Line 2860"/>
                    <p:cNvSpPr>
                      <a:spLocks noChangeShapeType="1"/>
                    </p:cNvSpPr>
                    <p:nvPr/>
                  </p:nvSpPr>
                  <p:spPr bwMode="auto">
                    <a:xfrm flipV="1">
                      <a:off x="2786" y="2359"/>
                      <a:ext cx="30" cy="34"/>
                    </a:xfrm>
                    <a:prstGeom prst="line">
                      <a:avLst/>
                    </a:prstGeom>
                    <a:grpFill/>
                    <a:ln w="9525">
                      <a:solidFill>
                        <a:schemeClr val="tx1"/>
                      </a:solidFill>
                      <a:round/>
                      <a:headEnd/>
                      <a:tailEnd/>
                    </a:ln>
                    <a:extLst/>
                  </p:spPr>
                  <p:txBody>
                    <a:bodyPr/>
                    <a:lstStyle/>
                    <a:p>
                      <a:endParaRPr lang="en-US"/>
                    </a:p>
                  </p:txBody>
                </p:sp>
                <p:sp>
                  <p:nvSpPr>
                    <p:cNvPr id="2224" name="Line 2861"/>
                    <p:cNvSpPr>
                      <a:spLocks noChangeShapeType="1"/>
                    </p:cNvSpPr>
                    <p:nvPr/>
                  </p:nvSpPr>
                  <p:spPr bwMode="auto">
                    <a:xfrm>
                      <a:off x="2786" y="2393"/>
                      <a:ext cx="1" cy="102"/>
                    </a:xfrm>
                    <a:prstGeom prst="line">
                      <a:avLst/>
                    </a:prstGeom>
                    <a:grpFill/>
                    <a:ln w="9525">
                      <a:solidFill>
                        <a:schemeClr val="tx1"/>
                      </a:solidFill>
                      <a:round/>
                      <a:headEnd/>
                      <a:tailEnd/>
                    </a:ln>
                    <a:extLst/>
                  </p:spPr>
                  <p:txBody>
                    <a:bodyPr/>
                    <a:lstStyle/>
                    <a:p>
                      <a:endParaRPr lang="en-US"/>
                    </a:p>
                  </p:txBody>
                </p:sp>
              </p:grpSp>
              <p:grpSp>
                <p:nvGrpSpPr>
                  <p:cNvPr id="2141" name="Group 2867"/>
                  <p:cNvGrpSpPr>
                    <a:grpSpLocks/>
                  </p:cNvGrpSpPr>
                  <p:nvPr/>
                </p:nvGrpSpPr>
                <p:grpSpPr bwMode="auto">
                  <a:xfrm>
                    <a:off x="2693" y="2258"/>
                    <a:ext cx="123" cy="136"/>
                    <a:chOff x="2693" y="2258"/>
                    <a:chExt cx="123" cy="136"/>
                  </a:xfrm>
                  <a:grpFill/>
                </p:grpSpPr>
                <p:sp>
                  <p:nvSpPr>
                    <p:cNvPr id="2217" name="Freeform 2863"/>
                    <p:cNvSpPr>
                      <a:spLocks/>
                    </p:cNvSpPr>
                    <p:nvPr/>
                  </p:nvSpPr>
                  <p:spPr bwMode="auto">
                    <a:xfrm>
                      <a:off x="2693" y="2258"/>
                      <a:ext cx="123" cy="136"/>
                    </a:xfrm>
                    <a:custGeom>
                      <a:avLst/>
                      <a:gdLst>
                        <a:gd name="T0" fmla="*/ 62 w 246"/>
                        <a:gd name="T1" fmla="*/ 0 h 273"/>
                        <a:gd name="T2" fmla="*/ 0 w 246"/>
                        <a:gd name="T3" fmla="*/ 69 h 273"/>
                        <a:gd name="T4" fmla="*/ 0 w 246"/>
                        <a:gd name="T5" fmla="*/ 273 h 273"/>
                        <a:gd name="T6" fmla="*/ 185 w 246"/>
                        <a:gd name="T7" fmla="*/ 273 h 273"/>
                        <a:gd name="T8" fmla="*/ 246 w 246"/>
                        <a:gd name="T9" fmla="*/ 205 h 273"/>
                        <a:gd name="T10" fmla="*/ 246 w 246"/>
                        <a:gd name="T11" fmla="*/ 0 h 273"/>
                        <a:gd name="T12" fmla="*/ 62 w 246"/>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6" h="273">
                          <a:moveTo>
                            <a:pt x="62" y="0"/>
                          </a:moveTo>
                          <a:lnTo>
                            <a:pt x="0" y="69"/>
                          </a:lnTo>
                          <a:lnTo>
                            <a:pt x="0" y="273"/>
                          </a:lnTo>
                          <a:lnTo>
                            <a:pt x="185" y="273"/>
                          </a:lnTo>
                          <a:lnTo>
                            <a:pt x="246" y="205"/>
                          </a:lnTo>
                          <a:lnTo>
                            <a:pt x="246" y="0"/>
                          </a:lnTo>
                          <a:lnTo>
                            <a:pt x="62" y="0"/>
                          </a:lnTo>
                          <a:close/>
                        </a:path>
                      </a:pathLst>
                    </a:custGeom>
                    <a:grpFill/>
                    <a:ln w="9525">
                      <a:solidFill>
                        <a:schemeClr val="tx1"/>
                      </a:solidFill>
                      <a:prstDash val="solid"/>
                      <a:round/>
                      <a:headEnd/>
                      <a:tailEnd/>
                    </a:ln>
                  </p:spPr>
                  <p:txBody>
                    <a:bodyPr/>
                    <a:lstStyle/>
                    <a:p>
                      <a:endParaRPr lang="en-US"/>
                    </a:p>
                  </p:txBody>
                </p:sp>
                <p:sp>
                  <p:nvSpPr>
                    <p:cNvPr id="2218" name="Line 2864"/>
                    <p:cNvSpPr>
                      <a:spLocks noChangeShapeType="1"/>
                    </p:cNvSpPr>
                    <p:nvPr/>
                  </p:nvSpPr>
                  <p:spPr bwMode="auto">
                    <a:xfrm flipH="1">
                      <a:off x="2693" y="2292"/>
                      <a:ext cx="93" cy="1"/>
                    </a:xfrm>
                    <a:prstGeom prst="line">
                      <a:avLst/>
                    </a:prstGeom>
                    <a:grpFill/>
                    <a:ln w="9525">
                      <a:solidFill>
                        <a:schemeClr val="tx1"/>
                      </a:solidFill>
                      <a:round/>
                      <a:headEnd/>
                      <a:tailEnd/>
                    </a:ln>
                    <a:extLst/>
                  </p:spPr>
                  <p:txBody>
                    <a:bodyPr/>
                    <a:lstStyle/>
                    <a:p>
                      <a:endParaRPr lang="en-US"/>
                    </a:p>
                  </p:txBody>
                </p:sp>
                <p:sp>
                  <p:nvSpPr>
                    <p:cNvPr id="2219" name="Line 2865"/>
                    <p:cNvSpPr>
                      <a:spLocks noChangeShapeType="1"/>
                    </p:cNvSpPr>
                    <p:nvPr/>
                  </p:nvSpPr>
                  <p:spPr bwMode="auto">
                    <a:xfrm flipV="1">
                      <a:off x="2786" y="2258"/>
                      <a:ext cx="30" cy="34"/>
                    </a:xfrm>
                    <a:prstGeom prst="line">
                      <a:avLst/>
                    </a:prstGeom>
                    <a:grpFill/>
                    <a:ln w="9525">
                      <a:solidFill>
                        <a:schemeClr val="tx1"/>
                      </a:solidFill>
                      <a:round/>
                      <a:headEnd/>
                      <a:tailEnd/>
                    </a:ln>
                    <a:extLst/>
                  </p:spPr>
                  <p:txBody>
                    <a:bodyPr/>
                    <a:lstStyle/>
                    <a:p>
                      <a:endParaRPr lang="en-US"/>
                    </a:p>
                  </p:txBody>
                </p:sp>
                <p:sp>
                  <p:nvSpPr>
                    <p:cNvPr id="2220" name="Line 2866"/>
                    <p:cNvSpPr>
                      <a:spLocks noChangeShapeType="1"/>
                    </p:cNvSpPr>
                    <p:nvPr/>
                  </p:nvSpPr>
                  <p:spPr bwMode="auto">
                    <a:xfrm>
                      <a:off x="2786" y="2292"/>
                      <a:ext cx="1" cy="102"/>
                    </a:xfrm>
                    <a:prstGeom prst="line">
                      <a:avLst/>
                    </a:prstGeom>
                    <a:grpFill/>
                    <a:ln w="9525">
                      <a:solidFill>
                        <a:schemeClr val="tx1"/>
                      </a:solidFill>
                      <a:round/>
                      <a:headEnd/>
                      <a:tailEnd/>
                    </a:ln>
                    <a:extLst/>
                  </p:spPr>
                  <p:txBody>
                    <a:bodyPr/>
                    <a:lstStyle/>
                    <a:p>
                      <a:endParaRPr lang="en-US"/>
                    </a:p>
                  </p:txBody>
                </p:sp>
              </p:grpSp>
              <p:grpSp>
                <p:nvGrpSpPr>
                  <p:cNvPr id="2142" name="Group 2872"/>
                  <p:cNvGrpSpPr>
                    <a:grpSpLocks/>
                  </p:cNvGrpSpPr>
                  <p:nvPr/>
                </p:nvGrpSpPr>
                <p:grpSpPr bwMode="auto">
                  <a:xfrm>
                    <a:off x="2693" y="2157"/>
                    <a:ext cx="123" cy="136"/>
                    <a:chOff x="2693" y="2157"/>
                    <a:chExt cx="123" cy="136"/>
                  </a:xfrm>
                  <a:grpFill/>
                </p:grpSpPr>
                <p:sp>
                  <p:nvSpPr>
                    <p:cNvPr id="2213" name="Freeform 2868"/>
                    <p:cNvSpPr>
                      <a:spLocks/>
                    </p:cNvSpPr>
                    <p:nvPr/>
                  </p:nvSpPr>
                  <p:spPr bwMode="auto">
                    <a:xfrm>
                      <a:off x="2693" y="2157"/>
                      <a:ext cx="123" cy="136"/>
                    </a:xfrm>
                    <a:custGeom>
                      <a:avLst/>
                      <a:gdLst>
                        <a:gd name="T0" fmla="*/ 62 w 246"/>
                        <a:gd name="T1" fmla="*/ 0 h 273"/>
                        <a:gd name="T2" fmla="*/ 0 w 246"/>
                        <a:gd name="T3" fmla="*/ 69 h 273"/>
                        <a:gd name="T4" fmla="*/ 0 w 246"/>
                        <a:gd name="T5" fmla="*/ 273 h 273"/>
                        <a:gd name="T6" fmla="*/ 185 w 246"/>
                        <a:gd name="T7" fmla="*/ 273 h 273"/>
                        <a:gd name="T8" fmla="*/ 246 w 246"/>
                        <a:gd name="T9" fmla="*/ 205 h 273"/>
                        <a:gd name="T10" fmla="*/ 246 w 246"/>
                        <a:gd name="T11" fmla="*/ 0 h 273"/>
                        <a:gd name="T12" fmla="*/ 62 w 246"/>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6" h="273">
                          <a:moveTo>
                            <a:pt x="62" y="0"/>
                          </a:moveTo>
                          <a:lnTo>
                            <a:pt x="0" y="69"/>
                          </a:lnTo>
                          <a:lnTo>
                            <a:pt x="0" y="273"/>
                          </a:lnTo>
                          <a:lnTo>
                            <a:pt x="185" y="273"/>
                          </a:lnTo>
                          <a:lnTo>
                            <a:pt x="246" y="205"/>
                          </a:lnTo>
                          <a:lnTo>
                            <a:pt x="246" y="0"/>
                          </a:lnTo>
                          <a:lnTo>
                            <a:pt x="62" y="0"/>
                          </a:lnTo>
                          <a:close/>
                        </a:path>
                      </a:pathLst>
                    </a:custGeom>
                    <a:grpFill/>
                    <a:ln w="9525">
                      <a:solidFill>
                        <a:schemeClr val="tx1"/>
                      </a:solidFill>
                      <a:prstDash val="solid"/>
                      <a:round/>
                      <a:headEnd/>
                      <a:tailEnd/>
                    </a:ln>
                  </p:spPr>
                  <p:txBody>
                    <a:bodyPr/>
                    <a:lstStyle/>
                    <a:p>
                      <a:endParaRPr lang="en-US"/>
                    </a:p>
                  </p:txBody>
                </p:sp>
                <p:sp>
                  <p:nvSpPr>
                    <p:cNvPr id="2214" name="Line 2869"/>
                    <p:cNvSpPr>
                      <a:spLocks noChangeShapeType="1"/>
                    </p:cNvSpPr>
                    <p:nvPr/>
                  </p:nvSpPr>
                  <p:spPr bwMode="auto">
                    <a:xfrm flipH="1">
                      <a:off x="2693" y="2191"/>
                      <a:ext cx="93" cy="1"/>
                    </a:xfrm>
                    <a:prstGeom prst="line">
                      <a:avLst/>
                    </a:prstGeom>
                    <a:grpFill/>
                    <a:ln w="9525">
                      <a:solidFill>
                        <a:schemeClr val="tx1"/>
                      </a:solidFill>
                      <a:round/>
                      <a:headEnd/>
                      <a:tailEnd/>
                    </a:ln>
                    <a:extLst/>
                  </p:spPr>
                  <p:txBody>
                    <a:bodyPr/>
                    <a:lstStyle/>
                    <a:p>
                      <a:endParaRPr lang="en-US"/>
                    </a:p>
                  </p:txBody>
                </p:sp>
                <p:sp>
                  <p:nvSpPr>
                    <p:cNvPr id="2215" name="Line 2870"/>
                    <p:cNvSpPr>
                      <a:spLocks noChangeShapeType="1"/>
                    </p:cNvSpPr>
                    <p:nvPr/>
                  </p:nvSpPr>
                  <p:spPr bwMode="auto">
                    <a:xfrm flipV="1">
                      <a:off x="2786" y="2157"/>
                      <a:ext cx="30" cy="34"/>
                    </a:xfrm>
                    <a:prstGeom prst="line">
                      <a:avLst/>
                    </a:prstGeom>
                    <a:grpFill/>
                    <a:ln w="9525">
                      <a:solidFill>
                        <a:schemeClr val="tx1"/>
                      </a:solidFill>
                      <a:round/>
                      <a:headEnd/>
                      <a:tailEnd/>
                    </a:ln>
                    <a:extLst/>
                  </p:spPr>
                  <p:txBody>
                    <a:bodyPr/>
                    <a:lstStyle/>
                    <a:p>
                      <a:endParaRPr lang="en-US"/>
                    </a:p>
                  </p:txBody>
                </p:sp>
                <p:sp>
                  <p:nvSpPr>
                    <p:cNvPr id="2216" name="Line 2871"/>
                    <p:cNvSpPr>
                      <a:spLocks noChangeShapeType="1"/>
                    </p:cNvSpPr>
                    <p:nvPr/>
                  </p:nvSpPr>
                  <p:spPr bwMode="auto">
                    <a:xfrm>
                      <a:off x="2786" y="2191"/>
                      <a:ext cx="1" cy="102"/>
                    </a:xfrm>
                    <a:prstGeom prst="line">
                      <a:avLst/>
                    </a:prstGeom>
                    <a:grpFill/>
                    <a:ln w="9525">
                      <a:solidFill>
                        <a:schemeClr val="tx1"/>
                      </a:solidFill>
                      <a:round/>
                      <a:headEnd/>
                      <a:tailEnd/>
                    </a:ln>
                    <a:extLst/>
                  </p:spPr>
                  <p:txBody>
                    <a:bodyPr/>
                    <a:lstStyle/>
                    <a:p>
                      <a:endParaRPr lang="en-US"/>
                    </a:p>
                  </p:txBody>
                </p:sp>
              </p:grpSp>
              <p:grpSp>
                <p:nvGrpSpPr>
                  <p:cNvPr id="2143" name="Group 2877"/>
                  <p:cNvGrpSpPr>
                    <a:grpSpLocks/>
                  </p:cNvGrpSpPr>
                  <p:nvPr/>
                </p:nvGrpSpPr>
                <p:grpSpPr bwMode="auto">
                  <a:xfrm>
                    <a:off x="2693" y="2056"/>
                    <a:ext cx="123" cy="136"/>
                    <a:chOff x="2693" y="2056"/>
                    <a:chExt cx="123" cy="136"/>
                  </a:xfrm>
                  <a:grpFill/>
                </p:grpSpPr>
                <p:sp>
                  <p:nvSpPr>
                    <p:cNvPr id="2209" name="Freeform 2873"/>
                    <p:cNvSpPr>
                      <a:spLocks/>
                    </p:cNvSpPr>
                    <p:nvPr/>
                  </p:nvSpPr>
                  <p:spPr bwMode="auto">
                    <a:xfrm>
                      <a:off x="2693" y="2056"/>
                      <a:ext cx="123" cy="136"/>
                    </a:xfrm>
                    <a:custGeom>
                      <a:avLst/>
                      <a:gdLst>
                        <a:gd name="T0" fmla="*/ 62 w 246"/>
                        <a:gd name="T1" fmla="*/ 0 h 273"/>
                        <a:gd name="T2" fmla="*/ 0 w 246"/>
                        <a:gd name="T3" fmla="*/ 69 h 273"/>
                        <a:gd name="T4" fmla="*/ 0 w 246"/>
                        <a:gd name="T5" fmla="*/ 273 h 273"/>
                        <a:gd name="T6" fmla="*/ 185 w 246"/>
                        <a:gd name="T7" fmla="*/ 273 h 273"/>
                        <a:gd name="T8" fmla="*/ 246 w 246"/>
                        <a:gd name="T9" fmla="*/ 206 h 273"/>
                        <a:gd name="T10" fmla="*/ 246 w 246"/>
                        <a:gd name="T11" fmla="*/ 0 h 273"/>
                        <a:gd name="T12" fmla="*/ 62 w 246"/>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6" h="273">
                          <a:moveTo>
                            <a:pt x="62" y="0"/>
                          </a:moveTo>
                          <a:lnTo>
                            <a:pt x="0" y="69"/>
                          </a:lnTo>
                          <a:lnTo>
                            <a:pt x="0" y="273"/>
                          </a:lnTo>
                          <a:lnTo>
                            <a:pt x="185" y="273"/>
                          </a:lnTo>
                          <a:lnTo>
                            <a:pt x="246" y="206"/>
                          </a:lnTo>
                          <a:lnTo>
                            <a:pt x="246" y="0"/>
                          </a:lnTo>
                          <a:lnTo>
                            <a:pt x="62" y="0"/>
                          </a:lnTo>
                          <a:close/>
                        </a:path>
                      </a:pathLst>
                    </a:custGeom>
                    <a:grpFill/>
                    <a:ln w="9525">
                      <a:solidFill>
                        <a:schemeClr val="tx1"/>
                      </a:solidFill>
                      <a:prstDash val="solid"/>
                      <a:round/>
                      <a:headEnd/>
                      <a:tailEnd/>
                    </a:ln>
                  </p:spPr>
                  <p:txBody>
                    <a:bodyPr/>
                    <a:lstStyle/>
                    <a:p>
                      <a:endParaRPr lang="en-US"/>
                    </a:p>
                  </p:txBody>
                </p:sp>
                <p:sp>
                  <p:nvSpPr>
                    <p:cNvPr id="2210" name="Line 2874"/>
                    <p:cNvSpPr>
                      <a:spLocks noChangeShapeType="1"/>
                    </p:cNvSpPr>
                    <p:nvPr/>
                  </p:nvSpPr>
                  <p:spPr bwMode="auto">
                    <a:xfrm flipH="1">
                      <a:off x="2693" y="2091"/>
                      <a:ext cx="93" cy="1"/>
                    </a:xfrm>
                    <a:prstGeom prst="line">
                      <a:avLst/>
                    </a:prstGeom>
                    <a:grpFill/>
                    <a:ln w="9525">
                      <a:solidFill>
                        <a:schemeClr val="tx1"/>
                      </a:solidFill>
                      <a:round/>
                      <a:headEnd/>
                      <a:tailEnd/>
                    </a:ln>
                    <a:extLst/>
                  </p:spPr>
                  <p:txBody>
                    <a:bodyPr/>
                    <a:lstStyle/>
                    <a:p>
                      <a:endParaRPr lang="en-US"/>
                    </a:p>
                  </p:txBody>
                </p:sp>
                <p:sp>
                  <p:nvSpPr>
                    <p:cNvPr id="2211" name="Line 2875"/>
                    <p:cNvSpPr>
                      <a:spLocks noChangeShapeType="1"/>
                    </p:cNvSpPr>
                    <p:nvPr/>
                  </p:nvSpPr>
                  <p:spPr bwMode="auto">
                    <a:xfrm flipV="1">
                      <a:off x="2786" y="2056"/>
                      <a:ext cx="30" cy="35"/>
                    </a:xfrm>
                    <a:prstGeom prst="line">
                      <a:avLst/>
                    </a:prstGeom>
                    <a:grpFill/>
                    <a:ln w="9525">
                      <a:solidFill>
                        <a:schemeClr val="tx1"/>
                      </a:solidFill>
                      <a:round/>
                      <a:headEnd/>
                      <a:tailEnd/>
                    </a:ln>
                    <a:extLst/>
                  </p:spPr>
                  <p:txBody>
                    <a:bodyPr/>
                    <a:lstStyle/>
                    <a:p>
                      <a:endParaRPr lang="en-US"/>
                    </a:p>
                  </p:txBody>
                </p:sp>
                <p:sp>
                  <p:nvSpPr>
                    <p:cNvPr id="2212" name="Line 2876"/>
                    <p:cNvSpPr>
                      <a:spLocks noChangeShapeType="1"/>
                    </p:cNvSpPr>
                    <p:nvPr/>
                  </p:nvSpPr>
                  <p:spPr bwMode="auto">
                    <a:xfrm>
                      <a:off x="2786" y="2091"/>
                      <a:ext cx="1" cy="101"/>
                    </a:xfrm>
                    <a:prstGeom prst="line">
                      <a:avLst/>
                    </a:prstGeom>
                    <a:grpFill/>
                    <a:ln w="9525">
                      <a:solidFill>
                        <a:schemeClr val="tx1"/>
                      </a:solidFill>
                      <a:round/>
                      <a:headEnd/>
                      <a:tailEnd/>
                    </a:ln>
                    <a:extLst/>
                  </p:spPr>
                  <p:txBody>
                    <a:bodyPr/>
                    <a:lstStyle/>
                    <a:p>
                      <a:endParaRPr lang="en-US"/>
                    </a:p>
                  </p:txBody>
                </p:sp>
              </p:grpSp>
              <p:grpSp>
                <p:nvGrpSpPr>
                  <p:cNvPr id="2144" name="Group 2882"/>
                  <p:cNvGrpSpPr>
                    <a:grpSpLocks/>
                  </p:cNvGrpSpPr>
                  <p:nvPr/>
                </p:nvGrpSpPr>
                <p:grpSpPr bwMode="auto">
                  <a:xfrm>
                    <a:off x="2693" y="1955"/>
                    <a:ext cx="123" cy="136"/>
                    <a:chOff x="2693" y="1955"/>
                    <a:chExt cx="123" cy="136"/>
                  </a:xfrm>
                  <a:grpFill/>
                </p:grpSpPr>
                <p:sp>
                  <p:nvSpPr>
                    <p:cNvPr id="2205" name="Freeform 2878"/>
                    <p:cNvSpPr>
                      <a:spLocks/>
                    </p:cNvSpPr>
                    <p:nvPr/>
                  </p:nvSpPr>
                  <p:spPr bwMode="auto">
                    <a:xfrm>
                      <a:off x="2693" y="1955"/>
                      <a:ext cx="123" cy="136"/>
                    </a:xfrm>
                    <a:custGeom>
                      <a:avLst/>
                      <a:gdLst>
                        <a:gd name="T0" fmla="*/ 62 w 246"/>
                        <a:gd name="T1" fmla="*/ 0 h 273"/>
                        <a:gd name="T2" fmla="*/ 0 w 246"/>
                        <a:gd name="T3" fmla="*/ 69 h 273"/>
                        <a:gd name="T4" fmla="*/ 0 w 246"/>
                        <a:gd name="T5" fmla="*/ 273 h 273"/>
                        <a:gd name="T6" fmla="*/ 185 w 246"/>
                        <a:gd name="T7" fmla="*/ 273 h 273"/>
                        <a:gd name="T8" fmla="*/ 246 w 246"/>
                        <a:gd name="T9" fmla="*/ 206 h 273"/>
                        <a:gd name="T10" fmla="*/ 246 w 246"/>
                        <a:gd name="T11" fmla="*/ 0 h 273"/>
                        <a:gd name="T12" fmla="*/ 62 w 246"/>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6" h="273">
                          <a:moveTo>
                            <a:pt x="62" y="0"/>
                          </a:moveTo>
                          <a:lnTo>
                            <a:pt x="0" y="69"/>
                          </a:lnTo>
                          <a:lnTo>
                            <a:pt x="0" y="273"/>
                          </a:lnTo>
                          <a:lnTo>
                            <a:pt x="185" y="273"/>
                          </a:lnTo>
                          <a:lnTo>
                            <a:pt x="246" y="206"/>
                          </a:lnTo>
                          <a:lnTo>
                            <a:pt x="246" y="0"/>
                          </a:lnTo>
                          <a:lnTo>
                            <a:pt x="62" y="0"/>
                          </a:lnTo>
                          <a:close/>
                        </a:path>
                      </a:pathLst>
                    </a:custGeom>
                    <a:grpFill/>
                    <a:ln w="9525">
                      <a:solidFill>
                        <a:schemeClr val="tx1"/>
                      </a:solidFill>
                      <a:prstDash val="solid"/>
                      <a:round/>
                      <a:headEnd/>
                      <a:tailEnd/>
                    </a:ln>
                  </p:spPr>
                  <p:txBody>
                    <a:bodyPr/>
                    <a:lstStyle/>
                    <a:p>
                      <a:endParaRPr lang="en-US"/>
                    </a:p>
                  </p:txBody>
                </p:sp>
                <p:sp>
                  <p:nvSpPr>
                    <p:cNvPr id="2206" name="Line 2879"/>
                    <p:cNvSpPr>
                      <a:spLocks noChangeShapeType="1"/>
                    </p:cNvSpPr>
                    <p:nvPr/>
                  </p:nvSpPr>
                  <p:spPr bwMode="auto">
                    <a:xfrm flipH="1">
                      <a:off x="2693" y="1990"/>
                      <a:ext cx="93" cy="1"/>
                    </a:xfrm>
                    <a:prstGeom prst="line">
                      <a:avLst/>
                    </a:prstGeom>
                    <a:grpFill/>
                    <a:ln w="9525">
                      <a:solidFill>
                        <a:schemeClr val="tx1"/>
                      </a:solidFill>
                      <a:round/>
                      <a:headEnd/>
                      <a:tailEnd/>
                    </a:ln>
                    <a:extLst/>
                  </p:spPr>
                  <p:txBody>
                    <a:bodyPr/>
                    <a:lstStyle/>
                    <a:p>
                      <a:endParaRPr lang="en-US"/>
                    </a:p>
                  </p:txBody>
                </p:sp>
                <p:sp>
                  <p:nvSpPr>
                    <p:cNvPr id="2207" name="Line 2880"/>
                    <p:cNvSpPr>
                      <a:spLocks noChangeShapeType="1"/>
                    </p:cNvSpPr>
                    <p:nvPr/>
                  </p:nvSpPr>
                  <p:spPr bwMode="auto">
                    <a:xfrm flipV="1">
                      <a:off x="2786" y="1955"/>
                      <a:ext cx="30" cy="35"/>
                    </a:xfrm>
                    <a:prstGeom prst="line">
                      <a:avLst/>
                    </a:prstGeom>
                    <a:grpFill/>
                    <a:ln w="9525">
                      <a:solidFill>
                        <a:schemeClr val="tx1"/>
                      </a:solidFill>
                      <a:round/>
                      <a:headEnd/>
                      <a:tailEnd/>
                    </a:ln>
                    <a:extLst/>
                  </p:spPr>
                  <p:txBody>
                    <a:bodyPr/>
                    <a:lstStyle/>
                    <a:p>
                      <a:endParaRPr lang="en-US"/>
                    </a:p>
                  </p:txBody>
                </p:sp>
                <p:sp>
                  <p:nvSpPr>
                    <p:cNvPr id="2208" name="Line 2881"/>
                    <p:cNvSpPr>
                      <a:spLocks noChangeShapeType="1"/>
                    </p:cNvSpPr>
                    <p:nvPr/>
                  </p:nvSpPr>
                  <p:spPr bwMode="auto">
                    <a:xfrm>
                      <a:off x="2786" y="1990"/>
                      <a:ext cx="1" cy="101"/>
                    </a:xfrm>
                    <a:prstGeom prst="line">
                      <a:avLst/>
                    </a:prstGeom>
                    <a:grpFill/>
                    <a:ln w="9525">
                      <a:solidFill>
                        <a:schemeClr val="tx1"/>
                      </a:solidFill>
                      <a:round/>
                      <a:headEnd/>
                      <a:tailEnd/>
                    </a:ln>
                    <a:extLst/>
                  </p:spPr>
                  <p:txBody>
                    <a:bodyPr/>
                    <a:lstStyle/>
                    <a:p>
                      <a:endParaRPr lang="en-US"/>
                    </a:p>
                  </p:txBody>
                </p:sp>
              </p:grpSp>
              <p:grpSp>
                <p:nvGrpSpPr>
                  <p:cNvPr id="2145" name="Group 2887"/>
                  <p:cNvGrpSpPr>
                    <a:grpSpLocks/>
                  </p:cNvGrpSpPr>
                  <p:nvPr/>
                </p:nvGrpSpPr>
                <p:grpSpPr bwMode="auto">
                  <a:xfrm>
                    <a:off x="2788" y="2662"/>
                    <a:ext cx="124" cy="136"/>
                    <a:chOff x="2788" y="2662"/>
                    <a:chExt cx="124" cy="136"/>
                  </a:xfrm>
                  <a:grpFill/>
                </p:grpSpPr>
                <p:sp>
                  <p:nvSpPr>
                    <p:cNvPr id="2201" name="Freeform 2883"/>
                    <p:cNvSpPr>
                      <a:spLocks/>
                    </p:cNvSpPr>
                    <p:nvPr/>
                  </p:nvSpPr>
                  <p:spPr bwMode="auto">
                    <a:xfrm>
                      <a:off x="2788" y="2662"/>
                      <a:ext cx="124" cy="136"/>
                    </a:xfrm>
                    <a:custGeom>
                      <a:avLst/>
                      <a:gdLst>
                        <a:gd name="T0" fmla="*/ 63 w 247"/>
                        <a:gd name="T1" fmla="*/ 0 h 273"/>
                        <a:gd name="T2" fmla="*/ 0 w 247"/>
                        <a:gd name="T3" fmla="*/ 70 h 273"/>
                        <a:gd name="T4" fmla="*/ 0 w 247"/>
                        <a:gd name="T5" fmla="*/ 273 h 273"/>
                        <a:gd name="T6" fmla="*/ 186 w 247"/>
                        <a:gd name="T7" fmla="*/ 273 h 273"/>
                        <a:gd name="T8" fmla="*/ 247 w 247"/>
                        <a:gd name="T9" fmla="*/ 206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70"/>
                          </a:lnTo>
                          <a:lnTo>
                            <a:pt x="0" y="273"/>
                          </a:lnTo>
                          <a:lnTo>
                            <a:pt x="186" y="273"/>
                          </a:lnTo>
                          <a:lnTo>
                            <a:pt x="247" y="206"/>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2202" name="Line 2884"/>
                    <p:cNvSpPr>
                      <a:spLocks noChangeShapeType="1"/>
                    </p:cNvSpPr>
                    <p:nvPr/>
                  </p:nvSpPr>
                  <p:spPr bwMode="auto">
                    <a:xfrm flipH="1">
                      <a:off x="2788" y="2696"/>
                      <a:ext cx="93" cy="1"/>
                    </a:xfrm>
                    <a:prstGeom prst="line">
                      <a:avLst/>
                    </a:prstGeom>
                    <a:grpFill/>
                    <a:ln w="9525">
                      <a:solidFill>
                        <a:schemeClr val="tx1"/>
                      </a:solidFill>
                      <a:round/>
                      <a:headEnd/>
                      <a:tailEnd/>
                    </a:ln>
                    <a:extLst/>
                  </p:spPr>
                  <p:txBody>
                    <a:bodyPr/>
                    <a:lstStyle/>
                    <a:p>
                      <a:endParaRPr lang="en-US"/>
                    </a:p>
                  </p:txBody>
                </p:sp>
                <p:sp>
                  <p:nvSpPr>
                    <p:cNvPr id="2203" name="Line 2885"/>
                    <p:cNvSpPr>
                      <a:spLocks noChangeShapeType="1"/>
                    </p:cNvSpPr>
                    <p:nvPr/>
                  </p:nvSpPr>
                  <p:spPr bwMode="auto">
                    <a:xfrm flipV="1">
                      <a:off x="2881" y="2662"/>
                      <a:ext cx="31" cy="34"/>
                    </a:xfrm>
                    <a:prstGeom prst="line">
                      <a:avLst/>
                    </a:prstGeom>
                    <a:grpFill/>
                    <a:ln w="9525">
                      <a:solidFill>
                        <a:schemeClr val="tx1"/>
                      </a:solidFill>
                      <a:round/>
                      <a:headEnd/>
                      <a:tailEnd/>
                    </a:ln>
                    <a:extLst/>
                  </p:spPr>
                  <p:txBody>
                    <a:bodyPr/>
                    <a:lstStyle/>
                    <a:p>
                      <a:endParaRPr lang="en-US"/>
                    </a:p>
                  </p:txBody>
                </p:sp>
                <p:sp>
                  <p:nvSpPr>
                    <p:cNvPr id="2204" name="Line 2886"/>
                    <p:cNvSpPr>
                      <a:spLocks noChangeShapeType="1"/>
                    </p:cNvSpPr>
                    <p:nvPr/>
                  </p:nvSpPr>
                  <p:spPr bwMode="auto">
                    <a:xfrm>
                      <a:off x="2881" y="2696"/>
                      <a:ext cx="1" cy="102"/>
                    </a:xfrm>
                    <a:prstGeom prst="line">
                      <a:avLst/>
                    </a:prstGeom>
                    <a:grpFill/>
                    <a:ln w="9525">
                      <a:solidFill>
                        <a:schemeClr val="tx1"/>
                      </a:solidFill>
                      <a:round/>
                      <a:headEnd/>
                      <a:tailEnd/>
                    </a:ln>
                    <a:extLst/>
                  </p:spPr>
                  <p:txBody>
                    <a:bodyPr/>
                    <a:lstStyle/>
                    <a:p>
                      <a:endParaRPr lang="en-US"/>
                    </a:p>
                  </p:txBody>
                </p:sp>
              </p:grpSp>
              <p:grpSp>
                <p:nvGrpSpPr>
                  <p:cNvPr id="2146" name="Group 2892"/>
                  <p:cNvGrpSpPr>
                    <a:grpSpLocks/>
                  </p:cNvGrpSpPr>
                  <p:nvPr/>
                </p:nvGrpSpPr>
                <p:grpSpPr bwMode="auto">
                  <a:xfrm>
                    <a:off x="2788" y="2561"/>
                    <a:ext cx="124" cy="136"/>
                    <a:chOff x="2788" y="2561"/>
                    <a:chExt cx="124" cy="136"/>
                  </a:xfrm>
                  <a:grpFill/>
                </p:grpSpPr>
                <p:sp>
                  <p:nvSpPr>
                    <p:cNvPr id="2197" name="Freeform 2888"/>
                    <p:cNvSpPr>
                      <a:spLocks/>
                    </p:cNvSpPr>
                    <p:nvPr/>
                  </p:nvSpPr>
                  <p:spPr bwMode="auto">
                    <a:xfrm>
                      <a:off x="2788" y="2561"/>
                      <a:ext cx="124" cy="136"/>
                    </a:xfrm>
                    <a:custGeom>
                      <a:avLst/>
                      <a:gdLst>
                        <a:gd name="T0" fmla="*/ 63 w 247"/>
                        <a:gd name="T1" fmla="*/ 0 h 273"/>
                        <a:gd name="T2" fmla="*/ 0 w 247"/>
                        <a:gd name="T3" fmla="*/ 70 h 273"/>
                        <a:gd name="T4" fmla="*/ 0 w 247"/>
                        <a:gd name="T5" fmla="*/ 273 h 273"/>
                        <a:gd name="T6" fmla="*/ 186 w 247"/>
                        <a:gd name="T7" fmla="*/ 273 h 273"/>
                        <a:gd name="T8" fmla="*/ 247 w 247"/>
                        <a:gd name="T9" fmla="*/ 206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70"/>
                          </a:lnTo>
                          <a:lnTo>
                            <a:pt x="0" y="273"/>
                          </a:lnTo>
                          <a:lnTo>
                            <a:pt x="186" y="273"/>
                          </a:lnTo>
                          <a:lnTo>
                            <a:pt x="247" y="206"/>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2198" name="Line 2889"/>
                    <p:cNvSpPr>
                      <a:spLocks noChangeShapeType="1"/>
                    </p:cNvSpPr>
                    <p:nvPr/>
                  </p:nvSpPr>
                  <p:spPr bwMode="auto">
                    <a:xfrm flipH="1">
                      <a:off x="2788" y="2595"/>
                      <a:ext cx="93" cy="1"/>
                    </a:xfrm>
                    <a:prstGeom prst="line">
                      <a:avLst/>
                    </a:prstGeom>
                    <a:grpFill/>
                    <a:ln w="9525">
                      <a:solidFill>
                        <a:schemeClr val="tx1"/>
                      </a:solidFill>
                      <a:round/>
                      <a:headEnd/>
                      <a:tailEnd/>
                    </a:ln>
                    <a:extLst/>
                  </p:spPr>
                  <p:txBody>
                    <a:bodyPr/>
                    <a:lstStyle/>
                    <a:p>
                      <a:endParaRPr lang="en-US"/>
                    </a:p>
                  </p:txBody>
                </p:sp>
                <p:sp>
                  <p:nvSpPr>
                    <p:cNvPr id="2199" name="Line 2890"/>
                    <p:cNvSpPr>
                      <a:spLocks noChangeShapeType="1"/>
                    </p:cNvSpPr>
                    <p:nvPr/>
                  </p:nvSpPr>
                  <p:spPr bwMode="auto">
                    <a:xfrm flipV="1">
                      <a:off x="2881" y="2561"/>
                      <a:ext cx="31" cy="34"/>
                    </a:xfrm>
                    <a:prstGeom prst="line">
                      <a:avLst/>
                    </a:prstGeom>
                    <a:grpFill/>
                    <a:ln w="9525">
                      <a:solidFill>
                        <a:schemeClr val="tx1"/>
                      </a:solidFill>
                      <a:round/>
                      <a:headEnd/>
                      <a:tailEnd/>
                    </a:ln>
                    <a:extLst/>
                  </p:spPr>
                  <p:txBody>
                    <a:bodyPr/>
                    <a:lstStyle/>
                    <a:p>
                      <a:endParaRPr lang="en-US"/>
                    </a:p>
                  </p:txBody>
                </p:sp>
                <p:sp>
                  <p:nvSpPr>
                    <p:cNvPr id="2200" name="Line 2891"/>
                    <p:cNvSpPr>
                      <a:spLocks noChangeShapeType="1"/>
                    </p:cNvSpPr>
                    <p:nvPr/>
                  </p:nvSpPr>
                  <p:spPr bwMode="auto">
                    <a:xfrm>
                      <a:off x="2881" y="2595"/>
                      <a:ext cx="1" cy="102"/>
                    </a:xfrm>
                    <a:prstGeom prst="line">
                      <a:avLst/>
                    </a:prstGeom>
                    <a:grpFill/>
                    <a:ln w="9525">
                      <a:solidFill>
                        <a:schemeClr val="tx1"/>
                      </a:solidFill>
                      <a:round/>
                      <a:headEnd/>
                      <a:tailEnd/>
                    </a:ln>
                    <a:extLst/>
                  </p:spPr>
                  <p:txBody>
                    <a:bodyPr/>
                    <a:lstStyle/>
                    <a:p>
                      <a:endParaRPr lang="en-US"/>
                    </a:p>
                  </p:txBody>
                </p:sp>
              </p:grpSp>
              <p:grpSp>
                <p:nvGrpSpPr>
                  <p:cNvPr id="2147" name="Group 2897"/>
                  <p:cNvGrpSpPr>
                    <a:grpSpLocks/>
                  </p:cNvGrpSpPr>
                  <p:nvPr/>
                </p:nvGrpSpPr>
                <p:grpSpPr bwMode="auto">
                  <a:xfrm>
                    <a:off x="2788" y="2460"/>
                    <a:ext cx="124" cy="136"/>
                    <a:chOff x="2788" y="2460"/>
                    <a:chExt cx="124" cy="136"/>
                  </a:xfrm>
                  <a:grpFill/>
                </p:grpSpPr>
                <p:sp>
                  <p:nvSpPr>
                    <p:cNvPr id="2193" name="Freeform 2893"/>
                    <p:cNvSpPr>
                      <a:spLocks/>
                    </p:cNvSpPr>
                    <p:nvPr/>
                  </p:nvSpPr>
                  <p:spPr bwMode="auto">
                    <a:xfrm>
                      <a:off x="2788" y="2460"/>
                      <a:ext cx="124" cy="136"/>
                    </a:xfrm>
                    <a:custGeom>
                      <a:avLst/>
                      <a:gdLst>
                        <a:gd name="T0" fmla="*/ 63 w 247"/>
                        <a:gd name="T1" fmla="*/ 0 h 273"/>
                        <a:gd name="T2" fmla="*/ 0 w 247"/>
                        <a:gd name="T3" fmla="*/ 69 h 273"/>
                        <a:gd name="T4" fmla="*/ 0 w 247"/>
                        <a:gd name="T5" fmla="*/ 273 h 273"/>
                        <a:gd name="T6" fmla="*/ 186 w 247"/>
                        <a:gd name="T7" fmla="*/ 273 h 273"/>
                        <a:gd name="T8" fmla="*/ 247 w 247"/>
                        <a:gd name="T9" fmla="*/ 205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69"/>
                          </a:lnTo>
                          <a:lnTo>
                            <a:pt x="0" y="273"/>
                          </a:lnTo>
                          <a:lnTo>
                            <a:pt x="186" y="273"/>
                          </a:lnTo>
                          <a:lnTo>
                            <a:pt x="247" y="205"/>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2194" name="Line 2894"/>
                    <p:cNvSpPr>
                      <a:spLocks noChangeShapeType="1"/>
                    </p:cNvSpPr>
                    <p:nvPr/>
                  </p:nvSpPr>
                  <p:spPr bwMode="auto">
                    <a:xfrm flipH="1">
                      <a:off x="2788" y="2494"/>
                      <a:ext cx="93" cy="1"/>
                    </a:xfrm>
                    <a:prstGeom prst="line">
                      <a:avLst/>
                    </a:prstGeom>
                    <a:grpFill/>
                    <a:ln w="9525">
                      <a:solidFill>
                        <a:schemeClr val="tx1"/>
                      </a:solidFill>
                      <a:round/>
                      <a:headEnd/>
                      <a:tailEnd/>
                    </a:ln>
                    <a:extLst/>
                  </p:spPr>
                  <p:txBody>
                    <a:bodyPr/>
                    <a:lstStyle/>
                    <a:p>
                      <a:endParaRPr lang="en-US"/>
                    </a:p>
                  </p:txBody>
                </p:sp>
                <p:sp>
                  <p:nvSpPr>
                    <p:cNvPr id="2195" name="Line 2895"/>
                    <p:cNvSpPr>
                      <a:spLocks noChangeShapeType="1"/>
                    </p:cNvSpPr>
                    <p:nvPr/>
                  </p:nvSpPr>
                  <p:spPr bwMode="auto">
                    <a:xfrm flipV="1">
                      <a:off x="2881" y="2460"/>
                      <a:ext cx="31" cy="34"/>
                    </a:xfrm>
                    <a:prstGeom prst="line">
                      <a:avLst/>
                    </a:prstGeom>
                    <a:grpFill/>
                    <a:ln w="9525">
                      <a:solidFill>
                        <a:schemeClr val="tx1"/>
                      </a:solidFill>
                      <a:round/>
                      <a:headEnd/>
                      <a:tailEnd/>
                    </a:ln>
                    <a:extLst/>
                  </p:spPr>
                  <p:txBody>
                    <a:bodyPr/>
                    <a:lstStyle/>
                    <a:p>
                      <a:endParaRPr lang="en-US"/>
                    </a:p>
                  </p:txBody>
                </p:sp>
                <p:sp>
                  <p:nvSpPr>
                    <p:cNvPr id="2196" name="Line 2896"/>
                    <p:cNvSpPr>
                      <a:spLocks noChangeShapeType="1"/>
                    </p:cNvSpPr>
                    <p:nvPr/>
                  </p:nvSpPr>
                  <p:spPr bwMode="auto">
                    <a:xfrm>
                      <a:off x="2881" y="2494"/>
                      <a:ext cx="1" cy="102"/>
                    </a:xfrm>
                    <a:prstGeom prst="line">
                      <a:avLst/>
                    </a:prstGeom>
                    <a:grpFill/>
                    <a:ln w="9525">
                      <a:solidFill>
                        <a:schemeClr val="tx1"/>
                      </a:solidFill>
                      <a:round/>
                      <a:headEnd/>
                      <a:tailEnd/>
                    </a:ln>
                    <a:extLst/>
                  </p:spPr>
                  <p:txBody>
                    <a:bodyPr/>
                    <a:lstStyle/>
                    <a:p>
                      <a:endParaRPr lang="en-US"/>
                    </a:p>
                  </p:txBody>
                </p:sp>
              </p:grpSp>
              <p:grpSp>
                <p:nvGrpSpPr>
                  <p:cNvPr id="2148" name="Group 2902"/>
                  <p:cNvGrpSpPr>
                    <a:grpSpLocks/>
                  </p:cNvGrpSpPr>
                  <p:nvPr/>
                </p:nvGrpSpPr>
                <p:grpSpPr bwMode="auto">
                  <a:xfrm>
                    <a:off x="2788" y="2359"/>
                    <a:ext cx="124" cy="136"/>
                    <a:chOff x="2788" y="2359"/>
                    <a:chExt cx="124" cy="136"/>
                  </a:xfrm>
                  <a:grpFill/>
                </p:grpSpPr>
                <p:sp>
                  <p:nvSpPr>
                    <p:cNvPr id="2189" name="Freeform 2898"/>
                    <p:cNvSpPr>
                      <a:spLocks/>
                    </p:cNvSpPr>
                    <p:nvPr/>
                  </p:nvSpPr>
                  <p:spPr bwMode="auto">
                    <a:xfrm>
                      <a:off x="2788" y="2359"/>
                      <a:ext cx="124" cy="136"/>
                    </a:xfrm>
                    <a:custGeom>
                      <a:avLst/>
                      <a:gdLst>
                        <a:gd name="T0" fmla="*/ 63 w 247"/>
                        <a:gd name="T1" fmla="*/ 0 h 273"/>
                        <a:gd name="T2" fmla="*/ 0 w 247"/>
                        <a:gd name="T3" fmla="*/ 69 h 273"/>
                        <a:gd name="T4" fmla="*/ 0 w 247"/>
                        <a:gd name="T5" fmla="*/ 273 h 273"/>
                        <a:gd name="T6" fmla="*/ 186 w 247"/>
                        <a:gd name="T7" fmla="*/ 273 h 273"/>
                        <a:gd name="T8" fmla="*/ 247 w 247"/>
                        <a:gd name="T9" fmla="*/ 205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69"/>
                          </a:lnTo>
                          <a:lnTo>
                            <a:pt x="0" y="273"/>
                          </a:lnTo>
                          <a:lnTo>
                            <a:pt x="186" y="273"/>
                          </a:lnTo>
                          <a:lnTo>
                            <a:pt x="247" y="205"/>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2190" name="Line 2899"/>
                    <p:cNvSpPr>
                      <a:spLocks noChangeShapeType="1"/>
                    </p:cNvSpPr>
                    <p:nvPr/>
                  </p:nvSpPr>
                  <p:spPr bwMode="auto">
                    <a:xfrm flipH="1">
                      <a:off x="2788" y="2393"/>
                      <a:ext cx="93" cy="1"/>
                    </a:xfrm>
                    <a:prstGeom prst="line">
                      <a:avLst/>
                    </a:prstGeom>
                    <a:grpFill/>
                    <a:ln w="9525">
                      <a:solidFill>
                        <a:schemeClr val="tx1"/>
                      </a:solidFill>
                      <a:round/>
                      <a:headEnd/>
                      <a:tailEnd/>
                    </a:ln>
                    <a:extLst/>
                  </p:spPr>
                  <p:txBody>
                    <a:bodyPr/>
                    <a:lstStyle/>
                    <a:p>
                      <a:endParaRPr lang="en-US"/>
                    </a:p>
                  </p:txBody>
                </p:sp>
                <p:sp>
                  <p:nvSpPr>
                    <p:cNvPr id="2191" name="Line 2900"/>
                    <p:cNvSpPr>
                      <a:spLocks noChangeShapeType="1"/>
                    </p:cNvSpPr>
                    <p:nvPr/>
                  </p:nvSpPr>
                  <p:spPr bwMode="auto">
                    <a:xfrm flipV="1">
                      <a:off x="2881" y="2359"/>
                      <a:ext cx="31" cy="34"/>
                    </a:xfrm>
                    <a:prstGeom prst="line">
                      <a:avLst/>
                    </a:prstGeom>
                    <a:grpFill/>
                    <a:ln w="9525">
                      <a:solidFill>
                        <a:schemeClr val="tx1"/>
                      </a:solidFill>
                      <a:round/>
                      <a:headEnd/>
                      <a:tailEnd/>
                    </a:ln>
                    <a:extLst/>
                  </p:spPr>
                  <p:txBody>
                    <a:bodyPr/>
                    <a:lstStyle/>
                    <a:p>
                      <a:endParaRPr lang="en-US"/>
                    </a:p>
                  </p:txBody>
                </p:sp>
                <p:sp>
                  <p:nvSpPr>
                    <p:cNvPr id="2192" name="Line 2901"/>
                    <p:cNvSpPr>
                      <a:spLocks noChangeShapeType="1"/>
                    </p:cNvSpPr>
                    <p:nvPr/>
                  </p:nvSpPr>
                  <p:spPr bwMode="auto">
                    <a:xfrm>
                      <a:off x="2881" y="2393"/>
                      <a:ext cx="1" cy="102"/>
                    </a:xfrm>
                    <a:prstGeom prst="line">
                      <a:avLst/>
                    </a:prstGeom>
                    <a:grpFill/>
                    <a:ln w="9525">
                      <a:solidFill>
                        <a:schemeClr val="tx1"/>
                      </a:solidFill>
                      <a:round/>
                      <a:headEnd/>
                      <a:tailEnd/>
                    </a:ln>
                    <a:extLst/>
                  </p:spPr>
                  <p:txBody>
                    <a:bodyPr/>
                    <a:lstStyle/>
                    <a:p>
                      <a:endParaRPr lang="en-US"/>
                    </a:p>
                  </p:txBody>
                </p:sp>
              </p:grpSp>
              <p:grpSp>
                <p:nvGrpSpPr>
                  <p:cNvPr id="2149" name="Group 2907"/>
                  <p:cNvGrpSpPr>
                    <a:grpSpLocks/>
                  </p:cNvGrpSpPr>
                  <p:nvPr/>
                </p:nvGrpSpPr>
                <p:grpSpPr bwMode="auto">
                  <a:xfrm>
                    <a:off x="2788" y="2258"/>
                    <a:ext cx="124" cy="136"/>
                    <a:chOff x="2788" y="2258"/>
                    <a:chExt cx="124" cy="136"/>
                  </a:xfrm>
                  <a:grpFill/>
                </p:grpSpPr>
                <p:sp>
                  <p:nvSpPr>
                    <p:cNvPr id="2185" name="Freeform 2903"/>
                    <p:cNvSpPr>
                      <a:spLocks/>
                    </p:cNvSpPr>
                    <p:nvPr/>
                  </p:nvSpPr>
                  <p:spPr bwMode="auto">
                    <a:xfrm>
                      <a:off x="2788" y="2258"/>
                      <a:ext cx="124" cy="136"/>
                    </a:xfrm>
                    <a:custGeom>
                      <a:avLst/>
                      <a:gdLst>
                        <a:gd name="T0" fmla="*/ 63 w 247"/>
                        <a:gd name="T1" fmla="*/ 0 h 273"/>
                        <a:gd name="T2" fmla="*/ 0 w 247"/>
                        <a:gd name="T3" fmla="*/ 69 h 273"/>
                        <a:gd name="T4" fmla="*/ 0 w 247"/>
                        <a:gd name="T5" fmla="*/ 273 h 273"/>
                        <a:gd name="T6" fmla="*/ 186 w 247"/>
                        <a:gd name="T7" fmla="*/ 273 h 273"/>
                        <a:gd name="T8" fmla="*/ 247 w 247"/>
                        <a:gd name="T9" fmla="*/ 205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69"/>
                          </a:lnTo>
                          <a:lnTo>
                            <a:pt x="0" y="273"/>
                          </a:lnTo>
                          <a:lnTo>
                            <a:pt x="186" y="273"/>
                          </a:lnTo>
                          <a:lnTo>
                            <a:pt x="247" y="205"/>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2186" name="Line 2904"/>
                    <p:cNvSpPr>
                      <a:spLocks noChangeShapeType="1"/>
                    </p:cNvSpPr>
                    <p:nvPr/>
                  </p:nvSpPr>
                  <p:spPr bwMode="auto">
                    <a:xfrm flipH="1">
                      <a:off x="2788" y="2292"/>
                      <a:ext cx="93" cy="1"/>
                    </a:xfrm>
                    <a:prstGeom prst="line">
                      <a:avLst/>
                    </a:prstGeom>
                    <a:grpFill/>
                    <a:ln w="9525">
                      <a:solidFill>
                        <a:schemeClr val="tx1"/>
                      </a:solidFill>
                      <a:round/>
                      <a:headEnd/>
                      <a:tailEnd/>
                    </a:ln>
                    <a:extLst/>
                  </p:spPr>
                  <p:txBody>
                    <a:bodyPr/>
                    <a:lstStyle/>
                    <a:p>
                      <a:endParaRPr lang="en-US"/>
                    </a:p>
                  </p:txBody>
                </p:sp>
                <p:sp>
                  <p:nvSpPr>
                    <p:cNvPr id="2187" name="Line 2905"/>
                    <p:cNvSpPr>
                      <a:spLocks noChangeShapeType="1"/>
                    </p:cNvSpPr>
                    <p:nvPr/>
                  </p:nvSpPr>
                  <p:spPr bwMode="auto">
                    <a:xfrm flipV="1">
                      <a:off x="2881" y="2258"/>
                      <a:ext cx="31" cy="34"/>
                    </a:xfrm>
                    <a:prstGeom prst="line">
                      <a:avLst/>
                    </a:prstGeom>
                    <a:grpFill/>
                    <a:ln w="9525">
                      <a:solidFill>
                        <a:schemeClr val="tx1"/>
                      </a:solidFill>
                      <a:round/>
                      <a:headEnd/>
                      <a:tailEnd/>
                    </a:ln>
                    <a:extLst/>
                  </p:spPr>
                  <p:txBody>
                    <a:bodyPr/>
                    <a:lstStyle/>
                    <a:p>
                      <a:endParaRPr lang="en-US"/>
                    </a:p>
                  </p:txBody>
                </p:sp>
                <p:sp>
                  <p:nvSpPr>
                    <p:cNvPr id="2188" name="Line 2906"/>
                    <p:cNvSpPr>
                      <a:spLocks noChangeShapeType="1"/>
                    </p:cNvSpPr>
                    <p:nvPr/>
                  </p:nvSpPr>
                  <p:spPr bwMode="auto">
                    <a:xfrm>
                      <a:off x="2881" y="2292"/>
                      <a:ext cx="1" cy="102"/>
                    </a:xfrm>
                    <a:prstGeom prst="line">
                      <a:avLst/>
                    </a:prstGeom>
                    <a:grpFill/>
                    <a:ln w="9525">
                      <a:solidFill>
                        <a:schemeClr val="tx1"/>
                      </a:solidFill>
                      <a:round/>
                      <a:headEnd/>
                      <a:tailEnd/>
                    </a:ln>
                    <a:extLst/>
                  </p:spPr>
                  <p:txBody>
                    <a:bodyPr/>
                    <a:lstStyle/>
                    <a:p>
                      <a:endParaRPr lang="en-US"/>
                    </a:p>
                  </p:txBody>
                </p:sp>
              </p:grpSp>
              <p:grpSp>
                <p:nvGrpSpPr>
                  <p:cNvPr id="2150" name="Group 2912"/>
                  <p:cNvGrpSpPr>
                    <a:grpSpLocks/>
                  </p:cNvGrpSpPr>
                  <p:nvPr/>
                </p:nvGrpSpPr>
                <p:grpSpPr bwMode="auto">
                  <a:xfrm>
                    <a:off x="2788" y="2157"/>
                    <a:ext cx="124" cy="136"/>
                    <a:chOff x="2788" y="2157"/>
                    <a:chExt cx="124" cy="136"/>
                  </a:xfrm>
                  <a:grpFill/>
                </p:grpSpPr>
                <p:sp>
                  <p:nvSpPr>
                    <p:cNvPr id="2181" name="Freeform 2908"/>
                    <p:cNvSpPr>
                      <a:spLocks/>
                    </p:cNvSpPr>
                    <p:nvPr/>
                  </p:nvSpPr>
                  <p:spPr bwMode="auto">
                    <a:xfrm>
                      <a:off x="2788" y="2157"/>
                      <a:ext cx="124" cy="136"/>
                    </a:xfrm>
                    <a:custGeom>
                      <a:avLst/>
                      <a:gdLst>
                        <a:gd name="T0" fmla="*/ 63 w 247"/>
                        <a:gd name="T1" fmla="*/ 0 h 273"/>
                        <a:gd name="T2" fmla="*/ 0 w 247"/>
                        <a:gd name="T3" fmla="*/ 69 h 273"/>
                        <a:gd name="T4" fmla="*/ 0 w 247"/>
                        <a:gd name="T5" fmla="*/ 273 h 273"/>
                        <a:gd name="T6" fmla="*/ 186 w 247"/>
                        <a:gd name="T7" fmla="*/ 273 h 273"/>
                        <a:gd name="T8" fmla="*/ 247 w 247"/>
                        <a:gd name="T9" fmla="*/ 205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69"/>
                          </a:lnTo>
                          <a:lnTo>
                            <a:pt x="0" y="273"/>
                          </a:lnTo>
                          <a:lnTo>
                            <a:pt x="186" y="273"/>
                          </a:lnTo>
                          <a:lnTo>
                            <a:pt x="247" y="205"/>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2182" name="Line 2909"/>
                    <p:cNvSpPr>
                      <a:spLocks noChangeShapeType="1"/>
                    </p:cNvSpPr>
                    <p:nvPr/>
                  </p:nvSpPr>
                  <p:spPr bwMode="auto">
                    <a:xfrm flipH="1">
                      <a:off x="2788" y="2191"/>
                      <a:ext cx="93" cy="1"/>
                    </a:xfrm>
                    <a:prstGeom prst="line">
                      <a:avLst/>
                    </a:prstGeom>
                    <a:grpFill/>
                    <a:ln w="9525">
                      <a:solidFill>
                        <a:schemeClr val="tx1"/>
                      </a:solidFill>
                      <a:round/>
                      <a:headEnd/>
                      <a:tailEnd/>
                    </a:ln>
                    <a:extLst/>
                  </p:spPr>
                  <p:txBody>
                    <a:bodyPr/>
                    <a:lstStyle/>
                    <a:p>
                      <a:endParaRPr lang="en-US"/>
                    </a:p>
                  </p:txBody>
                </p:sp>
                <p:sp>
                  <p:nvSpPr>
                    <p:cNvPr id="2183" name="Line 2910"/>
                    <p:cNvSpPr>
                      <a:spLocks noChangeShapeType="1"/>
                    </p:cNvSpPr>
                    <p:nvPr/>
                  </p:nvSpPr>
                  <p:spPr bwMode="auto">
                    <a:xfrm flipV="1">
                      <a:off x="2881" y="2157"/>
                      <a:ext cx="31" cy="34"/>
                    </a:xfrm>
                    <a:prstGeom prst="line">
                      <a:avLst/>
                    </a:prstGeom>
                    <a:grpFill/>
                    <a:ln w="9525">
                      <a:solidFill>
                        <a:schemeClr val="tx1"/>
                      </a:solidFill>
                      <a:round/>
                      <a:headEnd/>
                      <a:tailEnd/>
                    </a:ln>
                    <a:extLst/>
                  </p:spPr>
                  <p:txBody>
                    <a:bodyPr/>
                    <a:lstStyle/>
                    <a:p>
                      <a:endParaRPr lang="en-US"/>
                    </a:p>
                  </p:txBody>
                </p:sp>
                <p:sp>
                  <p:nvSpPr>
                    <p:cNvPr id="2184" name="Line 2911"/>
                    <p:cNvSpPr>
                      <a:spLocks noChangeShapeType="1"/>
                    </p:cNvSpPr>
                    <p:nvPr/>
                  </p:nvSpPr>
                  <p:spPr bwMode="auto">
                    <a:xfrm>
                      <a:off x="2881" y="2191"/>
                      <a:ext cx="1" cy="102"/>
                    </a:xfrm>
                    <a:prstGeom prst="line">
                      <a:avLst/>
                    </a:prstGeom>
                    <a:grpFill/>
                    <a:ln w="9525">
                      <a:solidFill>
                        <a:schemeClr val="tx1"/>
                      </a:solidFill>
                      <a:round/>
                      <a:headEnd/>
                      <a:tailEnd/>
                    </a:ln>
                    <a:extLst/>
                  </p:spPr>
                  <p:txBody>
                    <a:bodyPr/>
                    <a:lstStyle/>
                    <a:p>
                      <a:endParaRPr lang="en-US"/>
                    </a:p>
                  </p:txBody>
                </p:sp>
              </p:grpSp>
              <p:grpSp>
                <p:nvGrpSpPr>
                  <p:cNvPr id="2151" name="Group 2917"/>
                  <p:cNvGrpSpPr>
                    <a:grpSpLocks/>
                  </p:cNvGrpSpPr>
                  <p:nvPr/>
                </p:nvGrpSpPr>
                <p:grpSpPr bwMode="auto">
                  <a:xfrm>
                    <a:off x="2788" y="2056"/>
                    <a:ext cx="124" cy="136"/>
                    <a:chOff x="2788" y="2056"/>
                    <a:chExt cx="124" cy="136"/>
                  </a:xfrm>
                  <a:grpFill/>
                </p:grpSpPr>
                <p:sp>
                  <p:nvSpPr>
                    <p:cNvPr id="2177" name="Freeform 2913"/>
                    <p:cNvSpPr>
                      <a:spLocks/>
                    </p:cNvSpPr>
                    <p:nvPr/>
                  </p:nvSpPr>
                  <p:spPr bwMode="auto">
                    <a:xfrm>
                      <a:off x="2788" y="2056"/>
                      <a:ext cx="124" cy="136"/>
                    </a:xfrm>
                    <a:custGeom>
                      <a:avLst/>
                      <a:gdLst>
                        <a:gd name="T0" fmla="*/ 63 w 247"/>
                        <a:gd name="T1" fmla="*/ 0 h 273"/>
                        <a:gd name="T2" fmla="*/ 0 w 247"/>
                        <a:gd name="T3" fmla="*/ 69 h 273"/>
                        <a:gd name="T4" fmla="*/ 0 w 247"/>
                        <a:gd name="T5" fmla="*/ 273 h 273"/>
                        <a:gd name="T6" fmla="*/ 186 w 247"/>
                        <a:gd name="T7" fmla="*/ 273 h 273"/>
                        <a:gd name="T8" fmla="*/ 247 w 247"/>
                        <a:gd name="T9" fmla="*/ 206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69"/>
                          </a:lnTo>
                          <a:lnTo>
                            <a:pt x="0" y="273"/>
                          </a:lnTo>
                          <a:lnTo>
                            <a:pt x="186" y="273"/>
                          </a:lnTo>
                          <a:lnTo>
                            <a:pt x="247" y="206"/>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2178" name="Line 2914"/>
                    <p:cNvSpPr>
                      <a:spLocks noChangeShapeType="1"/>
                    </p:cNvSpPr>
                    <p:nvPr/>
                  </p:nvSpPr>
                  <p:spPr bwMode="auto">
                    <a:xfrm flipH="1">
                      <a:off x="2788" y="2091"/>
                      <a:ext cx="93" cy="1"/>
                    </a:xfrm>
                    <a:prstGeom prst="line">
                      <a:avLst/>
                    </a:prstGeom>
                    <a:grpFill/>
                    <a:ln w="9525">
                      <a:solidFill>
                        <a:schemeClr val="tx1"/>
                      </a:solidFill>
                      <a:round/>
                      <a:headEnd/>
                      <a:tailEnd/>
                    </a:ln>
                    <a:extLst/>
                  </p:spPr>
                  <p:txBody>
                    <a:bodyPr/>
                    <a:lstStyle/>
                    <a:p>
                      <a:endParaRPr lang="en-US"/>
                    </a:p>
                  </p:txBody>
                </p:sp>
                <p:sp>
                  <p:nvSpPr>
                    <p:cNvPr id="2179" name="Line 2915"/>
                    <p:cNvSpPr>
                      <a:spLocks noChangeShapeType="1"/>
                    </p:cNvSpPr>
                    <p:nvPr/>
                  </p:nvSpPr>
                  <p:spPr bwMode="auto">
                    <a:xfrm flipV="1">
                      <a:off x="2881" y="2056"/>
                      <a:ext cx="31" cy="35"/>
                    </a:xfrm>
                    <a:prstGeom prst="line">
                      <a:avLst/>
                    </a:prstGeom>
                    <a:grpFill/>
                    <a:ln w="9525">
                      <a:solidFill>
                        <a:schemeClr val="tx1"/>
                      </a:solidFill>
                      <a:round/>
                      <a:headEnd/>
                      <a:tailEnd/>
                    </a:ln>
                    <a:extLst/>
                  </p:spPr>
                  <p:txBody>
                    <a:bodyPr/>
                    <a:lstStyle/>
                    <a:p>
                      <a:endParaRPr lang="en-US"/>
                    </a:p>
                  </p:txBody>
                </p:sp>
                <p:sp>
                  <p:nvSpPr>
                    <p:cNvPr id="2180" name="Line 2916"/>
                    <p:cNvSpPr>
                      <a:spLocks noChangeShapeType="1"/>
                    </p:cNvSpPr>
                    <p:nvPr/>
                  </p:nvSpPr>
                  <p:spPr bwMode="auto">
                    <a:xfrm>
                      <a:off x="2881" y="2091"/>
                      <a:ext cx="1" cy="101"/>
                    </a:xfrm>
                    <a:prstGeom prst="line">
                      <a:avLst/>
                    </a:prstGeom>
                    <a:grpFill/>
                    <a:ln w="9525">
                      <a:solidFill>
                        <a:schemeClr val="tx1"/>
                      </a:solidFill>
                      <a:round/>
                      <a:headEnd/>
                      <a:tailEnd/>
                    </a:ln>
                    <a:extLst/>
                  </p:spPr>
                  <p:txBody>
                    <a:bodyPr/>
                    <a:lstStyle/>
                    <a:p>
                      <a:endParaRPr lang="en-US"/>
                    </a:p>
                  </p:txBody>
                </p:sp>
              </p:grpSp>
              <p:grpSp>
                <p:nvGrpSpPr>
                  <p:cNvPr id="2152" name="Group 2922"/>
                  <p:cNvGrpSpPr>
                    <a:grpSpLocks/>
                  </p:cNvGrpSpPr>
                  <p:nvPr/>
                </p:nvGrpSpPr>
                <p:grpSpPr bwMode="auto">
                  <a:xfrm>
                    <a:off x="2788" y="1955"/>
                    <a:ext cx="124" cy="136"/>
                    <a:chOff x="2788" y="1955"/>
                    <a:chExt cx="124" cy="136"/>
                  </a:xfrm>
                  <a:grpFill/>
                </p:grpSpPr>
                <p:sp>
                  <p:nvSpPr>
                    <p:cNvPr id="2173" name="Freeform 2918"/>
                    <p:cNvSpPr>
                      <a:spLocks/>
                    </p:cNvSpPr>
                    <p:nvPr/>
                  </p:nvSpPr>
                  <p:spPr bwMode="auto">
                    <a:xfrm>
                      <a:off x="2788" y="1955"/>
                      <a:ext cx="124" cy="136"/>
                    </a:xfrm>
                    <a:custGeom>
                      <a:avLst/>
                      <a:gdLst>
                        <a:gd name="T0" fmla="*/ 63 w 247"/>
                        <a:gd name="T1" fmla="*/ 0 h 273"/>
                        <a:gd name="T2" fmla="*/ 0 w 247"/>
                        <a:gd name="T3" fmla="*/ 69 h 273"/>
                        <a:gd name="T4" fmla="*/ 0 w 247"/>
                        <a:gd name="T5" fmla="*/ 273 h 273"/>
                        <a:gd name="T6" fmla="*/ 186 w 247"/>
                        <a:gd name="T7" fmla="*/ 273 h 273"/>
                        <a:gd name="T8" fmla="*/ 247 w 247"/>
                        <a:gd name="T9" fmla="*/ 206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69"/>
                          </a:lnTo>
                          <a:lnTo>
                            <a:pt x="0" y="273"/>
                          </a:lnTo>
                          <a:lnTo>
                            <a:pt x="186" y="273"/>
                          </a:lnTo>
                          <a:lnTo>
                            <a:pt x="247" y="206"/>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2174" name="Line 2919"/>
                    <p:cNvSpPr>
                      <a:spLocks noChangeShapeType="1"/>
                    </p:cNvSpPr>
                    <p:nvPr/>
                  </p:nvSpPr>
                  <p:spPr bwMode="auto">
                    <a:xfrm flipH="1">
                      <a:off x="2788" y="1990"/>
                      <a:ext cx="93" cy="1"/>
                    </a:xfrm>
                    <a:prstGeom prst="line">
                      <a:avLst/>
                    </a:prstGeom>
                    <a:grpFill/>
                    <a:ln w="9525">
                      <a:solidFill>
                        <a:schemeClr val="tx1"/>
                      </a:solidFill>
                      <a:round/>
                      <a:headEnd/>
                      <a:tailEnd/>
                    </a:ln>
                    <a:extLst/>
                  </p:spPr>
                  <p:txBody>
                    <a:bodyPr/>
                    <a:lstStyle/>
                    <a:p>
                      <a:endParaRPr lang="en-US"/>
                    </a:p>
                  </p:txBody>
                </p:sp>
                <p:sp>
                  <p:nvSpPr>
                    <p:cNvPr id="2175" name="Line 2920"/>
                    <p:cNvSpPr>
                      <a:spLocks noChangeShapeType="1"/>
                    </p:cNvSpPr>
                    <p:nvPr/>
                  </p:nvSpPr>
                  <p:spPr bwMode="auto">
                    <a:xfrm flipV="1">
                      <a:off x="2881" y="1955"/>
                      <a:ext cx="31" cy="35"/>
                    </a:xfrm>
                    <a:prstGeom prst="line">
                      <a:avLst/>
                    </a:prstGeom>
                    <a:grpFill/>
                    <a:ln w="9525">
                      <a:solidFill>
                        <a:schemeClr val="tx1"/>
                      </a:solidFill>
                      <a:round/>
                      <a:headEnd/>
                      <a:tailEnd/>
                    </a:ln>
                    <a:extLst/>
                  </p:spPr>
                  <p:txBody>
                    <a:bodyPr/>
                    <a:lstStyle/>
                    <a:p>
                      <a:endParaRPr lang="en-US"/>
                    </a:p>
                  </p:txBody>
                </p:sp>
                <p:sp>
                  <p:nvSpPr>
                    <p:cNvPr id="2176" name="Line 2921"/>
                    <p:cNvSpPr>
                      <a:spLocks noChangeShapeType="1"/>
                    </p:cNvSpPr>
                    <p:nvPr/>
                  </p:nvSpPr>
                  <p:spPr bwMode="auto">
                    <a:xfrm>
                      <a:off x="2881" y="1990"/>
                      <a:ext cx="1" cy="101"/>
                    </a:xfrm>
                    <a:prstGeom prst="line">
                      <a:avLst/>
                    </a:prstGeom>
                    <a:grpFill/>
                    <a:ln w="9525">
                      <a:solidFill>
                        <a:schemeClr val="tx1"/>
                      </a:solidFill>
                      <a:round/>
                      <a:headEnd/>
                      <a:tailEnd/>
                    </a:ln>
                    <a:extLst/>
                  </p:spPr>
                  <p:txBody>
                    <a:bodyPr/>
                    <a:lstStyle/>
                    <a:p>
                      <a:endParaRPr lang="en-US"/>
                    </a:p>
                  </p:txBody>
                </p:sp>
              </p:grpSp>
              <p:grpSp>
                <p:nvGrpSpPr>
                  <p:cNvPr id="2153" name="Group 2927"/>
                  <p:cNvGrpSpPr>
                    <a:grpSpLocks/>
                  </p:cNvGrpSpPr>
                  <p:nvPr/>
                </p:nvGrpSpPr>
                <p:grpSpPr bwMode="auto">
                  <a:xfrm>
                    <a:off x="2693" y="1854"/>
                    <a:ext cx="123" cy="137"/>
                    <a:chOff x="2693" y="1854"/>
                    <a:chExt cx="123" cy="137"/>
                  </a:xfrm>
                  <a:grpFill/>
                </p:grpSpPr>
                <p:sp>
                  <p:nvSpPr>
                    <p:cNvPr id="2169" name="Freeform 2923"/>
                    <p:cNvSpPr>
                      <a:spLocks/>
                    </p:cNvSpPr>
                    <p:nvPr/>
                  </p:nvSpPr>
                  <p:spPr bwMode="auto">
                    <a:xfrm>
                      <a:off x="2693" y="1854"/>
                      <a:ext cx="123" cy="137"/>
                    </a:xfrm>
                    <a:custGeom>
                      <a:avLst/>
                      <a:gdLst>
                        <a:gd name="T0" fmla="*/ 62 w 246"/>
                        <a:gd name="T1" fmla="*/ 0 h 273"/>
                        <a:gd name="T2" fmla="*/ 0 w 246"/>
                        <a:gd name="T3" fmla="*/ 69 h 273"/>
                        <a:gd name="T4" fmla="*/ 0 w 246"/>
                        <a:gd name="T5" fmla="*/ 273 h 273"/>
                        <a:gd name="T6" fmla="*/ 185 w 246"/>
                        <a:gd name="T7" fmla="*/ 273 h 273"/>
                        <a:gd name="T8" fmla="*/ 246 w 246"/>
                        <a:gd name="T9" fmla="*/ 206 h 273"/>
                        <a:gd name="T10" fmla="*/ 246 w 246"/>
                        <a:gd name="T11" fmla="*/ 0 h 273"/>
                        <a:gd name="T12" fmla="*/ 62 w 246"/>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6" h="273">
                          <a:moveTo>
                            <a:pt x="62" y="0"/>
                          </a:moveTo>
                          <a:lnTo>
                            <a:pt x="0" y="69"/>
                          </a:lnTo>
                          <a:lnTo>
                            <a:pt x="0" y="273"/>
                          </a:lnTo>
                          <a:lnTo>
                            <a:pt x="185" y="273"/>
                          </a:lnTo>
                          <a:lnTo>
                            <a:pt x="246" y="206"/>
                          </a:lnTo>
                          <a:lnTo>
                            <a:pt x="246" y="0"/>
                          </a:lnTo>
                          <a:lnTo>
                            <a:pt x="62" y="0"/>
                          </a:lnTo>
                          <a:close/>
                        </a:path>
                      </a:pathLst>
                    </a:custGeom>
                    <a:grpFill/>
                    <a:ln w="9525">
                      <a:solidFill>
                        <a:schemeClr val="tx1"/>
                      </a:solidFill>
                      <a:prstDash val="solid"/>
                      <a:round/>
                      <a:headEnd/>
                      <a:tailEnd/>
                    </a:ln>
                  </p:spPr>
                  <p:txBody>
                    <a:bodyPr/>
                    <a:lstStyle/>
                    <a:p>
                      <a:endParaRPr lang="en-US"/>
                    </a:p>
                  </p:txBody>
                </p:sp>
                <p:sp>
                  <p:nvSpPr>
                    <p:cNvPr id="2170" name="Line 2924"/>
                    <p:cNvSpPr>
                      <a:spLocks noChangeShapeType="1"/>
                    </p:cNvSpPr>
                    <p:nvPr/>
                  </p:nvSpPr>
                  <p:spPr bwMode="auto">
                    <a:xfrm flipH="1">
                      <a:off x="2693" y="1889"/>
                      <a:ext cx="93" cy="1"/>
                    </a:xfrm>
                    <a:prstGeom prst="line">
                      <a:avLst/>
                    </a:prstGeom>
                    <a:grpFill/>
                    <a:ln w="9525">
                      <a:solidFill>
                        <a:schemeClr val="tx1"/>
                      </a:solidFill>
                      <a:round/>
                      <a:headEnd/>
                      <a:tailEnd/>
                    </a:ln>
                    <a:extLst/>
                  </p:spPr>
                  <p:txBody>
                    <a:bodyPr/>
                    <a:lstStyle/>
                    <a:p>
                      <a:endParaRPr lang="en-US"/>
                    </a:p>
                  </p:txBody>
                </p:sp>
                <p:sp>
                  <p:nvSpPr>
                    <p:cNvPr id="2171" name="Line 2925"/>
                    <p:cNvSpPr>
                      <a:spLocks noChangeShapeType="1"/>
                    </p:cNvSpPr>
                    <p:nvPr/>
                  </p:nvSpPr>
                  <p:spPr bwMode="auto">
                    <a:xfrm flipV="1">
                      <a:off x="2786" y="1854"/>
                      <a:ext cx="30" cy="35"/>
                    </a:xfrm>
                    <a:prstGeom prst="line">
                      <a:avLst/>
                    </a:prstGeom>
                    <a:grpFill/>
                    <a:ln w="9525">
                      <a:solidFill>
                        <a:schemeClr val="tx1"/>
                      </a:solidFill>
                      <a:round/>
                      <a:headEnd/>
                      <a:tailEnd/>
                    </a:ln>
                    <a:extLst/>
                  </p:spPr>
                  <p:txBody>
                    <a:bodyPr/>
                    <a:lstStyle/>
                    <a:p>
                      <a:endParaRPr lang="en-US"/>
                    </a:p>
                  </p:txBody>
                </p:sp>
                <p:sp>
                  <p:nvSpPr>
                    <p:cNvPr id="2172" name="Line 2926"/>
                    <p:cNvSpPr>
                      <a:spLocks noChangeShapeType="1"/>
                    </p:cNvSpPr>
                    <p:nvPr/>
                  </p:nvSpPr>
                  <p:spPr bwMode="auto">
                    <a:xfrm>
                      <a:off x="2786" y="1889"/>
                      <a:ext cx="1" cy="102"/>
                    </a:xfrm>
                    <a:prstGeom prst="line">
                      <a:avLst/>
                    </a:prstGeom>
                    <a:grpFill/>
                    <a:ln w="9525">
                      <a:solidFill>
                        <a:schemeClr val="tx1"/>
                      </a:solidFill>
                      <a:round/>
                      <a:headEnd/>
                      <a:tailEnd/>
                    </a:ln>
                    <a:extLst/>
                  </p:spPr>
                  <p:txBody>
                    <a:bodyPr/>
                    <a:lstStyle/>
                    <a:p>
                      <a:endParaRPr lang="en-US"/>
                    </a:p>
                  </p:txBody>
                </p:sp>
              </p:grpSp>
              <p:grpSp>
                <p:nvGrpSpPr>
                  <p:cNvPr id="2154" name="Group 2932"/>
                  <p:cNvGrpSpPr>
                    <a:grpSpLocks/>
                  </p:cNvGrpSpPr>
                  <p:nvPr/>
                </p:nvGrpSpPr>
                <p:grpSpPr bwMode="auto">
                  <a:xfrm>
                    <a:off x="2788" y="1854"/>
                    <a:ext cx="124" cy="137"/>
                    <a:chOff x="2788" y="1854"/>
                    <a:chExt cx="124" cy="137"/>
                  </a:xfrm>
                  <a:grpFill/>
                </p:grpSpPr>
                <p:sp>
                  <p:nvSpPr>
                    <p:cNvPr id="2165" name="Freeform 2928"/>
                    <p:cNvSpPr>
                      <a:spLocks/>
                    </p:cNvSpPr>
                    <p:nvPr/>
                  </p:nvSpPr>
                  <p:spPr bwMode="auto">
                    <a:xfrm>
                      <a:off x="2788" y="1854"/>
                      <a:ext cx="124" cy="137"/>
                    </a:xfrm>
                    <a:custGeom>
                      <a:avLst/>
                      <a:gdLst>
                        <a:gd name="T0" fmla="*/ 63 w 247"/>
                        <a:gd name="T1" fmla="*/ 0 h 273"/>
                        <a:gd name="T2" fmla="*/ 0 w 247"/>
                        <a:gd name="T3" fmla="*/ 69 h 273"/>
                        <a:gd name="T4" fmla="*/ 0 w 247"/>
                        <a:gd name="T5" fmla="*/ 273 h 273"/>
                        <a:gd name="T6" fmla="*/ 186 w 247"/>
                        <a:gd name="T7" fmla="*/ 273 h 273"/>
                        <a:gd name="T8" fmla="*/ 247 w 247"/>
                        <a:gd name="T9" fmla="*/ 206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69"/>
                          </a:lnTo>
                          <a:lnTo>
                            <a:pt x="0" y="273"/>
                          </a:lnTo>
                          <a:lnTo>
                            <a:pt x="186" y="273"/>
                          </a:lnTo>
                          <a:lnTo>
                            <a:pt x="247" y="206"/>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2166" name="Line 2929"/>
                    <p:cNvSpPr>
                      <a:spLocks noChangeShapeType="1"/>
                    </p:cNvSpPr>
                    <p:nvPr/>
                  </p:nvSpPr>
                  <p:spPr bwMode="auto">
                    <a:xfrm flipH="1">
                      <a:off x="2788" y="1889"/>
                      <a:ext cx="93" cy="1"/>
                    </a:xfrm>
                    <a:prstGeom prst="line">
                      <a:avLst/>
                    </a:prstGeom>
                    <a:grpFill/>
                    <a:ln w="9525">
                      <a:solidFill>
                        <a:schemeClr val="tx1"/>
                      </a:solidFill>
                      <a:round/>
                      <a:headEnd/>
                      <a:tailEnd/>
                    </a:ln>
                    <a:extLst/>
                  </p:spPr>
                  <p:txBody>
                    <a:bodyPr/>
                    <a:lstStyle/>
                    <a:p>
                      <a:endParaRPr lang="en-US"/>
                    </a:p>
                  </p:txBody>
                </p:sp>
                <p:sp>
                  <p:nvSpPr>
                    <p:cNvPr id="2167" name="Line 2930"/>
                    <p:cNvSpPr>
                      <a:spLocks noChangeShapeType="1"/>
                    </p:cNvSpPr>
                    <p:nvPr/>
                  </p:nvSpPr>
                  <p:spPr bwMode="auto">
                    <a:xfrm flipV="1">
                      <a:off x="2881" y="1854"/>
                      <a:ext cx="31" cy="35"/>
                    </a:xfrm>
                    <a:prstGeom prst="line">
                      <a:avLst/>
                    </a:prstGeom>
                    <a:grpFill/>
                    <a:ln w="9525">
                      <a:solidFill>
                        <a:schemeClr val="tx1"/>
                      </a:solidFill>
                      <a:round/>
                      <a:headEnd/>
                      <a:tailEnd/>
                    </a:ln>
                    <a:extLst/>
                  </p:spPr>
                  <p:txBody>
                    <a:bodyPr/>
                    <a:lstStyle/>
                    <a:p>
                      <a:endParaRPr lang="en-US"/>
                    </a:p>
                  </p:txBody>
                </p:sp>
                <p:sp>
                  <p:nvSpPr>
                    <p:cNvPr id="2168" name="Line 2931"/>
                    <p:cNvSpPr>
                      <a:spLocks noChangeShapeType="1"/>
                    </p:cNvSpPr>
                    <p:nvPr/>
                  </p:nvSpPr>
                  <p:spPr bwMode="auto">
                    <a:xfrm>
                      <a:off x="2881" y="1889"/>
                      <a:ext cx="1" cy="102"/>
                    </a:xfrm>
                    <a:prstGeom prst="line">
                      <a:avLst/>
                    </a:prstGeom>
                    <a:grpFill/>
                    <a:ln w="9525">
                      <a:solidFill>
                        <a:schemeClr val="tx1"/>
                      </a:solidFill>
                      <a:round/>
                      <a:headEnd/>
                      <a:tailEnd/>
                    </a:ln>
                    <a:extLst/>
                  </p:spPr>
                  <p:txBody>
                    <a:bodyPr/>
                    <a:lstStyle/>
                    <a:p>
                      <a:endParaRPr lang="en-US"/>
                    </a:p>
                  </p:txBody>
                </p:sp>
              </p:grpSp>
              <p:grpSp>
                <p:nvGrpSpPr>
                  <p:cNvPr id="2155" name="Group 2937"/>
                  <p:cNvGrpSpPr>
                    <a:grpSpLocks/>
                  </p:cNvGrpSpPr>
                  <p:nvPr/>
                </p:nvGrpSpPr>
                <p:grpSpPr bwMode="auto">
                  <a:xfrm>
                    <a:off x="2693" y="1753"/>
                    <a:ext cx="123" cy="137"/>
                    <a:chOff x="2693" y="1753"/>
                    <a:chExt cx="123" cy="137"/>
                  </a:xfrm>
                  <a:grpFill/>
                </p:grpSpPr>
                <p:sp>
                  <p:nvSpPr>
                    <p:cNvPr id="2161" name="Freeform 2933"/>
                    <p:cNvSpPr>
                      <a:spLocks/>
                    </p:cNvSpPr>
                    <p:nvPr/>
                  </p:nvSpPr>
                  <p:spPr bwMode="auto">
                    <a:xfrm>
                      <a:off x="2693" y="1753"/>
                      <a:ext cx="123" cy="137"/>
                    </a:xfrm>
                    <a:custGeom>
                      <a:avLst/>
                      <a:gdLst>
                        <a:gd name="T0" fmla="*/ 62 w 246"/>
                        <a:gd name="T1" fmla="*/ 0 h 273"/>
                        <a:gd name="T2" fmla="*/ 0 w 246"/>
                        <a:gd name="T3" fmla="*/ 69 h 273"/>
                        <a:gd name="T4" fmla="*/ 0 w 246"/>
                        <a:gd name="T5" fmla="*/ 273 h 273"/>
                        <a:gd name="T6" fmla="*/ 185 w 246"/>
                        <a:gd name="T7" fmla="*/ 273 h 273"/>
                        <a:gd name="T8" fmla="*/ 246 w 246"/>
                        <a:gd name="T9" fmla="*/ 206 h 273"/>
                        <a:gd name="T10" fmla="*/ 246 w 246"/>
                        <a:gd name="T11" fmla="*/ 0 h 273"/>
                        <a:gd name="T12" fmla="*/ 62 w 246"/>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6" h="273">
                          <a:moveTo>
                            <a:pt x="62" y="0"/>
                          </a:moveTo>
                          <a:lnTo>
                            <a:pt x="0" y="69"/>
                          </a:lnTo>
                          <a:lnTo>
                            <a:pt x="0" y="273"/>
                          </a:lnTo>
                          <a:lnTo>
                            <a:pt x="185" y="273"/>
                          </a:lnTo>
                          <a:lnTo>
                            <a:pt x="246" y="206"/>
                          </a:lnTo>
                          <a:lnTo>
                            <a:pt x="246" y="0"/>
                          </a:lnTo>
                          <a:lnTo>
                            <a:pt x="62" y="0"/>
                          </a:lnTo>
                          <a:close/>
                        </a:path>
                      </a:pathLst>
                    </a:custGeom>
                    <a:grpFill/>
                    <a:ln w="9525">
                      <a:solidFill>
                        <a:schemeClr val="tx1"/>
                      </a:solidFill>
                      <a:prstDash val="solid"/>
                      <a:round/>
                      <a:headEnd/>
                      <a:tailEnd/>
                    </a:ln>
                  </p:spPr>
                  <p:txBody>
                    <a:bodyPr/>
                    <a:lstStyle/>
                    <a:p>
                      <a:endParaRPr lang="en-US"/>
                    </a:p>
                  </p:txBody>
                </p:sp>
                <p:sp>
                  <p:nvSpPr>
                    <p:cNvPr id="2162" name="Line 2934"/>
                    <p:cNvSpPr>
                      <a:spLocks noChangeShapeType="1"/>
                    </p:cNvSpPr>
                    <p:nvPr/>
                  </p:nvSpPr>
                  <p:spPr bwMode="auto">
                    <a:xfrm flipH="1">
                      <a:off x="2693" y="1788"/>
                      <a:ext cx="93" cy="1"/>
                    </a:xfrm>
                    <a:prstGeom prst="line">
                      <a:avLst/>
                    </a:prstGeom>
                    <a:grpFill/>
                    <a:ln w="9525">
                      <a:solidFill>
                        <a:schemeClr val="tx1"/>
                      </a:solidFill>
                      <a:round/>
                      <a:headEnd/>
                      <a:tailEnd/>
                    </a:ln>
                    <a:extLst/>
                  </p:spPr>
                  <p:txBody>
                    <a:bodyPr/>
                    <a:lstStyle/>
                    <a:p>
                      <a:endParaRPr lang="en-US"/>
                    </a:p>
                  </p:txBody>
                </p:sp>
                <p:sp>
                  <p:nvSpPr>
                    <p:cNvPr id="2163" name="Line 2935"/>
                    <p:cNvSpPr>
                      <a:spLocks noChangeShapeType="1"/>
                    </p:cNvSpPr>
                    <p:nvPr/>
                  </p:nvSpPr>
                  <p:spPr bwMode="auto">
                    <a:xfrm flipV="1">
                      <a:off x="2786" y="1753"/>
                      <a:ext cx="30" cy="35"/>
                    </a:xfrm>
                    <a:prstGeom prst="line">
                      <a:avLst/>
                    </a:prstGeom>
                    <a:grpFill/>
                    <a:ln w="9525">
                      <a:solidFill>
                        <a:schemeClr val="tx1"/>
                      </a:solidFill>
                      <a:round/>
                      <a:headEnd/>
                      <a:tailEnd/>
                    </a:ln>
                    <a:extLst/>
                  </p:spPr>
                  <p:txBody>
                    <a:bodyPr/>
                    <a:lstStyle/>
                    <a:p>
                      <a:endParaRPr lang="en-US"/>
                    </a:p>
                  </p:txBody>
                </p:sp>
                <p:sp>
                  <p:nvSpPr>
                    <p:cNvPr id="2164" name="Line 2936"/>
                    <p:cNvSpPr>
                      <a:spLocks noChangeShapeType="1"/>
                    </p:cNvSpPr>
                    <p:nvPr/>
                  </p:nvSpPr>
                  <p:spPr bwMode="auto">
                    <a:xfrm>
                      <a:off x="2786" y="1788"/>
                      <a:ext cx="1" cy="102"/>
                    </a:xfrm>
                    <a:prstGeom prst="line">
                      <a:avLst/>
                    </a:prstGeom>
                    <a:grpFill/>
                    <a:ln w="9525">
                      <a:solidFill>
                        <a:schemeClr val="tx1"/>
                      </a:solidFill>
                      <a:round/>
                      <a:headEnd/>
                      <a:tailEnd/>
                    </a:ln>
                    <a:extLst/>
                  </p:spPr>
                  <p:txBody>
                    <a:bodyPr/>
                    <a:lstStyle/>
                    <a:p>
                      <a:endParaRPr lang="en-US"/>
                    </a:p>
                  </p:txBody>
                </p:sp>
              </p:grpSp>
              <p:grpSp>
                <p:nvGrpSpPr>
                  <p:cNvPr id="2156" name="Group 2942"/>
                  <p:cNvGrpSpPr>
                    <a:grpSpLocks/>
                  </p:cNvGrpSpPr>
                  <p:nvPr/>
                </p:nvGrpSpPr>
                <p:grpSpPr bwMode="auto">
                  <a:xfrm>
                    <a:off x="2788" y="1753"/>
                    <a:ext cx="124" cy="137"/>
                    <a:chOff x="2788" y="1753"/>
                    <a:chExt cx="124" cy="137"/>
                  </a:xfrm>
                  <a:grpFill/>
                </p:grpSpPr>
                <p:sp>
                  <p:nvSpPr>
                    <p:cNvPr id="2157" name="Freeform 2938"/>
                    <p:cNvSpPr>
                      <a:spLocks/>
                    </p:cNvSpPr>
                    <p:nvPr/>
                  </p:nvSpPr>
                  <p:spPr bwMode="auto">
                    <a:xfrm>
                      <a:off x="2788" y="1753"/>
                      <a:ext cx="124" cy="137"/>
                    </a:xfrm>
                    <a:custGeom>
                      <a:avLst/>
                      <a:gdLst>
                        <a:gd name="T0" fmla="*/ 63 w 247"/>
                        <a:gd name="T1" fmla="*/ 0 h 273"/>
                        <a:gd name="T2" fmla="*/ 0 w 247"/>
                        <a:gd name="T3" fmla="*/ 69 h 273"/>
                        <a:gd name="T4" fmla="*/ 0 w 247"/>
                        <a:gd name="T5" fmla="*/ 273 h 273"/>
                        <a:gd name="T6" fmla="*/ 186 w 247"/>
                        <a:gd name="T7" fmla="*/ 273 h 273"/>
                        <a:gd name="T8" fmla="*/ 247 w 247"/>
                        <a:gd name="T9" fmla="*/ 206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69"/>
                          </a:lnTo>
                          <a:lnTo>
                            <a:pt x="0" y="273"/>
                          </a:lnTo>
                          <a:lnTo>
                            <a:pt x="186" y="273"/>
                          </a:lnTo>
                          <a:lnTo>
                            <a:pt x="247" y="206"/>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2158" name="Line 2939"/>
                    <p:cNvSpPr>
                      <a:spLocks noChangeShapeType="1"/>
                    </p:cNvSpPr>
                    <p:nvPr/>
                  </p:nvSpPr>
                  <p:spPr bwMode="auto">
                    <a:xfrm flipH="1">
                      <a:off x="2788" y="1788"/>
                      <a:ext cx="93" cy="1"/>
                    </a:xfrm>
                    <a:prstGeom prst="line">
                      <a:avLst/>
                    </a:prstGeom>
                    <a:grpFill/>
                    <a:ln w="9525">
                      <a:solidFill>
                        <a:schemeClr val="tx1"/>
                      </a:solidFill>
                      <a:round/>
                      <a:headEnd/>
                      <a:tailEnd/>
                    </a:ln>
                    <a:extLst/>
                  </p:spPr>
                  <p:txBody>
                    <a:bodyPr/>
                    <a:lstStyle/>
                    <a:p>
                      <a:endParaRPr lang="en-US"/>
                    </a:p>
                  </p:txBody>
                </p:sp>
                <p:sp>
                  <p:nvSpPr>
                    <p:cNvPr id="2159" name="Line 2940"/>
                    <p:cNvSpPr>
                      <a:spLocks noChangeShapeType="1"/>
                    </p:cNvSpPr>
                    <p:nvPr/>
                  </p:nvSpPr>
                  <p:spPr bwMode="auto">
                    <a:xfrm flipV="1">
                      <a:off x="2881" y="1753"/>
                      <a:ext cx="31" cy="35"/>
                    </a:xfrm>
                    <a:prstGeom prst="line">
                      <a:avLst/>
                    </a:prstGeom>
                    <a:grpFill/>
                    <a:ln w="9525">
                      <a:solidFill>
                        <a:schemeClr val="tx1"/>
                      </a:solidFill>
                      <a:round/>
                      <a:headEnd/>
                      <a:tailEnd/>
                    </a:ln>
                    <a:extLst/>
                  </p:spPr>
                  <p:txBody>
                    <a:bodyPr/>
                    <a:lstStyle/>
                    <a:p>
                      <a:endParaRPr lang="en-US"/>
                    </a:p>
                  </p:txBody>
                </p:sp>
                <p:sp>
                  <p:nvSpPr>
                    <p:cNvPr id="2160" name="Line 2941"/>
                    <p:cNvSpPr>
                      <a:spLocks noChangeShapeType="1"/>
                    </p:cNvSpPr>
                    <p:nvPr/>
                  </p:nvSpPr>
                  <p:spPr bwMode="auto">
                    <a:xfrm>
                      <a:off x="2881" y="1788"/>
                      <a:ext cx="1" cy="102"/>
                    </a:xfrm>
                    <a:prstGeom prst="line">
                      <a:avLst/>
                    </a:prstGeom>
                    <a:grpFill/>
                    <a:ln w="9525">
                      <a:solidFill>
                        <a:schemeClr val="tx1"/>
                      </a:solidFill>
                      <a:round/>
                      <a:headEnd/>
                      <a:tailEnd/>
                    </a:ln>
                    <a:extLst/>
                  </p:spPr>
                  <p:txBody>
                    <a:bodyPr/>
                    <a:lstStyle/>
                    <a:p>
                      <a:endParaRPr lang="en-US"/>
                    </a:p>
                  </p:txBody>
                </p:sp>
              </p:grpSp>
            </p:grpSp>
            <p:grpSp>
              <p:nvGrpSpPr>
                <p:cNvPr id="2036" name="Group 3044"/>
                <p:cNvGrpSpPr>
                  <a:grpSpLocks/>
                </p:cNvGrpSpPr>
                <p:nvPr/>
              </p:nvGrpSpPr>
              <p:grpSpPr bwMode="auto">
                <a:xfrm>
                  <a:off x="2883" y="1753"/>
                  <a:ext cx="219" cy="1045"/>
                  <a:chOff x="2883" y="1753"/>
                  <a:chExt cx="219" cy="1045"/>
                </a:xfrm>
                <a:grpFill/>
              </p:grpSpPr>
              <p:grpSp>
                <p:nvGrpSpPr>
                  <p:cNvPr id="2037" name="Group 2948"/>
                  <p:cNvGrpSpPr>
                    <a:grpSpLocks/>
                  </p:cNvGrpSpPr>
                  <p:nvPr/>
                </p:nvGrpSpPr>
                <p:grpSpPr bwMode="auto">
                  <a:xfrm>
                    <a:off x="2883" y="2662"/>
                    <a:ext cx="123" cy="136"/>
                    <a:chOff x="2883" y="2662"/>
                    <a:chExt cx="123" cy="136"/>
                  </a:xfrm>
                  <a:grpFill/>
                </p:grpSpPr>
                <p:sp>
                  <p:nvSpPr>
                    <p:cNvPr id="2133" name="Freeform 2944"/>
                    <p:cNvSpPr>
                      <a:spLocks/>
                    </p:cNvSpPr>
                    <p:nvPr/>
                  </p:nvSpPr>
                  <p:spPr bwMode="auto">
                    <a:xfrm>
                      <a:off x="2883" y="2662"/>
                      <a:ext cx="123" cy="136"/>
                    </a:xfrm>
                    <a:custGeom>
                      <a:avLst/>
                      <a:gdLst>
                        <a:gd name="T0" fmla="*/ 62 w 246"/>
                        <a:gd name="T1" fmla="*/ 0 h 273"/>
                        <a:gd name="T2" fmla="*/ 0 w 246"/>
                        <a:gd name="T3" fmla="*/ 70 h 273"/>
                        <a:gd name="T4" fmla="*/ 0 w 246"/>
                        <a:gd name="T5" fmla="*/ 273 h 273"/>
                        <a:gd name="T6" fmla="*/ 185 w 246"/>
                        <a:gd name="T7" fmla="*/ 273 h 273"/>
                        <a:gd name="T8" fmla="*/ 246 w 246"/>
                        <a:gd name="T9" fmla="*/ 206 h 273"/>
                        <a:gd name="T10" fmla="*/ 246 w 246"/>
                        <a:gd name="T11" fmla="*/ 0 h 273"/>
                        <a:gd name="T12" fmla="*/ 62 w 246"/>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6" h="273">
                          <a:moveTo>
                            <a:pt x="62" y="0"/>
                          </a:moveTo>
                          <a:lnTo>
                            <a:pt x="0" y="70"/>
                          </a:lnTo>
                          <a:lnTo>
                            <a:pt x="0" y="273"/>
                          </a:lnTo>
                          <a:lnTo>
                            <a:pt x="185" y="273"/>
                          </a:lnTo>
                          <a:lnTo>
                            <a:pt x="246" y="206"/>
                          </a:lnTo>
                          <a:lnTo>
                            <a:pt x="246" y="0"/>
                          </a:lnTo>
                          <a:lnTo>
                            <a:pt x="62" y="0"/>
                          </a:lnTo>
                          <a:close/>
                        </a:path>
                      </a:pathLst>
                    </a:custGeom>
                    <a:grpFill/>
                    <a:ln w="9525">
                      <a:solidFill>
                        <a:schemeClr val="tx1"/>
                      </a:solidFill>
                      <a:prstDash val="solid"/>
                      <a:round/>
                      <a:headEnd/>
                      <a:tailEnd/>
                    </a:ln>
                  </p:spPr>
                  <p:txBody>
                    <a:bodyPr/>
                    <a:lstStyle/>
                    <a:p>
                      <a:endParaRPr lang="en-US"/>
                    </a:p>
                  </p:txBody>
                </p:sp>
                <p:sp>
                  <p:nvSpPr>
                    <p:cNvPr id="2134" name="Line 2945"/>
                    <p:cNvSpPr>
                      <a:spLocks noChangeShapeType="1"/>
                    </p:cNvSpPr>
                    <p:nvPr/>
                  </p:nvSpPr>
                  <p:spPr bwMode="auto">
                    <a:xfrm flipH="1">
                      <a:off x="2883" y="2696"/>
                      <a:ext cx="93" cy="1"/>
                    </a:xfrm>
                    <a:prstGeom prst="line">
                      <a:avLst/>
                    </a:prstGeom>
                    <a:grpFill/>
                    <a:ln w="9525">
                      <a:solidFill>
                        <a:schemeClr val="tx1"/>
                      </a:solidFill>
                      <a:round/>
                      <a:headEnd/>
                      <a:tailEnd/>
                    </a:ln>
                    <a:extLst/>
                  </p:spPr>
                  <p:txBody>
                    <a:bodyPr/>
                    <a:lstStyle/>
                    <a:p>
                      <a:endParaRPr lang="en-US"/>
                    </a:p>
                  </p:txBody>
                </p:sp>
                <p:sp>
                  <p:nvSpPr>
                    <p:cNvPr id="2135" name="Line 2946"/>
                    <p:cNvSpPr>
                      <a:spLocks noChangeShapeType="1"/>
                    </p:cNvSpPr>
                    <p:nvPr/>
                  </p:nvSpPr>
                  <p:spPr bwMode="auto">
                    <a:xfrm flipV="1">
                      <a:off x="2976" y="2662"/>
                      <a:ext cx="30" cy="34"/>
                    </a:xfrm>
                    <a:prstGeom prst="line">
                      <a:avLst/>
                    </a:prstGeom>
                    <a:grpFill/>
                    <a:ln w="9525">
                      <a:solidFill>
                        <a:schemeClr val="tx1"/>
                      </a:solidFill>
                      <a:round/>
                      <a:headEnd/>
                      <a:tailEnd/>
                    </a:ln>
                    <a:extLst/>
                  </p:spPr>
                  <p:txBody>
                    <a:bodyPr/>
                    <a:lstStyle/>
                    <a:p>
                      <a:endParaRPr lang="en-US"/>
                    </a:p>
                  </p:txBody>
                </p:sp>
                <p:sp>
                  <p:nvSpPr>
                    <p:cNvPr id="2136" name="Line 2947"/>
                    <p:cNvSpPr>
                      <a:spLocks noChangeShapeType="1"/>
                    </p:cNvSpPr>
                    <p:nvPr/>
                  </p:nvSpPr>
                  <p:spPr bwMode="auto">
                    <a:xfrm>
                      <a:off x="2976" y="2696"/>
                      <a:ext cx="1" cy="102"/>
                    </a:xfrm>
                    <a:prstGeom prst="line">
                      <a:avLst/>
                    </a:prstGeom>
                    <a:grpFill/>
                    <a:ln w="9525">
                      <a:solidFill>
                        <a:schemeClr val="tx1"/>
                      </a:solidFill>
                      <a:round/>
                      <a:headEnd/>
                      <a:tailEnd/>
                    </a:ln>
                    <a:extLst/>
                  </p:spPr>
                  <p:txBody>
                    <a:bodyPr/>
                    <a:lstStyle/>
                    <a:p>
                      <a:endParaRPr lang="en-US"/>
                    </a:p>
                  </p:txBody>
                </p:sp>
              </p:grpSp>
              <p:grpSp>
                <p:nvGrpSpPr>
                  <p:cNvPr id="2038" name="Group 2953"/>
                  <p:cNvGrpSpPr>
                    <a:grpSpLocks/>
                  </p:cNvGrpSpPr>
                  <p:nvPr/>
                </p:nvGrpSpPr>
                <p:grpSpPr bwMode="auto">
                  <a:xfrm>
                    <a:off x="2883" y="2561"/>
                    <a:ext cx="123" cy="136"/>
                    <a:chOff x="2883" y="2561"/>
                    <a:chExt cx="123" cy="136"/>
                  </a:xfrm>
                  <a:grpFill/>
                </p:grpSpPr>
                <p:sp>
                  <p:nvSpPr>
                    <p:cNvPr id="2129" name="Freeform 2949"/>
                    <p:cNvSpPr>
                      <a:spLocks/>
                    </p:cNvSpPr>
                    <p:nvPr/>
                  </p:nvSpPr>
                  <p:spPr bwMode="auto">
                    <a:xfrm>
                      <a:off x="2883" y="2561"/>
                      <a:ext cx="123" cy="136"/>
                    </a:xfrm>
                    <a:custGeom>
                      <a:avLst/>
                      <a:gdLst>
                        <a:gd name="T0" fmla="*/ 62 w 246"/>
                        <a:gd name="T1" fmla="*/ 0 h 273"/>
                        <a:gd name="T2" fmla="*/ 0 w 246"/>
                        <a:gd name="T3" fmla="*/ 70 h 273"/>
                        <a:gd name="T4" fmla="*/ 0 w 246"/>
                        <a:gd name="T5" fmla="*/ 273 h 273"/>
                        <a:gd name="T6" fmla="*/ 185 w 246"/>
                        <a:gd name="T7" fmla="*/ 273 h 273"/>
                        <a:gd name="T8" fmla="*/ 246 w 246"/>
                        <a:gd name="T9" fmla="*/ 206 h 273"/>
                        <a:gd name="T10" fmla="*/ 246 w 246"/>
                        <a:gd name="T11" fmla="*/ 0 h 273"/>
                        <a:gd name="T12" fmla="*/ 62 w 246"/>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6" h="273">
                          <a:moveTo>
                            <a:pt x="62" y="0"/>
                          </a:moveTo>
                          <a:lnTo>
                            <a:pt x="0" y="70"/>
                          </a:lnTo>
                          <a:lnTo>
                            <a:pt x="0" y="273"/>
                          </a:lnTo>
                          <a:lnTo>
                            <a:pt x="185" y="273"/>
                          </a:lnTo>
                          <a:lnTo>
                            <a:pt x="246" y="206"/>
                          </a:lnTo>
                          <a:lnTo>
                            <a:pt x="246" y="0"/>
                          </a:lnTo>
                          <a:lnTo>
                            <a:pt x="62" y="0"/>
                          </a:lnTo>
                          <a:close/>
                        </a:path>
                      </a:pathLst>
                    </a:custGeom>
                    <a:grpFill/>
                    <a:ln w="9525">
                      <a:solidFill>
                        <a:schemeClr val="tx1"/>
                      </a:solidFill>
                      <a:prstDash val="solid"/>
                      <a:round/>
                      <a:headEnd/>
                      <a:tailEnd/>
                    </a:ln>
                  </p:spPr>
                  <p:txBody>
                    <a:bodyPr/>
                    <a:lstStyle/>
                    <a:p>
                      <a:endParaRPr lang="en-US"/>
                    </a:p>
                  </p:txBody>
                </p:sp>
                <p:sp>
                  <p:nvSpPr>
                    <p:cNvPr id="2130" name="Line 2950"/>
                    <p:cNvSpPr>
                      <a:spLocks noChangeShapeType="1"/>
                    </p:cNvSpPr>
                    <p:nvPr/>
                  </p:nvSpPr>
                  <p:spPr bwMode="auto">
                    <a:xfrm flipH="1">
                      <a:off x="2883" y="2595"/>
                      <a:ext cx="93" cy="1"/>
                    </a:xfrm>
                    <a:prstGeom prst="line">
                      <a:avLst/>
                    </a:prstGeom>
                    <a:grpFill/>
                    <a:ln w="9525">
                      <a:solidFill>
                        <a:schemeClr val="tx1"/>
                      </a:solidFill>
                      <a:round/>
                      <a:headEnd/>
                      <a:tailEnd/>
                    </a:ln>
                    <a:extLst/>
                  </p:spPr>
                  <p:txBody>
                    <a:bodyPr/>
                    <a:lstStyle/>
                    <a:p>
                      <a:endParaRPr lang="en-US"/>
                    </a:p>
                  </p:txBody>
                </p:sp>
                <p:sp>
                  <p:nvSpPr>
                    <p:cNvPr id="2131" name="Line 2951"/>
                    <p:cNvSpPr>
                      <a:spLocks noChangeShapeType="1"/>
                    </p:cNvSpPr>
                    <p:nvPr/>
                  </p:nvSpPr>
                  <p:spPr bwMode="auto">
                    <a:xfrm flipV="1">
                      <a:off x="2976" y="2561"/>
                      <a:ext cx="30" cy="34"/>
                    </a:xfrm>
                    <a:prstGeom prst="line">
                      <a:avLst/>
                    </a:prstGeom>
                    <a:grpFill/>
                    <a:ln w="9525">
                      <a:solidFill>
                        <a:schemeClr val="tx1"/>
                      </a:solidFill>
                      <a:round/>
                      <a:headEnd/>
                      <a:tailEnd/>
                    </a:ln>
                    <a:extLst/>
                  </p:spPr>
                  <p:txBody>
                    <a:bodyPr/>
                    <a:lstStyle/>
                    <a:p>
                      <a:endParaRPr lang="en-US"/>
                    </a:p>
                  </p:txBody>
                </p:sp>
                <p:sp>
                  <p:nvSpPr>
                    <p:cNvPr id="2132" name="Line 2952"/>
                    <p:cNvSpPr>
                      <a:spLocks noChangeShapeType="1"/>
                    </p:cNvSpPr>
                    <p:nvPr/>
                  </p:nvSpPr>
                  <p:spPr bwMode="auto">
                    <a:xfrm>
                      <a:off x="2976" y="2595"/>
                      <a:ext cx="1" cy="102"/>
                    </a:xfrm>
                    <a:prstGeom prst="line">
                      <a:avLst/>
                    </a:prstGeom>
                    <a:grpFill/>
                    <a:ln w="9525">
                      <a:solidFill>
                        <a:schemeClr val="tx1"/>
                      </a:solidFill>
                      <a:round/>
                      <a:headEnd/>
                      <a:tailEnd/>
                    </a:ln>
                    <a:extLst/>
                  </p:spPr>
                  <p:txBody>
                    <a:bodyPr/>
                    <a:lstStyle/>
                    <a:p>
                      <a:endParaRPr lang="en-US"/>
                    </a:p>
                  </p:txBody>
                </p:sp>
              </p:grpSp>
              <p:grpSp>
                <p:nvGrpSpPr>
                  <p:cNvPr id="2039" name="Group 2958"/>
                  <p:cNvGrpSpPr>
                    <a:grpSpLocks/>
                  </p:cNvGrpSpPr>
                  <p:nvPr/>
                </p:nvGrpSpPr>
                <p:grpSpPr bwMode="auto">
                  <a:xfrm>
                    <a:off x="2883" y="2460"/>
                    <a:ext cx="123" cy="136"/>
                    <a:chOff x="2883" y="2460"/>
                    <a:chExt cx="123" cy="136"/>
                  </a:xfrm>
                  <a:grpFill/>
                </p:grpSpPr>
                <p:sp>
                  <p:nvSpPr>
                    <p:cNvPr id="2125" name="Freeform 2954"/>
                    <p:cNvSpPr>
                      <a:spLocks/>
                    </p:cNvSpPr>
                    <p:nvPr/>
                  </p:nvSpPr>
                  <p:spPr bwMode="auto">
                    <a:xfrm>
                      <a:off x="2883" y="2460"/>
                      <a:ext cx="123" cy="136"/>
                    </a:xfrm>
                    <a:custGeom>
                      <a:avLst/>
                      <a:gdLst>
                        <a:gd name="T0" fmla="*/ 62 w 246"/>
                        <a:gd name="T1" fmla="*/ 0 h 273"/>
                        <a:gd name="T2" fmla="*/ 0 w 246"/>
                        <a:gd name="T3" fmla="*/ 69 h 273"/>
                        <a:gd name="T4" fmla="*/ 0 w 246"/>
                        <a:gd name="T5" fmla="*/ 273 h 273"/>
                        <a:gd name="T6" fmla="*/ 185 w 246"/>
                        <a:gd name="T7" fmla="*/ 273 h 273"/>
                        <a:gd name="T8" fmla="*/ 246 w 246"/>
                        <a:gd name="T9" fmla="*/ 205 h 273"/>
                        <a:gd name="T10" fmla="*/ 246 w 246"/>
                        <a:gd name="T11" fmla="*/ 0 h 273"/>
                        <a:gd name="T12" fmla="*/ 62 w 246"/>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6" h="273">
                          <a:moveTo>
                            <a:pt x="62" y="0"/>
                          </a:moveTo>
                          <a:lnTo>
                            <a:pt x="0" y="69"/>
                          </a:lnTo>
                          <a:lnTo>
                            <a:pt x="0" y="273"/>
                          </a:lnTo>
                          <a:lnTo>
                            <a:pt x="185" y="273"/>
                          </a:lnTo>
                          <a:lnTo>
                            <a:pt x="246" y="205"/>
                          </a:lnTo>
                          <a:lnTo>
                            <a:pt x="246" y="0"/>
                          </a:lnTo>
                          <a:lnTo>
                            <a:pt x="62" y="0"/>
                          </a:lnTo>
                          <a:close/>
                        </a:path>
                      </a:pathLst>
                    </a:custGeom>
                    <a:grpFill/>
                    <a:ln w="9525">
                      <a:solidFill>
                        <a:schemeClr val="tx1"/>
                      </a:solidFill>
                      <a:prstDash val="solid"/>
                      <a:round/>
                      <a:headEnd/>
                      <a:tailEnd/>
                    </a:ln>
                  </p:spPr>
                  <p:txBody>
                    <a:bodyPr/>
                    <a:lstStyle/>
                    <a:p>
                      <a:endParaRPr lang="en-US"/>
                    </a:p>
                  </p:txBody>
                </p:sp>
                <p:sp>
                  <p:nvSpPr>
                    <p:cNvPr id="2126" name="Line 2955"/>
                    <p:cNvSpPr>
                      <a:spLocks noChangeShapeType="1"/>
                    </p:cNvSpPr>
                    <p:nvPr/>
                  </p:nvSpPr>
                  <p:spPr bwMode="auto">
                    <a:xfrm flipH="1">
                      <a:off x="2883" y="2494"/>
                      <a:ext cx="93" cy="1"/>
                    </a:xfrm>
                    <a:prstGeom prst="line">
                      <a:avLst/>
                    </a:prstGeom>
                    <a:grpFill/>
                    <a:ln w="9525">
                      <a:solidFill>
                        <a:schemeClr val="tx1"/>
                      </a:solidFill>
                      <a:round/>
                      <a:headEnd/>
                      <a:tailEnd/>
                    </a:ln>
                    <a:extLst/>
                  </p:spPr>
                  <p:txBody>
                    <a:bodyPr/>
                    <a:lstStyle/>
                    <a:p>
                      <a:endParaRPr lang="en-US"/>
                    </a:p>
                  </p:txBody>
                </p:sp>
                <p:sp>
                  <p:nvSpPr>
                    <p:cNvPr id="2127" name="Line 2956"/>
                    <p:cNvSpPr>
                      <a:spLocks noChangeShapeType="1"/>
                    </p:cNvSpPr>
                    <p:nvPr/>
                  </p:nvSpPr>
                  <p:spPr bwMode="auto">
                    <a:xfrm flipV="1">
                      <a:off x="2976" y="2460"/>
                      <a:ext cx="30" cy="34"/>
                    </a:xfrm>
                    <a:prstGeom prst="line">
                      <a:avLst/>
                    </a:prstGeom>
                    <a:grpFill/>
                    <a:ln w="9525">
                      <a:solidFill>
                        <a:schemeClr val="tx1"/>
                      </a:solidFill>
                      <a:round/>
                      <a:headEnd/>
                      <a:tailEnd/>
                    </a:ln>
                    <a:extLst/>
                  </p:spPr>
                  <p:txBody>
                    <a:bodyPr/>
                    <a:lstStyle/>
                    <a:p>
                      <a:endParaRPr lang="en-US"/>
                    </a:p>
                  </p:txBody>
                </p:sp>
                <p:sp>
                  <p:nvSpPr>
                    <p:cNvPr id="2128" name="Line 2957"/>
                    <p:cNvSpPr>
                      <a:spLocks noChangeShapeType="1"/>
                    </p:cNvSpPr>
                    <p:nvPr/>
                  </p:nvSpPr>
                  <p:spPr bwMode="auto">
                    <a:xfrm>
                      <a:off x="2976" y="2494"/>
                      <a:ext cx="1" cy="102"/>
                    </a:xfrm>
                    <a:prstGeom prst="line">
                      <a:avLst/>
                    </a:prstGeom>
                    <a:grpFill/>
                    <a:ln w="9525">
                      <a:solidFill>
                        <a:schemeClr val="tx1"/>
                      </a:solidFill>
                      <a:round/>
                      <a:headEnd/>
                      <a:tailEnd/>
                    </a:ln>
                    <a:extLst/>
                  </p:spPr>
                  <p:txBody>
                    <a:bodyPr/>
                    <a:lstStyle/>
                    <a:p>
                      <a:endParaRPr lang="en-US"/>
                    </a:p>
                  </p:txBody>
                </p:sp>
              </p:grpSp>
              <p:grpSp>
                <p:nvGrpSpPr>
                  <p:cNvPr id="2040" name="Group 2963"/>
                  <p:cNvGrpSpPr>
                    <a:grpSpLocks/>
                  </p:cNvGrpSpPr>
                  <p:nvPr/>
                </p:nvGrpSpPr>
                <p:grpSpPr bwMode="auto">
                  <a:xfrm>
                    <a:off x="2883" y="2359"/>
                    <a:ext cx="123" cy="136"/>
                    <a:chOff x="2883" y="2359"/>
                    <a:chExt cx="123" cy="136"/>
                  </a:xfrm>
                  <a:grpFill/>
                </p:grpSpPr>
                <p:sp>
                  <p:nvSpPr>
                    <p:cNvPr id="2121" name="Freeform 2959"/>
                    <p:cNvSpPr>
                      <a:spLocks/>
                    </p:cNvSpPr>
                    <p:nvPr/>
                  </p:nvSpPr>
                  <p:spPr bwMode="auto">
                    <a:xfrm>
                      <a:off x="2883" y="2359"/>
                      <a:ext cx="123" cy="136"/>
                    </a:xfrm>
                    <a:custGeom>
                      <a:avLst/>
                      <a:gdLst>
                        <a:gd name="T0" fmla="*/ 62 w 246"/>
                        <a:gd name="T1" fmla="*/ 0 h 273"/>
                        <a:gd name="T2" fmla="*/ 0 w 246"/>
                        <a:gd name="T3" fmla="*/ 69 h 273"/>
                        <a:gd name="T4" fmla="*/ 0 w 246"/>
                        <a:gd name="T5" fmla="*/ 273 h 273"/>
                        <a:gd name="T6" fmla="*/ 185 w 246"/>
                        <a:gd name="T7" fmla="*/ 273 h 273"/>
                        <a:gd name="T8" fmla="*/ 246 w 246"/>
                        <a:gd name="T9" fmla="*/ 205 h 273"/>
                        <a:gd name="T10" fmla="*/ 246 w 246"/>
                        <a:gd name="T11" fmla="*/ 0 h 273"/>
                        <a:gd name="T12" fmla="*/ 62 w 246"/>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6" h="273">
                          <a:moveTo>
                            <a:pt x="62" y="0"/>
                          </a:moveTo>
                          <a:lnTo>
                            <a:pt x="0" y="69"/>
                          </a:lnTo>
                          <a:lnTo>
                            <a:pt x="0" y="273"/>
                          </a:lnTo>
                          <a:lnTo>
                            <a:pt x="185" y="273"/>
                          </a:lnTo>
                          <a:lnTo>
                            <a:pt x="246" y="205"/>
                          </a:lnTo>
                          <a:lnTo>
                            <a:pt x="246" y="0"/>
                          </a:lnTo>
                          <a:lnTo>
                            <a:pt x="62" y="0"/>
                          </a:lnTo>
                          <a:close/>
                        </a:path>
                      </a:pathLst>
                    </a:custGeom>
                    <a:grpFill/>
                    <a:ln w="9525">
                      <a:solidFill>
                        <a:schemeClr val="tx1"/>
                      </a:solidFill>
                      <a:prstDash val="solid"/>
                      <a:round/>
                      <a:headEnd/>
                      <a:tailEnd/>
                    </a:ln>
                  </p:spPr>
                  <p:txBody>
                    <a:bodyPr/>
                    <a:lstStyle/>
                    <a:p>
                      <a:endParaRPr lang="en-US"/>
                    </a:p>
                  </p:txBody>
                </p:sp>
                <p:sp>
                  <p:nvSpPr>
                    <p:cNvPr id="2122" name="Line 2960"/>
                    <p:cNvSpPr>
                      <a:spLocks noChangeShapeType="1"/>
                    </p:cNvSpPr>
                    <p:nvPr/>
                  </p:nvSpPr>
                  <p:spPr bwMode="auto">
                    <a:xfrm flipH="1">
                      <a:off x="2883" y="2393"/>
                      <a:ext cx="93" cy="1"/>
                    </a:xfrm>
                    <a:prstGeom prst="line">
                      <a:avLst/>
                    </a:prstGeom>
                    <a:grpFill/>
                    <a:ln w="9525">
                      <a:solidFill>
                        <a:schemeClr val="tx1"/>
                      </a:solidFill>
                      <a:round/>
                      <a:headEnd/>
                      <a:tailEnd/>
                    </a:ln>
                    <a:extLst/>
                  </p:spPr>
                  <p:txBody>
                    <a:bodyPr/>
                    <a:lstStyle/>
                    <a:p>
                      <a:endParaRPr lang="en-US"/>
                    </a:p>
                  </p:txBody>
                </p:sp>
                <p:sp>
                  <p:nvSpPr>
                    <p:cNvPr id="2123" name="Line 2961"/>
                    <p:cNvSpPr>
                      <a:spLocks noChangeShapeType="1"/>
                    </p:cNvSpPr>
                    <p:nvPr/>
                  </p:nvSpPr>
                  <p:spPr bwMode="auto">
                    <a:xfrm flipV="1">
                      <a:off x="2976" y="2359"/>
                      <a:ext cx="30" cy="34"/>
                    </a:xfrm>
                    <a:prstGeom prst="line">
                      <a:avLst/>
                    </a:prstGeom>
                    <a:grpFill/>
                    <a:ln w="9525">
                      <a:solidFill>
                        <a:schemeClr val="tx1"/>
                      </a:solidFill>
                      <a:round/>
                      <a:headEnd/>
                      <a:tailEnd/>
                    </a:ln>
                    <a:extLst/>
                  </p:spPr>
                  <p:txBody>
                    <a:bodyPr/>
                    <a:lstStyle/>
                    <a:p>
                      <a:endParaRPr lang="en-US"/>
                    </a:p>
                  </p:txBody>
                </p:sp>
                <p:sp>
                  <p:nvSpPr>
                    <p:cNvPr id="2124" name="Line 2962"/>
                    <p:cNvSpPr>
                      <a:spLocks noChangeShapeType="1"/>
                    </p:cNvSpPr>
                    <p:nvPr/>
                  </p:nvSpPr>
                  <p:spPr bwMode="auto">
                    <a:xfrm>
                      <a:off x="2976" y="2393"/>
                      <a:ext cx="1" cy="102"/>
                    </a:xfrm>
                    <a:prstGeom prst="line">
                      <a:avLst/>
                    </a:prstGeom>
                    <a:grpFill/>
                    <a:ln w="9525">
                      <a:solidFill>
                        <a:schemeClr val="tx1"/>
                      </a:solidFill>
                      <a:round/>
                      <a:headEnd/>
                      <a:tailEnd/>
                    </a:ln>
                    <a:extLst/>
                  </p:spPr>
                  <p:txBody>
                    <a:bodyPr/>
                    <a:lstStyle/>
                    <a:p>
                      <a:endParaRPr lang="en-US"/>
                    </a:p>
                  </p:txBody>
                </p:sp>
              </p:grpSp>
              <p:grpSp>
                <p:nvGrpSpPr>
                  <p:cNvPr id="2041" name="Group 2968"/>
                  <p:cNvGrpSpPr>
                    <a:grpSpLocks/>
                  </p:cNvGrpSpPr>
                  <p:nvPr/>
                </p:nvGrpSpPr>
                <p:grpSpPr bwMode="auto">
                  <a:xfrm>
                    <a:off x="2883" y="2258"/>
                    <a:ext cx="123" cy="136"/>
                    <a:chOff x="2883" y="2258"/>
                    <a:chExt cx="123" cy="136"/>
                  </a:xfrm>
                  <a:grpFill/>
                </p:grpSpPr>
                <p:sp>
                  <p:nvSpPr>
                    <p:cNvPr id="2117" name="Freeform 2964"/>
                    <p:cNvSpPr>
                      <a:spLocks/>
                    </p:cNvSpPr>
                    <p:nvPr/>
                  </p:nvSpPr>
                  <p:spPr bwMode="auto">
                    <a:xfrm>
                      <a:off x="2883" y="2258"/>
                      <a:ext cx="123" cy="136"/>
                    </a:xfrm>
                    <a:custGeom>
                      <a:avLst/>
                      <a:gdLst>
                        <a:gd name="T0" fmla="*/ 62 w 246"/>
                        <a:gd name="T1" fmla="*/ 0 h 273"/>
                        <a:gd name="T2" fmla="*/ 0 w 246"/>
                        <a:gd name="T3" fmla="*/ 69 h 273"/>
                        <a:gd name="T4" fmla="*/ 0 w 246"/>
                        <a:gd name="T5" fmla="*/ 273 h 273"/>
                        <a:gd name="T6" fmla="*/ 185 w 246"/>
                        <a:gd name="T7" fmla="*/ 273 h 273"/>
                        <a:gd name="T8" fmla="*/ 246 w 246"/>
                        <a:gd name="T9" fmla="*/ 205 h 273"/>
                        <a:gd name="T10" fmla="*/ 246 w 246"/>
                        <a:gd name="T11" fmla="*/ 0 h 273"/>
                        <a:gd name="T12" fmla="*/ 62 w 246"/>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6" h="273">
                          <a:moveTo>
                            <a:pt x="62" y="0"/>
                          </a:moveTo>
                          <a:lnTo>
                            <a:pt x="0" y="69"/>
                          </a:lnTo>
                          <a:lnTo>
                            <a:pt x="0" y="273"/>
                          </a:lnTo>
                          <a:lnTo>
                            <a:pt x="185" y="273"/>
                          </a:lnTo>
                          <a:lnTo>
                            <a:pt x="246" y="205"/>
                          </a:lnTo>
                          <a:lnTo>
                            <a:pt x="246" y="0"/>
                          </a:lnTo>
                          <a:lnTo>
                            <a:pt x="62" y="0"/>
                          </a:lnTo>
                          <a:close/>
                        </a:path>
                      </a:pathLst>
                    </a:custGeom>
                    <a:grpFill/>
                    <a:ln w="9525">
                      <a:solidFill>
                        <a:schemeClr val="tx1"/>
                      </a:solidFill>
                      <a:prstDash val="solid"/>
                      <a:round/>
                      <a:headEnd/>
                      <a:tailEnd/>
                    </a:ln>
                  </p:spPr>
                  <p:txBody>
                    <a:bodyPr/>
                    <a:lstStyle/>
                    <a:p>
                      <a:endParaRPr lang="en-US"/>
                    </a:p>
                  </p:txBody>
                </p:sp>
                <p:sp>
                  <p:nvSpPr>
                    <p:cNvPr id="2118" name="Line 2965"/>
                    <p:cNvSpPr>
                      <a:spLocks noChangeShapeType="1"/>
                    </p:cNvSpPr>
                    <p:nvPr/>
                  </p:nvSpPr>
                  <p:spPr bwMode="auto">
                    <a:xfrm flipH="1">
                      <a:off x="2883" y="2292"/>
                      <a:ext cx="93" cy="1"/>
                    </a:xfrm>
                    <a:prstGeom prst="line">
                      <a:avLst/>
                    </a:prstGeom>
                    <a:grpFill/>
                    <a:ln w="9525">
                      <a:solidFill>
                        <a:schemeClr val="tx1"/>
                      </a:solidFill>
                      <a:round/>
                      <a:headEnd/>
                      <a:tailEnd/>
                    </a:ln>
                    <a:extLst/>
                  </p:spPr>
                  <p:txBody>
                    <a:bodyPr/>
                    <a:lstStyle/>
                    <a:p>
                      <a:endParaRPr lang="en-US"/>
                    </a:p>
                  </p:txBody>
                </p:sp>
                <p:sp>
                  <p:nvSpPr>
                    <p:cNvPr id="2119" name="Line 2966"/>
                    <p:cNvSpPr>
                      <a:spLocks noChangeShapeType="1"/>
                    </p:cNvSpPr>
                    <p:nvPr/>
                  </p:nvSpPr>
                  <p:spPr bwMode="auto">
                    <a:xfrm flipV="1">
                      <a:off x="2976" y="2258"/>
                      <a:ext cx="30" cy="34"/>
                    </a:xfrm>
                    <a:prstGeom prst="line">
                      <a:avLst/>
                    </a:prstGeom>
                    <a:grpFill/>
                    <a:ln w="9525">
                      <a:solidFill>
                        <a:schemeClr val="tx1"/>
                      </a:solidFill>
                      <a:round/>
                      <a:headEnd/>
                      <a:tailEnd/>
                    </a:ln>
                    <a:extLst/>
                  </p:spPr>
                  <p:txBody>
                    <a:bodyPr/>
                    <a:lstStyle/>
                    <a:p>
                      <a:endParaRPr lang="en-US"/>
                    </a:p>
                  </p:txBody>
                </p:sp>
                <p:sp>
                  <p:nvSpPr>
                    <p:cNvPr id="2120" name="Line 2967"/>
                    <p:cNvSpPr>
                      <a:spLocks noChangeShapeType="1"/>
                    </p:cNvSpPr>
                    <p:nvPr/>
                  </p:nvSpPr>
                  <p:spPr bwMode="auto">
                    <a:xfrm>
                      <a:off x="2976" y="2292"/>
                      <a:ext cx="1" cy="102"/>
                    </a:xfrm>
                    <a:prstGeom prst="line">
                      <a:avLst/>
                    </a:prstGeom>
                    <a:grpFill/>
                    <a:ln w="9525">
                      <a:solidFill>
                        <a:schemeClr val="tx1"/>
                      </a:solidFill>
                      <a:round/>
                      <a:headEnd/>
                      <a:tailEnd/>
                    </a:ln>
                    <a:extLst/>
                  </p:spPr>
                  <p:txBody>
                    <a:bodyPr/>
                    <a:lstStyle/>
                    <a:p>
                      <a:endParaRPr lang="en-US"/>
                    </a:p>
                  </p:txBody>
                </p:sp>
              </p:grpSp>
              <p:grpSp>
                <p:nvGrpSpPr>
                  <p:cNvPr id="2042" name="Group 2973"/>
                  <p:cNvGrpSpPr>
                    <a:grpSpLocks/>
                  </p:cNvGrpSpPr>
                  <p:nvPr/>
                </p:nvGrpSpPr>
                <p:grpSpPr bwMode="auto">
                  <a:xfrm>
                    <a:off x="2883" y="2157"/>
                    <a:ext cx="123" cy="136"/>
                    <a:chOff x="2883" y="2157"/>
                    <a:chExt cx="123" cy="136"/>
                  </a:xfrm>
                  <a:grpFill/>
                </p:grpSpPr>
                <p:sp>
                  <p:nvSpPr>
                    <p:cNvPr id="2113" name="Freeform 2969"/>
                    <p:cNvSpPr>
                      <a:spLocks/>
                    </p:cNvSpPr>
                    <p:nvPr/>
                  </p:nvSpPr>
                  <p:spPr bwMode="auto">
                    <a:xfrm>
                      <a:off x="2883" y="2157"/>
                      <a:ext cx="123" cy="136"/>
                    </a:xfrm>
                    <a:custGeom>
                      <a:avLst/>
                      <a:gdLst>
                        <a:gd name="T0" fmla="*/ 62 w 246"/>
                        <a:gd name="T1" fmla="*/ 0 h 273"/>
                        <a:gd name="T2" fmla="*/ 0 w 246"/>
                        <a:gd name="T3" fmla="*/ 69 h 273"/>
                        <a:gd name="T4" fmla="*/ 0 w 246"/>
                        <a:gd name="T5" fmla="*/ 273 h 273"/>
                        <a:gd name="T6" fmla="*/ 185 w 246"/>
                        <a:gd name="T7" fmla="*/ 273 h 273"/>
                        <a:gd name="T8" fmla="*/ 246 w 246"/>
                        <a:gd name="T9" fmla="*/ 205 h 273"/>
                        <a:gd name="T10" fmla="*/ 246 w 246"/>
                        <a:gd name="T11" fmla="*/ 0 h 273"/>
                        <a:gd name="T12" fmla="*/ 62 w 246"/>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6" h="273">
                          <a:moveTo>
                            <a:pt x="62" y="0"/>
                          </a:moveTo>
                          <a:lnTo>
                            <a:pt x="0" y="69"/>
                          </a:lnTo>
                          <a:lnTo>
                            <a:pt x="0" y="273"/>
                          </a:lnTo>
                          <a:lnTo>
                            <a:pt x="185" y="273"/>
                          </a:lnTo>
                          <a:lnTo>
                            <a:pt x="246" y="205"/>
                          </a:lnTo>
                          <a:lnTo>
                            <a:pt x="246" y="0"/>
                          </a:lnTo>
                          <a:lnTo>
                            <a:pt x="62" y="0"/>
                          </a:lnTo>
                          <a:close/>
                        </a:path>
                      </a:pathLst>
                    </a:custGeom>
                    <a:grpFill/>
                    <a:ln w="9525">
                      <a:solidFill>
                        <a:schemeClr val="tx1"/>
                      </a:solidFill>
                      <a:prstDash val="solid"/>
                      <a:round/>
                      <a:headEnd/>
                      <a:tailEnd/>
                    </a:ln>
                  </p:spPr>
                  <p:txBody>
                    <a:bodyPr/>
                    <a:lstStyle/>
                    <a:p>
                      <a:endParaRPr lang="en-US"/>
                    </a:p>
                  </p:txBody>
                </p:sp>
                <p:sp>
                  <p:nvSpPr>
                    <p:cNvPr id="2114" name="Line 2970"/>
                    <p:cNvSpPr>
                      <a:spLocks noChangeShapeType="1"/>
                    </p:cNvSpPr>
                    <p:nvPr/>
                  </p:nvSpPr>
                  <p:spPr bwMode="auto">
                    <a:xfrm flipH="1">
                      <a:off x="2883" y="2191"/>
                      <a:ext cx="93" cy="1"/>
                    </a:xfrm>
                    <a:prstGeom prst="line">
                      <a:avLst/>
                    </a:prstGeom>
                    <a:grpFill/>
                    <a:ln w="9525">
                      <a:solidFill>
                        <a:schemeClr val="tx1"/>
                      </a:solidFill>
                      <a:round/>
                      <a:headEnd/>
                      <a:tailEnd/>
                    </a:ln>
                    <a:extLst/>
                  </p:spPr>
                  <p:txBody>
                    <a:bodyPr/>
                    <a:lstStyle/>
                    <a:p>
                      <a:endParaRPr lang="en-US"/>
                    </a:p>
                  </p:txBody>
                </p:sp>
                <p:sp>
                  <p:nvSpPr>
                    <p:cNvPr id="2115" name="Line 2971"/>
                    <p:cNvSpPr>
                      <a:spLocks noChangeShapeType="1"/>
                    </p:cNvSpPr>
                    <p:nvPr/>
                  </p:nvSpPr>
                  <p:spPr bwMode="auto">
                    <a:xfrm flipV="1">
                      <a:off x="2976" y="2157"/>
                      <a:ext cx="30" cy="34"/>
                    </a:xfrm>
                    <a:prstGeom prst="line">
                      <a:avLst/>
                    </a:prstGeom>
                    <a:grpFill/>
                    <a:ln w="9525">
                      <a:solidFill>
                        <a:schemeClr val="tx1"/>
                      </a:solidFill>
                      <a:round/>
                      <a:headEnd/>
                      <a:tailEnd/>
                    </a:ln>
                    <a:extLst/>
                  </p:spPr>
                  <p:txBody>
                    <a:bodyPr/>
                    <a:lstStyle/>
                    <a:p>
                      <a:endParaRPr lang="en-US"/>
                    </a:p>
                  </p:txBody>
                </p:sp>
                <p:sp>
                  <p:nvSpPr>
                    <p:cNvPr id="2116" name="Line 2972"/>
                    <p:cNvSpPr>
                      <a:spLocks noChangeShapeType="1"/>
                    </p:cNvSpPr>
                    <p:nvPr/>
                  </p:nvSpPr>
                  <p:spPr bwMode="auto">
                    <a:xfrm>
                      <a:off x="2976" y="2191"/>
                      <a:ext cx="1" cy="102"/>
                    </a:xfrm>
                    <a:prstGeom prst="line">
                      <a:avLst/>
                    </a:prstGeom>
                    <a:grpFill/>
                    <a:ln w="9525">
                      <a:solidFill>
                        <a:schemeClr val="tx1"/>
                      </a:solidFill>
                      <a:round/>
                      <a:headEnd/>
                      <a:tailEnd/>
                    </a:ln>
                    <a:extLst/>
                  </p:spPr>
                  <p:txBody>
                    <a:bodyPr/>
                    <a:lstStyle/>
                    <a:p>
                      <a:endParaRPr lang="en-US"/>
                    </a:p>
                  </p:txBody>
                </p:sp>
              </p:grpSp>
              <p:grpSp>
                <p:nvGrpSpPr>
                  <p:cNvPr id="2043" name="Group 2978"/>
                  <p:cNvGrpSpPr>
                    <a:grpSpLocks/>
                  </p:cNvGrpSpPr>
                  <p:nvPr/>
                </p:nvGrpSpPr>
                <p:grpSpPr bwMode="auto">
                  <a:xfrm>
                    <a:off x="2883" y="2056"/>
                    <a:ext cx="123" cy="136"/>
                    <a:chOff x="2883" y="2056"/>
                    <a:chExt cx="123" cy="136"/>
                  </a:xfrm>
                  <a:grpFill/>
                </p:grpSpPr>
                <p:sp>
                  <p:nvSpPr>
                    <p:cNvPr id="2109" name="Freeform 2974"/>
                    <p:cNvSpPr>
                      <a:spLocks/>
                    </p:cNvSpPr>
                    <p:nvPr/>
                  </p:nvSpPr>
                  <p:spPr bwMode="auto">
                    <a:xfrm>
                      <a:off x="2883" y="2056"/>
                      <a:ext cx="123" cy="136"/>
                    </a:xfrm>
                    <a:custGeom>
                      <a:avLst/>
                      <a:gdLst>
                        <a:gd name="T0" fmla="*/ 62 w 246"/>
                        <a:gd name="T1" fmla="*/ 0 h 273"/>
                        <a:gd name="T2" fmla="*/ 0 w 246"/>
                        <a:gd name="T3" fmla="*/ 69 h 273"/>
                        <a:gd name="T4" fmla="*/ 0 w 246"/>
                        <a:gd name="T5" fmla="*/ 273 h 273"/>
                        <a:gd name="T6" fmla="*/ 185 w 246"/>
                        <a:gd name="T7" fmla="*/ 273 h 273"/>
                        <a:gd name="T8" fmla="*/ 246 w 246"/>
                        <a:gd name="T9" fmla="*/ 206 h 273"/>
                        <a:gd name="T10" fmla="*/ 246 w 246"/>
                        <a:gd name="T11" fmla="*/ 0 h 273"/>
                        <a:gd name="T12" fmla="*/ 62 w 246"/>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6" h="273">
                          <a:moveTo>
                            <a:pt x="62" y="0"/>
                          </a:moveTo>
                          <a:lnTo>
                            <a:pt x="0" y="69"/>
                          </a:lnTo>
                          <a:lnTo>
                            <a:pt x="0" y="273"/>
                          </a:lnTo>
                          <a:lnTo>
                            <a:pt x="185" y="273"/>
                          </a:lnTo>
                          <a:lnTo>
                            <a:pt x="246" y="206"/>
                          </a:lnTo>
                          <a:lnTo>
                            <a:pt x="246" y="0"/>
                          </a:lnTo>
                          <a:lnTo>
                            <a:pt x="62" y="0"/>
                          </a:lnTo>
                          <a:close/>
                        </a:path>
                      </a:pathLst>
                    </a:custGeom>
                    <a:grpFill/>
                    <a:ln w="9525">
                      <a:solidFill>
                        <a:schemeClr val="tx1"/>
                      </a:solidFill>
                      <a:prstDash val="solid"/>
                      <a:round/>
                      <a:headEnd/>
                      <a:tailEnd/>
                    </a:ln>
                  </p:spPr>
                  <p:txBody>
                    <a:bodyPr/>
                    <a:lstStyle/>
                    <a:p>
                      <a:endParaRPr lang="en-US"/>
                    </a:p>
                  </p:txBody>
                </p:sp>
                <p:sp>
                  <p:nvSpPr>
                    <p:cNvPr id="2110" name="Line 2975"/>
                    <p:cNvSpPr>
                      <a:spLocks noChangeShapeType="1"/>
                    </p:cNvSpPr>
                    <p:nvPr/>
                  </p:nvSpPr>
                  <p:spPr bwMode="auto">
                    <a:xfrm flipH="1">
                      <a:off x="2883" y="2091"/>
                      <a:ext cx="93" cy="1"/>
                    </a:xfrm>
                    <a:prstGeom prst="line">
                      <a:avLst/>
                    </a:prstGeom>
                    <a:grpFill/>
                    <a:ln w="9525">
                      <a:solidFill>
                        <a:schemeClr val="tx1"/>
                      </a:solidFill>
                      <a:round/>
                      <a:headEnd/>
                      <a:tailEnd/>
                    </a:ln>
                    <a:extLst/>
                  </p:spPr>
                  <p:txBody>
                    <a:bodyPr/>
                    <a:lstStyle/>
                    <a:p>
                      <a:endParaRPr lang="en-US"/>
                    </a:p>
                  </p:txBody>
                </p:sp>
                <p:sp>
                  <p:nvSpPr>
                    <p:cNvPr id="2111" name="Line 2976"/>
                    <p:cNvSpPr>
                      <a:spLocks noChangeShapeType="1"/>
                    </p:cNvSpPr>
                    <p:nvPr/>
                  </p:nvSpPr>
                  <p:spPr bwMode="auto">
                    <a:xfrm flipV="1">
                      <a:off x="2976" y="2056"/>
                      <a:ext cx="30" cy="35"/>
                    </a:xfrm>
                    <a:prstGeom prst="line">
                      <a:avLst/>
                    </a:prstGeom>
                    <a:grpFill/>
                    <a:ln w="9525">
                      <a:solidFill>
                        <a:schemeClr val="tx1"/>
                      </a:solidFill>
                      <a:round/>
                      <a:headEnd/>
                      <a:tailEnd/>
                    </a:ln>
                    <a:extLst/>
                  </p:spPr>
                  <p:txBody>
                    <a:bodyPr/>
                    <a:lstStyle/>
                    <a:p>
                      <a:endParaRPr lang="en-US"/>
                    </a:p>
                  </p:txBody>
                </p:sp>
                <p:sp>
                  <p:nvSpPr>
                    <p:cNvPr id="2112" name="Line 2977"/>
                    <p:cNvSpPr>
                      <a:spLocks noChangeShapeType="1"/>
                    </p:cNvSpPr>
                    <p:nvPr/>
                  </p:nvSpPr>
                  <p:spPr bwMode="auto">
                    <a:xfrm>
                      <a:off x="2976" y="2091"/>
                      <a:ext cx="1" cy="101"/>
                    </a:xfrm>
                    <a:prstGeom prst="line">
                      <a:avLst/>
                    </a:prstGeom>
                    <a:grpFill/>
                    <a:ln w="9525">
                      <a:solidFill>
                        <a:schemeClr val="tx1"/>
                      </a:solidFill>
                      <a:round/>
                      <a:headEnd/>
                      <a:tailEnd/>
                    </a:ln>
                    <a:extLst/>
                  </p:spPr>
                  <p:txBody>
                    <a:bodyPr/>
                    <a:lstStyle/>
                    <a:p>
                      <a:endParaRPr lang="en-US"/>
                    </a:p>
                  </p:txBody>
                </p:sp>
              </p:grpSp>
              <p:grpSp>
                <p:nvGrpSpPr>
                  <p:cNvPr id="2044" name="Group 2983"/>
                  <p:cNvGrpSpPr>
                    <a:grpSpLocks/>
                  </p:cNvGrpSpPr>
                  <p:nvPr/>
                </p:nvGrpSpPr>
                <p:grpSpPr bwMode="auto">
                  <a:xfrm>
                    <a:off x="2883" y="1955"/>
                    <a:ext cx="123" cy="136"/>
                    <a:chOff x="2883" y="1955"/>
                    <a:chExt cx="123" cy="136"/>
                  </a:xfrm>
                  <a:grpFill/>
                </p:grpSpPr>
                <p:sp>
                  <p:nvSpPr>
                    <p:cNvPr id="2105" name="Freeform 2979"/>
                    <p:cNvSpPr>
                      <a:spLocks/>
                    </p:cNvSpPr>
                    <p:nvPr/>
                  </p:nvSpPr>
                  <p:spPr bwMode="auto">
                    <a:xfrm>
                      <a:off x="2883" y="1955"/>
                      <a:ext cx="123" cy="136"/>
                    </a:xfrm>
                    <a:custGeom>
                      <a:avLst/>
                      <a:gdLst>
                        <a:gd name="T0" fmla="*/ 62 w 246"/>
                        <a:gd name="T1" fmla="*/ 0 h 273"/>
                        <a:gd name="T2" fmla="*/ 0 w 246"/>
                        <a:gd name="T3" fmla="*/ 69 h 273"/>
                        <a:gd name="T4" fmla="*/ 0 w 246"/>
                        <a:gd name="T5" fmla="*/ 273 h 273"/>
                        <a:gd name="T6" fmla="*/ 185 w 246"/>
                        <a:gd name="T7" fmla="*/ 273 h 273"/>
                        <a:gd name="T8" fmla="*/ 246 w 246"/>
                        <a:gd name="T9" fmla="*/ 206 h 273"/>
                        <a:gd name="T10" fmla="*/ 246 w 246"/>
                        <a:gd name="T11" fmla="*/ 0 h 273"/>
                        <a:gd name="T12" fmla="*/ 62 w 246"/>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6" h="273">
                          <a:moveTo>
                            <a:pt x="62" y="0"/>
                          </a:moveTo>
                          <a:lnTo>
                            <a:pt x="0" y="69"/>
                          </a:lnTo>
                          <a:lnTo>
                            <a:pt x="0" y="273"/>
                          </a:lnTo>
                          <a:lnTo>
                            <a:pt x="185" y="273"/>
                          </a:lnTo>
                          <a:lnTo>
                            <a:pt x="246" y="206"/>
                          </a:lnTo>
                          <a:lnTo>
                            <a:pt x="246" y="0"/>
                          </a:lnTo>
                          <a:lnTo>
                            <a:pt x="62" y="0"/>
                          </a:lnTo>
                          <a:close/>
                        </a:path>
                      </a:pathLst>
                    </a:custGeom>
                    <a:grpFill/>
                    <a:ln w="9525">
                      <a:solidFill>
                        <a:schemeClr val="tx1"/>
                      </a:solidFill>
                      <a:prstDash val="solid"/>
                      <a:round/>
                      <a:headEnd/>
                      <a:tailEnd/>
                    </a:ln>
                  </p:spPr>
                  <p:txBody>
                    <a:bodyPr/>
                    <a:lstStyle/>
                    <a:p>
                      <a:endParaRPr lang="en-US"/>
                    </a:p>
                  </p:txBody>
                </p:sp>
                <p:sp>
                  <p:nvSpPr>
                    <p:cNvPr id="2106" name="Line 2980"/>
                    <p:cNvSpPr>
                      <a:spLocks noChangeShapeType="1"/>
                    </p:cNvSpPr>
                    <p:nvPr/>
                  </p:nvSpPr>
                  <p:spPr bwMode="auto">
                    <a:xfrm flipH="1">
                      <a:off x="2883" y="1990"/>
                      <a:ext cx="93" cy="1"/>
                    </a:xfrm>
                    <a:prstGeom prst="line">
                      <a:avLst/>
                    </a:prstGeom>
                    <a:grpFill/>
                    <a:ln w="9525">
                      <a:solidFill>
                        <a:schemeClr val="tx1"/>
                      </a:solidFill>
                      <a:round/>
                      <a:headEnd/>
                      <a:tailEnd/>
                    </a:ln>
                    <a:extLst/>
                  </p:spPr>
                  <p:txBody>
                    <a:bodyPr/>
                    <a:lstStyle/>
                    <a:p>
                      <a:endParaRPr lang="en-US"/>
                    </a:p>
                  </p:txBody>
                </p:sp>
                <p:sp>
                  <p:nvSpPr>
                    <p:cNvPr id="2107" name="Line 2981"/>
                    <p:cNvSpPr>
                      <a:spLocks noChangeShapeType="1"/>
                    </p:cNvSpPr>
                    <p:nvPr/>
                  </p:nvSpPr>
                  <p:spPr bwMode="auto">
                    <a:xfrm flipV="1">
                      <a:off x="2976" y="1955"/>
                      <a:ext cx="30" cy="35"/>
                    </a:xfrm>
                    <a:prstGeom prst="line">
                      <a:avLst/>
                    </a:prstGeom>
                    <a:grpFill/>
                    <a:ln w="9525">
                      <a:solidFill>
                        <a:schemeClr val="tx1"/>
                      </a:solidFill>
                      <a:round/>
                      <a:headEnd/>
                      <a:tailEnd/>
                    </a:ln>
                    <a:extLst/>
                  </p:spPr>
                  <p:txBody>
                    <a:bodyPr/>
                    <a:lstStyle/>
                    <a:p>
                      <a:endParaRPr lang="en-US"/>
                    </a:p>
                  </p:txBody>
                </p:sp>
                <p:sp>
                  <p:nvSpPr>
                    <p:cNvPr id="2108" name="Line 2982"/>
                    <p:cNvSpPr>
                      <a:spLocks noChangeShapeType="1"/>
                    </p:cNvSpPr>
                    <p:nvPr/>
                  </p:nvSpPr>
                  <p:spPr bwMode="auto">
                    <a:xfrm>
                      <a:off x="2976" y="1990"/>
                      <a:ext cx="1" cy="101"/>
                    </a:xfrm>
                    <a:prstGeom prst="line">
                      <a:avLst/>
                    </a:prstGeom>
                    <a:grpFill/>
                    <a:ln w="9525">
                      <a:solidFill>
                        <a:schemeClr val="tx1"/>
                      </a:solidFill>
                      <a:round/>
                      <a:headEnd/>
                      <a:tailEnd/>
                    </a:ln>
                    <a:extLst/>
                  </p:spPr>
                  <p:txBody>
                    <a:bodyPr/>
                    <a:lstStyle/>
                    <a:p>
                      <a:endParaRPr lang="en-US"/>
                    </a:p>
                  </p:txBody>
                </p:sp>
              </p:grpSp>
              <p:grpSp>
                <p:nvGrpSpPr>
                  <p:cNvPr id="2045" name="Group 2988"/>
                  <p:cNvGrpSpPr>
                    <a:grpSpLocks/>
                  </p:cNvGrpSpPr>
                  <p:nvPr/>
                </p:nvGrpSpPr>
                <p:grpSpPr bwMode="auto">
                  <a:xfrm>
                    <a:off x="2978" y="2662"/>
                    <a:ext cx="124" cy="136"/>
                    <a:chOff x="2978" y="2662"/>
                    <a:chExt cx="124" cy="136"/>
                  </a:xfrm>
                  <a:grpFill/>
                </p:grpSpPr>
                <p:sp>
                  <p:nvSpPr>
                    <p:cNvPr id="2101" name="Freeform 2984"/>
                    <p:cNvSpPr>
                      <a:spLocks/>
                    </p:cNvSpPr>
                    <p:nvPr/>
                  </p:nvSpPr>
                  <p:spPr bwMode="auto">
                    <a:xfrm>
                      <a:off x="2978" y="2662"/>
                      <a:ext cx="124" cy="136"/>
                    </a:xfrm>
                    <a:custGeom>
                      <a:avLst/>
                      <a:gdLst>
                        <a:gd name="T0" fmla="*/ 63 w 247"/>
                        <a:gd name="T1" fmla="*/ 0 h 273"/>
                        <a:gd name="T2" fmla="*/ 0 w 247"/>
                        <a:gd name="T3" fmla="*/ 70 h 273"/>
                        <a:gd name="T4" fmla="*/ 0 w 247"/>
                        <a:gd name="T5" fmla="*/ 273 h 273"/>
                        <a:gd name="T6" fmla="*/ 186 w 247"/>
                        <a:gd name="T7" fmla="*/ 273 h 273"/>
                        <a:gd name="T8" fmla="*/ 247 w 247"/>
                        <a:gd name="T9" fmla="*/ 206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70"/>
                          </a:lnTo>
                          <a:lnTo>
                            <a:pt x="0" y="273"/>
                          </a:lnTo>
                          <a:lnTo>
                            <a:pt x="186" y="273"/>
                          </a:lnTo>
                          <a:lnTo>
                            <a:pt x="247" y="206"/>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2102" name="Line 2985"/>
                    <p:cNvSpPr>
                      <a:spLocks noChangeShapeType="1"/>
                    </p:cNvSpPr>
                    <p:nvPr/>
                  </p:nvSpPr>
                  <p:spPr bwMode="auto">
                    <a:xfrm flipH="1">
                      <a:off x="2978" y="2696"/>
                      <a:ext cx="93" cy="1"/>
                    </a:xfrm>
                    <a:prstGeom prst="line">
                      <a:avLst/>
                    </a:prstGeom>
                    <a:grpFill/>
                    <a:ln w="9525">
                      <a:solidFill>
                        <a:schemeClr val="tx1"/>
                      </a:solidFill>
                      <a:round/>
                      <a:headEnd/>
                      <a:tailEnd/>
                    </a:ln>
                    <a:extLst/>
                  </p:spPr>
                  <p:txBody>
                    <a:bodyPr/>
                    <a:lstStyle/>
                    <a:p>
                      <a:endParaRPr lang="en-US"/>
                    </a:p>
                  </p:txBody>
                </p:sp>
                <p:sp>
                  <p:nvSpPr>
                    <p:cNvPr id="2103" name="Line 2986"/>
                    <p:cNvSpPr>
                      <a:spLocks noChangeShapeType="1"/>
                    </p:cNvSpPr>
                    <p:nvPr/>
                  </p:nvSpPr>
                  <p:spPr bwMode="auto">
                    <a:xfrm flipV="1">
                      <a:off x="3071" y="2662"/>
                      <a:ext cx="31" cy="34"/>
                    </a:xfrm>
                    <a:prstGeom prst="line">
                      <a:avLst/>
                    </a:prstGeom>
                    <a:grpFill/>
                    <a:ln w="9525">
                      <a:solidFill>
                        <a:schemeClr val="tx1"/>
                      </a:solidFill>
                      <a:round/>
                      <a:headEnd/>
                      <a:tailEnd/>
                    </a:ln>
                    <a:extLst/>
                  </p:spPr>
                  <p:txBody>
                    <a:bodyPr/>
                    <a:lstStyle/>
                    <a:p>
                      <a:endParaRPr lang="en-US"/>
                    </a:p>
                  </p:txBody>
                </p:sp>
                <p:sp>
                  <p:nvSpPr>
                    <p:cNvPr id="2104" name="Line 2987"/>
                    <p:cNvSpPr>
                      <a:spLocks noChangeShapeType="1"/>
                    </p:cNvSpPr>
                    <p:nvPr/>
                  </p:nvSpPr>
                  <p:spPr bwMode="auto">
                    <a:xfrm>
                      <a:off x="3071" y="2696"/>
                      <a:ext cx="1" cy="102"/>
                    </a:xfrm>
                    <a:prstGeom prst="line">
                      <a:avLst/>
                    </a:prstGeom>
                    <a:grpFill/>
                    <a:ln w="9525">
                      <a:solidFill>
                        <a:schemeClr val="tx1"/>
                      </a:solidFill>
                      <a:round/>
                      <a:headEnd/>
                      <a:tailEnd/>
                    </a:ln>
                    <a:extLst/>
                  </p:spPr>
                  <p:txBody>
                    <a:bodyPr/>
                    <a:lstStyle/>
                    <a:p>
                      <a:endParaRPr lang="en-US"/>
                    </a:p>
                  </p:txBody>
                </p:sp>
              </p:grpSp>
              <p:grpSp>
                <p:nvGrpSpPr>
                  <p:cNvPr id="2046" name="Group 2993"/>
                  <p:cNvGrpSpPr>
                    <a:grpSpLocks/>
                  </p:cNvGrpSpPr>
                  <p:nvPr/>
                </p:nvGrpSpPr>
                <p:grpSpPr bwMode="auto">
                  <a:xfrm>
                    <a:off x="2978" y="2561"/>
                    <a:ext cx="124" cy="136"/>
                    <a:chOff x="2978" y="2561"/>
                    <a:chExt cx="124" cy="136"/>
                  </a:xfrm>
                  <a:grpFill/>
                </p:grpSpPr>
                <p:sp>
                  <p:nvSpPr>
                    <p:cNvPr id="2097" name="Freeform 2989"/>
                    <p:cNvSpPr>
                      <a:spLocks/>
                    </p:cNvSpPr>
                    <p:nvPr/>
                  </p:nvSpPr>
                  <p:spPr bwMode="auto">
                    <a:xfrm>
                      <a:off x="2978" y="2561"/>
                      <a:ext cx="124" cy="136"/>
                    </a:xfrm>
                    <a:custGeom>
                      <a:avLst/>
                      <a:gdLst>
                        <a:gd name="T0" fmla="*/ 63 w 247"/>
                        <a:gd name="T1" fmla="*/ 0 h 273"/>
                        <a:gd name="T2" fmla="*/ 0 w 247"/>
                        <a:gd name="T3" fmla="*/ 70 h 273"/>
                        <a:gd name="T4" fmla="*/ 0 w 247"/>
                        <a:gd name="T5" fmla="*/ 273 h 273"/>
                        <a:gd name="T6" fmla="*/ 186 w 247"/>
                        <a:gd name="T7" fmla="*/ 273 h 273"/>
                        <a:gd name="T8" fmla="*/ 247 w 247"/>
                        <a:gd name="T9" fmla="*/ 206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70"/>
                          </a:lnTo>
                          <a:lnTo>
                            <a:pt x="0" y="273"/>
                          </a:lnTo>
                          <a:lnTo>
                            <a:pt x="186" y="273"/>
                          </a:lnTo>
                          <a:lnTo>
                            <a:pt x="247" y="206"/>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2098" name="Line 2990"/>
                    <p:cNvSpPr>
                      <a:spLocks noChangeShapeType="1"/>
                    </p:cNvSpPr>
                    <p:nvPr/>
                  </p:nvSpPr>
                  <p:spPr bwMode="auto">
                    <a:xfrm flipH="1">
                      <a:off x="2978" y="2595"/>
                      <a:ext cx="93" cy="1"/>
                    </a:xfrm>
                    <a:prstGeom prst="line">
                      <a:avLst/>
                    </a:prstGeom>
                    <a:grpFill/>
                    <a:ln w="9525">
                      <a:solidFill>
                        <a:schemeClr val="tx1"/>
                      </a:solidFill>
                      <a:round/>
                      <a:headEnd/>
                      <a:tailEnd/>
                    </a:ln>
                    <a:extLst/>
                  </p:spPr>
                  <p:txBody>
                    <a:bodyPr/>
                    <a:lstStyle/>
                    <a:p>
                      <a:endParaRPr lang="en-US"/>
                    </a:p>
                  </p:txBody>
                </p:sp>
                <p:sp>
                  <p:nvSpPr>
                    <p:cNvPr id="2099" name="Line 2991"/>
                    <p:cNvSpPr>
                      <a:spLocks noChangeShapeType="1"/>
                    </p:cNvSpPr>
                    <p:nvPr/>
                  </p:nvSpPr>
                  <p:spPr bwMode="auto">
                    <a:xfrm flipV="1">
                      <a:off x="3071" y="2561"/>
                      <a:ext cx="31" cy="34"/>
                    </a:xfrm>
                    <a:prstGeom prst="line">
                      <a:avLst/>
                    </a:prstGeom>
                    <a:grpFill/>
                    <a:ln w="9525">
                      <a:solidFill>
                        <a:schemeClr val="tx1"/>
                      </a:solidFill>
                      <a:round/>
                      <a:headEnd/>
                      <a:tailEnd/>
                    </a:ln>
                    <a:extLst/>
                  </p:spPr>
                  <p:txBody>
                    <a:bodyPr/>
                    <a:lstStyle/>
                    <a:p>
                      <a:endParaRPr lang="en-US"/>
                    </a:p>
                  </p:txBody>
                </p:sp>
                <p:sp>
                  <p:nvSpPr>
                    <p:cNvPr id="2100" name="Line 2992"/>
                    <p:cNvSpPr>
                      <a:spLocks noChangeShapeType="1"/>
                    </p:cNvSpPr>
                    <p:nvPr/>
                  </p:nvSpPr>
                  <p:spPr bwMode="auto">
                    <a:xfrm>
                      <a:off x="3071" y="2595"/>
                      <a:ext cx="1" cy="102"/>
                    </a:xfrm>
                    <a:prstGeom prst="line">
                      <a:avLst/>
                    </a:prstGeom>
                    <a:grpFill/>
                    <a:ln w="9525">
                      <a:solidFill>
                        <a:schemeClr val="tx1"/>
                      </a:solidFill>
                      <a:round/>
                      <a:headEnd/>
                      <a:tailEnd/>
                    </a:ln>
                    <a:extLst/>
                  </p:spPr>
                  <p:txBody>
                    <a:bodyPr/>
                    <a:lstStyle/>
                    <a:p>
                      <a:endParaRPr lang="en-US"/>
                    </a:p>
                  </p:txBody>
                </p:sp>
              </p:grpSp>
              <p:grpSp>
                <p:nvGrpSpPr>
                  <p:cNvPr id="2047" name="Group 2998"/>
                  <p:cNvGrpSpPr>
                    <a:grpSpLocks/>
                  </p:cNvGrpSpPr>
                  <p:nvPr/>
                </p:nvGrpSpPr>
                <p:grpSpPr bwMode="auto">
                  <a:xfrm>
                    <a:off x="2978" y="2460"/>
                    <a:ext cx="124" cy="136"/>
                    <a:chOff x="2978" y="2460"/>
                    <a:chExt cx="124" cy="136"/>
                  </a:xfrm>
                  <a:grpFill/>
                </p:grpSpPr>
                <p:sp>
                  <p:nvSpPr>
                    <p:cNvPr id="2093" name="Freeform 2994"/>
                    <p:cNvSpPr>
                      <a:spLocks/>
                    </p:cNvSpPr>
                    <p:nvPr/>
                  </p:nvSpPr>
                  <p:spPr bwMode="auto">
                    <a:xfrm>
                      <a:off x="2978" y="2460"/>
                      <a:ext cx="124" cy="136"/>
                    </a:xfrm>
                    <a:custGeom>
                      <a:avLst/>
                      <a:gdLst>
                        <a:gd name="T0" fmla="*/ 63 w 247"/>
                        <a:gd name="T1" fmla="*/ 0 h 273"/>
                        <a:gd name="T2" fmla="*/ 0 w 247"/>
                        <a:gd name="T3" fmla="*/ 69 h 273"/>
                        <a:gd name="T4" fmla="*/ 0 w 247"/>
                        <a:gd name="T5" fmla="*/ 273 h 273"/>
                        <a:gd name="T6" fmla="*/ 186 w 247"/>
                        <a:gd name="T7" fmla="*/ 273 h 273"/>
                        <a:gd name="T8" fmla="*/ 247 w 247"/>
                        <a:gd name="T9" fmla="*/ 205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69"/>
                          </a:lnTo>
                          <a:lnTo>
                            <a:pt x="0" y="273"/>
                          </a:lnTo>
                          <a:lnTo>
                            <a:pt x="186" y="273"/>
                          </a:lnTo>
                          <a:lnTo>
                            <a:pt x="247" y="205"/>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2094" name="Line 2995"/>
                    <p:cNvSpPr>
                      <a:spLocks noChangeShapeType="1"/>
                    </p:cNvSpPr>
                    <p:nvPr/>
                  </p:nvSpPr>
                  <p:spPr bwMode="auto">
                    <a:xfrm flipH="1">
                      <a:off x="2978" y="2494"/>
                      <a:ext cx="93" cy="1"/>
                    </a:xfrm>
                    <a:prstGeom prst="line">
                      <a:avLst/>
                    </a:prstGeom>
                    <a:grpFill/>
                    <a:ln w="9525">
                      <a:solidFill>
                        <a:schemeClr val="tx1"/>
                      </a:solidFill>
                      <a:round/>
                      <a:headEnd/>
                      <a:tailEnd/>
                    </a:ln>
                    <a:extLst/>
                  </p:spPr>
                  <p:txBody>
                    <a:bodyPr/>
                    <a:lstStyle/>
                    <a:p>
                      <a:endParaRPr lang="en-US"/>
                    </a:p>
                  </p:txBody>
                </p:sp>
                <p:sp>
                  <p:nvSpPr>
                    <p:cNvPr id="2095" name="Line 2996"/>
                    <p:cNvSpPr>
                      <a:spLocks noChangeShapeType="1"/>
                    </p:cNvSpPr>
                    <p:nvPr/>
                  </p:nvSpPr>
                  <p:spPr bwMode="auto">
                    <a:xfrm flipV="1">
                      <a:off x="3071" y="2460"/>
                      <a:ext cx="31" cy="34"/>
                    </a:xfrm>
                    <a:prstGeom prst="line">
                      <a:avLst/>
                    </a:prstGeom>
                    <a:grpFill/>
                    <a:ln w="9525">
                      <a:solidFill>
                        <a:schemeClr val="tx1"/>
                      </a:solidFill>
                      <a:round/>
                      <a:headEnd/>
                      <a:tailEnd/>
                    </a:ln>
                    <a:extLst/>
                  </p:spPr>
                  <p:txBody>
                    <a:bodyPr/>
                    <a:lstStyle/>
                    <a:p>
                      <a:endParaRPr lang="en-US"/>
                    </a:p>
                  </p:txBody>
                </p:sp>
                <p:sp>
                  <p:nvSpPr>
                    <p:cNvPr id="2096" name="Line 2997"/>
                    <p:cNvSpPr>
                      <a:spLocks noChangeShapeType="1"/>
                    </p:cNvSpPr>
                    <p:nvPr/>
                  </p:nvSpPr>
                  <p:spPr bwMode="auto">
                    <a:xfrm>
                      <a:off x="3071" y="2494"/>
                      <a:ext cx="1" cy="102"/>
                    </a:xfrm>
                    <a:prstGeom prst="line">
                      <a:avLst/>
                    </a:prstGeom>
                    <a:grpFill/>
                    <a:ln w="9525">
                      <a:solidFill>
                        <a:schemeClr val="tx1"/>
                      </a:solidFill>
                      <a:round/>
                      <a:headEnd/>
                      <a:tailEnd/>
                    </a:ln>
                    <a:extLst/>
                  </p:spPr>
                  <p:txBody>
                    <a:bodyPr/>
                    <a:lstStyle/>
                    <a:p>
                      <a:endParaRPr lang="en-US"/>
                    </a:p>
                  </p:txBody>
                </p:sp>
              </p:grpSp>
              <p:grpSp>
                <p:nvGrpSpPr>
                  <p:cNvPr id="2048" name="Group 3003"/>
                  <p:cNvGrpSpPr>
                    <a:grpSpLocks/>
                  </p:cNvGrpSpPr>
                  <p:nvPr/>
                </p:nvGrpSpPr>
                <p:grpSpPr bwMode="auto">
                  <a:xfrm>
                    <a:off x="2978" y="2359"/>
                    <a:ext cx="124" cy="136"/>
                    <a:chOff x="2978" y="2359"/>
                    <a:chExt cx="124" cy="136"/>
                  </a:xfrm>
                  <a:grpFill/>
                </p:grpSpPr>
                <p:sp>
                  <p:nvSpPr>
                    <p:cNvPr id="2089" name="Freeform 2999"/>
                    <p:cNvSpPr>
                      <a:spLocks/>
                    </p:cNvSpPr>
                    <p:nvPr/>
                  </p:nvSpPr>
                  <p:spPr bwMode="auto">
                    <a:xfrm>
                      <a:off x="2978" y="2359"/>
                      <a:ext cx="124" cy="136"/>
                    </a:xfrm>
                    <a:custGeom>
                      <a:avLst/>
                      <a:gdLst>
                        <a:gd name="T0" fmla="*/ 63 w 247"/>
                        <a:gd name="T1" fmla="*/ 0 h 273"/>
                        <a:gd name="T2" fmla="*/ 0 w 247"/>
                        <a:gd name="T3" fmla="*/ 69 h 273"/>
                        <a:gd name="T4" fmla="*/ 0 w 247"/>
                        <a:gd name="T5" fmla="*/ 273 h 273"/>
                        <a:gd name="T6" fmla="*/ 186 w 247"/>
                        <a:gd name="T7" fmla="*/ 273 h 273"/>
                        <a:gd name="T8" fmla="*/ 247 w 247"/>
                        <a:gd name="T9" fmla="*/ 205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69"/>
                          </a:lnTo>
                          <a:lnTo>
                            <a:pt x="0" y="273"/>
                          </a:lnTo>
                          <a:lnTo>
                            <a:pt x="186" y="273"/>
                          </a:lnTo>
                          <a:lnTo>
                            <a:pt x="247" y="205"/>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2090" name="Line 3000"/>
                    <p:cNvSpPr>
                      <a:spLocks noChangeShapeType="1"/>
                    </p:cNvSpPr>
                    <p:nvPr/>
                  </p:nvSpPr>
                  <p:spPr bwMode="auto">
                    <a:xfrm flipH="1">
                      <a:off x="2978" y="2393"/>
                      <a:ext cx="93" cy="1"/>
                    </a:xfrm>
                    <a:prstGeom prst="line">
                      <a:avLst/>
                    </a:prstGeom>
                    <a:grpFill/>
                    <a:ln w="9525">
                      <a:solidFill>
                        <a:schemeClr val="tx1"/>
                      </a:solidFill>
                      <a:round/>
                      <a:headEnd/>
                      <a:tailEnd/>
                    </a:ln>
                    <a:extLst/>
                  </p:spPr>
                  <p:txBody>
                    <a:bodyPr/>
                    <a:lstStyle/>
                    <a:p>
                      <a:endParaRPr lang="en-US"/>
                    </a:p>
                  </p:txBody>
                </p:sp>
                <p:sp>
                  <p:nvSpPr>
                    <p:cNvPr id="2091" name="Line 3001"/>
                    <p:cNvSpPr>
                      <a:spLocks noChangeShapeType="1"/>
                    </p:cNvSpPr>
                    <p:nvPr/>
                  </p:nvSpPr>
                  <p:spPr bwMode="auto">
                    <a:xfrm flipV="1">
                      <a:off x="3071" y="2359"/>
                      <a:ext cx="31" cy="34"/>
                    </a:xfrm>
                    <a:prstGeom prst="line">
                      <a:avLst/>
                    </a:prstGeom>
                    <a:grpFill/>
                    <a:ln w="9525">
                      <a:solidFill>
                        <a:schemeClr val="tx1"/>
                      </a:solidFill>
                      <a:round/>
                      <a:headEnd/>
                      <a:tailEnd/>
                    </a:ln>
                    <a:extLst/>
                  </p:spPr>
                  <p:txBody>
                    <a:bodyPr/>
                    <a:lstStyle/>
                    <a:p>
                      <a:endParaRPr lang="en-US"/>
                    </a:p>
                  </p:txBody>
                </p:sp>
                <p:sp>
                  <p:nvSpPr>
                    <p:cNvPr id="2092" name="Line 3002"/>
                    <p:cNvSpPr>
                      <a:spLocks noChangeShapeType="1"/>
                    </p:cNvSpPr>
                    <p:nvPr/>
                  </p:nvSpPr>
                  <p:spPr bwMode="auto">
                    <a:xfrm>
                      <a:off x="3071" y="2393"/>
                      <a:ext cx="1" cy="102"/>
                    </a:xfrm>
                    <a:prstGeom prst="line">
                      <a:avLst/>
                    </a:prstGeom>
                    <a:grpFill/>
                    <a:ln w="9525">
                      <a:solidFill>
                        <a:schemeClr val="tx1"/>
                      </a:solidFill>
                      <a:round/>
                      <a:headEnd/>
                      <a:tailEnd/>
                    </a:ln>
                    <a:extLst/>
                  </p:spPr>
                  <p:txBody>
                    <a:bodyPr/>
                    <a:lstStyle/>
                    <a:p>
                      <a:endParaRPr lang="en-US"/>
                    </a:p>
                  </p:txBody>
                </p:sp>
              </p:grpSp>
              <p:grpSp>
                <p:nvGrpSpPr>
                  <p:cNvPr id="2049" name="Group 3008"/>
                  <p:cNvGrpSpPr>
                    <a:grpSpLocks/>
                  </p:cNvGrpSpPr>
                  <p:nvPr/>
                </p:nvGrpSpPr>
                <p:grpSpPr bwMode="auto">
                  <a:xfrm>
                    <a:off x="2978" y="2258"/>
                    <a:ext cx="124" cy="136"/>
                    <a:chOff x="2978" y="2258"/>
                    <a:chExt cx="124" cy="136"/>
                  </a:xfrm>
                  <a:grpFill/>
                </p:grpSpPr>
                <p:sp>
                  <p:nvSpPr>
                    <p:cNvPr id="2085" name="Freeform 3004"/>
                    <p:cNvSpPr>
                      <a:spLocks/>
                    </p:cNvSpPr>
                    <p:nvPr/>
                  </p:nvSpPr>
                  <p:spPr bwMode="auto">
                    <a:xfrm>
                      <a:off x="2978" y="2258"/>
                      <a:ext cx="124" cy="136"/>
                    </a:xfrm>
                    <a:custGeom>
                      <a:avLst/>
                      <a:gdLst>
                        <a:gd name="T0" fmla="*/ 63 w 247"/>
                        <a:gd name="T1" fmla="*/ 0 h 273"/>
                        <a:gd name="T2" fmla="*/ 0 w 247"/>
                        <a:gd name="T3" fmla="*/ 69 h 273"/>
                        <a:gd name="T4" fmla="*/ 0 w 247"/>
                        <a:gd name="T5" fmla="*/ 273 h 273"/>
                        <a:gd name="T6" fmla="*/ 186 w 247"/>
                        <a:gd name="T7" fmla="*/ 273 h 273"/>
                        <a:gd name="T8" fmla="*/ 247 w 247"/>
                        <a:gd name="T9" fmla="*/ 205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69"/>
                          </a:lnTo>
                          <a:lnTo>
                            <a:pt x="0" y="273"/>
                          </a:lnTo>
                          <a:lnTo>
                            <a:pt x="186" y="273"/>
                          </a:lnTo>
                          <a:lnTo>
                            <a:pt x="247" y="205"/>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2086" name="Line 3005"/>
                    <p:cNvSpPr>
                      <a:spLocks noChangeShapeType="1"/>
                    </p:cNvSpPr>
                    <p:nvPr/>
                  </p:nvSpPr>
                  <p:spPr bwMode="auto">
                    <a:xfrm flipH="1">
                      <a:off x="2978" y="2292"/>
                      <a:ext cx="93" cy="1"/>
                    </a:xfrm>
                    <a:prstGeom prst="line">
                      <a:avLst/>
                    </a:prstGeom>
                    <a:grpFill/>
                    <a:ln w="9525">
                      <a:solidFill>
                        <a:schemeClr val="tx1"/>
                      </a:solidFill>
                      <a:round/>
                      <a:headEnd/>
                      <a:tailEnd/>
                    </a:ln>
                    <a:extLst/>
                  </p:spPr>
                  <p:txBody>
                    <a:bodyPr/>
                    <a:lstStyle/>
                    <a:p>
                      <a:endParaRPr lang="en-US"/>
                    </a:p>
                  </p:txBody>
                </p:sp>
                <p:sp>
                  <p:nvSpPr>
                    <p:cNvPr id="2087" name="Line 3006"/>
                    <p:cNvSpPr>
                      <a:spLocks noChangeShapeType="1"/>
                    </p:cNvSpPr>
                    <p:nvPr/>
                  </p:nvSpPr>
                  <p:spPr bwMode="auto">
                    <a:xfrm flipV="1">
                      <a:off x="3071" y="2258"/>
                      <a:ext cx="31" cy="34"/>
                    </a:xfrm>
                    <a:prstGeom prst="line">
                      <a:avLst/>
                    </a:prstGeom>
                    <a:grpFill/>
                    <a:ln w="9525">
                      <a:solidFill>
                        <a:schemeClr val="tx1"/>
                      </a:solidFill>
                      <a:round/>
                      <a:headEnd/>
                      <a:tailEnd/>
                    </a:ln>
                    <a:extLst/>
                  </p:spPr>
                  <p:txBody>
                    <a:bodyPr/>
                    <a:lstStyle/>
                    <a:p>
                      <a:endParaRPr lang="en-US"/>
                    </a:p>
                  </p:txBody>
                </p:sp>
                <p:sp>
                  <p:nvSpPr>
                    <p:cNvPr id="2088" name="Line 3007"/>
                    <p:cNvSpPr>
                      <a:spLocks noChangeShapeType="1"/>
                    </p:cNvSpPr>
                    <p:nvPr/>
                  </p:nvSpPr>
                  <p:spPr bwMode="auto">
                    <a:xfrm>
                      <a:off x="3071" y="2292"/>
                      <a:ext cx="1" cy="102"/>
                    </a:xfrm>
                    <a:prstGeom prst="line">
                      <a:avLst/>
                    </a:prstGeom>
                    <a:grpFill/>
                    <a:ln w="9525">
                      <a:solidFill>
                        <a:schemeClr val="tx1"/>
                      </a:solidFill>
                      <a:round/>
                      <a:headEnd/>
                      <a:tailEnd/>
                    </a:ln>
                    <a:extLst/>
                  </p:spPr>
                  <p:txBody>
                    <a:bodyPr/>
                    <a:lstStyle/>
                    <a:p>
                      <a:endParaRPr lang="en-US"/>
                    </a:p>
                  </p:txBody>
                </p:sp>
              </p:grpSp>
              <p:grpSp>
                <p:nvGrpSpPr>
                  <p:cNvPr id="2050" name="Group 3013"/>
                  <p:cNvGrpSpPr>
                    <a:grpSpLocks/>
                  </p:cNvGrpSpPr>
                  <p:nvPr/>
                </p:nvGrpSpPr>
                <p:grpSpPr bwMode="auto">
                  <a:xfrm>
                    <a:off x="2978" y="2157"/>
                    <a:ext cx="124" cy="136"/>
                    <a:chOff x="2978" y="2157"/>
                    <a:chExt cx="124" cy="136"/>
                  </a:xfrm>
                  <a:grpFill/>
                </p:grpSpPr>
                <p:sp>
                  <p:nvSpPr>
                    <p:cNvPr id="2081" name="Freeform 3009"/>
                    <p:cNvSpPr>
                      <a:spLocks/>
                    </p:cNvSpPr>
                    <p:nvPr/>
                  </p:nvSpPr>
                  <p:spPr bwMode="auto">
                    <a:xfrm>
                      <a:off x="2978" y="2157"/>
                      <a:ext cx="124" cy="136"/>
                    </a:xfrm>
                    <a:custGeom>
                      <a:avLst/>
                      <a:gdLst>
                        <a:gd name="T0" fmla="*/ 63 w 247"/>
                        <a:gd name="T1" fmla="*/ 0 h 273"/>
                        <a:gd name="T2" fmla="*/ 0 w 247"/>
                        <a:gd name="T3" fmla="*/ 69 h 273"/>
                        <a:gd name="T4" fmla="*/ 0 w 247"/>
                        <a:gd name="T5" fmla="*/ 273 h 273"/>
                        <a:gd name="T6" fmla="*/ 186 w 247"/>
                        <a:gd name="T7" fmla="*/ 273 h 273"/>
                        <a:gd name="T8" fmla="*/ 247 w 247"/>
                        <a:gd name="T9" fmla="*/ 205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69"/>
                          </a:lnTo>
                          <a:lnTo>
                            <a:pt x="0" y="273"/>
                          </a:lnTo>
                          <a:lnTo>
                            <a:pt x="186" y="273"/>
                          </a:lnTo>
                          <a:lnTo>
                            <a:pt x="247" y="205"/>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2082" name="Line 3010"/>
                    <p:cNvSpPr>
                      <a:spLocks noChangeShapeType="1"/>
                    </p:cNvSpPr>
                    <p:nvPr/>
                  </p:nvSpPr>
                  <p:spPr bwMode="auto">
                    <a:xfrm flipH="1">
                      <a:off x="2978" y="2191"/>
                      <a:ext cx="93" cy="1"/>
                    </a:xfrm>
                    <a:prstGeom prst="line">
                      <a:avLst/>
                    </a:prstGeom>
                    <a:grpFill/>
                    <a:ln w="9525">
                      <a:solidFill>
                        <a:schemeClr val="tx1"/>
                      </a:solidFill>
                      <a:round/>
                      <a:headEnd/>
                      <a:tailEnd/>
                    </a:ln>
                    <a:extLst/>
                  </p:spPr>
                  <p:txBody>
                    <a:bodyPr/>
                    <a:lstStyle/>
                    <a:p>
                      <a:endParaRPr lang="en-US"/>
                    </a:p>
                  </p:txBody>
                </p:sp>
                <p:sp>
                  <p:nvSpPr>
                    <p:cNvPr id="2083" name="Line 3011"/>
                    <p:cNvSpPr>
                      <a:spLocks noChangeShapeType="1"/>
                    </p:cNvSpPr>
                    <p:nvPr/>
                  </p:nvSpPr>
                  <p:spPr bwMode="auto">
                    <a:xfrm flipV="1">
                      <a:off x="3071" y="2157"/>
                      <a:ext cx="31" cy="34"/>
                    </a:xfrm>
                    <a:prstGeom prst="line">
                      <a:avLst/>
                    </a:prstGeom>
                    <a:grpFill/>
                    <a:ln w="9525">
                      <a:solidFill>
                        <a:schemeClr val="tx1"/>
                      </a:solidFill>
                      <a:round/>
                      <a:headEnd/>
                      <a:tailEnd/>
                    </a:ln>
                    <a:extLst/>
                  </p:spPr>
                  <p:txBody>
                    <a:bodyPr/>
                    <a:lstStyle/>
                    <a:p>
                      <a:endParaRPr lang="en-US"/>
                    </a:p>
                  </p:txBody>
                </p:sp>
                <p:sp>
                  <p:nvSpPr>
                    <p:cNvPr id="2084" name="Line 3012"/>
                    <p:cNvSpPr>
                      <a:spLocks noChangeShapeType="1"/>
                    </p:cNvSpPr>
                    <p:nvPr/>
                  </p:nvSpPr>
                  <p:spPr bwMode="auto">
                    <a:xfrm>
                      <a:off x="3071" y="2191"/>
                      <a:ext cx="1" cy="102"/>
                    </a:xfrm>
                    <a:prstGeom prst="line">
                      <a:avLst/>
                    </a:prstGeom>
                    <a:grpFill/>
                    <a:ln w="9525">
                      <a:solidFill>
                        <a:schemeClr val="tx1"/>
                      </a:solidFill>
                      <a:round/>
                      <a:headEnd/>
                      <a:tailEnd/>
                    </a:ln>
                    <a:extLst/>
                  </p:spPr>
                  <p:txBody>
                    <a:bodyPr/>
                    <a:lstStyle/>
                    <a:p>
                      <a:endParaRPr lang="en-US"/>
                    </a:p>
                  </p:txBody>
                </p:sp>
              </p:grpSp>
              <p:grpSp>
                <p:nvGrpSpPr>
                  <p:cNvPr id="2051" name="Group 3018"/>
                  <p:cNvGrpSpPr>
                    <a:grpSpLocks/>
                  </p:cNvGrpSpPr>
                  <p:nvPr/>
                </p:nvGrpSpPr>
                <p:grpSpPr bwMode="auto">
                  <a:xfrm>
                    <a:off x="2978" y="2056"/>
                    <a:ext cx="124" cy="136"/>
                    <a:chOff x="2978" y="2056"/>
                    <a:chExt cx="124" cy="136"/>
                  </a:xfrm>
                  <a:grpFill/>
                </p:grpSpPr>
                <p:sp>
                  <p:nvSpPr>
                    <p:cNvPr id="2077" name="Freeform 3014"/>
                    <p:cNvSpPr>
                      <a:spLocks/>
                    </p:cNvSpPr>
                    <p:nvPr/>
                  </p:nvSpPr>
                  <p:spPr bwMode="auto">
                    <a:xfrm>
                      <a:off x="2978" y="2056"/>
                      <a:ext cx="124" cy="136"/>
                    </a:xfrm>
                    <a:custGeom>
                      <a:avLst/>
                      <a:gdLst>
                        <a:gd name="T0" fmla="*/ 63 w 247"/>
                        <a:gd name="T1" fmla="*/ 0 h 273"/>
                        <a:gd name="T2" fmla="*/ 0 w 247"/>
                        <a:gd name="T3" fmla="*/ 69 h 273"/>
                        <a:gd name="T4" fmla="*/ 0 w 247"/>
                        <a:gd name="T5" fmla="*/ 273 h 273"/>
                        <a:gd name="T6" fmla="*/ 186 w 247"/>
                        <a:gd name="T7" fmla="*/ 273 h 273"/>
                        <a:gd name="T8" fmla="*/ 247 w 247"/>
                        <a:gd name="T9" fmla="*/ 206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69"/>
                          </a:lnTo>
                          <a:lnTo>
                            <a:pt x="0" y="273"/>
                          </a:lnTo>
                          <a:lnTo>
                            <a:pt x="186" y="273"/>
                          </a:lnTo>
                          <a:lnTo>
                            <a:pt x="247" y="206"/>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2078" name="Line 3015"/>
                    <p:cNvSpPr>
                      <a:spLocks noChangeShapeType="1"/>
                    </p:cNvSpPr>
                    <p:nvPr/>
                  </p:nvSpPr>
                  <p:spPr bwMode="auto">
                    <a:xfrm flipH="1">
                      <a:off x="2978" y="2091"/>
                      <a:ext cx="93" cy="1"/>
                    </a:xfrm>
                    <a:prstGeom prst="line">
                      <a:avLst/>
                    </a:prstGeom>
                    <a:grpFill/>
                    <a:ln w="9525">
                      <a:solidFill>
                        <a:schemeClr val="tx1"/>
                      </a:solidFill>
                      <a:round/>
                      <a:headEnd/>
                      <a:tailEnd/>
                    </a:ln>
                    <a:extLst/>
                  </p:spPr>
                  <p:txBody>
                    <a:bodyPr/>
                    <a:lstStyle/>
                    <a:p>
                      <a:endParaRPr lang="en-US"/>
                    </a:p>
                  </p:txBody>
                </p:sp>
                <p:sp>
                  <p:nvSpPr>
                    <p:cNvPr id="2079" name="Line 3016"/>
                    <p:cNvSpPr>
                      <a:spLocks noChangeShapeType="1"/>
                    </p:cNvSpPr>
                    <p:nvPr/>
                  </p:nvSpPr>
                  <p:spPr bwMode="auto">
                    <a:xfrm flipV="1">
                      <a:off x="3071" y="2056"/>
                      <a:ext cx="31" cy="35"/>
                    </a:xfrm>
                    <a:prstGeom prst="line">
                      <a:avLst/>
                    </a:prstGeom>
                    <a:grpFill/>
                    <a:ln w="9525">
                      <a:solidFill>
                        <a:schemeClr val="tx1"/>
                      </a:solidFill>
                      <a:round/>
                      <a:headEnd/>
                      <a:tailEnd/>
                    </a:ln>
                    <a:extLst/>
                  </p:spPr>
                  <p:txBody>
                    <a:bodyPr/>
                    <a:lstStyle/>
                    <a:p>
                      <a:endParaRPr lang="en-US"/>
                    </a:p>
                  </p:txBody>
                </p:sp>
                <p:sp>
                  <p:nvSpPr>
                    <p:cNvPr id="2080" name="Line 3017"/>
                    <p:cNvSpPr>
                      <a:spLocks noChangeShapeType="1"/>
                    </p:cNvSpPr>
                    <p:nvPr/>
                  </p:nvSpPr>
                  <p:spPr bwMode="auto">
                    <a:xfrm>
                      <a:off x="3071" y="2091"/>
                      <a:ext cx="1" cy="101"/>
                    </a:xfrm>
                    <a:prstGeom prst="line">
                      <a:avLst/>
                    </a:prstGeom>
                    <a:grpFill/>
                    <a:ln w="9525">
                      <a:solidFill>
                        <a:schemeClr val="tx1"/>
                      </a:solidFill>
                      <a:round/>
                      <a:headEnd/>
                      <a:tailEnd/>
                    </a:ln>
                    <a:extLst/>
                  </p:spPr>
                  <p:txBody>
                    <a:bodyPr/>
                    <a:lstStyle/>
                    <a:p>
                      <a:endParaRPr lang="en-US"/>
                    </a:p>
                  </p:txBody>
                </p:sp>
              </p:grpSp>
              <p:grpSp>
                <p:nvGrpSpPr>
                  <p:cNvPr id="2052" name="Group 3023"/>
                  <p:cNvGrpSpPr>
                    <a:grpSpLocks/>
                  </p:cNvGrpSpPr>
                  <p:nvPr/>
                </p:nvGrpSpPr>
                <p:grpSpPr bwMode="auto">
                  <a:xfrm>
                    <a:off x="2978" y="1955"/>
                    <a:ext cx="124" cy="136"/>
                    <a:chOff x="2978" y="1955"/>
                    <a:chExt cx="124" cy="136"/>
                  </a:xfrm>
                  <a:grpFill/>
                </p:grpSpPr>
                <p:sp>
                  <p:nvSpPr>
                    <p:cNvPr id="2073" name="Freeform 3019"/>
                    <p:cNvSpPr>
                      <a:spLocks/>
                    </p:cNvSpPr>
                    <p:nvPr/>
                  </p:nvSpPr>
                  <p:spPr bwMode="auto">
                    <a:xfrm>
                      <a:off x="2978" y="1955"/>
                      <a:ext cx="124" cy="136"/>
                    </a:xfrm>
                    <a:custGeom>
                      <a:avLst/>
                      <a:gdLst>
                        <a:gd name="T0" fmla="*/ 63 w 247"/>
                        <a:gd name="T1" fmla="*/ 0 h 273"/>
                        <a:gd name="T2" fmla="*/ 0 w 247"/>
                        <a:gd name="T3" fmla="*/ 69 h 273"/>
                        <a:gd name="T4" fmla="*/ 0 w 247"/>
                        <a:gd name="T5" fmla="*/ 273 h 273"/>
                        <a:gd name="T6" fmla="*/ 186 w 247"/>
                        <a:gd name="T7" fmla="*/ 273 h 273"/>
                        <a:gd name="T8" fmla="*/ 247 w 247"/>
                        <a:gd name="T9" fmla="*/ 206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69"/>
                          </a:lnTo>
                          <a:lnTo>
                            <a:pt x="0" y="273"/>
                          </a:lnTo>
                          <a:lnTo>
                            <a:pt x="186" y="273"/>
                          </a:lnTo>
                          <a:lnTo>
                            <a:pt x="247" y="206"/>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2074" name="Line 3020"/>
                    <p:cNvSpPr>
                      <a:spLocks noChangeShapeType="1"/>
                    </p:cNvSpPr>
                    <p:nvPr/>
                  </p:nvSpPr>
                  <p:spPr bwMode="auto">
                    <a:xfrm flipH="1">
                      <a:off x="2978" y="1990"/>
                      <a:ext cx="93" cy="1"/>
                    </a:xfrm>
                    <a:prstGeom prst="line">
                      <a:avLst/>
                    </a:prstGeom>
                    <a:grpFill/>
                    <a:ln w="9525">
                      <a:solidFill>
                        <a:schemeClr val="tx1"/>
                      </a:solidFill>
                      <a:round/>
                      <a:headEnd/>
                      <a:tailEnd/>
                    </a:ln>
                    <a:extLst/>
                  </p:spPr>
                  <p:txBody>
                    <a:bodyPr/>
                    <a:lstStyle/>
                    <a:p>
                      <a:endParaRPr lang="en-US"/>
                    </a:p>
                  </p:txBody>
                </p:sp>
                <p:sp>
                  <p:nvSpPr>
                    <p:cNvPr id="2075" name="Line 3021"/>
                    <p:cNvSpPr>
                      <a:spLocks noChangeShapeType="1"/>
                    </p:cNvSpPr>
                    <p:nvPr/>
                  </p:nvSpPr>
                  <p:spPr bwMode="auto">
                    <a:xfrm flipV="1">
                      <a:off x="3071" y="1955"/>
                      <a:ext cx="31" cy="35"/>
                    </a:xfrm>
                    <a:prstGeom prst="line">
                      <a:avLst/>
                    </a:prstGeom>
                    <a:grpFill/>
                    <a:ln w="9525">
                      <a:solidFill>
                        <a:schemeClr val="tx1"/>
                      </a:solidFill>
                      <a:round/>
                      <a:headEnd/>
                      <a:tailEnd/>
                    </a:ln>
                    <a:extLst/>
                  </p:spPr>
                  <p:txBody>
                    <a:bodyPr/>
                    <a:lstStyle/>
                    <a:p>
                      <a:endParaRPr lang="en-US"/>
                    </a:p>
                  </p:txBody>
                </p:sp>
                <p:sp>
                  <p:nvSpPr>
                    <p:cNvPr id="2076" name="Line 3022"/>
                    <p:cNvSpPr>
                      <a:spLocks noChangeShapeType="1"/>
                    </p:cNvSpPr>
                    <p:nvPr/>
                  </p:nvSpPr>
                  <p:spPr bwMode="auto">
                    <a:xfrm>
                      <a:off x="3071" y="1990"/>
                      <a:ext cx="1" cy="101"/>
                    </a:xfrm>
                    <a:prstGeom prst="line">
                      <a:avLst/>
                    </a:prstGeom>
                    <a:grpFill/>
                    <a:ln w="9525">
                      <a:solidFill>
                        <a:schemeClr val="tx1"/>
                      </a:solidFill>
                      <a:round/>
                      <a:headEnd/>
                      <a:tailEnd/>
                    </a:ln>
                    <a:extLst/>
                  </p:spPr>
                  <p:txBody>
                    <a:bodyPr/>
                    <a:lstStyle/>
                    <a:p>
                      <a:endParaRPr lang="en-US"/>
                    </a:p>
                  </p:txBody>
                </p:sp>
              </p:grpSp>
              <p:grpSp>
                <p:nvGrpSpPr>
                  <p:cNvPr id="2053" name="Group 3028"/>
                  <p:cNvGrpSpPr>
                    <a:grpSpLocks/>
                  </p:cNvGrpSpPr>
                  <p:nvPr/>
                </p:nvGrpSpPr>
                <p:grpSpPr bwMode="auto">
                  <a:xfrm>
                    <a:off x="2883" y="1854"/>
                    <a:ext cx="123" cy="137"/>
                    <a:chOff x="2883" y="1854"/>
                    <a:chExt cx="123" cy="137"/>
                  </a:xfrm>
                  <a:grpFill/>
                </p:grpSpPr>
                <p:sp>
                  <p:nvSpPr>
                    <p:cNvPr id="2069" name="Freeform 3024"/>
                    <p:cNvSpPr>
                      <a:spLocks/>
                    </p:cNvSpPr>
                    <p:nvPr/>
                  </p:nvSpPr>
                  <p:spPr bwMode="auto">
                    <a:xfrm>
                      <a:off x="2883" y="1854"/>
                      <a:ext cx="123" cy="137"/>
                    </a:xfrm>
                    <a:custGeom>
                      <a:avLst/>
                      <a:gdLst>
                        <a:gd name="T0" fmla="*/ 62 w 246"/>
                        <a:gd name="T1" fmla="*/ 0 h 273"/>
                        <a:gd name="T2" fmla="*/ 0 w 246"/>
                        <a:gd name="T3" fmla="*/ 69 h 273"/>
                        <a:gd name="T4" fmla="*/ 0 w 246"/>
                        <a:gd name="T5" fmla="*/ 273 h 273"/>
                        <a:gd name="T6" fmla="*/ 185 w 246"/>
                        <a:gd name="T7" fmla="*/ 273 h 273"/>
                        <a:gd name="T8" fmla="*/ 246 w 246"/>
                        <a:gd name="T9" fmla="*/ 206 h 273"/>
                        <a:gd name="T10" fmla="*/ 246 w 246"/>
                        <a:gd name="T11" fmla="*/ 0 h 273"/>
                        <a:gd name="T12" fmla="*/ 62 w 246"/>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6" h="273">
                          <a:moveTo>
                            <a:pt x="62" y="0"/>
                          </a:moveTo>
                          <a:lnTo>
                            <a:pt x="0" y="69"/>
                          </a:lnTo>
                          <a:lnTo>
                            <a:pt x="0" y="273"/>
                          </a:lnTo>
                          <a:lnTo>
                            <a:pt x="185" y="273"/>
                          </a:lnTo>
                          <a:lnTo>
                            <a:pt x="246" y="206"/>
                          </a:lnTo>
                          <a:lnTo>
                            <a:pt x="246" y="0"/>
                          </a:lnTo>
                          <a:lnTo>
                            <a:pt x="62" y="0"/>
                          </a:lnTo>
                          <a:close/>
                        </a:path>
                      </a:pathLst>
                    </a:custGeom>
                    <a:grpFill/>
                    <a:ln w="9525">
                      <a:solidFill>
                        <a:schemeClr val="tx1"/>
                      </a:solidFill>
                      <a:prstDash val="solid"/>
                      <a:round/>
                      <a:headEnd/>
                      <a:tailEnd/>
                    </a:ln>
                  </p:spPr>
                  <p:txBody>
                    <a:bodyPr/>
                    <a:lstStyle/>
                    <a:p>
                      <a:endParaRPr lang="en-US"/>
                    </a:p>
                  </p:txBody>
                </p:sp>
                <p:sp>
                  <p:nvSpPr>
                    <p:cNvPr id="2070" name="Line 3025"/>
                    <p:cNvSpPr>
                      <a:spLocks noChangeShapeType="1"/>
                    </p:cNvSpPr>
                    <p:nvPr/>
                  </p:nvSpPr>
                  <p:spPr bwMode="auto">
                    <a:xfrm flipH="1">
                      <a:off x="2883" y="1889"/>
                      <a:ext cx="93" cy="1"/>
                    </a:xfrm>
                    <a:prstGeom prst="line">
                      <a:avLst/>
                    </a:prstGeom>
                    <a:grpFill/>
                    <a:ln w="9525">
                      <a:solidFill>
                        <a:schemeClr val="tx1"/>
                      </a:solidFill>
                      <a:round/>
                      <a:headEnd/>
                      <a:tailEnd/>
                    </a:ln>
                    <a:extLst/>
                  </p:spPr>
                  <p:txBody>
                    <a:bodyPr/>
                    <a:lstStyle/>
                    <a:p>
                      <a:endParaRPr lang="en-US"/>
                    </a:p>
                  </p:txBody>
                </p:sp>
                <p:sp>
                  <p:nvSpPr>
                    <p:cNvPr id="2071" name="Line 3026"/>
                    <p:cNvSpPr>
                      <a:spLocks noChangeShapeType="1"/>
                    </p:cNvSpPr>
                    <p:nvPr/>
                  </p:nvSpPr>
                  <p:spPr bwMode="auto">
                    <a:xfrm flipV="1">
                      <a:off x="2976" y="1854"/>
                      <a:ext cx="30" cy="35"/>
                    </a:xfrm>
                    <a:prstGeom prst="line">
                      <a:avLst/>
                    </a:prstGeom>
                    <a:grpFill/>
                    <a:ln w="9525">
                      <a:solidFill>
                        <a:schemeClr val="tx1"/>
                      </a:solidFill>
                      <a:round/>
                      <a:headEnd/>
                      <a:tailEnd/>
                    </a:ln>
                    <a:extLst/>
                  </p:spPr>
                  <p:txBody>
                    <a:bodyPr/>
                    <a:lstStyle/>
                    <a:p>
                      <a:endParaRPr lang="en-US"/>
                    </a:p>
                  </p:txBody>
                </p:sp>
                <p:sp>
                  <p:nvSpPr>
                    <p:cNvPr id="2072" name="Line 3027"/>
                    <p:cNvSpPr>
                      <a:spLocks noChangeShapeType="1"/>
                    </p:cNvSpPr>
                    <p:nvPr/>
                  </p:nvSpPr>
                  <p:spPr bwMode="auto">
                    <a:xfrm>
                      <a:off x="2976" y="1889"/>
                      <a:ext cx="1" cy="102"/>
                    </a:xfrm>
                    <a:prstGeom prst="line">
                      <a:avLst/>
                    </a:prstGeom>
                    <a:grpFill/>
                    <a:ln w="9525">
                      <a:solidFill>
                        <a:schemeClr val="tx1"/>
                      </a:solidFill>
                      <a:round/>
                      <a:headEnd/>
                      <a:tailEnd/>
                    </a:ln>
                    <a:extLst/>
                  </p:spPr>
                  <p:txBody>
                    <a:bodyPr/>
                    <a:lstStyle/>
                    <a:p>
                      <a:endParaRPr lang="en-US"/>
                    </a:p>
                  </p:txBody>
                </p:sp>
              </p:grpSp>
              <p:grpSp>
                <p:nvGrpSpPr>
                  <p:cNvPr id="2054" name="Group 3033"/>
                  <p:cNvGrpSpPr>
                    <a:grpSpLocks/>
                  </p:cNvGrpSpPr>
                  <p:nvPr/>
                </p:nvGrpSpPr>
                <p:grpSpPr bwMode="auto">
                  <a:xfrm>
                    <a:off x="2978" y="1854"/>
                    <a:ext cx="124" cy="137"/>
                    <a:chOff x="2978" y="1854"/>
                    <a:chExt cx="124" cy="137"/>
                  </a:xfrm>
                  <a:grpFill/>
                </p:grpSpPr>
                <p:sp>
                  <p:nvSpPr>
                    <p:cNvPr id="2065" name="Freeform 3029"/>
                    <p:cNvSpPr>
                      <a:spLocks/>
                    </p:cNvSpPr>
                    <p:nvPr/>
                  </p:nvSpPr>
                  <p:spPr bwMode="auto">
                    <a:xfrm>
                      <a:off x="2978" y="1854"/>
                      <a:ext cx="124" cy="137"/>
                    </a:xfrm>
                    <a:custGeom>
                      <a:avLst/>
                      <a:gdLst>
                        <a:gd name="T0" fmla="*/ 63 w 247"/>
                        <a:gd name="T1" fmla="*/ 0 h 273"/>
                        <a:gd name="T2" fmla="*/ 0 w 247"/>
                        <a:gd name="T3" fmla="*/ 69 h 273"/>
                        <a:gd name="T4" fmla="*/ 0 w 247"/>
                        <a:gd name="T5" fmla="*/ 273 h 273"/>
                        <a:gd name="T6" fmla="*/ 186 w 247"/>
                        <a:gd name="T7" fmla="*/ 273 h 273"/>
                        <a:gd name="T8" fmla="*/ 247 w 247"/>
                        <a:gd name="T9" fmla="*/ 206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69"/>
                          </a:lnTo>
                          <a:lnTo>
                            <a:pt x="0" y="273"/>
                          </a:lnTo>
                          <a:lnTo>
                            <a:pt x="186" y="273"/>
                          </a:lnTo>
                          <a:lnTo>
                            <a:pt x="247" y="206"/>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2066" name="Line 3030"/>
                    <p:cNvSpPr>
                      <a:spLocks noChangeShapeType="1"/>
                    </p:cNvSpPr>
                    <p:nvPr/>
                  </p:nvSpPr>
                  <p:spPr bwMode="auto">
                    <a:xfrm flipH="1">
                      <a:off x="2978" y="1889"/>
                      <a:ext cx="93" cy="1"/>
                    </a:xfrm>
                    <a:prstGeom prst="line">
                      <a:avLst/>
                    </a:prstGeom>
                    <a:grpFill/>
                    <a:ln w="9525">
                      <a:solidFill>
                        <a:schemeClr val="tx1"/>
                      </a:solidFill>
                      <a:round/>
                      <a:headEnd/>
                      <a:tailEnd/>
                    </a:ln>
                    <a:extLst/>
                  </p:spPr>
                  <p:txBody>
                    <a:bodyPr/>
                    <a:lstStyle/>
                    <a:p>
                      <a:endParaRPr lang="en-US"/>
                    </a:p>
                  </p:txBody>
                </p:sp>
                <p:sp>
                  <p:nvSpPr>
                    <p:cNvPr id="2067" name="Line 3031"/>
                    <p:cNvSpPr>
                      <a:spLocks noChangeShapeType="1"/>
                    </p:cNvSpPr>
                    <p:nvPr/>
                  </p:nvSpPr>
                  <p:spPr bwMode="auto">
                    <a:xfrm flipV="1">
                      <a:off x="3071" y="1854"/>
                      <a:ext cx="31" cy="35"/>
                    </a:xfrm>
                    <a:prstGeom prst="line">
                      <a:avLst/>
                    </a:prstGeom>
                    <a:grpFill/>
                    <a:ln w="9525">
                      <a:solidFill>
                        <a:schemeClr val="tx1"/>
                      </a:solidFill>
                      <a:round/>
                      <a:headEnd/>
                      <a:tailEnd/>
                    </a:ln>
                    <a:extLst/>
                  </p:spPr>
                  <p:txBody>
                    <a:bodyPr/>
                    <a:lstStyle/>
                    <a:p>
                      <a:endParaRPr lang="en-US"/>
                    </a:p>
                  </p:txBody>
                </p:sp>
                <p:sp>
                  <p:nvSpPr>
                    <p:cNvPr id="2068" name="Line 3032"/>
                    <p:cNvSpPr>
                      <a:spLocks noChangeShapeType="1"/>
                    </p:cNvSpPr>
                    <p:nvPr/>
                  </p:nvSpPr>
                  <p:spPr bwMode="auto">
                    <a:xfrm>
                      <a:off x="3071" y="1889"/>
                      <a:ext cx="1" cy="102"/>
                    </a:xfrm>
                    <a:prstGeom prst="line">
                      <a:avLst/>
                    </a:prstGeom>
                    <a:grpFill/>
                    <a:ln w="9525">
                      <a:solidFill>
                        <a:schemeClr val="tx1"/>
                      </a:solidFill>
                      <a:round/>
                      <a:headEnd/>
                      <a:tailEnd/>
                    </a:ln>
                    <a:extLst/>
                  </p:spPr>
                  <p:txBody>
                    <a:bodyPr/>
                    <a:lstStyle/>
                    <a:p>
                      <a:endParaRPr lang="en-US"/>
                    </a:p>
                  </p:txBody>
                </p:sp>
              </p:grpSp>
              <p:grpSp>
                <p:nvGrpSpPr>
                  <p:cNvPr id="2055" name="Group 3038"/>
                  <p:cNvGrpSpPr>
                    <a:grpSpLocks/>
                  </p:cNvGrpSpPr>
                  <p:nvPr/>
                </p:nvGrpSpPr>
                <p:grpSpPr bwMode="auto">
                  <a:xfrm>
                    <a:off x="2883" y="1753"/>
                    <a:ext cx="123" cy="137"/>
                    <a:chOff x="2883" y="1753"/>
                    <a:chExt cx="123" cy="137"/>
                  </a:xfrm>
                  <a:grpFill/>
                </p:grpSpPr>
                <p:sp>
                  <p:nvSpPr>
                    <p:cNvPr id="2061" name="Freeform 3034"/>
                    <p:cNvSpPr>
                      <a:spLocks/>
                    </p:cNvSpPr>
                    <p:nvPr/>
                  </p:nvSpPr>
                  <p:spPr bwMode="auto">
                    <a:xfrm>
                      <a:off x="2883" y="1753"/>
                      <a:ext cx="123" cy="137"/>
                    </a:xfrm>
                    <a:custGeom>
                      <a:avLst/>
                      <a:gdLst>
                        <a:gd name="T0" fmla="*/ 62 w 246"/>
                        <a:gd name="T1" fmla="*/ 0 h 273"/>
                        <a:gd name="T2" fmla="*/ 0 w 246"/>
                        <a:gd name="T3" fmla="*/ 69 h 273"/>
                        <a:gd name="T4" fmla="*/ 0 w 246"/>
                        <a:gd name="T5" fmla="*/ 273 h 273"/>
                        <a:gd name="T6" fmla="*/ 185 w 246"/>
                        <a:gd name="T7" fmla="*/ 273 h 273"/>
                        <a:gd name="T8" fmla="*/ 246 w 246"/>
                        <a:gd name="T9" fmla="*/ 206 h 273"/>
                        <a:gd name="T10" fmla="*/ 246 w 246"/>
                        <a:gd name="T11" fmla="*/ 0 h 273"/>
                        <a:gd name="T12" fmla="*/ 62 w 246"/>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6" h="273">
                          <a:moveTo>
                            <a:pt x="62" y="0"/>
                          </a:moveTo>
                          <a:lnTo>
                            <a:pt x="0" y="69"/>
                          </a:lnTo>
                          <a:lnTo>
                            <a:pt x="0" y="273"/>
                          </a:lnTo>
                          <a:lnTo>
                            <a:pt x="185" y="273"/>
                          </a:lnTo>
                          <a:lnTo>
                            <a:pt x="246" y="206"/>
                          </a:lnTo>
                          <a:lnTo>
                            <a:pt x="246" y="0"/>
                          </a:lnTo>
                          <a:lnTo>
                            <a:pt x="62" y="0"/>
                          </a:lnTo>
                          <a:close/>
                        </a:path>
                      </a:pathLst>
                    </a:custGeom>
                    <a:grpFill/>
                    <a:ln w="9525">
                      <a:solidFill>
                        <a:schemeClr val="tx1"/>
                      </a:solidFill>
                      <a:prstDash val="solid"/>
                      <a:round/>
                      <a:headEnd/>
                      <a:tailEnd/>
                    </a:ln>
                  </p:spPr>
                  <p:txBody>
                    <a:bodyPr/>
                    <a:lstStyle/>
                    <a:p>
                      <a:endParaRPr lang="en-US"/>
                    </a:p>
                  </p:txBody>
                </p:sp>
                <p:sp>
                  <p:nvSpPr>
                    <p:cNvPr id="2062" name="Line 3035"/>
                    <p:cNvSpPr>
                      <a:spLocks noChangeShapeType="1"/>
                    </p:cNvSpPr>
                    <p:nvPr/>
                  </p:nvSpPr>
                  <p:spPr bwMode="auto">
                    <a:xfrm flipH="1">
                      <a:off x="2883" y="1788"/>
                      <a:ext cx="93" cy="1"/>
                    </a:xfrm>
                    <a:prstGeom prst="line">
                      <a:avLst/>
                    </a:prstGeom>
                    <a:grpFill/>
                    <a:ln w="9525">
                      <a:solidFill>
                        <a:schemeClr val="tx1"/>
                      </a:solidFill>
                      <a:round/>
                      <a:headEnd/>
                      <a:tailEnd/>
                    </a:ln>
                    <a:extLst/>
                  </p:spPr>
                  <p:txBody>
                    <a:bodyPr/>
                    <a:lstStyle/>
                    <a:p>
                      <a:endParaRPr lang="en-US"/>
                    </a:p>
                  </p:txBody>
                </p:sp>
                <p:sp>
                  <p:nvSpPr>
                    <p:cNvPr id="2063" name="Line 3036"/>
                    <p:cNvSpPr>
                      <a:spLocks noChangeShapeType="1"/>
                    </p:cNvSpPr>
                    <p:nvPr/>
                  </p:nvSpPr>
                  <p:spPr bwMode="auto">
                    <a:xfrm flipV="1">
                      <a:off x="2976" y="1753"/>
                      <a:ext cx="30" cy="35"/>
                    </a:xfrm>
                    <a:prstGeom prst="line">
                      <a:avLst/>
                    </a:prstGeom>
                    <a:grpFill/>
                    <a:ln w="9525">
                      <a:solidFill>
                        <a:schemeClr val="tx1"/>
                      </a:solidFill>
                      <a:round/>
                      <a:headEnd/>
                      <a:tailEnd/>
                    </a:ln>
                    <a:extLst/>
                  </p:spPr>
                  <p:txBody>
                    <a:bodyPr/>
                    <a:lstStyle/>
                    <a:p>
                      <a:endParaRPr lang="en-US"/>
                    </a:p>
                  </p:txBody>
                </p:sp>
                <p:sp>
                  <p:nvSpPr>
                    <p:cNvPr id="2064" name="Line 3037"/>
                    <p:cNvSpPr>
                      <a:spLocks noChangeShapeType="1"/>
                    </p:cNvSpPr>
                    <p:nvPr/>
                  </p:nvSpPr>
                  <p:spPr bwMode="auto">
                    <a:xfrm>
                      <a:off x="2976" y="1788"/>
                      <a:ext cx="1" cy="102"/>
                    </a:xfrm>
                    <a:prstGeom prst="line">
                      <a:avLst/>
                    </a:prstGeom>
                    <a:grpFill/>
                    <a:ln w="9525">
                      <a:solidFill>
                        <a:schemeClr val="tx1"/>
                      </a:solidFill>
                      <a:round/>
                      <a:headEnd/>
                      <a:tailEnd/>
                    </a:ln>
                    <a:extLst/>
                  </p:spPr>
                  <p:txBody>
                    <a:bodyPr/>
                    <a:lstStyle/>
                    <a:p>
                      <a:endParaRPr lang="en-US"/>
                    </a:p>
                  </p:txBody>
                </p:sp>
              </p:grpSp>
              <p:grpSp>
                <p:nvGrpSpPr>
                  <p:cNvPr id="2056" name="Group 3043"/>
                  <p:cNvGrpSpPr>
                    <a:grpSpLocks/>
                  </p:cNvGrpSpPr>
                  <p:nvPr/>
                </p:nvGrpSpPr>
                <p:grpSpPr bwMode="auto">
                  <a:xfrm>
                    <a:off x="2978" y="1753"/>
                    <a:ext cx="124" cy="137"/>
                    <a:chOff x="2978" y="1753"/>
                    <a:chExt cx="124" cy="137"/>
                  </a:xfrm>
                  <a:grpFill/>
                </p:grpSpPr>
                <p:sp>
                  <p:nvSpPr>
                    <p:cNvPr id="2057" name="Freeform 3039"/>
                    <p:cNvSpPr>
                      <a:spLocks/>
                    </p:cNvSpPr>
                    <p:nvPr/>
                  </p:nvSpPr>
                  <p:spPr bwMode="auto">
                    <a:xfrm>
                      <a:off x="2978" y="1753"/>
                      <a:ext cx="124" cy="137"/>
                    </a:xfrm>
                    <a:custGeom>
                      <a:avLst/>
                      <a:gdLst>
                        <a:gd name="T0" fmla="*/ 63 w 247"/>
                        <a:gd name="T1" fmla="*/ 0 h 273"/>
                        <a:gd name="T2" fmla="*/ 0 w 247"/>
                        <a:gd name="T3" fmla="*/ 69 h 273"/>
                        <a:gd name="T4" fmla="*/ 0 w 247"/>
                        <a:gd name="T5" fmla="*/ 273 h 273"/>
                        <a:gd name="T6" fmla="*/ 186 w 247"/>
                        <a:gd name="T7" fmla="*/ 273 h 273"/>
                        <a:gd name="T8" fmla="*/ 247 w 247"/>
                        <a:gd name="T9" fmla="*/ 206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69"/>
                          </a:lnTo>
                          <a:lnTo>
                            <a:pt x="0" y="273"/>
                          </a:lnTo>
                          <a:lnTo>
                            <a:pt x="186" y="273"/>
                          </a:lnTo>
                          <a:lnTo>
                            <a:pt x="247" y="206"/>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2058" name="Line 3040"/>
                    <p:cNvSpPr>
                      <a:spLocks noChangeShapeType="1"/>
                    </p:cNvSpPr>
                    <p:nvPr/>
                  </p:nvSpPr>
                  <p:spPr bwMode="auto">
                    <a:xfrm flipH="1">
                      <a:off x="2978" y="1788"/>
                      <a:ext cx="93" cy="1"/>
                    </a:xfrm>
                    <a:prstGeom prst="line">
                      <a:avLst/>
                    </a:prstGeom>
                    <a:grpFill/>
                    <a:ln w="9525">
                      <a:solidFill>
                        <a:schemeClr val="tx1"/>
                      </a:solidFill>
                      <a:round/>
                      <a:headEnd/>
                      <a:tailEnd/>
                    </a:ln>
                    <a:extLst/>
                  </p:spPr>
                  <p:txBody>
                    <a:bodyPr/>
                    <a:lstStyle/>
                    <a:p>
                      <a:endParaRPr lang="en-US"/>
                    </a:p>
                  </p:txBody>
                </p:sp>
                <p:sp>
                  <p:nvSpPr>
                    <p:cNvPr id="2059" name="Line 3041"/>
                    <p:cNvSpPr>
                      <a:spLocks noChangeShapeType="1"/>
                    </p:cNvSpPr>
                    <p:nvPr/>
                  </p:nvSpPr>
                  <p:spPr bwMode="auto">
                    <a:xfrm flipV="1">
                      <a:off x="3071" y="1753"/>
                      <a:ext cx="31" cy="35"/>
                    </a:xfrm>
                    <a:prstGeom prst="line">
                      <a:avLst/>
                    </a:prstGeom>
                    <a:grpFill/>
                    <a:ln w="9525">
                      <a:solidFill>
                        <a:schemeClr val="tx1"/>
                      </a:solidFill>
                      <a:round/>
                      <a:headEnd/>
                      <a:tailEnd/>
                    </a:ln>
                    <a:extLst/>
                  </p:spPr>
                  <p:txBody>
                    <a:bodyPr/>
                    <a:lstStyle/>
                    <a:p>
                      <a:endParaRPr lang="en-US"/>
                    </a:p>
                  </p:txBody>
                </p:sp>
                <p:sp>
                  <p:nvSpPr>
                    <p:cNvPr id="2060" name="Line 3042"/>
                    <p:cNvSpPr>
                      <a:spLocks noChangeShapeType="1"/>
                    </p:cNvSpPr>
                    <p:nvPr/>
                  </p:nvSpPr>
                  <p:spPr bwMode="auto">
                    <a:xfrm>
                      <a:off x="3071" y="1788"/>
                      <a:ext cx="1" cy="102"/>
                    </a:xfrm>
                    <a:prstGeom prst="line">
                      <a:avLst/>
                    </a:prstGeom>
                    <a:grpFill/>
                    <a:ln w="9525">
                      <a:solidFill>
                        <a:schemeClr val="tx1"/>
                      </a:solidFill>
                      <a:round/>
                      <a:headEnd/>
                      <a:tailEnd/>
                    </a:ln>
                    <a:extLst/>
                  </p:spPr>
                  <p:txBody>
                    <a:bodyPr/>
                    <a:lstStyle/>
                    <a:p>
                      <a:endParaRPr lang="en-US"/>
                    </a:p>
                  </p:txBody>
                </p:sp>
              </p:grpSp>
            </p:grpSp>
          </p:grpSp>
          <p:grpSp>
            <p:nvGrpSpPr>
              <p:cNvPr id="8" name="Group 3551"/>
              <p:cNvGrpSpPr>
                <a:grpSpLocks/>
              </p:cNvGrpSpPr>
              <p:nvPr/>
            </p:nvGrpSpPr>
            <p:grpSpPr bwMode="auto">
              <a:xfrm>
                <a:off x="2092" y="1787"/>
                <a:ext cx="979" cy="1045"/>
                <a:chOff x="2092" y="1787"/>
                <a:chExt cx="979" cy="1045"/>
              </a:xfrm>
              <a:grpFill/>
            </p:grpSpPr>
            <p:grpSp>
              <p:nvGrpSpPr>
                <p:cNvPr id="1527" name="Group 3146"/>
                <p:cNvGrpSpPr>
                  <a:grpSpLocks/>
                </p:cNvGrpSpPr>
                <p:nvPr/>
              </p:nvGrpSpPr>
              <p:grpSpPr bwMode="auto">
                <a:xfrm>
                  <a:off x="2092" y="1787"/>
                  <a:ext cx="219" cy="1045"/>
                  <a:chOff x="2092" y="1787"/>
                  <a:chExt cx="219" cy="1045"/>
                </a:xfrm>
                <a:grpFill/>
              </p:grpSpPr>
              <p:grpSp>
                <p:nvGrpSpPr>
                  <p:cNvPr id="1932" name="Group 3050"/>
                  <p:cNvGrpSpPr>
                    <a:grpSpLocks/>
                  </p:cNvGrpSpPr>
                  <p:nvPr/>
                </p:nvGrpSpPr>
                <p:grpSpPr bwMode="auto">
                  <a:xfrm>
                    <a:off x="2092" y="2695"/>
                    <a:ext cx="124" cy="137"/>
                    <a:chOff x="2092" y="2695"/>
                    <a:chExt cx="124" cy="137"/>
                  </a:xfrm>
                  <a:grpFill/>
                </p:grpSpPr>
                <p:sp>
                  <p:nvSpPr>
                    <p:cNvPr id="2028" name="Freeform 3046"/>
                    <p:cNvSpPr>
                      <a:spLocks/>
                    </p:cNvSpPr>
                    <p:nvPr/>
                  </p:nvSpPr>
                  <p:spPr bwMode="auto">
                    <a:xfrm>
                      <a:off x="2092" y="2695"/>
                      <a:ext cx="124" cy="137"/>
                    </a:xfrm>
                    <a:custGeom>
                      <a:avLst/>
                      <a:gdLst>
                        <a:gd name="T0" fmla="*/ 62 w 246"/>
                        <a:gd name="T1" fmla="*/ 0 h 273"/>
                        <a:gd name="T2" fmla="*/ 0 w 246"/>
                        <a:gd name="T3" fmla="*/ 69 h 273"/>
                        <a:gd name="T4" fmla="*/ 0 w 246"/>
                        <a:gd name="T5" fmla="*/ 273 h 273"/>
                        <a:gd name="T6" fmla="*/ 186 w 246"/>
                        <a:gd name="T7" fmla="*/ 273 h 273"/>
                        <a:gd name="T8" fmla="*/ 246 w 246"/>
                        <a:gd name="T9" fmla="*/ 205 h 273"/>
                        <a:gd name="T10" fmla="*/ 246 w 246"/>
                        <a:gd name="T11" fmla="*/ 0 h 273"/>
                        <a:gd name="T12" fmla="*/ 62 w 246"/>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6" h="273">
                          <a:moveTo>
                            <a:pt x="62" y="0"/>
                          </a:moveTo>
                          <a:lnTo>
                            <a:pt x="0" y="69"/>
                          </a:lnTo>
                          <a:lnTo>
                            <a:pt x="0" y="273"/>
                          </a:lnTo>
                          <a:lnTo>
                            <a:pt x="186" y="273"/>
                          </a:lnTo>
                          <a:lnTo>
                            <a:pt x="246" y="205"/>
                          </a:lnTo>
                          <a:lnTo>
                            <a:pt x="246" y="0"/>
                          </a:lnTo>
                          <a:lnTo>
                            <a:pt x="62" y="0"/>
                          </a:lnTo>
                          <a:close/>
                        </a:path>
                      </a:pathLst>
                    </a:custGeom>
                    <a:grpFill/>
                    <a:ln w="9525">
                      <a:solidFill>
                        <a:schemeClr val="tx1"/>
                      </a:solidFill>
                      <a:prstDash val="solid"/>
                      <a:round/>
                      <a:headEnd/>
                      <a:tailEnd/>
                    </a:ln>
                  </p:spPr>
                  <p:txBody>
                    <a:bodyPr/>
                    <a:lstStyle/>
                    <a:p>
                      <a:endParaRPr lang="en-US"/>
                    </a:p>
                  </p:txBody>
                </p:sp>
                <p:sp>
                  <p:nvSpPr>
                    <p:cNvPr id="2029" name="Line 3047"/>
                    <p:cNvSpPr>
                      <a:spLocks noChangeShapeType="1"/>
                    </p:cNvSpPr>
                    <p:nvPr/>
                  </p:nvSpPr>
                  <p:spPr bwMode="auto">
                    <a:xfrm flipH="1">
                      <a:off x="2092" y="2730"/>
                      <a:ext cx="93" cy="1"/>
                    </a:xfrm>
                    <a:prstGeom prst="line">
                      <a:avLst/>
                    </a:prstGeom>
                    <a:grpFill/>
                    <a:ln w="9525">
                      <a:solidFill>
                        <a:schemeClr val="tx1"/>
                      </a:solidFill>
                      <a:round/>
                      <a:headEnd/>
                      <a:tailEnd/>
                    </a:ln>
                    <a:extLst/>
                  </p:spPr>
                  <p:txBody>
                    <a:bodyPr/>
                    <a:lstStyle/>
                    <a:p>
                      <a:endParaRPr lang="en-US"/>
                    </a:p>
                  </p:txBody>
                </p:sp>
                <p:sp>
                  <p:nvSpPr>
                    <p:cNvPr id="2030" name="Line 3048"/>
                    <p:cNvSpPr>
                      <a:spLocks noChangeShapeType="1"/>
                    </p:cNvSpPr>
                    <p:nvPr/>
                  </p:nvSpPr>
                  <p:spPr bwMode="auto">
                    <a:xfrm flipV="1">
                      <a:off x="2185" y="2695"/>
                      <a:ext cx="31" cy="35"/>
                    </a:xfrm>
                    <a:prstGeom prst="line">
                      <a:avLst/>
                    </a:prstGeom>
                    <a:grpFill/>
                    <a:ln w="9525">
                      <a:solidFill>
                        <a:schemeClr val="tx1"/>
                      </a:solidFill>
                      <a:round/>
                      <a:headEnd/>
                      <a:tailEnd/>
                    </a:ln>
                    <a:extLst/>
                  </p:spPr>
                  <p:txBody>
                    <a:bodyPr/>
                    <a:lstStyle/>
                    <a:p>
                      <a:endParaRPr lang="en-US"/>
                    </a:p>
                  </p:txBody>
                </p:sp>
                <p:sp>
                  <p:nvSpPr>
                    <p:cNvPr id="2031" name="Line 3049"/>
                    <p:cNvSpPr>
                      <a:spLocks noChangeShapeType="1"/>
                    </p:cNvSpPr>
                    <p:nvPr/>
                  </p:nvSpPr>
                  <p:spPr bwMode="auto">
                    <a:xfrm>
                      <a:off x="2185" y="2730"/>
                      <a:ext cx="1" cy="102"/>
                    </a:xfrm>
                    <a:prstGeom prst="line">
                      <a:avLst/>
                    </a:prstGeom>
                    <a:grpFill/>
                    <a:ln w="9525">
                      <a:solidFill>
                        <a:schemeClr val="tx1"/>
                      </a:solidFill>
                      <a:round/>
                      <a:headEnd/>
                      <a:tailEnd/>
                    </a:ln>
                    <a:extLst/>
                  </p:spPr>
                  <p:txBody>
                    <a:bodyPr/>
                    <a:lstStyle/>
                    <a:p>
                      <a:endParaRPr lang="en-US"/>
                    </a:p>
                  </p:txBody>
                </p:sp>
              </p:grpSp>
              <p:grpSp>
                <p:nvGrpSpPr>
                  <p:cNvPr id="1933" name="Group 3055"/>
                  <p:cNvGrpSpPr>
                    <a:grpSpLocks/>
                  </p:cNvGrpSpPr>
                  <p:nvPr/>
                </p:nvGrpSpPr>
                <p:grpSpPr bwMode="auto">
                  <a:xfrm>
                    <a:off x="2092" y="2594"/>
                    <a:ext cx="124" cy="137"/>
                    <a:chOff x="2092" y="2594"/>
                    <a:chExt cx="124" cy="137"/>
                  </a:xfrm>
                  <a:grpFill/>
                </p:grpSpPr>
                <p:sp>
                  <p:nvSpPr>
                    <p:cNvPr id="2024" name="Freeform 3051"/>
                    <p:cNvSpPr>
                      <a:spLocks/>
                    </p:cNvSpPr>
                    <p:nvPr/>
                  </p:nvSpPr>
                  <p:spPr bwMode="auto">
                    <a:xfrm>
                      <a:off x="2092" y="2594"/>
                      <a:ext cx="124" cy="137"/>
                    </a:xfrm>
                    <a:custGeom>
                      <a:avLst/>
                      <a:gdLst>
                        <a:gd name="T0" fmla="*/ 62 w 246"/>
                        <a:gd name="T1" fmla="*/ 0 h 273"/>
                        <a:gd name="T2" fmla="*/ 0 w 246"/>
                        <a:gd name="T3" fmla="*/ 69 h 273"/>
                        <a:gd name="T4" fmla="*/ 0 w 246"/>
                        <a:gd name="T5" fmla="*/ 273 h 273"/>
                        <a:gd name="T6" fmla="*/ 186 w 246"/>
                        <a:gd name="T7" fmla="*/ 273 h 273"/>
                        <a:gd name="T8" fmla="*/ 246 w 246"/>
                        <a:gd name="T9" fmla="*/ 205 h 273"/>
                        <a:gd name="T10" fmla="*/ 246 w 246"/>
                        <a:gd name="T11" fmla="*/ 0 h 273"/>
                        <a:gd name="T12" fmla="*/ 62 w 246"/>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6" h="273">
                          <a:moveTo>
                            <a:pt x="62" y="0"/>
                          </a:moveTo>
                          <a:lnTo>
                            <a:pt x="0" y="69"/>
                          </a:lnTo>
                          <a:lnTo>
                            <a:pt x="0" y="273"/>
                          </a:lnTo>
                          <a:lnTo>
                            <a:pt x="186" y="273"/>
                          </a:lnTo>
                          <a:lnTo>
                            <a:pt x="246" y="205"/>
                          </a:lnTo>
                          <a:lnTo>
                            <a:pt x="246" y="0"/>
                          </a:lnTo>
                          <a:lnTo>
                            <a:pt x="62" y="0"/>
                          </a:lnTo>
                          <a:close/>
                        </a:path>
                      </a:pathLst>
                    </a:custGeom>
                    <a:grpFill/>
                    <a:ln w="9525">
                      <a:solidFill>
                        <a:schemeClr val="tx1"/>
                      </a:solidFill>
                      <a:prstDash val="solid"/>
                      <a:round/>
                      <a:headEnd/>
                      <a:tailEnd/>
                    </a:ln>
                  </p:spPr>
                  <p:txBody>
                    <a:bodyPr/>
                    <a:lstStyle/>
                    <a:p>
                      <a:endParaRPr lang="en-US"/>
                    </a:p>
                  </p:txBody>
                </p:sp>
                <p:sp>
                  <p:nvSpPr>
                    <p:cNvPr id="2025" name="Line 3052"/>
                    <p:cNvSpPr>
                      <a:spLocks noChangeShapeType="1"/>
                    </p:cNvSpPr>
                    <p:nvPr/>
                  </p:nvSpPr>
                  <p:spPr bwMode="auto">
                    <a:xfrm flipH="1">
                      <a:off x="2092" y="2629"/>
                      <a:ext cx="93" cy="1"/>
                    </a:xfrm>
                    <a:prstGeom prst="line">
                      <a:avLst/>
                    </a:prstGeom>
                    <a:grpFill/>
                    <a:ln w="9525">
                      <a:solidFill>
                        <a:schemeClr val="tx1"/>
                      </a:solidFill>
                      <a:round/>
                      <a:headEnd/>
                      <a:tailEnd/>
                    </a:ln>
                    <a:extLst/>
                  </p:spPr>
                  <p:txBody>
                    <a:bodyPr/>
                    <a:lstStyle/>
                    <a:p>
                      <a:endParaRPr lang="en-US"/>
                    </a:p>
                  </p:txBody>
                </p:sp>
                <p:sp>
                  <p:nvSpPr>
                    <p:cNvPr id="2026" name="Line 3053"/>
                    <p:cNvSpPr>
                      <a:spLocks noChangeShapeType="1"/>
                    </p:cNvSpPr>
                    <p:nvPr/>
                  </p:nvSpPr>
                  <p:spPr bwMode="auto">
                    <a:xfrm flipV="1">
                      <a:off x="2185" y="2594"/>
                      <a:ext cx="31" cy="35"/>
                    </a:xfrm>
                    <a:prstGeom prst="line">
                      <a:avLst/>
                    </a:prstGeom>
                    <a:grpFill/>
                    <a:ln w="9525">
                      <a:solidFill>
                        <a:schemeClr val="tx1"/>
                      </a:solidFill>
                      <a:round/>
                      <a:headEnd/>
                      <a:tailEnd/>
                    </a:ln>
                    <a:extLst/>
                  </p:spPr>
                  <p:txBody>
                    <a:bodyPr/>
                    <a:lstStyle/>
                    <a:p>
                      <a:endParaRPr lang="en-US"/>
                    </a:p>
                  </p:txBody>
                </p:sp>
                <p:sp>
                  <p:nvSpPr>
                    <p:cNvPr id="2027" name="Line 3054"/>
                    <p:cNvSpPr>
                      <a:spLocks noChangeShapeType="1"/>
                    </p:cNvSpPr>
                    <p:nvPr/>
                  </p:nvSpPr>
                  <p:spPr bwMode="auto">
                    <a:xfrm>
                      <a:off x="2185" y="2629"/>
                      <a:ext cx="1" cy="102"/>
                    </a:xfrm>
                    <a:prstGeom prst="line">
                      <a:avLst/>
                    </a:prstGeom>
                    <a:grpFill/>
                    <a:ln w="9525">
                      <a:solidFill>
                        <a:schemeClr val="tx1"/>
                      </a:solidFill>
                      <a:round/>
                      <a:headEnd/>
                      <a:tailEnd/>
                    </a:ln>
                    <a:extLst/>
                  </p:spPr>
                  <p:txBody>
                    <a:bodyPr/>
                    <a:lstStyle/>
                    <a:p>
                      <a:endParaRPr lang="en-US"/>
                    </a:p>
                  </p:txBody>
                </p:sp>
              </p:grpSp>
              <p:grpSp>
                <p:nvGrpSpPr>
                  <p:cNvPr id="1934" name="Group 3060"/>
                  <p:cNvGrpSpPr>
                    <a:grpSpLocks/>
                  </p:cNvGrpSpPr>
                  <p:nvPr/>
                </p:nvGrpSpPr>
                <p:grpSpPr bwMode="auto">
                  <a:xfrm>
                    <a:off x="2092" y="2493"/>
                    <a:ext cx="124" cy="137"/>
                    <a:chOff x="2092" y="2493"/>
                    <a:chExt cx="124" cy="137"/>
                  </a:xfrm>
                  <a:grpFill/>
                </p:grpSpPr>
                <p:sp>
                  <p:nvSpPr>
                    <p:cNvPr id="2020" name="Freeform 3056"/>
                    <p:cNvSpPr>
                      <a:spLocks/>
                    </p:cNvSpPr>
                    <p:nvPr/>
                  </p:nvSpPr>
                  <p:spPr bwMode="auto">
                    <a:xfrm>
                      <a:off x="2092" y="2493"/>
                      <a:ext cx="124" cy="137"/>
                    </a:xfrm>
                    <a:custGeom>
                      <a:avLst/>
                      <a:gdLst>
                        <a:gd name="T0" fmla="*/ 62 w 246"/>
                        <a:gd name="T1" fmla="*/ 0 h 273"/>
                        <a:gd name="T2" fmla="*/ 0 w 246"/>
                        <a:gd name="T3" fmla="*/ 69 h 273"/>
                        <a:gd name="T4" fmla="*/ 0 w 246"/>
                        <a:gd name="T5" fmla="*/ 273 h 273"/>
                        <a:gd name="T6" fmla="*/ 186 w 246"/>
                        <a:gd name="T7" fmla="*/ 273 h 273"/>
                        <a:gd name="T8" fmla="*/ 246 w 246"/>
                        <a:gd name="T9" fmla="*/ 206 h 273"/>
                        <a:gd name="T10" fmla="*/ 246 w 246"/>
                        <a:gd name="T11" fmla="*/ 0 h 273"/>
                        <a:gd name="T12" fmla="*/ 62 w 246"/>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6" h="273">
                          <a:moveTo>
                            <a:pt x="62" y="0"/>
                          </a:moveTo>
                          <a:lnTo>
                            <a:pt x="0" y="69"/>
                          </a:lnTo>
                          <a:lnTo>
                            <a:pt x="0" y="273"/>
                          </a:lnTo>
                          <a:lnTo>
                            <a:pt x="186" y="273"/>
                          </a:lnTo>
                          <a:lnTo>
                            <a:pt x="246" y="206"/>
                          </a:lnTo>
                          <a:lnTo>
                            <a:pt x="246" y="0"/>
                          </a:lnTo>
                          <a:lnTo>
                            <a:pt x="62" y="0"/>
                          </a:lnTo>
                          <a:close/>
                        </a:path>
                      </a:pathLst>
                    </a:custGeom>
                    <a:grpFill/>
                    <a:ln w="9525">
                      <a:solidFill>
                        <a:schemeClr val="tx1"/>
                      </a:solidFill>
                      <a:prstDash val="solid"/>
                      <a:round/>
                      <a:headEnd/>
                      <a:tailEnd/>
                    </a:ln>
                  </p:spPr>
                  <p:txBody>
                    <a:bodyPr/>
                    <a:lstStyle/>
                    <a:p>
                      <a:endParaRPr lang="en-US"/>
                    </a:p>
                  </p:txBody>
                </p:sp>
                <p:sp>
                  <p:nvSpPr>
                    <p:cNvPr id="2021" name="Line 3057"/>
                    <p:cNvSpPr>
                      <a:spLocks noChangeShapeType="1"/>
                    </p:cNvSpPr>
                    <p:nvPr/>
                  </p:nvSpPr>
                  <p:spPr bwMode="auto">
                    <a:xfrm flipH="1">
                      <a:off x="2092" y="2528"/>
                      <a:ext cx="93" cy="1"/>
                    </a:xfrm>
                    <a:prstGeom prst="line">
                      <a:avLst/>
                    </a:prstGeom>
                    <a:grpFill/>
                    <a:ln w="9525">
                      <a:solidFill>
                        <a:schemeClr val="tx1"/>
                      </a:solidFill>
                      <a:round/>
                      <a:headEnd/>
                      <a:tailEnd/>
                    </a:ln>
                    <a:extLst/>
                  </p:spPr>
                  <p:txBody>
                    <a:bodyPr/>
                    <a:lstStyle/>
                    <a:p>
                      <a:endParaRPr lang="en-US"/>
                    </a:p>
                  </p:txBody>
                </p:sp>
                <p:sp>
                  <p:nvSpPr>
                    <p:cNvPr id="2022" name="Line 3058"/>
                    <p:cNvSpPr>
                      <a:spLocks noChangeShapeType="1"/>
                    </p:cNvSpPr>
                    <p:nvPr/>
                  </p:nvSpPr>
                  <p:spPr bwMode="auto">
                    <a:xfrm flipV="1">
                      <a:off x="2185" y="2493"/>
                      <a:ext cx="31" cy="35"/>
                    </a:xfrm>
                    <a:prstGeom prst="line">
                      <a:avLst/>
                    </a:prstGeom>
                    <a:grpFill/>
                    <a:ln w="9525">
                      <a:solidFill>
                        <a:schemeClr val="tx1"/>
                      </a:solidFill>
                      <a:round/>
                      <a:headEnd/>
                      <a:tailEnd/>
                    </a:ln>
                    <a:extLst/>
                  </p:spPr>
                  <p:txBody>
                    <a:bodyPr/>
                    <a:lstStyle/>
                    <a:p>
                      <a:endParaRPr lang="en-US"/>
                    </a:p>
                  </p:txBody>
                </p:sp>
                <p:sp>
                  <p:nvSpPr>
                    <p:cNvPr id="2023" name="Line 3059"/>
                    <p:cNvSpPr>
                      <a:spLocks noChangeShapeType="1"/>
                    </p:cNvSpPr>
                    <p:nvPr/>
                  </p:nvSpPr>
                  <p:spPr bwMode="auto">
                    <a:xfrm>
                      <a:off x="2185" y="2528"/>
                      <a:ext cx="1" cy="102"/>
                    </a:xfrm>
                    <a:prstGeom prst="line">
                      <a:avLst/>
                    </a:prstGeom>
                    <a:grpFill/>
                    <a:ln w="9525">
                      <a:solidFill>
                        <a:schemeClr val="tx1"/>
                      </a:solidFill>
                      <a:round/>
                      <a:headEnd/>
                      <a:tailEnd/>
                    </a:ln>
                    <a:extLst/>
                  </p:spPr>
                  <p:txBody>
                    <a:bodyPr/>
                    <a:lstStyle/>
                    <a:p>
                      <a:endParaRPr lang="en-US"/>
                    </a:p>
                  </p:txBody>
                </p:sp>
              </p:grpSp>
              <p:grpSp>
                <p:nvGrpSpPr>
                  <p:cNvPr id="1935" name="Group 3065"/>
                  <p:cNvGrpSpPr>
                    <a:grpSpLocks/>
                  </p:cNvGrpSpPr>
                  <p:nvPr/>
                </p:nvGrpSpPr>
                <p:grpSpPr bwMode="auto">
                  <a:xfrm>
                    <a:off x="2092" y="2392"/>
                    <a:ext cx="124" cy="137"/>
                    <a:chOff x="2092" y="2392"/>
                    <a:chExt cx="124" cy="137"/>
                  </a:xfrm>
                  <a:grpFill/>
                </p:grpSpPr>
                <p:sp>
                  <p:nvSpPr>
                    <p:cNvPr id="2016" name="Freeform 3061"/>
                    <p:cNvSpPr>
                      <a:spLocks/>
                    </p:cNvSpPr>
                    <p:nvPr/>
                  </p:nvSpPr>
                  <p:spPr bwMode="auto">
                    <a:xfrm>
                      <a:off x="2092" y="2392"/>
                      <a:ext cx="124" cy="137"/>
                    </a:xfrm>
                    <a:custGeom>
                      <a:avLst/>
                      <a:gdLst>
                        <a:gd name="T0" fmla="*/ 62 w 246"/>
                        <a:gd name="T1" fmla="*/ 0 h 273"/>
                        <a:gd name="T2" fmla="*/ 0 w 246"/>
                        <a:gd name="T3" fmla="*/ 69 h 273"/>
                        <a:gd name="T4" fmla="*/ 0 w 246"/>
                        <a:gd name="T5" fmla="*/ 273 h 273"/>
                        <a:gd name="T6" fmla="*/ 186 w 246"/>
                        <a:gd name="T7" fmla="*/ 273 h 273"/>
                        <a:gd name="T8" fmla="*/ 246 w 246"/>
                        <a:gd name="T9" fmla="*/ 206 h 273"/>
                        <a:gd name="T10" fmla="*/ 246 w 246"/>
                        <a:gd name="T11" fmla="*/ 0 h 273"/>
                        <a:gd name="T12" fmla="*/ 62 w 246"/>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6" h="273">
                          <a:moveTo>
                            <a:pt x="62" y="0"/>
                          </a:moveTo>
                          <a:lnTo>
                            <a:pt x="0" y="69"/>
                          </a:lnTo>
                          <a:lnTo>
                            <a:pt x="0" y="273"/>
                          </a:lnTo>
                          <a:lnTo>
                            <a:pt x="186" y="273"/>
                          </a:lnTo>
                          <a:lnTo>
                            <a:pt x="246" y="206"/>
                          </a:lnTo>
                          <a:lnTo>
                            <a:pt x="246" y="0"/>
                          </a:lnTo>
                          <a:lnTo>
                            <a:pt x="62" y="0"/>
                          </a:lnTo>
                          <a:close/>
                        </a:path>
                      </a:pathLst>
                    </a:custGeom>
                    <a:grpFill/>
                    <a:ln w="9525">
                      <a:solidFill>
                        <a:schemeClr val="tx1"/>
                      </a:solidFill>
                      <a:prstDash val="solid"/>
                      <a:round/>
                      <a:headEnd/>
                      <a:tailEnd/>
                    </a:ln>
                  </p:spPr>
                  <p:txBody>
                    <a:bodyPr/>
                    <a:lstStyle/>
                    <a:p>
                      <a:endParaRPr lang="en-US"/>
                    </a:p>
                  </p:txBody>
                </p:sp>
                <p:sp>
                  <p:nvSpPr>
                    <p:cNvPr id="2017" name="Line 3062"/>
                    <p:cNvSpPr>
                      <a:spLocks noChangeShapeType="1"/>
                    </p:cNvSpPr>
                    <p:nvPr/>
                  </p:nvSpPr>
                  <p:spPr bwMode="auto">
                    <a:xfrm flipH="1">
                      <a:off x="2092" y="2427"/>
                      <a:ext cx="93" cy="1"/>
                    </a:xfrm>
                    <a:prstGeom prst="line">
                      <a:avLst/>
                    </a:prstGeom>
                    <a:grpFill/>
                    <a:ln w="9525">
                      <a:solidFill>
                        <a:schemeClr val="tx1"/>
                      </a:solidFill>
                      <a:round/>
                      <a:headEnd/>
                      <a:tailEnd/>
                    </a:ln>
                    <a:extLst/>
                  </p:spPr>
                  <p:txBody>
                    <a:bodyPr/>
                    <a:lstStyle/>
                    <a:p>
                      <a:endParaRPr lang="en-US"/>
                    </a:p>
                  </p:txBody>
                </p:sp>
                <p:sp>
                  <p:nvSpPr>
                    <p:cNvPr id="2018" name="Line 3063"/>
                    <p:cNvSpPr>
                      <a:spLocks noChangeShapeType="1"/>
                    </p:cNvSpPr>
                    <p:nvPr/>
                  </p:nvSpPr>
                  <p:spPr bwMode="auto">
                    <a:xfrm flipV="1">
                      <a:off x="2185" y="2392"/>
                      <a:ext cx="31" cy="35"/>
                    </a:xfrm>
                    <a:prstGeom prst="line">
                      <a:avLst/>
                    </a:prstGeom>
                    <a:grpFill/>
                    <a:ln w="9525">
                      <a:solidFill>
                        <a:schemeClr val="tx1"/>
                      </a:solidFill>
                      <a:round/>
                      <a:headEnd/>
                      <a:tailEnd/>
                    </a:ln>
                    <a:extLst/>
                  </p:spPr>
                  <p:txBody>
                    <a:bodyPr/>
                    <a:lstStyle/>
                    <a:p>
                      <a:endParaRPr lang="en-US"/>
                    </a:p>
                  </p:txBody>
                </p:sp>
                <p:sp>
                  <p:nvSpPr>
                    <p:cNvPr id="2019" name="Line 3064"/>
                    <p:cNvSpPr>
                      <a:spLocks noChangeShapeType="1"/>
                    </p:cNvSpPr>
                    <p:nvPr/>
                  </p:nvSpPr>
                  <p:spPr bwMode="auto">
                    <a:xfrm>
                      <a:off x="2185" y="2427"/>
                      <a:ext cx="1" cy="102"/>
                    </a:xfrm>
                    <a:prstGeom prst="line">
                      <a:avLst/>
                    </a:prstGeom>
                    <a:grpFill/>
                    <a:ln w="9525">
                      <a:solidFill>
                        <a:schemeClr val="tx1"/>
                      </a:solidFill>
                      <a:round/>
                      <a:headEnd/>
                      <a:tailEnd/>
                    </a:ln>
                    <a:extLst/>
                  </p:spPr>
                  <p:txBody>
                    <a:bodyPr/>
                    <a:lstStyle/>
                    <a:p>
                      <a:endParaRPr lang="en-US"/>
                    </a:p>
                  </p:txBody>
                </p:sp>
              </p:grpSp>
              <p:grpSp>
                <p:nvGrpSpPr>
                  <p:cNvPr id="1936" name="Group 3070"/>
                  <p:cNvGrpSpPr>
                    <a:grpSpLocks/>
                  </p:cNvGrpSpPr>
                  <p:nvPr/>
                </p:nvGrpSpPr>
                <p:grpSpPr bwMode="auto">
                  <a:xfrm>
                    <a:off x="2092" y="2292"/>
                    <a:ext cx="124" cy="136"/>
                    <a:chOff x="2092" y="2292"/>
                    <a:chExt cx="124" cy="136"/>
                  </a:xfrm>
                  <a:grpFill/>
                </p:grpSpPr>
                <p:sp>
                  <p:nvSpPr>
                    <p:cNvPr id="2012" name="Freeform 3066"/>
                    <p:cNvSpPr>
                      <a:spLocks/>
                    </p:cNvSpPr>
                    <p:nvPr/>
                  </p:nvSpPr>
                  <p:spPr bwMode="auto">
                    <a:xfrm>
                      <a:off x="2092" y="2292"/>
                      <a:ext cx="124" cy="136"/>
                    </a:xfrm>
                    <a:custGeom>
                      <a:avLst/>
                      <a:gdLst>
                        <a:gd name="T0" fmla="*/ 62 w 246"/>
                        <a:gd name="T1" fmla="*/ 0 h 273"/>
                        <a:gd name="T2" fmla="*/ 0 w 246"/>
                        <a:gd name="T3" fmla="*/ 69 h 273"/>
                        <a:gd name="T4" fmla="*/ 0 w 246"/>
                        <a:gd name="T5" fmla="*/ 273 h 273"/>
                        <a:gd name="T6" fmla="*/ 186 w 246"/>
                        <a:gd name="T7" fmla="*/ 273 h 273"/>
                        <a:gd name="T8" fmla="*/ 246 w 246"/>
                        <a:gd name="T9" fmla="*/ 206 h 273"/>
                        <a:gd name="T10" fmla="*/ 246 w 246"/>
                        <a:gd name="T11" fmla="*/ 0 h 273"/>
                        <a:gd name="T12" fmla="*/ 62 w 246"/>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6" h="273">
                          <a:moveTo>
                            <a:pt x="62" y="0"/>
                          </a:moveTo>
                          <a:lnTo>
                            <a:pt x="0" y="69"/>
                          </a:lnTo>
                          <a:lnTo>
                            <a:pt x="0" y="273"/>
                          </a:lnTo>
                          <a:lnTo>
                            <a:pt x="186" y="273"/>
                          </a:lnTo>
                          <a:lnTo>
                            <a:pt x="246" y="206"/>
                          </a:lnTo>
                          <a:lnTo>
                            <a:pt x="246" y="0"/>
                          </a:lnTo>
                          <a:lnTo>
                            <a:pt x="62" y="0"/>
                          </a:lnTo>
                          <a:close/>
                        </a:path>
                      </a:pathLst>
                    </a:custGeom>
                    <a:grpFill/>
                    <a:ln w="9525">
                      <a:solidFill>
                        <a:schemeClr val="tx1"/>
                      </a:solidFill>
                      <a:prstDash val="solid"/>
                      <a:round/>
                      <a:headEnd/>
                      <a:tailEnd/>
                    </a:ln>
                  </p:spPr>
                  <p:txBody>
                    <a:bodyPr/>
                    <a:lstStyle/>
                    <a:p>
                      <a:endParaRPr lang="en-US"/>
                    </a:p>
                  </p:txBody>
                </p:sp>
                <p:sp>
                  <p:nvSpPr>
                    <p:cNvPr id="2013" name="Line 3067"/>
                    <p:cNvSpPr>
                      <a:spLocks noChangeShapeType="1"/>
                    </p:cNvSpPr>
                    <p:nvPr/>
                  </p:nvSpPr>
                  <p:spPr bwMode="auto">
                    <a:xfrm flipH="1">
                      <a:off x="2092" y="2326"/>
                      <a:ext cx="93" cy="1"/>
                    </a:xfrm>
                    <a:prstGeom prst="line">
                      <a:avLst/>
                    </a:prstGeom>
                    <a:grpFill/>
                    <a:ln w="9525">
                      <a:solidFill>
                        <a:schemeClr val="tx1"/>
                      </a:solidFill>
                      <a:round/>
                      <a:headEnd/>
                      <a:tailEnd/>
                    </a:ln>
                    <a:extLst/>
                  </p:spPr>
                  <p:txBody>
                    <a:bodyPr/>
                    <a:lstStyle/>
                    <a:p>
                      <a:endParaRPr lang="en-US"/>
                    </a:p>
                  </p:txBody>
                </p:sp>
                <p:sp>
                  <p:nvSpPr>
                    <p:cNvPr id="2014" name="Line 3068"/>
                    <p:cNvSpPr>
                      <a:spLocks noChangeShapeType="1"/>
                    </p:cNvSpPr>
                    <p:nvPr/>
                  </p:nvSpPr>
                  <p:spPr bwMode="auto">
                    <a:xfrm flipV="1">
                      <a:off x="2185" y="2292"/>
                      <a:ext cx="31" cy="34"/>
                    </a:xfrm>
                    <a:prstGeom prst="line">
                      <a:avLst/>
                    </a:prstGeom>
                    <a:grpFill/>
                    <a:ln w="9525">
                      <a:solidFill>
                        <a:schemeClr val="tx1"/>
                      </a:solidFill>
                      <a:round/>
                      <a:headEnd/>
                      <a:tailEnd/>
                    </a:ln>
                    <a:extLst/>
                  </p:spPr>
                  <p:txBody>
                    <a:bodyPr/>
                    <a:lstStyle/>
                    <a:p>
                      <a:endParaRPr lang="en-US"/>
                    </a:p>
                  </p:txBody>
                </p:sp>
                <p:sp>
                  <p:nvSpPr>
                    <p:cNvPr id="2015" name="Line 3069"/>
                    <p:cNvSpPr>
                      <a:spLocks noChangeShapeType="1"/>
                    </p:cNvSpPr>
                    <p:nvPr/>
                  </p:nvSpPr>
                  <p:spPr bwMode="auto">
                    <a:xfrm>
                      <a:off x="2185" y="2326"/>
                      <a:ext cx="1" cy="102"/>
                    </a:xfrm>
                    <a:prstGeom prst="line">
                      <a:avLst/>
                    </a:prstGeom>
                    <a:grpFill/>
                    <a:ln w="9525">
                      <a:solidFill>
                        <a:schemeClr val="tx1"/>
                      </a:solidFill>
                      <a:round/>
                      <a:headEnd/>
                      <a:tailEnd/>
                    </a:ln>
                    <a:extLst/>
                  </p:spPr>
                  <p:txBody>
                    <a:bodyPr/>
                    <a:lstStyle/>
                    <a:p>
                      <a:endParaRPr lang="en-US"/>
                    </a:p>
                  </p:txBody>
                </p:sp>
              </p:grpSp>
              <p:grpSp>
                <p:nvGrpSpPr>
                  <p:cNvPr id="1937" name="Group 3075"/>
                  <p:cNvGrpSpPr>
                    <a:grpSpLocks/>
                  </p:cNvGrpSpPr>
                  <p:nvPr/>
                </p:nvGrpSpPr>
                <p:grpSpPr bwMode="auto">
                  <a:xfrm>
                    <a:off x="2092" y="2191"/>
                    <a:ext cx="124" cy="136"/>
                    <a:chOff x="2092" y="2191"/>
                    <a:chExt cx="124" cy="136"/>
                  </a:xfrm>
                  <a:grpFill/>
                </p:grpSpPr>
                <p:sp>
                  <p:nvSpPr>
                    <p:cNvPr id="2008" name="Freeform 3071"/>
                    <p:cNvSpPr>
                      <a:spLocks/>
                    </p:cNvSpPr>
                    <p:nvPr/>
                  </p:nvSpPr>
                  <p:spPr bwMode="auto">
                    <a:xfrm>
                      <a:off x="2092" y="2191"/>
                      <a:ext cx="124" cy="136"/>
                    </a:xfrm>
                    <a:custGeom>
                      <a:avLst/>
                      <a:gdLst>
                        <a:gd name="T0" fmla="*/ 62 w 246"/>
                        <a:gd name="T1" fmla="*/ 0 h 273"/>
                        <a:gd name="T2" fmla="*/ 0 w 246"/>
                        <a:gd name="T3" fmla="*/ 69 h 273"/>
                        <a:gd name="T4" fmla="*/ 0 w 246"/>
                        <a:gd name="T5" fmla="*/ 273 h 273"/>
                        <a:gd name="T6" fmla="*/ 186 w 246"/>
                        <a:gd name="T7" fmla="*/ 273 h 273"/>
                        <a:gd name="T8" fmla="*/ 246 w 246"/>
                        <a:gd name="T9" fmla="*/ 206 h 273"/>
                        <a:gd name="T10" fmla="*/ 246 w 246"/>
                        <a:gd name="T11" fmla="*/ 0 h 273"/>
                        <a:gd name="T12" fmla="*/ 62 w 246"/>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6" h="273">
                          <a:moveTo>
                            <a:pt x="62" y="0"/>
                          </a:moveTo>
                          <a:lnTo>
                            <a:pt x="0" y="69"/>
                          </a:lnTo>
                          <a:lnTo>
                            <a:pt x="0" y="273"/>
                          </a:lnTo>
                          <a:lnTo>
                            <a:pt x="186" y="273"/>
                          </a:lnTo>
                          <a:lnTo>
                            <a:pt x="246" y="206"/>
                          </a:lnTo>
                          <a:lnTo>
                            <a:pt x="246" y="0"/>
                          </a:lnTo>
                          <a:lnTo>
                            <a:pt x="62" y="0"/>
                          </a:lnTo>
                          <a:close/>
                        </a:path>
                      </a:pathLst>
                    </a:custGeom>
                    <a:grpFill/>
                    <a:ln w="9525">
                      <a:solidFill>
                        <a:schemeClr val="tx1"/>
                      </a:solidFill>
                      <a:prstDash val="solid"/>
                      <a:round/>
                      <a:headEnd/>
                      <a:tailEnd/>
                    </a:ln>
                  </p:spPr>
                  <p:txBody>
                    <a:bodyPr/>
                    <a:lstStyle/>
                    <a:p>
                      <a:endParaRPr lang="en-US"/>
                    </a:p>
                  </p:txBody>
                </p:sp>
                <p:sp>
                  <p:nvSpPr>
                    <p:cNvPr id="2009" name="Line 3072"/>
                    <p:cNvSpPr>
                      <a:spLocks noChangeShapeType="1"/>
                    </p:cNvSpPr>
                    <p:nvPr/>
                  </p:nvSpPr>
                  <p:spPr bwMode="auto">
                    <a:xfrm flipH="1">
                      <a:off x="2092" y="2225"/>
                      <a:ext cx="93" cy="1"/>
                    </a:xfrm>
                    <a:prstGeom prst="line">
                      <a:avLst/>
                    </a:prstGeom>
                    <a:grpFill/>
                    <a:ln w="9525">
                      <a:solidFill>
                        <a:schemeClr val="tx1"/>
                      </a:solidFill>
                      <a:round/>
                      <a:headEnd/>
                      <a:tailEnd/>
                    </a:ln>
                    <a:extLst/>
                  </p:spPr>
                  <p:txBody>
                    <a:bodyPr/>
                    <a:lstStyle/>
                    <a:p>
                      <a:endParaRPr lang="en-US"/>
                    </a:p>
                  </p:txBody>
                </p:sp>
                <p:sp>
                  <p:nvSpPr>
                    <p:cNvPr id="2010" name="Line 3073"/>
                    <p:cNvSpPr>
                      <a:spLocks noChangeShapeType="1"/>
                    </p:cNvSpPr>
                    <p:nvPr/>
                  </p:nvSpPr>
                  <p:spPr bwMode="auto">
                    <a:xfrm flipV="1">
                      <a:off x="2185" y="2191"/>
                      <a:ext cx="31" cy="34"/>
                    </a:xfrm>
                    <a:prstGeom prst="line">
                      <a:avLst/>
                    </a:prstGeom>
                    <a:grpFill/>
                    <a:ln w="9525">
                      <a:solidFill>
                        <a:schemeClr val="tx1"/>
                      </a:solidFill>
                      <a:round/>
                      <a:headEnd/>
                      <a:tailEnd/>
                    </a:ln>
                    <a:extLst/>
                  </p:spPr>
                  <p:txBody>
                    <a:bodyPr/>
                    <a:lstStyle/>
                    <a:p>
                      <a:endParaRPr lang="en-US"/>
                    </a:p>
                  </p:txBody>
                </p:sp>
                <p:sp>
                  <p:nvSpPr>
                    <p:cNvPr id="2011" name="Line 3074"/>
                    <p:cNvSpPr>
                      <a:spLocks noChangeShapeType="1"/>
                    </p:cNvSpPr>
                    <p:nvPr/>
                  </p:nvSpPr>
                  <p:spPr bwMode="auto">
                    <a:xfrm>
                      <a:off x="2185" y="2225"/>
                      <a:ext cx="1" cy="102"/>
                    </a:xfrm>
                    <a:prstGeom prst="line">
                      <a:avLst/>
                    </a:prstGeom>
                    <a:grpFill/>
                    <a:ln w="9525">
                      <a:solidFill>
                        <a:schemeClr val="tx1"/>
                      </a:solidFill>
                      <a:round/>
                      <a:headEnd/>
                      <a:tailEnd/>
                    </a:ln>
                    <a:extLst/>
                  </p:spPr>
                  <p:txBody>
                    <a:bodyPr/>
                    <a:lstStyle/>
                    <a:p>
                      <a:endParaRPr lang="en-US"/>
                    </a:p>
                  </p:txBody>
                </p:sp>
              </p:grpSp>
              <p:grpSp>
                <p:nvGrpSpPr>
                  <p:cNvPr id="1938" name="Group 3080"/>
                  <p:cNvGrpSpPr>
                    <a:grpSpLocks/>
                  </p:cNvGrpSpPr>
                  <p:nvPr/>
                </p:nvGrpSpPr>
                <p:grpSpPr bwMode="auto">
                  <a:xfrm>
                    <a:off x="2092" y="2090"/>
                    <a:ext cx="124" cy="136"/>
                    <a:chOff x="2092" y="2090"/>
                    <a:chExt cx="124" cy="136"/>
                  </a:xfrm>
                  <a:grpFill/>
                </p:grpSpPr>
                <p:sp>
                  <p:nvSpPr>
                    <p:cNvPr id="2004" name="Freeform 3076"/>
                    <p:cNvSpPr>
                      <a:spLocks/>
                    </p:cNvSpPr>
                    <p:nvPr/>
                  </p:nvSpPr>
                  <p:spPr bwMode="auto">
                    <a:xfrm>
                      <a:off x="2092" y="2090"/>
                      <a:ext cx="124" cy="136"/>
                    </a:xfrm>
                    <a:custGeom>
                      <a:avLst/>
                      <a:gdLst>
                        <a:gd name="T0" fmla="*/ 62 w 246"/>
                        <a:gd name="T1" fmla="*/ 0 h 273"/>
                        <a:gd name="T2" fmla="*/ 0 w 246"/>
                        <a:gd name="T3" fmla="*/ 69 h 273"/>
                        <a:gd name="T4" fmla="*/ 0 w 246"/>
                        <a:gd name="T5" fmla="*/ 273 h 273"/>
                        <a:gd name="T6" fmla="*/ 186 w 246"/>
                        <a:gd name="T7" fmla="*/ 273 h 273"/>
                        <a:gd name="T8" fmla="*/ 246 w 246"/>
                        <a:gd name="T9" fmla="*/ 206 h 273"/>
                        <a:gd name="T10" fmla="*/ 246 w 246"/>
                        <a:gd name="T11" fmla="*/ 0 h 273"/>
                        <a:gd name="T12" fmla="*/ 62 w 246"/>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6" h="273">
                          <a:moveTo>
                            <a:pt x="62" y="0"/>
                          </a:moveTo>
                          <a:lnTo>
                            <a:pt x="0" y="69"/>
                          </a:lnTo>
                          <a:lnTo>
                            <a:pt x="0" y="273"/>
                          </a:lnTo>
                          <a:lnTo>
                            <a:pt x="186" y="273"/>
                          </a:lnTo>
                          <a:lnTo>
                            <a:pt x="246" y="206"/>
                          </a:lnTo>
                          <a:lnTo>
                            <a:pt x="246" y="0"/>
                          </a:lnTo>
                          <a:lnTo>
                            <a:pt x="62" y="0"/>
                          </a:lnTo>
                          <a:close/>
                        </a:path>
                      </a:pathLst>
                    </a:custGeom>
                    <a:grpFill/>
                    <a:ln w="9525">
                      <a:solidFill>
                        <a:schemeClr val="tx1"/>
                      </a:solidFill>
                      <a:prstDash val="solid"/>
                      <a:round/>
                      <a:headEnd/>
                      <a:tailEnd/>
                    </a:ln>
                  </p:spPr>
                  <p:txBody>
                    <a:bodyPr/>
                    <a:lstStyle/>
                    <a:p>
                      <a:endParaRPr lang="en-US"/>
                    </a:p>
                  </p:txBody>
                </p:sp>
                <p:sp>
                  <p:nvSpPr>
                    <p:cNvPr id="2005" name="Line 3077"/>
                    <p:cNvSpPr>
                      <a:spLocks noChangeShapeType="1"/>
                    </p:cNvSpPr>
                    <p:nvPr/>
                  </p:nvSpPr>
                  <p:spPr bwMode="auto">
                    <a:xfrm flipH="1">
                      <a:off x="2092" y="2124"/>
                      <a:ext cx="93" cy="1"/>
                    </a:xfrm>
                    <a:prstGeom prst="line">
                      <a:avLst/>
                    </a:prstGeom>
                    <a:grpFill/>
                    <a:ln w="9525">
                      <a:solidFill>
                        <a:schemeClr val="tx1"/>
                      </a:solidFill>
                      <a:round/>
                      <a:headEnd/>
                      <a:tailEnd/>
                    </a:ln>
                    <a:extLst/>
                  </p:spPr>
                  <p:txBody>
                    <a:bodyPr/>
                    <a:lstStyle/>
                    <a:p>
                      <a:endParaRPr lang="en-US"/>
                    </a:p>
                  </p:txBody>
                </p:sp>
                <p:sp>
                  <p:nvSpPr>
                    <p:cNvPr id="2006" name="Line 3078"/>
                    <p:cNvSpPr>
                      <a:spLocks noChangeShapeType="1"/>
                    </p:cNvSpPr>
                    <p:nvPr/>
                  </p:nvSpPr>
                  <p:spPr bwMode="auto">
                    <a:xfrm flipV="1">
                      <a:off x="2185" y="2090"/>
                      <a:ext cx="31" cy="34"/>
                    </a:xfrm>
                    <a:prstGeom prst="line">
                      <a:avLst/>
                    </a:prstGeom>
                    <a:grpFill/>
                    <a:ln w="9525">
                      <a:solidFill>
                        <a:schemeClr val="tx1"/>
                      </a:solidFill>
                      <a:round/>
                      <a:headEnd/>
                      <a:tailEnd/>
                    </a:ln>
                    <a:extLst/>
                  </p:spPr>
                  <p:txBody>
                    <a:bodyPr/>
                    <a:lstStyle/>
                    <a:p>
                      <a:endParaRPr lang="en-US"/>
                    </a:p>
                  </p:txBody>
                </p:sp>
                <p:sp>
                  <p:nvSpPr>
                    <p:cNvPr id="2007" name="Line 3079"/>
                    <p:cNvSpPr>
                      <a:spLocks noChangeShapeType="1"/>
                    </p:cNvSpPr>
                    <p:nvPr/>
                  </p:nvSpPr>
                  <p:spPr bwMode="auto">
                    <a:xfrm>
                      <a:off x="2185" y="2124"/>
                      <a:ext cx="1" cy="102"/>
                    </a:xfrm>
                    <a:prstGeom prst="line">
                      <a:avLst/>
                    </a:prstGeom>
                    <a:grpFill/>
                    <a:ln w="9525">
                      <a:solidFill>
                        <a:schemeClr val="tx1"/>
                      </a:solidFill>
                      <a:round/>
                      <a:headEnd/>
                      <a:tailEnd/>
                    </a:ln>
                    <a:extLst/>
                  </p:spPr>
                  <p:txBody>
                    <a:bodyPr/>
                    <a:lstStyle/>
                    <a:p>
                      <a:endParaRPr lang="en-US"/>
                    </a:p>
                  </p:txBody>
                </p:sp>
              </p:grpSp>
              <p:grpSp>
                <p:nvGrpSpPr>
                  <p:cNvPr id="1939" name="Group 3085"/>
                  <p:cNvGrpSpPr>
                    <a:grpSpLocks/>
                  </p:cNvGrpSpPr>
                  <p:nvPr/>
                </p:nvGrpSpPr>
                <p:grpSpPr bwMode="auto">
                  <a:xfrm>
                    <a:off x="2092" y="1989"/>
                    <a:ext cx="124" cy="136"/>
                    <a:chOff x="2092" y="1989"/>
                    <a:chExt cx="124" cy="136"/>
                  </a:xfrm>
                  <a:grpFill/>
                </p:grpSpPr>
                <p:sp>
                  <p:nvSpPr>
                    <p:cNvPr id="2000" name="Freeform 3081"/>
                    <p:cNvSpPr>
                      <a:spLocks/>
                    </p:cNvSpPr>
                    <p:nvPr/>
                  </p:nvSpPr>
                  <p:spPr bwMode="auto">
                    <a:xfrm>
                      <a:off x="2092" y="1989"/>
                      <a:ext cx="124" cy="136"/>
                    </a:xfrm>
                    <a:custGeom>
                      <a:avLst/>
                      <a:gdLst>
                        <a:gd name="T0" fmla="*/ 62 w 246"/>
                        <a:gd name="T1" fmla="*/ 0 h 273"/>
                        <a:gd name="T2" fmla="*/ 0 w 246"/>
                        <a:gd name="T3" fmla="*/ 69 h 273"/>
                        <a:gd name="T4" fmla="*/ 0 w 246"/>
                        <a:gd name="T5" fmla="*/ 273 h 273"/>
                        <a:gd name="T6" fmla="*/ 186 w 246"/>
                        <a:gd name="T7" fmla="*/ 273 h 273"/>
                        <a:gd name="T8" fmla="*/ 246 w 246"/>
                        <a:gd name="T9" fmla="*/ 206 h 273"/>
                        <a:gd name="T10" fmla="*/ 246 w 246"/>
                        <a:gd name="T11" fmla="*/ 0 h 273"/>
                        <a:gd name="T12" fmla="*/ 62 w 246"/>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6" h="273">
                          <a:moveTo>
                            <a:pt x="62" y="0"/>
                          </a:moveTo>
                          <a:lnTo>
                            <a:pt x="0" y="69"/>
                          </a:lnTo>
                          <a:lnTo>
                            <a:pt x="0" y="273"/>
                          </a:lnTo>
                          <a:lnTo>
                            <a:pt x="186" y="273"/>
                          </a:lnTo>
                          <a:lnTo>
                            <a:pt x="246" y="206"/>
                          </a:lnTo>
                          <a:lnTo>
                            <a:pt x="246" y="0"/>
                          </a:lnTo>
                          <a:lnTo>
                            <a:pt x="62" y="0"/>
                          </a:lnTo>
                          <a:close/>
                        </a:path>
                      </a:pathLst>
                    </a:custGeom>
                    <a:grpFill/>
                    <a:ln w="9525">
                      <a:solidFill>
                        <a:schemeClr val="tx1"/>
                      </a:solidFill>
                      <a:prstDash val="solid"/>
                      <a:round/>
                      <a:headEnd/>
                      <a:tailEnd/>
                    </a:ln>
                  </p:spPr>
                  <p:txBody>
                    <a:bodyPr/>
                    <a:lstStyle/>
                    <a:p>
                      <a:endParaRPr lang="en-US"/>
                    </a:p>
                  </p:txBody>
                </p:sp>
                <p:sp>
                  <p:nvSpPr>
                    <p:cNvPr id="2001" name="Line 3082"/>
                    <p:cNvSpPr>
                      <a:spLocks noChangeShapeType="1"/>
                    </p:cNvSpPr>
                    <p:nvPr/>
                  </p:nvSpPr>
                  <p:spPr bwMode="auto">
                    <a:xfrm flipH="1">
                      <a:off x="2092" y="2023"/>
                      <a:ext cx="93" cy="1"/>
                    </a:xfrm>
                    <a:prstGeom prst="line">
                      <a:avLst/>
                    </a:prstGeom>
                    <a:grpFill/>
                    <a:ln w="9525">
                      <a:solidFill>
                        <a:schemeClr val="tx1"/>
                      </a:solidFill>
                      <a:round/>
                      <a:headEnd/>
                      <a:tailEnd/>
                    </a:ln>
                    <a:extLst/>
                  </p:spPr>
                  <p:txBody>
                    <a:bodyPr/>
                    <a:lstStyle/>
                    <a:p>
                      <a:endParaRPr lang="en-US"/>
                    </a:p>
                  </p:txBody>
                </p:sp>
                <p:sp>
                  <p:nvSpPr>
                    <p:cNvPr id="2002" name="Line 3083"/>
                    <p:cNvSpPr>
                      <a:spLocks noChangeShapeType="1"/>
                    </p:cNvSpPr>
                    <p:nvPr/>
                  </p:nvSpPr>
                  <p:spPr bwMode="auto">
                    <a:xfrm flipV="1">
                      <a:off x="2185" y="1989"/>
                      <a:ext cx="31" cy="34"/>
                    </a:xfrm>
                    <a:prstGeom prst="line">
                      <a:avLst/>
                    </a:prstGeom>
                    <a:grpFill/>
                    <a:ln w="9525">
                      <a:solidFill>
                        <a:schemeClr val="tx1"/>
                      </a:solidFill>
                      <a:round/>
                      <a:headEnd/>
                      <a:tailEnd/>
                    </a:ln>
                    <a:extLst/>
                  </p:spPr>
                  <p:txBody>
                    <a:bodyPr/>
                    <a:lstStyle/>
                    <a:p>
                      <a:endParaRPr lang="en-US"/>
                    </a:p>
                  </p:txBody>
                </p:sp>
                <p:sp>
                  <p:nvSpPr>
                    <p:cNvPr id="2003" name="Line 3084"/>
                    <p:cNvSpPr>
                      <a:spLocks noChangeShapeType="1"/>
                    </p:cNvSpPr>
                    <p:nvPr/>
                  </p:nvSpPr>
                  <p:spPr bwMode="auto">
                    <a:xfrm>
                      <a:off x="2185" y="2023"/>
                      <a:ext cx="1" cy="102"/>
                    </a:xfrm>
                    <a:prstGeom prst="line">
                      <a:avLst/>
                    </a:prstGeom>
                    <a:grpFill/>
                    <a:ln w="9525">
                      <a:solidFill>
                        <a:schemeClr val="tx1"/>
                      </a:solidFill>
                      <a:round/>
                      <a:headEnd/>
                      <a:tailEnd/>
                    </a:ln>
                    <a:extLst/>
                  </p:spPr>
                  <p:txBody>
                    <a:bodyPr/>
                    <a:lstStyle/>
                    <a:p>
                      <a:endParaRPr lang="en-US"/>
                    </a:p>
                  </p:txBody>
                </p:sp>
              </p:grpSp>
              <p:grpSp>
                <p:nvGrpSpPr>
                  <p:cNvPr id="1940" name="Group 3090"/>
                  <p:cNvGrpSpPr>
                    <a:grpSpLocks/>
                  </p:cNvGrpSpPr>
                  <p:nvPr/>
                </p:nvGrpSpPr>
                <p:grpSpPr bwMode="auto">
                  <a:xfrm>
                    <a:off x="2188" y="2695"/>
                    <a:ext cx="123" cy="137"/>
                    <a:chOff x="2188" y="2695"/>
                    <a:chExt cx="123" cy="137"/>
                  </a:xfrm>
                  <a:grpFill/>
                </p:grpSpPr>
                <p:sp>
                  <p:nvSpPr>
                    <p:cNvPr id="1996" name="Freeform 3086"/>
                    <p:cNvSpPr>
                      <a:spLocks/>
                    </p:cNvSpPr>
                    <p:nvPr/>
                  </p:nvSpPr>
                  <p:spPr bwMode="auto">
                    <a:xfrm>
                      <a:off x="2188" y="2695"/>
                      <a:ext cx="123" cy="137"/>
                    </a:xfrm>
                    <a:custGeom>
                      <a:avLst/>
                      <a:gdLst>
                        <a:gd name="T0" fmla="*/ 62 w 246"/>
                        <a:gd name="T1" fmla="*/ 0 h 273"/>
                        <a:gd name="T2" fmla="*/ 0 w 246"/>
                        <a:gd name="T3" fmla="*/ 69 h 273"/>
                        <a:gd name="T4" fmla="*/ 0 w 246"/>
                        <a:gd name="T5" fmla="*/ 273 h 273"/>
                        <a:gd name="T6" fmla="*/ 185 w 246"/>
                        <a:gd name="T7" fmla="*/ 273 h 273"/>
                        <a:gd name="T8" fmla="*/ 246 w 246"/>
                        <a:gd name="T9" fmla="*/ 205 h 273"/>
                        <a:gd name="T10" fmla="*/ 246 w 246"/>
                        <a:gd name="T11" fmla="*/ 0 h 273"/>
                        <a:gd name="T12" fmla="*/ 62 w 246"/>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6" h="273">
                          <a:moveTo>
                            <a:pt x="62" y="0"/>
                          </a:moveTo>
                          <a:lnTo>
                            <a:pt x="0" y="69"/>
                          </a:lnTo>
                          <a:lnTo>
                            <a:pt x="0" y="273"/>
                          </a:lnTo>
                          <a:lnTo>
                            <a:pt x="185" y="273"/>
                          </a:lnTo>
                          <a:lnTo>
                            <a:pt x="246" y="205"/>
                          </a:lnTo>
                          <a:lnTo>
                            <a:pt x="246" y="0"/>
                          </a:lnTo>
                          <a:lnTo>
                            <a:pt x="62" y="0"/>
                          </a:lnTo>
                          <a:close/>
                        </a:path>
                      </a:pathLst>
                    </a:custGeom>
                    <a:grpFill/>
                    <a:ln w="9525">
                      <a:solidFill>
                        <a:schemeClr val="tx1"/>
                      </a:solidFill>
                      <a:prstDash val="solid"/>
                      <a:round/>
                      <a:headEnd/>
                      <a:tailEnd/>
                    </a:ln>
                  </p:spPr>
                  <p:txBody>
                    <a:bodyPr/>
                    <a:lstStyle/>
                    <a:p>
                      <a:endParaRPr lang="en-US"/>
                    </a:p>
                  </p:txBody>
                </p:sp>
                <p:sp>
                  <p:nvSpPr>
                    <p:cNvPr id="1997" name="Line 3087"/>
                    <p:cNvSpPr>
                      <a:spLocks noChangeShapeType="1"/>
                    </p:cNvSpPr>
                    <p:nvPr/>
                  </p:nvSpPr>
                  <p:spPr bwMode="auto">
                    <a:xfrm flipH="1">
                      <a:off x="2188" y="2730"/>
                      <a:ext cx="93" cy="1"/>
                    </a:xfrm>
                    <a:prstGeom prst="line">
                      <a:avLst/>
                    </a:prstGeom>
                    <a:grpFill/>
                    <a:ln w="9525">
                      <a:solidFill>
                        <a:schemeClr val="tx1"/>
                      </a:solidFill>
                      <a:round/>
                      <a:headEnd/>
                      <a:tailEnd/>
                    </a:ln>
                    <a:extLst/>
                  </p:spPr>
                  <p:txBody>
                    <a:bodyPr/>
                    <a:lstStyle/>
                    <a:p>
                      <a:endParaRPr lang="en-US"/>
                    </a:p>
                  </p:txBody>
                </p:sp>
                <p:sp>
                  <p:nvSpPr>
                    <p:cNvPr id="1998" name="Line 3088"/>
                    <p:cNvSpPr>
                      <a:spLocks noChangeShapeType="1"/>
                    </p:cNvSpPr>
                    <p:nvPr/>
                  </p:nvSpPr>
                  <p:spPr bwMode="auto">
                    <a:xfrm flipV="1">
                      <a:off x="2281" y="2695"/>
                      <a:ext cx="30" cy="35"/>
                    </a:xfrm>
                    <a:prstGeom prst="line">
                      <a:avLst/>
                    </a:prstGeom>
                    <a:grpFill/>
                    <a:ln w="9525">
                      <a:solidFill>
                        <a:schemeClr val="tx1"/>
                      </a:solidFill>
                      <a:round/>
                      <a:headEnd/>
                      <a:tailEnd/>
                    </a:ln>
                    <a:extLst/>
                  </p:spPr>
                  <p:txBody>
                    <a:bodyPr/>
                    <a:lstStyle/>
                    <a:p>
                      <a:endParaRPr lang="en-US"/>
                    </a:p>
                  </p:txBody>
                </p:sp>
                <p:sp>
                  <p:nvSpPr>
                    <p:cNvPr id="1999" name="Line 3089"/>
                    <p:cNvSpPr>
                      <a:spLocks noChangeShapeType="1"/>
                    </p:cNvSpPr>
                    <p:nvPr/>
                  </p:nvSpPr>
                  <p:spPr bwMode="auto">
                    <a:xfrm>
                      <a:off x="2281" y="2730"/>
                      <a:ext cx="1" cy="102"/>
                    </a:xfrm>
                    <a:prstGeom prst="line">
                      <a:avLst/>
                    </a:prstGeom>
                    <a:grpFill/>
                    <a:ln w="9525">
                      <a:solidFill>
                        <a:schemeClr val="tx1"/>
                      </a:solidFill>
                      <a:round/>
                      <a:headEnd/>
                      <a:tailEnd/>
                    </a:ln>
                    <a:extLst/>
                  </p:spPr>
                  <p:txBody>
                    <a:bodyPr/>
                    <a:lstStyle/>
                    <a:p>
                      <a:endParaRPr lang="en-US"/>
                    </a:p>
                  </p:txBody>
                </p:sp>
              </p:grpSp>
              <p:grpSp>
                <p:nvGrpSpPr>
                  <p:cNvPr id="1941" name="Group 3095"/>
                  <p:cNvGrpSpPr>
                    <a:grpSpLocks/>
                  </p:cNvGrpSpPr>
                  <p:nvPr/>
                </p:nvGrpSpPr>
                <p:grpSpPr bwMode="auto">
                  <a:xfrm>
                    <a:off x="2188" y="2594"/>
                    <a:ext cx="123" cy="137"/>
                    <a:chOff x="2188" y="2594"/>
                    <a:chExt cx="123" cy="137"/>
                  </a:xfrm>
                  <a:grpFill/>
                </p:grpSpPr>
                <p:sp>
                  <p:nvSpPr>
                    <p:cNvPr id="1992" name="Freeform 3091"/>
                    <p:cNvSpPr>
                      <a:spLocks/>
                    </p:cNvSpPr>
                    <p:nvPr/>
                  </p:nvSpPr>
                  <p:spPr bwMode="auto">
                    <a:xfrm>
                      <a:off x="2188" y="2594"/>
                      <a:ext cx="123" cy="137"/>
                    </a:xfrm>
                    <a:custGeom>
                      <a:avLst/>
                      <a:gdLst>
                        <a:gd name="T0" fmla="*/ 62 w 246"/>
                        <a:gd name="T1" fmla="*/ 0 h 273"/>
                        <a:gd name="T2" fmla="*/ 0 w 246"/>
                        <a:gd name="T3" fmla="*/ 69 h 273"/>
                        <a:gd name="T4" fmla="*/ 0 w 246"/>
                        <a:gd name="T5" fmla="*/ 273 h 273"/>
                        <a:gd name="T6" fmla="*/ 185 w 246"/>
                        <a:gd name="T7" fmla="*/ 273 h 273"/>
                        <a:gd name="T8" fmla="*/ 246 w 246"/>
                        <a:gd name="T9" fmla="*/ 205 h 273"/>
                        <a:gd name="T10" fmla="*/ 246 w 246"/>
                        <a:gd name="T11" fmla="*/ 0 h 273"/>
                        <a:gd name="T12" fmla="*/ 62 w 246"/>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6" h="273">
                          <a:moveTo>
                            <a:pt x="62" y="0"/>
                          </a:moveTo>
                          <a:lnTo>
                            <a:pt x="0" y="69"/>
                          </a:lnTo>
                          <a:lnTo>
                            <a:pt x="0" y="273"/>
                          </a:lnTo>
                          <a:lnTo>
                            <a:pt x="185" y="273"/>
                          </a:lnTo>
                          <a:lnTo>
                            <a:pt x="246" y="205"/>
                          </a:lnTo>
                          <a:lnTo>
                            <a:pt x="246" y="0"/>
                          </a:lnTo>
                          <a:lnTo>
                            <a:pt x="62" y="0"/>
                          </a:lnTo>
                          <a:close/>
                        </a:path>
                      </a:pathLst>
                    </a:custGeom>
                    <a:grpFill/>
                    <a:ln w="9525">
                      <a:solidFill>
                        <a:schemeClr val="tx1"/>
                      </a:solidFill>
                      <a:prstDash val="solid"/>
                      <a:round/>
                      <a:headEnd/>
                      <a:tailEnd/>
                    </a:ln>
                  </p:spPr>
                  <p:txBody>
                    <a:bodyPr/>
                    <a:lstStyle/>
                    <a:p>
                      <a:endParaRPr lang="en-US"/>
                    </a:p>
                  </p:txBody>
                </p:sp>
                <p:sp>
                  <p:nvSpPr>
                    <p:cNvPr id="1993" name="Line 3092"/>
                    <p:cNvSpPr>
                      <a:spLocks noChangeShapeType="1"/>
                    </p:cNvSpPr>
                    <p:nvPr/>
                  </p:nvSpPr>
                  <p:spPr bwMode="auto">
                    <a:xfrm flipH="1">
                      <a:off x="2188" y="2629"/>
                      <a:ext cx="93" cy="1"/>
                    </a:xfrm>
                    <a:prstGeom prst="line">
                      <a:avLst/>
                    </a:prstGeom>
                    <a:grpFill/>
                    <a:ln w="9525">
                      <a:solidFill>
                        <a:schemeClr val="tx1"/>
                      </a:solidFill>
                      <a:round/>
                      <a:headEnd/>
                      <a:tailEnd/>
                    </a:ln>
                    <a:extLst/>
                  </p:spPr>
                  <p:txBody>
                    <a:bodyPr/>
                    <a:lstStyle/>
                    <a:p>
                      <a:endParaRPr lang="en-US"/>
                    </a:p>
                  </p:txBody>
                </p:sp>
                <p:sp>
                  <p:nvSpPr>
                    <p:cNvPr id="1994" name="Line 3093"/>
                    <p:cNvSpPr>
                      <a:spLocks noChangeShapeType="1"/>
                    </p:cNvSpPr>
                    <p:nvPr/>
                  </p:nvSpPr>
                  <p:spPr bwMode="auto">
                    <a:xfrm flipV="1">
                      <a:off x="2281" y="2594"/>
                      <a:ext cx="30" cy="35"/>
                    </a:xfrm>
                    <a:prstGeom prst="line">
                      <a:avLst/>
                    </a:prstGeom>
                    <a:grpFill/>
                    <a:ln w="9525">
                      <a:solidFill>
                        <a:schemeClr val="tx1"/>
                      </a:solidFill>
                      <a:round/>
                      <a:headEnd/>
                      <a:tailEnd/>
                    </a:ln>
                    <a:extLst/>
                  </p:spPr>
                  <p:txBody>
                    <a:bodyPr/>
                    <a:lstStyle/>
                    <a:p>
                      <a:endParaRPr lang="en-US"/>
                    </a:p>
                  </p:txBody>
                </p:sp>
                <p:sp>
                  <p:nvSpPr>
                    <p:cNvPr id="1995" name="Line 3094"/>
                    <p:cNvSpPr>
                      <a:spLocks noChangeShapeType="1"/>
                    </p:cNvSpPr>
                    <p:nvPr/>
                  </p:nvSpPr>
                  <p:spPr bwMode="auto">
                    <a:xfrm>
                      <a:off x="2281" y="2629"/>
                      <a:ext cx="1" cy="102"/>
                    </a:xfrm>
                    <a:prstGeom prst="line">
                      <a:avLst/>
                    </a:prstGeom>
                    <a:grpFill/>
                    <a:ln w="9525">
                      <a:solidFill>
                        <a:schemeClr val="tx1"/>
                      </a:solidFill>
                      <a:round/>
                      <a:headEnd/>
                      <a:tailEnd/>
                    </a:ln>
                    <a:extLst/>
                  </p:spPr>
                  <p:txBody>
                    <a:bodyPr/>
                    <a:lstStyle/>
                    <a:p>
                      <a:endParaRPr lang="en-US"/>
                    </a:p>
                  </p:txBody>
                </p:sp>
              </p:grpSp>
              <p:grpSp>
                <p:nvGrpSpPr>
                  <p:cNvPr id="1942" name="Group 3100"/>
                  <p:cNvGrpSpPr>
                    <a:grpSpLocks/>
                  </p:cNvGrpSpPr>
                  <p:nvPr/>
                </p:nvGrpSpPr>
                <p:grpSpPr bwMode="auto">
                  <a:xfrm>
                    <a:off x="2188" y="2493"/>
                    <a:ext cx="123" cy="137"/>
                    <a:chOff x="2188" y="2493"/>
                    <a:chExt cx="123" cy="137"/>
                  </a:xfrm>
                  <a:grpFill/>
                </p:grpSpPr>
                <p:sp>
                  <p:nvSpPr>
                    <p:cNvPr id="1988" name="Freeform 3096"/>
                    <p:cNvSpPr>
                      <a:spLocks/>
                    </p:cNvSpPr>
                    <p:nvPr/>
                  </p:nvSpPr>
                  <p:spPr bwMode="auto">
                    <a:xfrm>
                      <a:off x="2188" y="2493"/>
                      <a:ext cx="123" cy="137"/>
                    </a:xfrm>
                    <a:custGeom>
                      <a:avLst/>
                      <a:gdLst>
                        <a:gd name="T0" fmla="*/ 62 w 246"/>
                        <a:gd name="T1" fmla="*/ 0 h 273"/>
                        <a:gd name="T2" fmla="*/ 0 w 246"/>
                        <a:gd name="T3" fmla="*/ 69 h 273"/>
                        <a:gd name="T4" fmla="*/ 0 w 246"/>
                        <a:gd name="T5" fmla="*/ 273 h 273"/>
                        <a:gd name="T6" fmla="*/ 185 w 246"/>
                        <a:gd name="T7" fmla="*/ 273 h 273"/>
                        <a:gd name="T8" fmla="*/ 246 w 246"/>
                        <a:gd name="T9" fmla="*/ 206 h 273"/>
                        <a:gd name="T10" fmla="*/ 246 w 246"/>
                        <a:gd name="T11" fmla="*/ 0 h 273"/>
                        <a:gd name="T12" fmla="*/ 62 w 246"/>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6" h="273">
                          <a:moveTo>
                            <a:pt x="62" y="0"/>
                          </a:moveTo>
                          <a:lnTo>
                            <a:pt x="0" y="69"/>
                          </a:lnTo>
                          <a:lnTo>
                            <a:pt x="0" y="273"/>
                          </a:lnTo>
                          <a:lnTo>
                            <a:pt x="185" y="273"/>
                          </a:lnTo>
                          <a:lnTo>
                            <a:pt x="246" y="206"/>
                          </a:lnTo>
                          <a:lnTo>
                            <a:pt x="246" y="0"/>
                          </a:lnTo>
                          <a:lnTo>
                            <a:pt x="62" y="0"/>
                          </a:lnTo>
                          <a:close/>
                        </a:path>
                      </a:pathLst>
                    </a:custGeom>
                    <a:grpFill/>
                    <a:ln w="9525">
                      <a:solidFill>
                        <a:schemeClr val="tx1"/>
                      </a:solidFill>
                      <a:prstDash val="solid"/>
                      <a:round/>
                      <a:headEnd/>
                      <a:tailEnd/>
                    </a:ln>
                  </p:spPr>
                  <p:txBody>
                    <a:bodyPr/>
                    <a:lstStyle/>
                    <a:p>
                      <a:endParaRPr lang="en-US"/>
                    </a:p>
                  </p:txBody>
                </p:sp>
                <p:sp>
                  <p:nvSpPr>
                    <p:cNvPr id="1989" name="Line 3097"/>
                    <p:cNvSpPr>
                      <a:spLocks noChangeShapeType="1"/>
                    </p:cNvSpPr>
                    <p:nvPr/>
                  </p:nvSpPr>
                  <p:spPr bwMode="auto">
                    <a:xfrm flipH="1">
                      <a:off x="2188" y="2528"/>
                      <a:ext cx="93" cy="1"/>
                    </a:xfrm>
                    <a:prstGeom prst="line">
                      <a:avLst/>
                    </a:prstGeom>
                    <a:grpFill/>
                    <a:ln w="9525">
                      <a:solidFill>
                        <a:schemeClr val="tx1"/>
                      </a:solidFill>
                      <a:round/>
                      <a:headEnd/>
                      <a:tailEnd/>
                    </a:ln>
                    <a:extLst/>
                  </p:spPr>
                  <p:txBody>
                    <a:bodyPr/>
                    <a:lstStyle/>
                    <a:p>
                      <a:endParaRPr lang="en-US"/>
                    </a:p>
                  </p:txBody>
                </p:sp>
                <p:sp>
                  <p:nvSpPr>
                    <p:cNvPr id="1990" name="Line 3098"/>
                    <p:cNvSpPr>
                      <a:spLocks noChangeShapeType="1"/>
                    </p:cNvSpPr>
                    <p:nvPr/>
                  </p:nvSpPr>
                  <p:spPr bwMode="auto">
                    <a:xfrm flipV="1">
                      <a:off x="2281" y="2493"/>
                      <a:ext cx="30" cy="35"/>
                    </a:xfrm>
                    <a:prstGeom prst="line">
                      <a:avLst/>
                    </a:prstGeom>
                    <a:grpFill/>
                    <a:ln w="9525">
                      <a:solidFill>
                        <a:schemeClr val="tx1"/>
                      </a:solidFill>
                      <a:round/>
                      <a:headEnd/>
                      <a:tailEnd/>
                    </a:ln>
                    <a:extLst/>
                  </p:spPr>
                  <p:txBody>
                    <a:bodyPr/>
                    <a:lstStyle/>
                    <a:p>
                      <a:endParaRPr lang="en-US"/>
                    </a:p>
                  </p:txBody>
                </p:sp>
                <p:sp>
                  <p:nvSpPr>
                    <p:cNvPr id="1991" name="Line 3099"/>
                    <p:cNvSpPr>
                      <a:spLocks noChangeShapeType="1"/>
                    </p:cNvSpPr>
                    <p:nvPr/>
                  </p:nvSpPr>
                  <p:spPr bwMode="auto">
                    <a:xfrm>
                      <a:off x="2281" y="2528"/>
                      <a:ext cx="1" cy="102"/>
                    </a:xfrm>
                    <a:prstGeom prst="line">
                      <a:avLst/>
                    </a:prstGeom>
                    <a:grpFill/>
                    <a:ln w="9525">
                      <a:solidFill>
                        <a:schemeClr val="tx1"/>
                      </a:solidFill>
                      <a:round/>
                      <a:headEnd/>
                      <a:tailEnd/>
                    </a:ln>
                    <a:extLst/>
                  </p:spPr>
                  <p:txBody>
                    <a:bodyPr/>
                    <a:lstStyle/>
                    <a:p>
                      <a:endParaRPr lang="en-US"/>
                    </a:p>
                  </p:txBody>
                </p:sp>
              </p:grpSp>
              <p:grpSp>
                <p:nvGrpSpPr>
                  <p:cNvPr id="1943" name="Group 3105"/>
                  <p:cNvGrpSpPr>
                    <a:grpSpLocks/>
                  </p:cNvGrpSpPr>
                  <p:nvPr/>
                </p:nvGrpSpPr>
                <p:grpSpPr bwMode="auto">
                  <a:xfrm>
                    <a:off x="2188" y="2392"/>
                    <a:ext cx="123" cy="137"/>
                    <a:chOff x="2188" y="2392"/>
                    <a:chExt cx="123" cy="137"/>
                  </a:xfrm>
                  <a:grpFill/>
                </p:grpSpPr>
                <p:sp>
                  <p:nvSpPr>
                    <p:cNvPr id="1984" name="Freeform 3101"/>
                    <p:cNvSpPr>
                      <a:spLocks/>
                    </p:cNvSpPr>
                    <p:nvPr/>
                  </p:nvSpPr>
                  <p:spPr bwMode="auto">
                    <a:xfrm>
                      <a:off x="2188" y="2392"/>
                      <a:ext cx="123" cy="137"/>
                    </a:xfrm>
                    <a:custGeom>
                      <a:avLst/>
                      <a:gdLst>
                        <a:gd name="T0" fmla="*/ 62 w 246"/>
                        <a:gd name="T1" fmla="*/ 0 h 273"/>
                        <a:gd name="T2" fmla="*/ 0 w 246"/>
                        <a:gd name="T3" fmla="*/ 69 h 273"/>
                        <a:gd name="T4" fmla="*/ 0 w 246"/>
                        <a:gd name="T5" fmla="*/ 273 h 273"/>
                        <a:gd name="T6" fmla="*/ 185 w 246"/>
                        <a:gd name="T7" fmla="*/ 273 h 273"/>
                        <a:gd name="T8" fmla="*/ 246 w 246"/>
                        <a:gd name="T9" fmla="*/ 206 h 273"/>
                        <a:gd name="T10" fmla="*/ 246 w 246"/>
                        <a:gd name="T11" fmla="*/ 0 h 273"/>
                        <a:gd name="T12" fmla="*/ 62 w 246"/>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6" h="273">
                          <a:moveTo>
                            <a:pt x="62" y="0"/>
                          </a:moveTo>
                          <a:lnTo>
                            <a:pt x="0" y="69"/>
                          </a:lnTo>
                          <a:lnTo>
                            <a:pt x="0" y="273"/>
                          </a:lnTo>
                          <a:lnTo>
                            <a:pt x="185" y="273"/>
                          </a:lnTo>
                          <a:lnTo>
                            <a:pt x="246" y="206"/>
                          </a:lnTo>
                          <a:lnTo>
                            <a:pt x="246" y="0"/>
                          </a:lnTo>
                          <a:lnTo>
                            <a:pt x="62" y="0"/>
                          </a:lnTo>
                          <a:close/>
                        </a:path>
                      </a:pathLst>
                    </a:custGeom>
                    <a:grpFill/>
                    <a:ln w="9525">
                      <a:solidFill>
                        <a:schemeClr val="tx1"/>
                      </a:solidFill>
                      <a:prstDash val="solid"/>
                      <a:round/>
                      <a:headEnd/>
                      <a:tailEnd/>
                    </a:ln>
                  </p:spPr>
                  <p:txBody>
                    <a:bodyPr/>
                    <a:lstStyle/>
                    <a:p>
                      <a:endParaRPr lang="en-US"/>
                    </a:p>
                  </p:txBody>
                </p:sp>
                <p:sp>
                  <p:nvSpPr>
                    <p:cNvPr id="1985" name="Line 3102"/>
                    <p:cNvSpPr>
                      <a:spLocks noChangeShapeType="1"/>
                    </p:cNvSpPr>
                    <p:nvPr/>
                  </p:nvSpPr>
                  <p:spPr bwMode="auto">
                    <a:xfrm flipH="1">
                      <a:off x="2188" y="2427"/>
                      <a:ext cx="93" cy="1"/>
                    </a:xfrm>
                    <a:prstGeom prst="line">
                      <a:avLst/>
                    </a:prstGeom>
                    <a:grpFill/>
                    <a:ln w="9525">
                      <a:solidFill>
                        <a:schemeClr val="tx1"/>
                      </a:solidFill>
                      <a:round/>
                      <a:headEnd/>
                      <a:tailEnd/>
                    </a:ln>
                    <a:extLst/>
                  </p:spPr>
                  <p:txBody>
                    <a:bodyPr/>
                    <a:lstStyle/>
                    <a:p>
                      <a:endParaRPr lang="en-US"/>
                    </a:p>
                  </p:txBody>
                </p:sp>
                <p:sp>
                  <p:nvSpPr>
                    <p:cNvPr id="1986" name="Line 3103"/>
                    <p:cNvSpPr>
                      <a:spLocks noChangeShapeType="1"/>
                    </p:cNvSpPr>
                    <p:nvPr/>
                  </p:nvSpPr>
                  <p:spPr bwMode="auto">
                    <a:xfrm flipV="1">
                      <a:off x="2281" y="2392"/>
                      <a:ext cx="30" cy="35"/>
                    </a:xfrm>
                    <a:prstGeom prst="line">
                      <a:avLst/>
                    </a:prstGeom>
                    <a:grpFill/>
                    <a:ln w="9525">
                      <a:solidFill>
                        <a:schemeClr val="tx1"/>
                      </a:solidFill>
                      <a:round/>
                      <a:headEnd/>
                      <a:tailEnd/>
                    </a:ln>
                    <a:extLst/>
                  </p:spPr>
                  <p:txBody>
                    <a:bodyPr/>
                    <a:lstStyle/>
                    <a:p>
                      <a:endParaRPr lang="en-US"/>
                    </a:p>
                  </p:txBody>
                </p:sp>
                <p:sp>
                  <p:nvSpPr>
                    <p:cNvPr id="1987" name="Line 3104"/>
                    <p:cNvSpPr>
                      <a:spLocks noChangeShapeType="1"/>
                    </p:cNvSpPr>
                    <p:nvPr/>
                  </p:nvSpPr>
                  <p:spPr bwMode="auto">
                    <a:xfrm>
                      <a:off x="2281" y="2427"/>
                      <a:ext cx="1" cy="102"/>
                    </a:xfrm>
                    <a:prstGeom prst="line">
                      <a:avLst/>
                    </a:prstGeom>
                    <a:grpFill/>
                    <a:ln w="9525">
                      <a:solidFill>
                        <a:schemeClr val="tx1"/>
                      </a:solidFill>
                      <a:round/>
                      <a:headEnd/>
                      <a:tailEnd/>
                    </a:ln>
                    <a:extLst/>
                  </p:spPr>
                  <p:txBody>
                    <a:bodyPr/>
                    <a:lstStyle/>
                    <a:p>
                      <a:endParaRPr lang="en-US"/>
                    </a:p>
                  </p:txBody>
                </p:sp>
              </p:grpSp>
              <p:grpSp>
                <p:nvGrpSpPr>
                  <p:cNvPr id="1944" name="Group 3110"/>
                  <p:cNvGrpSpPr>
                    <a:grpSpLocks/>
                  </p:cNvGrpSpPr>
                  <p:nvPr/>
                </p:nvGrpSpPr>
                <p:grpSpPr bwMode="auto">
                  <a:xfrm>
                    <a:off x="2188" y="2292"/>
                    <a:ext cx="123" cy="136"/>
                    <a:chOff x="2188" y="2292"/>
                    <a:chExt cx="123" cy="136"/>
                  </a:xfrm>
                  <a:grpFill/>
                </p:grpSpPr>
                <p:sp>
                  <p:nvSpPr>
                    <p:cNvPr id="1980" name="Freeform 3106"/>
                    <p:cNvSpPr>
                      <a:spLocks/>
                    </p:cNvSpPr>
                    <p:nvPr/>
                  </p:nvSpPr>
                  <p:spPr bwMode="auto">
                    <a:xfrm>
                      <a:off x="2188" y="2292"/>
                      <a:ext cx="123" cy="136"/>
                    </a:xfrm>
                    <a:custGeom>
                      <a:avLst/>
                      <a:gdLst>
                        <a:gd name="T0" fmla="*/ 62 w 246"/>
                        <a:gd name="T1" fmla="*/ 0 h 273"/>
                        <a:gd name="T2" fmla="*/ 0 w 246"/>
                        <a:gd name="T3" fmla="*/ 69 h 273"/>
                        <a:gd name="T4" fmla="*/ 0 w 246"/>
                        <a:gd name="T5" fmla="*/ 273 h 273"/>
                        <a:gd name="T6" fmla="*/ 185 w 246"/>
                        <a:gd name="T7" fmla="*/ 273 h 273"/>
                        <a:gd name="T8" fmla="*/ 246 w 246"/>
                        <a:gd name="T9" fmla="*/ 206 h 273"/>
                        <a:gd name="T10" fmla="*/ 246 w 246"/>
                        <a:gd name="T11" fmla="*/ 0 h 273"/>
                        <a:gd name="T12" fmla="*/ 62 w 246"/>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6" h="273">
                          <a:moveTo>
                            <a:pt x="62" y="0"/>
                          </a:moveTo>
                          <a:lnTo>
                            <a:pt x="0" y="69"/>
                          </a:lnTo>
                          <a:lnTo>
                            <a:pt x="0" y="273"/>
                          </a:lnTo>
                          <a:lnTo>
                            <a:pt x="185" y="273"/>
                          </a:lnTo>
                          <a:lnTo>
                            <a:pt x="246" y="206"/>
                          </a:lnTo>
                          <a:lnTo>
                            <a:pt x="246" y="0"/>
                          </a:lnTo>
                          <a:lnTo>
                            <a:pt x="62" y="0"/>
                          </a:lnTo>
                          <a:close/>
                        </a:path>
                      </a:pathLst>
                    </a:custGeom>
                    <a:grpFill/>
                    <a:ln w="9525">
                      <a:solidFill>
                        <a:schemeClr val="tx1"/>
                      </a:solidFill>
                      <a:prstDash val="solid"/>
                      <a:round/>
                      <a:headEnd/>
                      <a:tailEnd/>
                    </a:ln>
                  </p:spPr>
                  <p:txBody>
                    <a:bodyPr/>
                    <a:lstStyle/>
                    <a:p>
                      <a:endParaRPr lang="en-US"/>
                    </a:p>
                  </p:txBody>
                </p:sp>
                <p:sp>
                  <p:nvSpPr>
                    <p:cNvPr id="1981" name="Line 3107"/>
                    <p:cNvSpPr>
                      <a:spLocks noChangeShapeType="1"/>
                    </p:cNvSpPr>
                    <p:nvPr/>
                  </p:nvSpPr>
                  <p:spPr bwMode="auto">
                    <a:xfrm flipH="1">
                      <a:off x="2188" y="2326"/>
                      <a:ext cx="93" cy="1"/>
                    </a:xfrm>
                    <a:prstGeom prst="line">
                      <a:avLst/>
                    </a:prstGeom>
                    <a:grpFill/>
                    <a:ln w="9525">
                      <a:solidFill>
                        <a:schemeClr val="tx1"/>
                      </a:solidFill>
                      <a:round/>
                      <a:headEnd/>
                      <a:tailEnd/>
                    </a:ln>
                    <a:extLst/>
                  </p:spPr>
                  <p:txBody>
                    <a:bodyPr/>
                    <a:lstStyle/>
                    <a:p>
                      <a:endParaRPr lang="en-US"/>
                    </a:p>
                  </p:txBody>
                </p:sp>
                <p:sp>
                  <p:nvSpPr>
                    <p:cNvPr id="1982" name="Line 3108"/>
                    <p:cNvSpPr>
                      <a:spLocks noChangeShapeType="1"/>
                    </p:cNvSpPr>
                    <p:nvPr/>
                  </p:nvSpPr>
                  <p:spPr bwMode="auto">
                    <a:xfrm flipV="1">
                      <a:off x="2281" y="2292"/>
                      <a:ext cx="30" cy="34"/>
                    </a:xfrm>
                    <a:prstGeom prst="line">
                      <a:avLst/>
                    </a:prstGeom>
                    <a:grpFill/>
                    <a:ln w="9525">
                      <a:solidFill>
                        <a:schemeClr val="tx1"/>
                      </a:solidFill>
                      <a:round/>
                      <a:headEnd/>
                      <a:tailEnd/>
                    </a:ln>
                    <a:extLst/>
                  </p:spPr>
                  <p:txBody>
                    <a:bodyPr/>
                    <a:lstStyle/>
                    <a:p>
                      <a:endParaRPr lang="en-US"/>
                    </a:p>
                  </p:txBody>
                </p:sp>
                <p:sp>
                  <p:nvSpPr>
                    <p:cNvPr id="1983" name="Line 3109"/>
                    <p:cNvSpPr>
                      <a:spLocks noChangeShapeType="1"/>
                    </p:cNvSpPr>
                    <p:nvPr/>
                  </p:nvSpPr>
                  <p:spPr bwMode="auto">
                    <a:xfrm>
                      <a:off x="2281" y="2326"/>
                      <a:ext cx="1" cy="102"/>
                    </a:xfrm>
                    <a:prstGeom prst="line">
                      <a:avLst/>
                    </a:prstGeom>
                    <a:grpFill/>
                    <a:ln w="9525">
                      <a:solidFill>
                        <a:schemeClr val="tx1"/>
                      </a:solidFill>
                      <a:round/>
                      <a:headEnd/>
                      <a:tailEnd/>
                    </a:ln>
                    <a:extLst/>
                  </p:spPr>
                  <p:txBody>
                    <a:bodyPr/>
                    <a:lstStyle/>
                    <a:p>
                      <a:endParaRPr lang="en-US"/>
                    </a:p>
                  </p:txBody>
                </p:sp>
              </p:grpSp>
              <p:grpSp>
                <p:nvGrpSpPr>
                  <p:cNvPr id="1945" name="Group 3115"/>
                  <p:cNvGrpSpPr>
                    <a:grpSpLocks/>
                  </p:cNvGrpSpPr>
                  <p:nvPr/>
                </p:nvGrpSpPr>
                <p:grpSpPr bwMode="auto">
                  <a:xfrm>
                    <a:off x="2188" y="2191"/>
                    <a:ext cx="123" cy="136"/>
                    <a:chOff x="2188" y="2191"/>
                    <a:chExt cx="123" cy="136"/>
                  </a:xfrm>
                  <a:grpFill/>
                </p:grpSpPr>
                <p:sp>
                  <p:nvSpPr>
                    <p:cNvPr id="1976" name="Freeform 3111"/>
                    <p:cNvSpPr>
                      <a:spLocks/>
                    </p:cNvSpPr>
                    <p:nvPr/>
                  </p:nvSpPr>
                  <p:spPr bwMode="auto">
                    <a:xfrm>
                      <a:off x="2188" y="2191"/>
                      <a:ext cx="123" cy="136"/>
                    </a:xfrm>
                    <a:custGeom>
                      <a:avLst/>
                      <a:gdLst>
                        <a:gd name="T0" fmla="*/ 62 w 246"/>
                        <a:gd name="T1" fmla="*/ 0 h 273"/>
                        <a:gd name="T2" fmla="*/ 0 w 246"/>
                        <a:gd name="T3" fmla="*/ 69 h 273"/>
                        <a:gd name="T4" fmla="*/ 0 w 246"/>
                        <a:gd name="T5" fmla="*/ 273 h 273"/>
                        <a:gd name="T6" fmla="*/ 185 w 246"/>
                        <a:gd name="T7" fmla="*/ 273 h 273"/>
                        <a:gd name="T8" fmla="*/ 246 w 246"/>
                        <a:gd name="T9" fmla="*/ 206 h 273"/>
                        <a:gd name="T10" fmla="*/ 246 w 246"/>
                        <a:gd name="T11" fmla="*/ 0 h 273"/>
                        <a:gd name="T12" fmla="*/ 62 w 246"/>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6" h="273">
                          <a:moveTo>
                            <a:pt x="62" y="0"/>
                          </a:moveTo>
                          <a:lnTo>
                            <a:pt x="0" y="69"/>
                          </a:lnTo>
                          <a:lnTo>
                            <a:pt x="0" y="273"/>
                          </a:lnTo>
                          <a:lnTo>
                            <a:pt x="185" y="273"/>
                          </a:lnTo>
                          <a:lnTo>
                            <a:pt x="246" y="206"/>
                          </a:lnTo>
                          <a:lnTo>
                            <a:pt x="246" y="0"/>
                          </a:lnTo>
                          <a:lnTo>
                            <a:pt x="62" y="0"/>
                          </a:lnTo>
                          <a:close/>
                        </a:path>
                      </a:pathLst>
                    </a:custGeom>
                    <a:grpFill/>
                    <a:ln w="9525">
                      <a:solidFill>
                        <a:schemeClr val="tx1"/>
                      </a:solidFill>
                      <a:prstDash val="solid"/>
                      <a:round/>
                      <a:headEnd/>
                      <a:tailEnd/>
                    </a:ln>
                  </p:spPr>
                  <p:txBody>
                    <a:bodyPr/>
                    <a:lstStyle/>
                    <a:p>
                      <a:endParaRPr lang="en-US"/>
                    </a:p>
                  </p:txBody>
                </p:sp>
                <p:sp>
                  <p:nvSpPr>
                    <p:cNvPr id="1977" name="Line 3112"/>
                    <p:cNvSpPr>
                      <a:spLocks noChangeShapeType="1"/>
                    </p:cNvSpPr>
                    <p:nvPr/>
                  </p:nvSpPr>
                  <p:spPr bwMode="auto">
                    <a:xfrm flipH="1">
                      <a:off x="2188" y="2225"/>
                      <a:ext cx="93" cy="1"/>
                    </a:xfrm>
                    <a:prstGeom prst="line">
                      <a:avLst/>
                    </a:prstGeom>
                    <a:grpFill/>
                    <a:ln w="9525">
                      <a:solidFill>
                        <a:schemeClr val="tx1"/>
                      </a:solidFill>
                      <a:round/>
                      <a:headEnd/>
                      <a:tailEnd/>
                    </a:ln>
                    <a:extLst/>
                  </p:spPr>
                  <p:txBody>
                    <a:bodyPr/>
                    <a:lstStyle/>
                    <a:p>
                      <a:endParaRPr lang="en-US"/>
                    </a:p>
                  </p:txBody>
                </p:sp>
                <p:sp>
                  <p:nvSpPr>
                    <p:cNvPr id="1978" name="Line 3113"/>
                    <p:cNvSpPr>
                      <a:spLocks noChangeShapeType="1"/>
                    </p:cNvSpPr>
                    <p:nvPr/>
                  </p:nvSpPr>
                  <p:spPr bwMode="auto">
                    <a:xfrm flipV="1">
                      <a:off x="2281" y="2191"/>
                      <a:ext cx="30" cy="34"/>
                    </a:xfrm>
                    <a:prstGeom prst="line">
                      <a:avLst/>
                    </a:prstGeom>
                    <a:grpFill/>
                    <a:ln w="9525">
                      <a:solidFill>
                        <a:schemeClr val="tx1"/>
                      </a:solidFill>
                      <a:round/>
                      <a:headEnd/>
                      <a:tailEnd/>
                    </a:ln>
                    <a:extLst/>
                  </p:spPr>
                  <p:txBody>
                    <a:bodyPr/>
                    <a:lstStyle/>
                    <a:p>
                      <a:endParaRPr lang="en-US"/>
                    </a:p>
                  </p:txBody>
                </p:sp>
                <p:sp>
                  <p:nvSpPr>
                    <p:cNvPr id="1979" name="Line 3114"/>
                    <p:cNvSpPr>
                      <a:spLocks noChangeShapeType="1"/>
                    </p:cNvSpPr>
                    <p:nvPr/>
                  </p:nvSpPr>
                  <p:spPr bwMode="auto">
                    <a:xfrm>
                      <a:off x="2281" y="2225"/>
                      <a:ext cx="1" cy="102"/>
                    </a:xfrm>
                    <a:prstGeom prst="line">
                      <a:avLst/>
                    </a:prstGeom>
                    <a:grpFill/>
                    <a:ln w="9525">
                      <a:solidFill>
                        <a:schemeClr val="tx1"/>
                      </a:solidFill>
                      <a:round/>
                      <a:headEnd/>
                      <a:tailEnd/>
                    </a:ln>
                    <a:extLst/>
                  </p:spPr>
                  <p:txBody>
                    <a:bodyPr/>
                    <a:lstStyle/>
                    <a:p>
                      <a:endParaRPr lang="en-US"/>
                    </a:p>
                  </p:txBody>
                </p:sp>
              </p:grpSp>
              <p:grpSp>
                <p:nvGrpSpPr>
                  <p:cNvPr id="1946" name="Group 3120"/>
                  <p:cNvGrpSpPr>
                    <a:grpSpLocks/>
                  </p:cNvGrpSpPr>
                  <p:nvPr/>
                </p:nvGrpSpPr>
                <p:grpSpPr bwMode="auto">
                  <a:xfrm>
                    <a:off x="2188" y="2090"/>
                    <a:ext cx="123" cy="136"/>
                    <a:chOff x="2188" y="2090"/>
                    <a:chExt cx="123" cy="136"/>
                  </a:xfrm>
                  <a:grpFill/>
                </p:grpSpPr>
                <p:sp>
                  <p:nvSpPr>
                    <p:cNvPr id="1972" name="Freeform 3116"/>
                    <p:cNvSpPr>
                      <a:spLocks/>
                    </p:cNvSpPr>
                    <p:nvPr/>
                  </p:nvSpPr>
                  <p:spPr bwMode="auto">
                    <a:xfrm>
                      <a:off x="2188" y="2090"/>
                      <a:ext cx="123" cy="136"/>
                    </a:xfrm>
                    <a:custGeom>
                      <a:avLst/>
                      <a:gdLst>
                        <a:gd name="T0" fmla="*/ 62 w 246"/>
                        <a:gd name="T1" fmla="*/ 0 h 273"/>
                        <a:gd name="T2" fmla="*/ 0 w 246"/>
                        <a:gd name="T3" fmla="*/ 69 h 273"/>
                        <a:gd name="T4" fmla="*/ 0 w 246"/>
                        <a:gd name="T5" fmla="*/ 273 h 273"/>
                        <a:gd name="T6" fmla="*/ 185 w 246"/>
                        <a:gd name="T7" fmla="*/ 273 h 273"/>
                        <a:gd name="T8" fmla="*/ 246 w 246"/>
                        <a:gd name="T9" fmla="*/ 206 h 273"/>
                        <a:gd name="T10" fmla="*/ 246 w 246"/>
                        <a:gd name="T11" fmla="*/ 0 h 273"/>
                        <a:gd name="T12" fmla="*/ 62 w 246"/>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6" h="273">
                          <a:moveTo>
                            <a:pt x="62" y="0"/>
                          </a:moveTo>
                          <a:lnTo>
                            <a:pt x="0" y="69"/>
                          </a:lnTo>
                          <a:lnTo>
                            <a:pt x="0" y="273"/>
                          </a:lnTo>
                          <a:lnTo>
                            <a:pt x="185" y="273"/>
                          </a:lnTo>
                          <a:lnTo>
                            <a:pt x="246" y="206"/>
                          </a:lnTo>
                          <a:lnTo>
                            <a:pt x="246" y="0"/>
                          </a:lnTo>
                          <a:lnTo>
                            <a:pt x="62" y="0"/>
                          </a:lnTo>
                          <a:close/>
                        </a:path>
                      </a:pathLst>
                    </a:custGeom>
                    <a:grpFill/>
                    <a:ln w="9525">
                      <a:solidFill>
                        <a:schemeClr val="tx1"/>
                      </a:solidFill>
                      <a:prstDash val="solid"/>
                      <a:round/>
                      <a:headEnd/>
                      <a:tailEnd/>
                    </a:ln>
                  </p:spPr>
                  <p:txBody>
                    <a:bodyPr/>
                    <a:lstStyle/>
                    <a:p>
                      <a:endParaRPr lang="en-US"/>
                    </a:p>
                  </p:txBody>
                </p:sp>
                <p:sp>
                  <p:nvSpPr>
                    <p:cNvPr id="1973" name="Line 3117"/>
                    <p:cNvSpPr>
                      <a:spLocks noChangeShapeType="1"/>
                    </p:cNvSpPr>
                    <p:nvPr/>
                  </p:nvSpPr>
                  <p:spPr bwMode="auto">
                    <a:xfrm flipH="1">
                      <a:off x="2188" y="2124"/>
                      <a:ext cx="93" cy="1"/>
                    </a:xfrm>
                    <a:prstGeom prst="line">
                      <a:avLst/>
                    </a:prstGeom>
                    <a:grpFill/>
                    <a:ln w="9525">
                      <a:solidFill>
                        <a:schemeClr val="tx1"/>
                      </a:solidFill>
                      <a:round/>
                      <a:headEnd/>
                      <a:tailEnd/>
                    </a:ln>
                    <a:extLst/>
                  </p:spPr>
                  <p:txBody>
                    <a:bodyPr/>
                    <a:lstStyle/>
                    <a:p>
                      <a:endParaRPr lang="en-US"/>
                    </a:p>
                  </p:txBody>
                </p:sp>
                <p:sp>
                  <p:nvSpPr>
                    <p:cNvPr id="1974" name="Line 3118"/>
                    <p:cNvSpPr>
                      <a:spLocks noChangeShapeType="1"/>
                    </p:cNvSpPr>
                    <p:nvPr/>
                  </p:nvSpPr>
                  <p:spPr bwMode="auto">
                    <a:xfrm flipV="1">
                      <a:off x="2281" y="2090"/>
                      <a:ext cx="30" cy="34"/>
                    </a:xfrm>
                    <a:prstGeom prst="line">
                      <a:avLst/>
                    </a:prstGeom>
                    <a:grpFill/>
                    <a:ln w="9525">
                      <a:solidFill>
                        <a:schemeClr val="tx1"/>
                      </a:solidFill>
                      <a:round/>
                      <a:headEnd/>
                      <a:tailEnd/>
                    </a:ln>
                    <a:extLst/>
                  </p:spPr>
                  <p:txBody>
                    <a:bodyPr/>
                    <a:lstStyle/>
                    <a:p>
                      <a:endParaRPr lang="en-US"/>
                    </a:p>
                  </p:txBody>
                </p:sp>
                <p:sp>
                  <p:nvSpPr>
                    <p:cNvPr id="1975" name="Line 3119"/>
                    <p:cNvSpPr>
                      <a:spLocks noChangeShapeType="1"/>
                    </p:cNvSpPr>
                    <p:nvPr/>
                  </p:nvSpPr>
                  <p:spPr bwMode="auto">
                    <a:xfrm>
                      <a:off x="2281" y="2124"/>
                      <a:ext cx="1" cy="102"/>
                    </a:xfrm>
                    <a:prstGeom prst="line">
                      <a:avLst/>
                    </a:prstGeom>
                    <a:grpFill/>
                    <a:ln w="9525">
                      <a:solidFill>
                        <a:schemeClr val="tx1"/>
                      </a:solidFill>
                      <a:round/>
                      <a:headEnd/>
                      <a:tailEnd/>
                    </a:ln>
                    <a:extLst/>
                  </p:spPr>
                  <p:txBody>
                    <a:bodyPr/>
                    <a:lstStyle/>
                    <a:p>
                      <a:endParaRPr lang="en-US"/>
                    </a:p>
                  </p:txBody>
                </p:sp>
              </p:grpSp>
              <p:grpSp>
                <p:nvGrpSpPr>
                  <p:cNvPr id="1947" name="Group 3125"/>
                  <p:cNvGrpSpPr>
                    <a:grpSpLocks/>
                  </p:cNvGrpSpPr>
                  <p:nvPr/>
                </p:nvGrpSpPr>
                <p:grpSpPr bwMode="auto">
                  <a:xfrm>
                    <a:off x="2188" y="1989"/>
                    <a:ext cx="123" cy="136"/>
                    <a:chOff x="2188" y="1989"/>
                    <a:chExt cx="123" cy="136"/>
                  </a:xfrm>
                  <a:grpFill/>
                </p:grpSpPr>
                <p:sp>
                  <p:nvSpPr>
                    <p:cNvPr id="1968" name="Freeform 3121"/>
                    <p:cNvSpPr>
                      <a:spLocks/>
                    </p:cNvSpPr>
                    <p:nvPr/>
                  </p:nvSpPr>
                  <p:spPr bwMode="auto">
                    <a:xfrm>
                      <a:off x="2188" y="1989"/>
                      <a:ext cx="123" cy="136"/>
                    </a:xfrm>
                    <a:custGeom>
                      <a:avLst/>
                      <a:gdLst>
                        <a:gd name="T0" fmla="*/ 62 w 246"/>
                        <a:gd name="T1" fmla="*/ 0 h 273"/>
                        <a:gd name="T2" fmla="*/ 0 w 246"/>
                        <a:gd name="T3" fmla="*/ 69 h 273"/>
                        <a:gd name="T4" fmla="*/ 0 w 246"/>
                        <a:gd name="T5" fmla="*/ 273 h 273"/>
                        <a:gd name="T6" fmla="*/ 185 w 246"/>
                        <a:gd name="T7" fmla="*/ 273 h 273"/>
                        <a:gd name="T8" fmla="*/ 246 w 246"/>
                        <a:gd name="T9" fmla="*/ 206 h 273"/>
                        <a:gd name="T10" fmla="*/ 246 w 246"/>
                        <a:gd name="T11" fmla="*/ 0 h 273"/>
                        <a:gd name="T12" fmla="*/ 62 w 246"/>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6" h="273">
                          <a:moveTo>
                            <a:pt x="62" y="0"/>
                          </a:moveTo>
                          <a:lnTo>
                            <a:pt x="0" y="69"/>
                          </a:lnTo>
                          <a:lnTo>
                            <a:pt x="0" y="273"/>
                          </a:lnTo>
                          <a:lnTo>
                            <a:pt x="185" y="273"/>
                          </a:lnTo>
                          <a:lnTo>
                            <a:pt x="246" y="206"/>
                          </a:lnTo>
                          <a:lnTo>
                            <a:pt x="246" y="0"/>
                          </a:lnTo>
                          <a:lnTo>
                            <a:pt x="62" y="0"/>
                          </a:lnTo>
                          <a:close/>
                        </a:path>
                      </a:pathLst>
                    </a:custGeom>
                    <a:grpFill/>
                    <a:ln w="9525">
                      <a:solidFill>
                        <a:schemeClr val="tx1"/>
                      </a:solidFill>
                      <a:prstDash val="solid"/>
                      <a:round/>
                      <a:headEnd/>
                      <a:tailEnd/>
                    </a:ln>
                  </p:spPr>
                  <p:txBody>
                    <a:bodyPr/>
                    <a:lstStyle/>
                    <a:p>
                      <a:endParaRPr lang="en-US"/>
                    </a:p>
                  </p:txBody>
                </p:sp>
                <p:sp>
                  <p:nvSpPr>
                    <p:cNvPr id="1969" name="Line 3122"/>
                    <p:cNvSpPr>
                      <a:spLocks noChangeShapeType="1"/>
                    </p:cNvSpPr>
                    <p:nvPr/>
                  </p:nvSpPr>
                  <p:spPr bwMode="auto">
                    <a:xfrm flipH="1">
                      <a:off x="2188" y="2023"/>
                      <a:ext cx="93" cy="1"/>
                    </a:xfrm>
                    <a:prstGeom prst="line">
                      <a:avLst/>
                    </a:prstGeom>
                    <a:grpFill/>
                    <a:ln w="9525">
                      <a:solidFill>
                        <a:schemeClr val="tx1"/>
                      </a:solidFill>
                      <a:round/>
                      <a:headEnd/>
                      <a:tailEnd/>
                    </a:ln>
                    <a:extLst/>
                  </p:spPr>
                  <p:txBody>
                    <a:bodyPr/>
                    <a:lstStyle/>
                    <a:p>
                      <a:endParaRPr lang="en-US"/>
                    </a:p>
                  </p:txBody>
                </p:sp>
                <p:sp>
                  <p:nvSpPr>
                    <p:cNvPr id="1970" name="Line 3123"/>
                    <p:cNvSpPr>
                      <a:spLocks noChangeShapeType="1"/>
                    </p:cNvSpPr>
                    <p:nvPr/>
                  </p:nvSpPr>
                  <p:spPr bwMode="auto">
                    <a:xfrm flipV="1">
                      <a:off x="2281" y="1989"/>
                      <a:ext cx="30" cy="34"/>
                    </a:xfrm>
                    <a:prstGeom prst="line">
                      <a:avLst/>
                    </a:prstGeom>
                    <a:grpFill/>
                    <a:ln w="9525">
                      <a:solidFill>
                        <a:schemeClr val="tx1"/>
                      </a:solidFill>
                      <a:round/>
                      <a:headEnd/>
                      <a:tailEnd/>
                    </a:ln>
                    <a:extLst/>
                  </p:spPr>
                  <p:txBody>
                    <a:bodyPr/>
                    <a:lstStyle/>
                    <a:p>
                      <a:endParaRPr lang="en-US"/>
                    </a:p>
                  </p:txBody>
                </p:sp>
                <p:sp>
                  <p:nvSpPr>
                    <p:cNvPr id="1971" name="Line 3124"/>
                    <p:cNvSpPr>
                      <a:spLocks noChangeShapeType="1"/>
                    </p:cNvSpPr>
                    <p:nvPr/>
                  </p:nvSpPr>
                  <p:spPr bwMode="auto">
                    <a:xfrm>
                      <a:off x="2281" y="2023"/>
                      <a:ext cx="1" cy="102"/>
                    </a:xfrm>
                    <a:prstGeom prst="line">
                      <a:avLst/>
                    </a:prstGeom>
                    <a:grpFill/>
                    <a:ln w="9525">
                      <a:solidFill>
                        <a:schemeClr val="tx1"/>
                      </a:solidFill>
                      <a:round/>
                      <a:headEnd/>
                      <a:tailEnd/>
                    </a:ln>
                    <a:extLst/>
                  </p:spPr>
                  <p:txBody>
                    <a:bodyPr/>
                    <a:lstStyle/>
                    <a:p>
                      <a:endParaRPr lang="en-US"/>
                    </a:p>
                  </p:txBody>
                </p:sp>
              </p:grpSp>
              <p:grpSp>
                <p:nvGrpSpPr>
                  <p:cNvPr id="1948" name="Group 3130"/>
                  <p:cNvGrpSpPr>
                    <a:grpSpLocks/>
                  </p:cNvGrpSpPr>
                  <p:nvPr/>
                </p:nvGrpSpPr>
                <p:grpSpPr bwMode="auto">
                  <a:xfrm>
                    <a:off x="2092" y="1888"/>
                    <a:ext cx="124" cy="136"/>
                    <a:chOff x="2092" y="1888"/>
                    <a:chExt cx="124" cy="136"/>
                  </a:xfrm>
                  <a:grpFill/>
                </p:grpSpPr>
                <p:sp>
                  <p:nvSpPr>
                    <p:cNvPr id="1964" name="Freeform 3126"/>
                    <p:cNvSpPr>
                      <a:spLocks/>
                    </p:cNvSpPr>
                    <p:nvPr/>
                  </p:nvSpPr>
                  <p:spPr bwMode="auto">
                    <a:xfrm>
                      <a:off x="2092" y="1888"/>
                      <a:ext cx="124" cy="136"/>
                    </a:xfrm>
                    <a:custGeom>
                      <a:avLst/>
                      <a:gdLst>
                        <a:gd name="T0" fmla="*/ 62 w 246"/>
                        <a:gd name="T1" fmla="*/ 0 h 273"/>
                        <a:gd name="T2" fmla="*/ 0 w 246"/>
                        <a:gd name="T3" fmla="*/ 70 h 273"/>
                        <a:gd name="T4" fmla="*/ 0 w 246"/>
                        <a:gd name="T5" fmla="*/ 273 h 273"/>
                        <a:gd name="T6" fmla="*/ 186 w 246"/>
                        <a:gd name="T7" fmla="*/ 273 h 273"/>
                        <a:gd name="T8" fmla="*/ 246 w 246"/>
                        <a:gd name="T9" fmla="*/ 206 h 273"/>
                        <a:gd name="T10" fmla="*/ 246 w 246"/>
                        <a:gd name="T11" fmla="*/ 0 h 273"/>
                        <a:gd name="T12" fmla="*/ 62 w 246"/>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6" h="273">
                          <a:moveTo>
                            <a:pt x="62" y="0"/>
                          </a:moveTo>
                          <a:lnTo>
                            <a:pt x="0" y="70"/>
                          </a:lnTo>
                          <a:lnTo>
                            <a:pt x="0" y="273"/>
                          </a:lnTo>
                          <a:lnTo>
                            <a:pt x="186" y="273"/>
                          </a:lnTo>
                          <a:lnTo>
                            <a:pt x="246" y="206"/>
                          </a:lnTo>
                          <a:lnTo>
                            <a:pt x="246" y="0"/>
                          </a:lnTo>
                          <a:lnTo>
                            <a:pt x="62" y="0"/>
                          </a:lnTo>
                          <a:close/>
                        </a:path>
                      </a:pathLst>
                    </a:custGeom>
                    <a:grpFill/>
                    <a:ln w="9525">
                      <a:solidFill>
                        <a:schemeClr val="tx1"/>
                      </a:solidFill>
                      <a:prstDash val="solid"/>
                      <a:round/>
                      <a:headEnd/>
                      <a:tailEnd/>
                    </a:ln>
                  </p:spPr>
                  <p:txBody>
                    <a:bodyPr/>
                    <a:lstStyle/>
                    <a:p>
                      <a:endParaRPr lang="en-US"/>
                    </a:p>
                  </p:txBody>
                </p:sp>
                <p:sp>
                  <p:nvSpPr>
                    <p:cNvPr id="1965" name="Line 3127"/>
                    <p:cNvSpPr>
                      <a:spLocks noChangeShapeType="1"/>
                    </p:cNvSpPr>
                    <p:nvPr/>
                  </p:nvSpPr>
                  <p:spPr bwMode="auto">
                    <a:xfrm flipH="1">
                      <a:off x="2092" y="1922"/>
                      <a:ext cx="93" cy="1"/>
                    </a:xfrm>
                    <a:prstGeom prst="line">
                      <a:avLst/>
                    </a:prstGeom>
                    <a:grpFill/>
                    <a:ln w="9525">
                      <a:solidFill>
                        <a:schemeClr val="tx1"/>
                      </a:solidFill>
                      <a:round/>
                      <a:headEnd/>
                      <a:tailEnd/>
                    </a:ln>
                    <a:extLst/>
                  </p:spPr>
                  <p:txBody>
                    <a:bodyPr/>
                    <a:lstStyle/>
                    <a:p>
                      <a:endParaRPr lang="en-US"/>
                    </a:p>
                  </p:txBody>
                </p:sp>
                <p:sp>
                  <p:nvSpPr>
                    <p:cNvPr id="1966" name="Line 3128"/>
                    <p:cNvSpPr>
                      <a:spLocks noChangeShapeType="1"/>
                    </p:cNvSpPr>
                    <p:nvPr/>
                  </p:nvSpPr>
                  <p:spPr bwMode="auto">
                    <a:xfrm flipV="1">
                      <a:off x="2185" y="1888"/>
                      <a:ext cx="31" cy="34"/>
                    </a:xfrm>
                    <a:prstGeom prst="line">
                      <a:avLst/>
                    </a:prstGeom>
                    <a:grpFill/>
                    <a:ln w="9525">
                      <a:solidFill>
                        <a:schemeClr val="tx1"/>
                      </a:solidFill>
                      <a:round/>
                      <a:headEnd/>
                      <a:tailEnd/>
                    </a:ln>
                    <a:extLst/>
                  </p:spPr>
                  <p:txBody>
                    <a:bodyPr/>
                    <a:lstStyle/>
                    <a:p>
                      <a:endParaRPr lang="en-US"/>
                    </a:p>
                  </p:txBody>
                </p:sp>
                <p:sp>
                  <p:nvSpPr>
                    <p:cNvPr id="1967" name="Line 3129"/>
                    <p:cNvSpPr>
                      <a:spLocks noChangeShapeType="1"/>
                    </p:cNvSpPr>
                    <p:nvPr/>
                  </p:nvSpPr>
                  <p:spPr bwMode="auto">
                    <a:xfrm>
                      <a:off x="2185" y="1922"/>
                      <a:ext cx="1" cy="102"/>
                    </a:xfrm>
                    <a:prstGeom prst="line">
                      <a:avLst/>
                    </a:prstGeom>
                    <a:grpFill/>
                    <a:ln w="9525">
                      <a:solidFill>
                        <a:schemeClr val="tx1"/>
                      </a:solidFill>
                      <a:round/>
                      <a:headEnd/>
                      <a:tailEnd/>
                    </a:ln>
                    <a:extLst/>
                  </p:spPr>
                  <p:txBody>
                    <a:bodyPr/>
                    <a:lstStyle/>
                    <a:p>
                      <a:endParaRPr lang="en-US"/>
                    </a:p>
                  </p:txBody>
                </p:sp>
              </p:grpSp>
              <p:grpSp>
                <p:nvGrpSpPr>
                  <p:cNvPr id="1949" name="Group 3135"/>
                  <p:cNvGrpSpPr>
                    <a:grpSpLocks/>
                  </p:cNvGrpSpPr>
                  <p:nvPr/>
                </p:nvGrpSpPr>
                <p:grpSpPr bwMode="auto">
                  <a:xfrm>
                    <a:off x="2188" y="1888"/>
                    <a:ext cx="123" cy="136"/>
                    <a:chOff x="2188" y="1888"/>
                    <a:chExt cx="123" cy="136"/>
                  </a:xfrm>
                  <a:grpFill/>
                </p:grpSpPr>
                <p:sp>
                  <p:nvSpPr>
                    <p:cNvPr id="1960" name="Freeform 3131"/>
                    <p:cNvSpPr>
                      <a:spLocks/>
                    </p:cNvSpPr>
                    <p:nvPr/>
                  </p:nvSpPr>
                  <p:spPr bwMode="auto">
                    <a:xfrm>
                      <a:off x="2188" y="1888"/>
                      <a:ext cx="123" cy="136"/>
                    </a:xfrm>
                    <a:custGeom>
                      <a:avLst/>
                      <a:gdLst>
                        <a:gd name="T0" fmla="*/ 62 w 246"/>
                        <a:gd name="T1" fmla="*/ 0 h 273"/>
                        <a:gd name="T2" fmla="*/ 0 w 246"/>
                        <a:gd name="T3" fmla="*/ 70 h 273"/>
                        <a:gd name="T4" fmla="*/ 0 w 246"/>
                        <a:gd name="T5" fmla="*/ 273 h 273"/>
                        <a:gd name="T6" fmla="*/ 185 w 246"/>
                        <a:gd name="T7" fmla="*/ 273 h 273"/>
                        <a:gd name="T8" fmla="*/ 246 w 246"/>
                        <a:gd name="T9" fmla="*/ 206 h 273"/>
                        <a:gd name="T10" fmla="*/ 246 w 246"/>
                        <a:gd name="T11" fmla="*/ 0 h 273"/>
                        <a:gd name="T12" fmla="*/ 62 w 246"/>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6" h="273">
                          <a:moveTo>
                            <a:pt x="62" y="0"/>
                          </a:moveTo>
                          <a:lnTo>
                            <a:pt x="0" y="70"/>
                          </a:lnTo>
                          <a:lnTo>
                            <a:pt x="0" y="273"/>
                          </a:lnTo>
                          <a:lnTo>
                            <a:pt x="185" y="273"/>
                          </a:lnTo>
                          <a:lnTo>
                            <a:pt x="246" y="206"/>
                          </a:lnTo>
                          <a:lnTo>
                            <a:pt x="246" y="0"/>
                          </a:lnTo>
                          <a:lnTo>
                            <a:pt x="62" y="0"/>
                          </a:lnTo>
                          <a:close/>
                        </a:path>
                      </a:pathLst>
                    </a:custGeom>
                    <a:grpFill/>
                    <a:ln w="9525">
                      <a:solidFill>
                        <a:schemeClr val="tx1"/>
                      </a:solidFill>
                      <a:prstDash val="solid"/>
                      <a:round/>
                      <a:headEnd/>
                      <a:tailEnd/>
                    </a:ln>
                  </p:spPr>
                  <p:txBody>
                    <a:bodyPr/>
                    <a:lstStyle/>
                    <a:p>
                      <a:endParaRPr lang="en-US"/>
                    </a:p>
                  </p:txBody>
                </p:sp>
                <p:sp>
                  <p:nvSpPr>
                    <p:cNvPr id="1961" name="Line 3132"/>
                    <p:cNvSpPr>
                      <a:spLocks noChangeShapeType="1"/>
                    </p:cNvSpPr>
                    <p:nvPr/>
                  </p:nvSpPr>
                  <p:spPr bwMode="auto">
                    <a:xfrm flipH="1">
                      <a:off x="2188" y="1922"/>
                      <a:ext cx="93" cy="1"/>
                    </a:xfrm>
                    <a:prstGeom prst="line">
                      <a:avLst/>
                    </a:prstGeom>
                    <a:grpFill/>
                    <a:ln w="9525">
                      <a:solidFill>
                        <a:schemeClr val="tx1"/>
                      </a:solidFill>
                      <a:round/>
                      <a:headEnd/>
                      <a:tailEnd/>
                    </a:ln>
                    <a:extLst/>
                  </p:spPr>
                  <p:txBody>
                    <a:bodyPr/>
                    <a:lstStyle/>
                    <a:p>
                      <a:endParaRPr lang="en-US"/>
                    </a:p>
                  </p:txBody>
                </p:sp>
                <p:sp>
                  <p:nvSpPr>
                    <p:cNvPr id="1962" name="Line 3133"/>
                    <p:cNvSpPr>
                      <a:spLocks noChangeShapeType="1"/>
                    </p:cNvSpPr>
                    <p:nvPr/>
                  </p:nvSpPr>
                  <p:spPr bwMode="auto">
                    <a:xfrm flipV="1">
                      <a:off x="2281" y="1888"/>
                      <a:ext cx="30" cy="34"/>
                    </a:xfrm>
                    <a:prstGeom prst="line">
                      <a:avLst/>
                    </a:prstGeom>
                    <a:grpFill/>
                    <a:ln w="9525">
                      <a:solidFill>
                        <a:schemeClr val="tx1"/>
                      </a:solidFill>
                      <a:round/>
                      <a:headEnd/>
                      <a:tailEnd/>
                    </a:ln>
                    <a:extLst/>
                  </p:spPr>
                  <p:txBody>
                    <a:bodyPr/>
                    <a:lstStyle/>
                    <a:p>
                      <a:endParaRPr lang="en-US"/>
                    </a:p>
                  </p:txBody>
                </p:sp>
                <p:sp>
                  <p:nvSpPr>
                    <p:cNvPr id="1963" name="Line 3134"/>
                    <p:cNvSpPr>
                      <a:spLocks noChangeShapeType="1"/>
                    </p:cNvSpPr>
                    <p:nvPr/>
                  </p:nvSpPr>
                  <p:spPr bwMode="auto">
                    <a:xfrm>
                      <a:off x="2281" y="1922"/>
                      <a:ext cx="1" cy="102"/>
                    </a:xfrm>
                    <a:prstGeom prst="line">
                      <a:avLst/>
                    </a:prstGeom>
                    <a:grpFill/>
                    <a:ln w="9525">
                      <a:solidFill>
                        <a:schemeClr val="tx1"/>
                      </a:solidFill>
                      <a:round/>
                      <a:headEnd/>
                      <a:tailEnd/>
                    </a:ln>
                    <a:extLst/>
                  </p:spPr>
                  <p:txBody>
                    <a:bodyPr/>
                    <a:lstStyle/>
                    <a:p>
                      <a:endParaRPr lang="en-US"/>
                    </a:p>
                  </p:txBody>
                </p:sp>
              </p:grpSp>
              <p:grpSp>
                <p:nvGrpSpPr>
                  <p:cNvPr id="1950" name="Group 3140"/>
                  <p:cNvGrpSpPr>
                    <a:grpSpLocks/>
                  </p:cNvGrpSpPr>
                  <p:nvPr/>
                </p:nvGrpSpPr>
                <p:grpSpPr bwMode="auto">
                  <a:xfrm>
                    <a:off x="2092" y="1787"/>
                    <a:ext cx="124" cy="136"/>
                    <a:chOff x="2092" y="1787"/>
                    <a:chExt cx="124" cy="136"/>
                  </a:xfrm>
                  <a:grpFill/>
                </p:grpSpPr>
                <p:sp>
                  <p:nvSpPr>
                    <p:cNvPr id="1956" name="Freeform 3136"/>
                    <p:cNvSpPr>
                      <a:spLocks/>
                    </p:cNvSpPr>
                    <p:nvPr/>
                  </p:nvSpPr>
                  <p:spPr bwMode="auto">
                    <a:xfrm>
                      <a:off x="2092" y="1787"/>
                      <a:ext cx="124" cy="136"/>
                    </a:xfrm>
                    <a:custGeom>
                      <a:avLst/>
                      <a:gdLst>
                        <a:gd name="T0" fmla="*/ 62 w 246"/>
                        <a:gd name="T1" fmla="*/ 0 h 273"/>
                        <a:gd name="T2" fmla="*/ 0 w 246"/>
                        <a:gd name="T3" fmla="*/ 70 h 273"/>
                        <a:gd name="T4" fmla="*/ 0 w 246"/>
                        <a:gd name="T5" fmla="*/ 273 h 273"/>
                        <a:gd name="T6" fmla="*/ 186 w 246"/>
                        <a:gd name="T7" fmla="*/ 273 h 273"/>
                        <a:gd name="T8" fmla="*/ 246 w 246"/>
                        <a:gd name="T9" fmla="*/ 206 h 273"/>
                        <a:gd name="T10" fmla="*/ 246 w 246"/>
                        <a:gd name="T11" fmla="*/ 0 h 273"/>
                        <a:gd name="T12" fmla="*/ 62 w 246"/>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6" h="273">
                          <a:moveTo>
                            <a:pt x="62" y="0"/>
                          </a:moveTo>
                          <a:lnTo>
                            <a:pt x="0" y="70"/>
                          </a:lnTo>
                          <a:lnTo>
                            <a:pt x="0" y="273"/>
                          </a:lnTo>
                          <a:lnTo>
                            <a:pt x="186" y="273"/>
                          </a:lnTo>
                          <a:lnTo>
                            <a:pt x="246" y="206"/>
                          </a:lnTo>
                          <a:lnTo>
                            <a:pt x="246" y="0"/>
                          </a:lnTo>
                          <a:lnTo>
                            <a:pt x="62" y="0"/>
                          </a:lnTo>
                          <a:close/>
                        </a:path>
                      </a:pathLst>
                    </a:custGeom>
                    <a:grpFill/>
                    <a:ln w="9525">
                      <a:solidFill>
                        <a:schemeClr val="tx1"/>
                      </a:solidFill>
                      <a:prstDash val="solid"/>
                      <a:round/>
                      <a:headEnd/>
                      <a:tailEnd/>
                    </a:ln>
                  </p:spPr>
                  <p:txBody>
                    <a:bodyPr/>
                    <a:lstStyle/>
                    <a:p>
                      <a:endParaRPr lang="en-US"/>
                    </a:p>
                  </p:txBody>
                </p:sp>
                <p:sp>
                  <p:nvSpPr>
                    <p:cNvPr id="1957" name="Line 3137"/>
                    <p:cNvSpPr>
                      <a:spLocks noChangeShapeType="1"/>
                    </p:cNvSpPr>
                    <p:nvPr/>
                  </p:nvSpPr>
                  <p:spPr bwMode="auto">
                    <a:xfrm flipH="1">
                      <a:off x="2092" y="1821"/>
                      <a:ext cx="93" cy="1"/>
                    </a:xfrm>
                    <a:prstGeom prst="line">
                      <a:avLst/>
                    </a:prstGeom>
                    <a:grpFill/>
                    <a:ln w="9525">
                      <a:solidFill>
                        <a:schemeClr val="tx1"/>
                      </a:solidFill>
                      <a:round/>
                      <a:headEnd/>
                      <a:tailEnd/>
                    </a:ln>
                    <a:extLst/>
                  </p:spPr>
                  <p:txBody>
                    <a:bodyPr/>
                    <a:lstStyle/>
                    <a:p>
                      <a:endParaRPr lang="en-US"/>
                    </a:p>
                  </p:txBody>
                </p:sp>
                <p:sp>
                  <p:nvSpPr>
                    <p:cNvPr id="1958" name="Line 3138"/>
                    <p:cNvSpPr>
                      <a:spLocks noChangeShapeType="1"/>
                    </p:cNvSpPr>
                    <p:nvPr/>
                  </p:nvSpPr>
                  <p:spPr bwMode="auto">
                    <a:xfrm flipV="1">
                      <a:off x="2185" y="1787"/>
                      <a:ext cx="31" cy="34"/>
                    </a:xfrm>
                    <a:prstGeom prst="line">
                      <a:avLst/>
                    </a:prstGeom>
                    <a:grpFill/>
                    <a:ln w="9525">
                      <a:solidFill>
                        <a:schemeClr val="tx1"/>
                      </a:solidFill>
                      <a:round/>
                      <a:headEnd/>
                      <a:tailEnd/>
                    </a:ln>
                    <a:extLst/>
                  </p:spPr>
                  <p:txBody>
                    <a:bodyPr/>
                    <a:lstStyle/>
                    <a:p>
                      <a:endParaRPr lang="en-US"/>
                    </a:p>
                  </p:txBody>
                </p:sp>
                <p:sp>
                  <p:nvSpPr>
                    <p:cNvPr id="1959" name="Line 3139"/>
                    <p:cNvSpPr>
                      <a:spLocks noChangeShapeType="1"/>
                    </p:cNvSpPr>
                    <p:nvPr/>
                  </p:nvSpPr>
                  <p:spPr bwMode="auto">
                    <a:xfrm>
                      <a:off x="2185" y="1821"/>
                      <a:ext cx="1" cy="102"/>
                    </a:xfrm>
                    <a:prstGeom prst="line">
                      <a:avLst/>
                    </a:prstGeom>
                    <a:grpFill/>
                    <a:ln w="9525">
                      <a:solidFill>
                        <a:schemeClr val="tx1"/>
                      </a:solidFill>
                      <a:round/>
                      <a:headEnd/>
                      <a:tailEnd/>
                    </a:ln>
                    <a:extLst/>
                  </p:spPr>
                  <p:txBody>
                    <a:bodyPr/>
                    <a:lstStyle/>
                    <a:p>
                      <a:endParaRPr lang="en-US"/>
                    </a:p>
                  </p:txBody>
                </p:sp>
              </p:grpSp>
              <p:grpSp>
                <p:nvGrpSpPr>
                  <p:cNvPr id="1951" name="Group 3145"/>
                  <p:cNvGrpSpPr>
                    <a:grpSpLocks/>
                  </p:cNvGrpSpPr>
                  <p:nvPr/>
                </p:nvGrpSpPr>
                <p:grpSpPr bwMode="auto">
                  <a:xfrm>
                    <a:off x="2188" y="1787"/>
                    <a:ext cx="123" cy="136"/>
                    <a:chOff x="2188" y="1787"/>
                    <a:chExt cx="123" cy="136"/>
                  </a:xfrm>
                  <a:grpFill/>
                </p:grpSpPr>
                <p:sp>
                  <p:nvSpPr>
                    <p:cNvPr id="1952" name="Freeform 3141"/>
                    <p:cNvSpPr>
                      <a:spLocks/>
                    </p:cNvSpPr>
                    <p:nvPr/>
                  </p:nvSpPr>
                  <p:spPr bwMode="auto">
                    <a:xfrm>
                      <a:off x="2188" y="1787"/>
                      <a:ext cx="123" cy="136"/>
                    </a:xfrm>
                    <a:custGeom>
                      <a:avLst/>
                      <a:gdLst>
                        <a:gd name="T0" fmla="*/ 62 w 246"/>
                        <a:gd name="T1" fmla="*/ 0 h 273"/>
                        <a:gd name="T2" fmla="*/ 0 w 246"/>
                        <a:gd name="T3" fmla="*/ 70 h 273"/>
                        <a:gd name="T4" fmla="*/ 0 w 246"/>
                        <a:gd name="T5" fmla="*/ 273 h 273"/>
                        <a:gd name="T6" fmla="*/ 185 w 246"/>
                        <a:gd name="T7" fmla="*/ 273 h 273"/>
                        <a:gd name="T8" fmla="*/ 246 w 246"/>
                        <a:gd name="T9" fmla="*/ 206 h 273"/>
                        <a:gd name="T10" fmla="*/ 246 w 246"/>
                        <a:gd name="T11" fmla="*/ 0 h 273"/>
                        <a:gd name="T12" fmla="*/ 62 w 246"/>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6" h="273">
                          <a:moveTo>
                            <a:pt x="62" y="0"/>
                          </a:moveTo>
                          <a:lnTo>
                            <a:pt x="0" y="70"/>
                          </a:lnTo>
                          <a:lnTo>
                            <a:pt x="0" y="273"/>
                          </a:lnTo>
                          <a:lnTo>
                            <a:pt x="185" y="273"/>
                          </a:lnTo>
                          <a:lnTo>
                            <a:pt x="246" y="206"/>
                          </a:lnTo>
                          <a:lnTo>
                            <a:pt x="246" y="0"/>
                          </a:lnTo>
                          <a:lnTo>
                            <a:pt x="62" y="0"/>
                          </a:lnTo>
                          <a:close/>
                        </a:path>
                      </a:pathLst>
                    </a:custGeom>
                    <a:grpFill/>
                    <a:ln w="9525">
                      <a:solidFill>
                        <a:schemeClr val="tx1"/>
                      </a:solidFill>
                      <a:prstDash val="solid"/>
                      <a:round/>
                      <a:headEnd/>
                      <a:tailEnd/>
                    </a:ln>
                  </p:spPr>
                  <p:txBody>
                    <a:bodyPr/>
                    <a:lstStyle/>
                    <a:p>
                      <a:endParaRPr lang="en-US"/>
                    </a:p>
                  </p:txBody>
                </p:sp>
                <p:sp>
                  <p:nvSpPr>
                    <p:cNvPr id="1953" name="Line 3142"/>
                    <p:cNvSpPr>
                      <a:spLocks noChangeShapeType="1"/>
                    </p:cNvSpPr>
                    <p:nvPr/>
                  </p:nvSpPr>
                  <p:spPr bwMode="auto">
                    <a:xfrm flipH="1">
                      <a:off x="2188" y="1821"/>
                      <a:ext cx="93" cy="1"/>
                    </a:xfrm>
                    <a:prstGeom prst="line">
                      <a:avLst/>
                    </a:prstGeom>
                    <a:grpFill/>
                    <a:ln w="9525">
                      <a:solidFill>
                        <a:schemeClr val="tx1"/>
                      </a:solidFill>
                      <a:round/>
                      <a:headEnd/>
                      <a:tailEnd/>
                    </a:ln>
                    <a:extLst/>
                  </p:spPr>
                  <p:txBody>
                    <a:bodyPr/>
                    <a:lstStyle/>
                    <a:p>
                      <a:endParaRPr lang="en-US"/>
                    </a:p>
                  </p:txBody>
                </p:sp>
                <p:sp>
                  <p:nvSpPr>
                    <p:cNvPr id="1954" name="Line 3143"/>
                    <p:cNvSpPr>
                      <a:spLocks noChangeShapeType="1"/>
                    </p:cNvSpPr>
                    <p:nvPr/>
                  </p:nvSpPr>
                  <p:spPr bwMode="auto">
                    <a:xfrm flipV="1">
                      <a:off x="2281" y="1787"/>
                      <a:ext cx="30" cy="34"/>
                    </a:xfrm>
                    <a:prstGeom prst="line">
                      <a:avLst/>
                    </a:prstGeom>
                    <a:grpFill/>
                    <a:ln w="9525">
                      <a:solidFill>
                        <a:schemeClr val="tx1"/>
                      </a:solidFill>
                      <a:round/>
                      <a:headEnd/>
                      <a:tailEnd/>
                    </a:ln>
                    <a:extLst/>
                  </p:spPr>
                  <p:txBody>
                    <a:bodyPr/>
                    <a:lstStyle/>
                    <a:p>
                      <a:endParaRPr lang="en-US"/>
                    </a:p>
                  </p:txBody>
                </p:sp>
                <p:sp>
                  <p:nvSpPr>
                    <p:cNvPr id="1955" name="Line 3144"/>
                    <p:cNvSpPr>
                      <a:spLocks noChangeShapeType="1"/>
                    </p:cNvSpPr>
                    <p:nvPr/>
                  </p:nvSpPr>
                  <p:spPr bwMode="auto">
                    <a:xfrm>
                      <a:off x="2281" y="1821"/>
                      <a:ext cx="1" cy="102"/>
                    </a:xfrm>
                    <a:prstGeom prst="line">
                      <a:avLst/>
                    </a:prstGeom>
                    <a:grpFill/>
                    <a:ln w="9525">
                      <a:solidFill>
                        <a:schemeClr val="tx1"/>
                      </a:solidFill>
                      <a:round/>
                      <a:headEnd/>
                      <a:tailEnd/>
                    </a:ln>
                    <a:extLst/>
                  </p:spPr>
                  <p:txBody>
                    <a:bodyPr/>
                    <a:lstStyle/>
                    <a:p>
                      <a:endParaRPr lang="en-US"/>
                    </a:p>
                  </p:txBody>
                </p:sp>
              </p:grpSp>
            </p:grpSp>
            <p:grpSp>
              <p:nvGrpSpPr>
                <p:cNvPr id="1528" name="Group 3247"/>
                <p:cNvGrpSpPr>
                  <a:grpSpLocks/>
                </p:cNvGrpSpPr>
                <p:nvPr/>
              </p:nvGrpSpPr>
              <p:grpSpPr bwMode="auto">
                <a:xfrm>
                  <a:off x="2282" y="1787"/>
                  <a:ext cx="219" cy="1045"/>
                  <a:chOff x="2282" y="1787"/>
                  <a:chExt cx="219" cy="1045"/>
                </a:xfrm>
                <a:grpFill/>
              </p:grpSpPr>
              <p:grpSp>
                <p:nvGrpSpPr>
                  <p:cNvPr id="1832" name="Group 3151"/>
                  <p:cNvGrpSpPr>
                    <a:grpSpLocks/>
                  </p:cNvGrpSpPr>
                  <p:nvPr/>
                </p:nvGrpSpPr>
                <p:grpSpPr bwMode="auto">
                  <a:xfrm>
                    <a:off x="2282" y="2695"/>
                    <a:ext cx="124" cy="137"/>
                    <a:chOff x="2282" y="2695"/>
                    <a:chExt cx="124" cy="137"/>
                  </a:xfrm>
                  <a:grpFill/>
                </p:grpSpPr>
                <p:sp>
                  <p:nvSpPr>
                    <p:cNvPr id="1928" name="Freeform 3147"/>
                    <p:cNvSpPr>
                      <a:spLocks/>
                    </p:cNvSpPr>
                    <p:nvPr/>
                  </p:nvSpPr>
                  <p:spPr bwMode="auto">
                    <a:xfrm>
                      <a:off x="2282" y="2695"/>
                      <a:ext cx="124" cy="137"/>
                    </a:xfrm>
                    <a:custGeom>
                      <a:avLst/>
                      <a:gdLst>
                        <a:gd name="T0" fmla="*/ 62 w 246"/>
                        <a:gd name="T1" fmla="*/ 0 h 273"/>
                        <a:gd name="T2" fmla="*/ 0 w 246"/>
                        <a:gd name="T3" fmla="*/ 69 h 273"/>
                        <a:gd name="T4" fmla="*/ 0 w 246"/>
                        <a:gd name="T5" fmla="*/ 273 h 273"/>
                        <a:gd name="T6" fmla="*/ 186 w 246"/>
                        <a:gd name="T7" fmla="*/ 273 h 273"/>
                        <a:gd name="T8" fmla="*/ 246 w 246"/>
                        <a:gd name="T9" fmla="*/ 205 h 273"/>
                        <a:gd name="T10" fmla="*/ 246 w 246"/>
                        <a:gd name="T11" fmla="*/ 0 h 273"/>
                        <a:gd name="T12" fmla="*/ 62 w 246"/>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6" h="273">
                          <a:moveTo>
                            <a:pt x="62" y="0"/>
                          </a:moveTo>
                          <a:lnTo>
                            <a:pt x="0" y="69"/>
                          </a:lnTo>
                          <a:lnTo>
                            <a:pt x="0" y="273"/>
                          </a:lnTo>
                          <a:lnTo>
                            <a:pt x="186" y="273"/>
                          </a:lnTo>
                          <a:lnTo>
                            <a:pt x="246" y="205"/>
                          </a:lnTo>
                          <a:lnTo>
                            <a:pt x="246" y="0"/>
                          </a:lnTo>
                          <a:lnTo>
                            <a:pt x="62" y="0"/>
                          </a:lnTo>
                          <a:close/>
                        </a:path>
                      </a:pathLst>
                    </a:custGeom>
                    <a:grpFill/>
                    <a:ln w="9525">
                      <a:solidFill>
                        <a:schemeClr val="tx1"/>
                      </a:solidFill>
                      <a:prstDash val="solid"/>
                      <a:round/>
                      <a:headEnd/>
                      <a:tailEnd/>
                    </a:ln>
                  </p:spPr>
                  <p:txBody>
                    <a:bodyPr/>
                    <a:lstStyle/>
                    <a:p>
                      <a:endParaRPr lang="en-US"/>
                    </a:p>
                  </p:txBody>
                </p:sp>
                <p:sp>
                  <p:nvSpPr>
                    <p:cNvPr id="1929" name="Line 3148"/>
                    <p:cNvSpPr>
                      <a:spLocks noChangeShapeType="1"/>
                    </p:cNvSpPr>
                    <p:nvPr/>
                  </p:nvSpPr>
                  <p:spPr bwMode="auto">
                    <a:xfrm flipH="1">
                      <a:off x="2282" y="2730"/>
                      <a:ext cx="93" cy="1"/>
                    </a:xfrm>
                    <a:prstGeom prst="line">
                      <a:avLst/>
                    </a:prstGeom>
                    <a:grpFill/>
                    <a:ln w="9525">
                      <a:solidFill>
                        <a:schemeClr val="tx1"/>
                      </a:solidFill>
                      <a:round/>
                      <a:headEnd/>
                      <a:tailEnd/>
                    </a:ln>
                    <a:extLst/>
                  </p:spPr>
                  <p:txBody>
                    <a:bodyPr/>
                    <a:lstStyle/>
                    <a:p>
                      <a:endParaRPr lang="en-US"/>
                    </a:p>
                  </p:txBody>
                </p:sp>
                <p:sp>
                  <p:nvSpPr>
                    <p:cNvPr id="1930" name="Line 3149"/>
                    <p:cNvSpPr>
                      <a:spLocks noChangeShapeType="1"/>
                    </p:cNvSpPr>
                    <p:nvPr/>
                  </p:nvSpPr>
                  <p:spPr bwMode="auto">
                    <a:xfrm flipV="1">
                      <a:off x="2375" y="2695"/>
                      <a:ext cx="31" cy="35"/>
                    </a:xfrm>
                    <a:prstGeom prst="line">
                      <a:avLst/>
                    </a:prstGeom>
                    <a:grpFill/>
                    <a:ln w="9525">
                      <a:solidFill>
                        <a:schemeClr val="tx1"/>
                      </a:solidFill>
                      <a:round/>
                      <a:headEnd/>
                      <a:tailEnd/>
                    </a:ln>
                    <a:extLst/>
                  </p:spPr>
                  <p:txBody>
                    <a:bodyPr/>
                    <a:lstStyle/>
                    <a:p>
                      <a:endParaRPr lang="en-US"/>
                    </a:p>
                  </p:txBody>
                </p:sp>
                <p:sp>
                  <p:nvSpPr>
                    <p:cNvPr id="1931" name="Line 3150"/>
                    <p:cNvSpPr>
                      <a:spLocks noChangeShapeType="1"/>
                    </p:cNvSpPr>
                    <p:nvPr/>
                  </p:nvSpPr>
                  <p:spPr bwMode="auto">
                    <a:xfrm>
                      <a:off x="2375" y="2730"/>
                      <a:ext cx="1" cy="102"/>
                    </a:xfrm>
                    <a:prstGeom prst="line">
                      <a:avLst/>
                    </a:prstGeom>
                    <a:grpFill/>
                    <a:ln w="9525">
                      <a:solidFill>
                        <a:schemeClr val="tx1"/>
                      </a:solidFill>
                      <a:round/>
                      <a:headEnd/>
                      <a:tailEnd/>
                    </a:ln>
                    <a:extLst/>
                  </p:spPr>
                  <p:txBody>
                    <a:bodyPr/>
                    <a:lstStyle/>
                    <a:p>
                      <a:endParaRPr lang="en-US"/>
                    </a:p>
                  </p:txBody>
                </p:sp>
              </p:grpSp>
              <p:grpSp>
                <p:nvGrpSpPr>
                  <p:cNvPr id="1833" name="Group 3156"/>
                  <p:cNvGrpSpPr>
                    <a:grpSpLocks/>
                  </p:cNvGrpSpPr>
                  <p:nvPr/>
                </p:nvGrpSpPr>
                <p:grpSpPr bwMode="auto">
                  <a:xfrm>
                    <a:off x="2282" y="2594"/>
                    <a:ext cx="124" cy="137"/>
                    <a:chOff x="2282" y="2594"/>
                    <a:chExt cx="124" cy="137"/>
                  </a:xfrm>
                  <a:grpFill/>
                </p:grpSpPr>
                <p:sp>
                  <p:nvSpPr>
                    <p:cNvPr id="1924" name="Freeform 3152"/>
                    <p:cNvSpPr>
                      <a:spLocks/>
                    </p:cNvSpPr>
                    <p:nvPr/>
                  </p:nvSpPr>
                  <p:spPr bwMode="auto">
                    <a:xfrm>
                      <a:off x="2282" y="2594"/>
                      <a:ext cx="124" cy="137"/>
                    </a:xfrm>
                    <a:custGeom>
                      <a:avLst/>
                      <a:gdLst>
                        <a:gd name="T0" fmla="*/ 62 w 246"/>
                        <a:gd name="T1" fmla="*/ 0 h 273"/>
                        <a:gd name="T2" fmla="*/ 0 w 246"/>
                        <a:gd name="T3" fmla="*/ 69 h 273"/>
                        <a:gd name="T4" fmla="*/ 0 w 246"/>
                        <a:gd name="T5" fmla="*/ 273 h 273"/>
                        <a:gd name="T6" fmla="*/ 186 w 246"/>
                        <a:gd name="T7" fmla="*/ 273 h 273"/>
                        <a:gd name="T8" fmla="*/ 246 w 246"/>
                        <a:gd name="T9" fmla="*/ 205 h 273"/>
                        <a:gd name="T10" fmla="*/ 246 w 246"/>
                        <a:gd name="T11" fmla="*/ 0 h 273"/>
                        <a:gd name="T12" fmla="*/ 62 w 246"/>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6" h="273">
                          <a:moveTo>
                            <a:pt x="62" y="0"/>
                          </a:moveTo>
                          <a:lnTo>
                            <a:pt x="0" y="69"/>
                          </a:lnTo>
                          <a:lnTo>
                            <a:pt x="0" y="273"/>
                          </a:lnTo>
                          <a:lnTo>
                            <a:pt x="186" y="273"/>
                          </a:lnTo>
                          <a:lnTo>
                            <a:pt x="246" y="205"/>
                          </a:lnTo>
                          <a:lnTo>
                            <a:pt x="246" y="0"/>
                          </a:lnTo>
                          <a:lnTo>
                            <a:pt x="62" y="0"/>
                          </a:lnTo>
                          <a:close/>
                        </a:path>
                      </a:pathLst>
                    </a:custGeom>
                    <a:grpFill/>
                    <a:ln w="9525">
                      <a:solidFill>
                        <a:schemeClr val="tx1"/>
                      </a:solidFill>
                      <a:prstDash val="solid"/>
                      <a:round/>
                      <a:headEnd/>
                      <a:tailEnd/>
                    </a:ln>
                  </p:spPr>
                  <p:txBody>
                    <a:bodyPr/>
                    <a:lstStyle/>
                    <a:p>
                      <a:endParaRPr lang="en-US"/>
                    </a:p>
                  </p:txBody>
                </p:sp>
                <p:sp>
                  <p:nvSpPr>
                    <p:cNvPr id="1925" name="Line 3153"/>
                    <p:cNvSpPr>
                      <a:spLocks noChangeShapeType="1"/>
                    </p:cNvSpPr>
                    <p:nvPr/>
                  </p:nvSpPr>
                  <p:spPr bwMode="auto">
                    <a:xfrm flipH="1">
                      <a:off x="2282" y="2629"/>
                      <a:ext cx="93" cy="1"/>
                    </a:xfrm>
                    <a:prstGeom prst="line">
                      <a:avLst/>
                    </a:prstGeom>
                    <a:grpFill/>
                    <a:ln w="9525">
                      <a:solidFill>
                        <a:schemeClr val="tx1"/>
                      </a:solidFill>
                      <a:round/>
                      <a:headEnd/>
                      <a:tailEnd/>
                    </a:ln>
                    <a:extLst/>
                  </p:spPr>
                  <p:txBody>
                    <a:bodyPr/>
                    <a:lstStyle/>
                    <a:p>
                      <a:endParaRPr lang="en-US"/>
                    </a:p>
                  </p:txBody>
                </p:sp>
                <p:sp>
                  <p:nvSpPr>
                    <p:cNvPr id="1926" name="Line 3154"/>
                    <p:cNvSpPr>
                      <a:spLocks noChangeShapeType="1"/>
                    </p:cNvSpPr>
                    <p:nvPr/>
                  </p:nvSpPr>
                  <p:spPr bwMode="auto">
                    <a:xfrm flipV="1">
                      <a:off x="2375" y="2594"/>
                      <a:ext cx="31" cy="35"/>
                    </a:xfrm>
                    <a:prstGeom prst="line">
                      <a:avLst/>
                    </a:prstGeom>
                    <a:grpFill/>
                    <a:ln w="9525">
                      <a:solidFill>
                        <a:schemeClr val="tx1"/>
                      </a:solidFill>
                      <a:round/>
                      <a:headEnd/>
                      <a:tailEnd/>
                    </a:ln>
                    <a:extLst/>
                  </p:spPr>
                  <p:txBody>
                    <a:bodyPr/>
                    <a:lstStyle/>
                    <a:p>
                      <a:endParaRPr lang="en-US"/>
                    </a:p>
                  </p:txBody>
                </p:sp>
                <p:sp>
                  <p:nvSpPr>
                    <p:cNvPr id="1927" name="Line 3155"/>
                    <p:cNvSpPr>
                      <a:spLocks noChangeShapeType="1"/>
                    </p:cNvSpPr>
                    <p:nvPr/>
                  </p:nvSpPr>
                  <p:spPr bwMode="auto">
                    <a:xfrm>
                      <a:off x="2375" y="2629"/>
                      <a:ext cx="1" cy="102"/>
                    </a:xfrm>
                    <a:prstGeom prst="line">
                      <a:avLst/>
                    </a:prstGeom>
                    <a:grpFill/>
                    <a:ln w="9525">
                      <a:solidFill>
                        <a:schemeClr val="tx1"/>
                      </a:solidFill>
                      <a:round/>
                      <a:headEnd/>
                      <a:tailEnd/>
                    </a:ln>
                    <a:extLst/>
                  </p:spPr>
                  <p:txBody>
                    <a:bodyPr/>
                    <a:lstStyle/>
                    <a:p>
                      <a:endParaRPr lang="en-US"/>
                    </a:p>
                  </p:txBody>
                </p:sp>
              </p:grpSp>
              <p:grpSp>
                <p:nvGrpSpPr>
                  <p:cNvPr id="1834" name="Group 3161"/>
                  <p:cNvGrpSpPr>
                    <a:grpSpLocks/>
                  </p:cNvGrpSpPr>
                  <p:nvPr/>
                </p:nvGrpSpPr>
                <p:grpSpPr bwMode="auto">
                  <a:xfrm>
                    <a:off x="2282" y="2493"/>
                    <a:ext cx="124" cy="137"/>
                    <a:chOff x="2282" y="2493"/>
                    <a:chExt cx="124" cy="137"/>
                  </a:xfrm>
                  <a:grpFill/>
                </p:grpSpPr>
                <p:sp>
                  <p:nvSpPr>
                    <p:cNvPr id="1920" name="Freeform 3157"/>
                    <p:cNvSpPr>
                      <a:spLocks/>
                    </p:cNvSpPr>
                    <p:nvPr/>
                  </p:nvSpPr>
                  <p:spPr bwMode="auto">
                    <a:xfrm>
                      <a:off x="2282" y="2493"/>
                      <a:ext cx="124" cy="137"/>
                    </a:xfrm>
                    <a:custGeom>
                      <a:avLst/>
                      <a:gdLst>
                        <a:gd name="T0" fmla="*/ 62 w 246"/>
                        <a:gd name="T1" fmla="*/ 0 h 273"/>
                        <a:gd name="T2" fmla="*/ 0 w 246"/>
                        <a:gd name="T3" fmla="*/ 69 h 273"/>
                        <a:gd name="T4" fmla="*/ 0 w 246"/>
                        <a:gd name="T5" fmla="*/ 273 h 273"/>
                        <a:gd name="T6" fmla="*/ 186 w 246"/>
                        <a:gd name="T7" fmla="*/ 273 h 273"/>
                        <a:gd name="T8" fmla="*/ 246 w 246"/>
                        <a:gd name="T9" fmla="*/ 206 h 273"/>
                        <a:gd name="T10" fmla="*/ 246 w 246"/>
                        <a:gd name="T11" fmla="*/ 0 h 273"/>
                        <a:gd name="T12" fmla="*/ 62 w 246"/>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6" h="273">
                          <a:moveTo>
                            <a:pt x="62" y="0"/>
                          </a:moveTo>
                          <a:lnTo>
                            <a:pt x="0" y="69"/>
                          </a:lnTo>
                          <a:lnTo>
                            <a:pt x="0" y="273"/>
                          </a:lnTo>
                          <a:lnTo>
                            <a:pt x="186" y="273"/>
                          </a:lnTo>
                          <a:lnTo>
                            <a:pt x="246" y="206"/>
                          </a:lnTo>
                          <a:lnTo>
                            <a:pt x="246" y="0"/>
                          </a:lnTo>
                          <a:lnTo>
                            <a:pt x="62" y="0"/>
                          </a:lnTo>
                          <a:close/>
                        </a:path>
                      </a:pathLst>
                    </a:custGeom>
                    <a:grpFill/>
                    <a:ln w="9525">
                      <a:solidFill>
                        <a:schemeClr val="tx1"/>
                      </a:solidFill>
                      <a:prstDash val="solid"/>
                      <a:round/>
                      <a:headEnd/>
                      <a:tailEnd/>
                    </a:ln>
                  </p:spPr>
                  <p:txBody>
                    <a:bodyPr/>
                    <a:lstStyle/>
                    <a:p>
                      <a:endParaRPr lang="en-US"/>
                    </a:p>
                  </p:txBody>
                </p:sp>
                <p:sp>
                  <p:nvSpPr>
                    <p:cNvPr id="1921" name="Line 3158"/>
                    <p:cNvSpPr>
                      <a:spLocks noChangeShapeType="1"/>
                    </p:cNvSpPr>
                    <p:nvPr/>
                  </p:nvSpPr>
                  <p:spPr bwMode="auto">
                    <a:xfrm flipH="1">
                      <a:off x="2282" y="2528"/>
                      <a:ext cx="93" cy="1"/>
                    </a:xfrm>
                    <a:prstGeom prst="line">
                      <a:avLst/>
                    </a:prstGeom>
                    <a:grpFill/>
                    <a:ln w="9525">
                      <a:solidFill>
                        <a:schemeClr val="tx1"/>
                      </a:solidFill>
                      <a:round/>
                      <a:headEnd/>
                      <a:tailEnd/>
                    </a:ln>
                    <a:extLst/>
                  </p:spPr>
                  <p:txBody>
                    <a:bodyPr/>
                    <a:lstStyle/>
                    <a:p>
                      <a:endParaRPr lang="en-US"/>
                    </a:p>
                  </p:txBody>
                </p:sp>
                <p:sp>
                  <p:nvSpPr>
                    <p:cNvPr id="1922" name="Line 3159"/>
                    <p:cNvSpPr>
                      <a:spLocks noChangeShapeType="1"/>
                    </p:cNvSpPr>
                    <p:nvPr/>
                  </p:nvSpPr>
                  <p:spPr bwMode="auto">
                    <a:xfrm flipV="1">
                      <a:off x="2375" y="2493"/>
                      <a:ext cx="31" cy="35"/>
                    </a:xfrm>
                    <a:prstGeom prst="line">
                      <a:avLst/>
                    </a:prstGeom>
                    <a:grpFill/>
                    <a:ln w="9525">
                      <a:solidFill>
                        <a:schemeClr val="tx1"/>
                      </a:solidFill>
                      <a:round/>
                      <a:headEnd/>
                      <a:tailEnd/>
                    </a:ln>
                    <a:extLst/>
                  </p:spPr>
                  <p:txBody>
                    <a:bodyPr/>
                    <a:lstStyle/>
                    <a:p>
                      <a:endParaRPr lang="en-US"/>
                    </a:p>
                  </p:txBody>
                </p:sp>
                <p:sp>
                  <p:nvSpPr>
                    <p:cNvPr id="1923" name="Line 3160"/>
                    <p:cNvSpPr>
                      <a:spLocks noChangeShapeType="1"/>
                    </p:cNvSpPr>
                    <p:nvPr/>
                  </p:nvSpPr>
                  <p:spPr bwMode="auto">
                    <a:xfrm>
                      <a:off x="2375" y="2528"/>
                      <a:ext cx="1" cy="102"/>
                    </a:xfrm>
                    <a:prstGeom prst="line">
                      <a:avLst/>
                    </a:prstGeom>
                    <a:grpFill/>
                    <a:ln w="9525">
                      <a:solidFill>
                        <a:schemeClr val="tx1"/>
                      </a:solidFill>
                      <a:round/>
                      <a:headEnd/>
                      <a:tailEnd/>
                    </a:ln>
                    <a:extLst/>
                  </p:spPr>
                  <p:txBody>
                    <a:bodyPr/>
                    <a:lstStyle/>
                    <a:p>
                      <a:endParaRPr lang="en-US"/>
                    </a:p>
                  </p:txBody>
                </p:sp>
              </p:grpSp>
              <p:grpSp>
                <p:nvGrpSpPr>
                  <p:cNvPr id="1835" name="Group 3166"/>
                  <p:cNvGrpSpPr>
                    <a:grpSpLocks/>
                  </p:cNvGrpSpPr>
                  <p:nvPr/>
                </p:nvGrpSpPr>
                <p:grpSpPr bwMode="auto">
                  <a:xfrm>
                    <a:off x="2282" y="2392"/>
                    <a:ext cx="124" cy="137"/>
                    <a:chOff x="2282" y="2392"/>
                    <a:chExt cx="124" cy="137"/>
                  </a:xfrm>
                  <a:grpFill/>
                </p:grpSpPr>
                <p:sp>
                  <p:nvSpPr>
                    <p:cNvPr id="1916" name="Freeform 3162"/>
                    <p:cNvSpPr>
                      <a:spLocks/>
                    </p:cNvSpPr>
                    <p:nvPr/>
                  </p:nvSpPr>
                  <p:spPr bwMode="auto">
                    <a:xfrm>
                      <a:off x="2282" y="2392"/>
                      <a:ext cx="124" cy="137"/>
                    </a:xfrm>
                    <a:custGeom>
                      <a:avLst/>
                      <a:gdLst>
                        <a:gd name="T0" fmla="*/ 62 w 246"/>
                        <a:gd name="T1" fmla="*/ 0 h 273"/>
                        <a:gd name="T2" fmla="*/ 0 w 246"/>
                        <a:gd name="T3" fmla="*/ 69 h 273"/>
                        <a:gd name="T4" fmla="*/ 0 w 246"/>
                        <a:gd name="T5" fmla="*/ 273 h 273"/>
                        <a:gd name="T6" fmla="*/ 186 w 246"/>
                        <a:gd name="T7" fmla="*/ 273 h 273"/>
                        <a:gd name="T8" fmla="*/ 246 w 246"/>
                        <a:gd name="T9" fmla="*/ 206 h 273"/>
                        <a:gd name="T10" fmla="*/ 246 w 246"/>
                        <a:gd name="T11" fmla="*/ 0 h 273"/>
                        <a:gd name="T12" fmla="*/ 62 w 246"/>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6" h="273">
                          <a:moveTo>
                            <a:pt x="62" y="0"/>
                          </a:moveTo>
                          <a:lnTo>
                            <a:pt x="0" y="69"/>
                          </a:lnTo>
                          <a:lnTo>
                            <a:pt x="0" y="273"/>
                          </a:lnTo>
                          <a:lnTo>
                            <a:pt x="186" y="273"/>
                          </a:lnTo>
                          <a:lnTo>
                            <a:pt x="246" y="206"/>
                          </a:lnTo>
                          <a:lnTo>
                            <a:pt x="246" y="0"/>
                          </a:lnTo>
                          <a:lnTo>
                            <a:pt x="62" y="0"/>
                          </a:lnTo>
                          <a:close/>
                        </a:path>
                      </a:pathLst>
                    </a:custGeom>
                    <a:grpFill/>
                    <a:ln w="9525">
                      <a:solidFill>
                        <a:schemeClr val="tx1"/>
                      </a:solidFill>
                      <a:prstDash val="solid"/>
                      <a:round/>
                      <a:headEnd/>
                      <a:tailEnd/>
                    </a:ln>
                  </p:spPr>
                  <p:txBody>
                    <a:bodyPr/>
                    <a:lstStyle/>
                    <a:p>
                      <a:endParaRPr lang="en-US"/>
                    </a:p>
                  </p:txBody>
                </p:sp>
                <p:sp>
                  <p:nvSpPr>
                    <p:cNvPr id="1917" name="Line 3163"/>
                    <p:cNvSpPr>
                      <a:spLocks noChangeShapeType="1"/>
                    </p:cNvSpPr>
                    <p:nvPr/>
                  </p:nvSpPr>
                  <p:spPr bwMode="auto">
                    <a:xfrm flipH="1">
                      <a:off x="2282" y="2427"/>
                      <a:ext cx="93" cy="1"/>
                    </a:xfrm>
                    <a:prstGeom prst="line">
                      <a:avLst/>
                    </a:prstGeom>
                    <a:grpFill/>
                    <a:ln w="9525">
                      <a:solidFill>
                        <a:schemeClr val="tx1"/>
                      </a:solidFill>
                      <a:round/>
                      <a:headEnd/>
                      <a:tailEnd/>
                    </a:ln>
                    <a:extLst/>
                  </p:spPr>
                  <p:txBody>
                    <a:bodyPr/>
                    <a:lstStyle/>
                    <a:p>
                      <a:endParaRPr lang="en-US"/>
                    </a:p>
                  </p:txBody>
                </p:sp>
                <p:sp>
                  <p:nvSpPr>
                    <p:cNvPr id="1918" name="Line 3164"/>
                    <p:cNvSpPr>
                      <a:spLocks noChangeShapeType="1"/>
                    </p:cNvSpPr>
                    <p:nvPr/>
                  </p:nvSpPr>
                  <p:spPr bwMode="auto">
                    <a:xfrm flipV="1">
                      <a:off x="2375" y="2392"/>
                      <a:ext cx="31" cy="35"/>
                    </a:xfrm>
                    <a:prstGeom prst="line">
                      <a:avLst/>
                    </a:prstGeom>
                    <a:grpFill/>
                    <a:ln w="9525">
                      <a:solidFill>
                        <a:schemeClr val="tx1"/>
                      </a:solidFill>
                      <a:round/>
                      <a:headEnd/>
                      <a:tailEnd/>
                    </a:ln>
                    <a:extLst/>
                  </p:spPr>
                  <p:txBody>
                    <a:bodyPr/>
                    <a:lstStyle/>
                    <a:p>
                      <a:endParaRPr lang="en-US"/>
                    </a:p>
                  </p:txBody>
                </p:sp>
                <p:sp>
                  <p:nvSpPr>
                    <p:cNvPr id="1919" name="Line 3165"/>
                    <p:cNvSpPr>
                      <a:spLocks noChangeShapeType="1"/>
                    </p:cNvSpPr>
                    <p:nvPr/>
                  </p:nvSpPr>
                  <p:spPr bwMode="auto">
                    <a:xfrm>
                      <a:off x="2375" y="2427"/>
                      <a:ext cx="1" cy="102"/>
                    </a:xfrm>
                    <a:prstGeom prst="line">
                      <a:avLst/>
                    </a:prstGeom>
                    <a:grpFill/>
                    <a:ln w="9525">
                      <a:solidFill>
                        <a:schemeClr val="tx1"/>
                      </a:solidFill>
                      <a:round/>
                      <a:headEnd/>
                      <a:tailEnd/>
                    </a:ln>
                    <a:extLst/>
                  </p:spPr>
                  <p:txBody>
                    <a:bodyPr/>
                    <a:lstStyle/>
                    <a:p>
                      <a:endParaRPr lang="en-US"/>
                    </a:p>
                  </p:txBody>
                </p:sp>
              </p:grpSp>
              <p:grpSp>
                <p:nvGrpSpPr>
                  <p:cNvPr id="1836" name="Group 3171"/>
                  <p:cNvGrpSpPr>
                    <a:grpSpLocks/>
                  </p:cNvGrpSpPr>
                  <p:nvPr/>
                </p:nvGrpSpPr>
                <p:grpSpPr bwMode="auto">
                  <a:xfrm>
                    <a:off x="2282" y="2292"/>
                    <a:ext cx="124" cy="136"/>
                    <a:chOff x="2282" y="2292"/>
                    <a:chExt cx="124" cy="136"/>
                  </a:xfrm>
                  <a:grpFill/>
                </p:grpSpPr>
                <p:sp>
                  <p:nvSpPr>
                    <p:cNvPr id="1912" name="Freeform 3167"/>
                    <p:cNvSpPr>
                      <a:spLocks/>
                    </p:cNvSpPr>
                    <p:nvPr/>
                  </p:nvSpPr>
                  <p:spPr bwMode="auto">
                    <a:xfrm>
                      <a:off x="2282" y="2292"/>
                      <a:ext cx="124" cy="136"/>
                    </a:xfrm>
                    <a:custGeom>
                      <a:avLst/>
                      <a:gdLst>
                        <a:gd name="T0" fmla="*/ 62 w 246"/>
                        <a:gd name="T1" fmla="*/ 0 h 273"/>
                        <a:gd name="T2" fmla="*/ 0 w 246"/>
                        <a:gd name="T3" fmla="*/ 69 h 273"/>
                        <a:gd name="T4" fmla="*/ 0 w 246"/>
                        <a:gd name="T5" fmla="*/ 273 h 273"/>
                        <a:gd name="T6" fmla="*/ 186 w 246"/>
                        <a:gd name="T7" fmla="*/ 273 h 273"/>
                        <a:gd name="T8" fmla="*/ 246 w 246"/>
                        <a:gd name="T9" fmla="*/ 206 h 273"/>
                        <a:gd name="T10" fmla="*/ 246 w 246"/>
                        <a:gd name="T11" fmla="*/ 0 h 273"/>
                        <a:gd name="T12" fmla="*/ 62 w 246"/>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6" h="273">
                          <a:moveTo>
                            <a:pt x="62" y="0"/>
                          </a:moveTo>
                          <a:lnTo>
                            <a:pt x="0" y="69"/>
                          </a:lnTo>
                          <a:lnTo>
                            <a:pt x="0" y="273"/>
                          </a:lnTo>
                          <a:lnTo>
                            <a:pt x="186" y="273"/>
                          </a:lnTo>
                          <a:lnTo>
                            <a:pt x="246" y="206"/>
                          </a:lnTo>
                          <a:lnTo>
                            <a:pt x="246" y="0"/>
                          </a:lnTo>
                          <a:lnTo>
                            <a:pt x="62" y="0"/>
                          </a:lnTo>
                          <a:close/>
                        </a:path>
                      </a:pathLst>
                    </a:custGeom>
                    <a:grpFill/>
                    <a:ln w="9525">
                      <a:solidFill>
                        <a:schemeClr val="tx1"/>
                      </a:solidFill>
                      <a:prstDash val="solid"/>
                      <a:round/>
                      <a:headEnd/>
                      <a:tailEnd/>
                    </a:ln>
                  </p:spPr>
                  <p:txBody>
                    <a:bodyPr/>
                    <a:lstStyle/>
                    <a:p>
                      <a:endParaRPr lang="en-US"/>
                    </a:p>
                  </p:txBody>
                </p:sp>
                <p:sp>
                  <p:nvSpPr>
                    <p:cNvPr id="1913" name="Line 3168"/>
                    <p:cNvSpPr>
                      <a:spLocks noChangeShapeType="1"/>
                    </p:cNvSpPr>
                    <p:nvPr/>
                  </p:nvSpPr>
                  <p:spPr bwMode="auto">
                    <a:xfrm flipH="1">
                      <a:off x="2282" y="2326"/>
                      <a:ext cx="93" cy="1"/>
                    </a:xfrm>
                    <a:prstGeom prst="line">
                      <a:avLst/>
                    </a:prstGeom>
                    <a:grpFill/>
                    <a:ln w="9525">
                      <a:solidFill>
                        <a:schemeClr val="tx1"/>
                      </a:solidFill>
                      <a:round/>
                      <a:headEnd/>
                      <a:tailEnd/>
                    </a:ln>
                    <a:extLst/>
                  </p:spPr>
                  <p:txBody>
                    <a:bodyPr/>
                    <a:lstStyle/>
                    <a:p>
                      <a:endParaRPr lang="en-US"/>
                    </a:p>
                  </p:txBody>
                </p:sp>
                <p:sp>
                  <p:nvSpPr>
                    <p:cNvPr id="1914" name="Line 3169"/>
                    <p:cNvSpPr>
                      <a:spLocks noChangeShapeType="1"/>
                    </p:cNvSpPr>
                    <p:nvPr/>
                  </p:nvSpPr>
                  <p:spPr bwMode="auto">
                    <a:xfrm flipV="1">
                      <a:off x="2375" y="2292"/>
                      <a:ext cx="31" cy="34"/>
                    </a:xfrm>
                    <a:prstGeom prst="line">
                      <a:avLst/>
                    </a:prstGeom>
                    <a:grpFill/>
                    <a:ln w="9525">
                      <a:solidFill>
                        <a:schemeClr val="tx1"/>
                      </a:solidFill>
                      <a:round/>
                      <a:headEnd/>
                      <a:tailEnd/>
                    </a:ln>
                    <a:extLst/>
                  </p:spPr>
                  <p:txBody>
                    <a:bodyPr/>
                    <a:lstStyle/>
                    <a:p>
                      <a:endParaRPr lang="en-US"/>
                    </a:p>
                  </p:txBody>
                </p:sp>
                <p:sp>
                  <p:nvSpPr>
                    <p:cNvPr id="1915" name="Line 3170"/>
                    <p:cNvSpPr>
                      <a:spLocks noChangeShapeType="1"/>
                    </p:cNvSpPr>
                    <p:nvPr/>
                  </p:nvSpPr>
                  <p:spPr bwMode="auto">
                    <a:xfrm>
                      <a:off x="2375" y="2326"/>
                      <a:ext cx="1" cy="102"/>
                    </a:xfrm>
                    <a:prstGeom prst="line">
                      <a:avLst/>
                    </a:prstGeom>
                    <a:grpFill/>
                    <a:ln w="9525">
                      <a:solidFill>
                        <a:schemeClr val="tx1"/>
                      </a:solidFill>
                      <a:round/>
                      <a:headEnd/>
                      <a:tailEnd/>
                    </a:ln>
                    <a:extLst/>
                  </p:spPr>
                  <p:txBody>
                    <a:bodyPr/>
                    <a:lstStyle/>
                    <a:p>
                      <a:endParaRPr lang="en-US"/>
                    </a:p>
                  </p:txBody>
                </p:sp>
              </p:grpSp>
              <p:grpSp>
                <p:nvGrpSpPr>
                  <p:cNvPr id="1837" name="Group 3176"/>
                  <p:cNvGrpSpPr>
                    <a:grpSpLocks/>
                  </p:cNvGrpSpPr>
                  <p:nvPr/>
                </p:nvGrpSpPr>
                <p:grpSpPr bwMode="auto">
                  <a:xfrm>
                    <a:off x="2282" y="2191"/>
                    <a:ext cx="124" cy="136"/>
                    <a:chOff x="2282" y="2191"/>
                    <a:chExt cx="124" cy="136"/>
                  </a:xfrm>
                  <a:grpFill/>
                </p:grpSpPr>
                <p:sp>
                  <p:nvSpPr>
                    <p:cNvPr id="1908" name="Freeform 3172"/>
                    <p:cNvSpPr>
                      <a:spLocks/>
                    </p:cNvSpPr>
                    <p:nvPr/>
                  </p:nvSpPr>
                  <p:spPr bwMode="auto">
                    <a:xfrm>
                      <a:off x="2282" y="2191"/>
                      <a:ext cx="124" cy="136"/>
                    </a:xfrm>
                    <a:custGeom>
                      <a:avLst/>
                      <a:gdLst>
                        <a:gd name="T0" fmla="*/ 62 w 246"/>
                        <a:gd name="T1" fmla="*/ 0 h 273"/>
                        <a:gd name="T2" fmla="*/ 0 w 246"/>
                        <a:gd name="T3" fmla="*/ 69 h 273"/>
                        <a:gd name="T4" fmla="*/ 0 w 246"/>
                        <a:gd name="T5" fmla="*/ 273 h 273"/>
                        <a:gd name="T6" fmla="*/ 186 w 246"/>
                        <a:gd name="T7" fmla="*/ 273 h 273"/>
                        <a:gd name="T8" fmla="*/ 246 w 246"/>
                        <a:gd name="T9" fmla="*/ 206 h 273"/>
                        <a:gd name="T10" fmla="*/ 246 w 246"/>
                        <a:gd name="T11" fmla="*/ 0 h 273"/>
                        <a:gd name="T12" fmla="*/ 62 w 246"/>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6" h="273">
                          <a:moveTo>
                            <a:pt x="62" y="0"/>
                          </a:moveTo>
                          <a:lnTo>
                            <a:pt x="0" y="69"/>
                          </a:lnTo>
                          <a:lnTo>
                            <a:pt x="0" y="273"/>
                          </a:lnTo>
                          <a:lnTo>
                            <a:pt x="186" y="273"/>
                          </a:lnTo>
                          <a:lnTo>
                            <a:pt x="246" y="206"/>
                          </a:lnTo>
                          <a:lnTo>
                            <a:pt x="246" y="0"/>
                          </a:lnTo>
                          <a:lnTo>
                            <a:pt x="62" y="0"/>
                          </a:lnTo>
                          <a:close/>
                        </a:path>
                      </a:pathLst>
                    </a:custGeom>
                    <a:grpFill/>
                    <a:ln w="9525">
                      <a:solidFill>
                        <a:schemeClr val="tx1"/>
                      </a:solidFill>
                      <a:prstDash val="solid"/>
                      <a:round/>
                      <a:headEnd/>
                      <a:tailEnd/>
                    </a:ln>
                  </p:spPr>
                  <p:txBody>
                    <a:bodyPr/>
                    <a:lstStyle/>
                    <a:p>
                      <a:endParaRPr lang="en-US"/>
                    </a:p>
                  </p:txBody>
                </p:sp>
                <p:sp>
                  <p:nvSpPr>
                    <p:cNvPr id="1909" name="Line 3173"/>
                    <p:cNvSpPr>
                      <a:spLocks noChangeShapeType="1"/>
                    </p:cNvSpPr>
                    <p:nvPr/>
                  </p:nvSpPr>
                  <p:spPr bwMode="auto">
                    <a:xfrm flipH="1">
                      <a:off x="2282" y="2225"/>
                      <a:ext cx="93" cy="1"/>
                    </a:xfrm>
                    <a:prstGeom prst="line">
                      <a:avLst/>
                    </a:prstGeom>
                    <a:grpFill/>
                    <a:ln w="9525">
                      <a:solidFill>
                        <a:schemeClr val="tx1"/>
                      </a:solidFill>
                      <a:round/>
                      <a:headEnd/>
                      <a:tailEnd/>
                    </a:ln>
                    <a:extLst/>
                  </p:spPr>
                  <p:txBody>
                    <a:bodyPr/>
                    <a:lstStyle/>
                    <a:p>
                      <a:endParaRPr lang="en-US"/>
                    </a:p>
                  </p:txBody>
                </p:sp>
                <p:sp>
                  <p:nvSpPr>
                    <p:cNvPr id="1910" name="Line 3174"/>
                    <p:cNvSpPr>
                      <a:spLocks noChangeShapeType="1"/>
                    </p:cNvSpPr>
                    <p:nvPr/>
                  </p:nvSpPr>
                  <p:spPr bwMode="auto">
                    <a:xfrm flipV="1">
                      <a:off x="2375" y="2191"/>
                      <a:ext cx="31" cy="34"/>
                    </a:xfrm>
                    <a:prstGeom prst="line">
                      <a:avLst/>
                    </a:prstGeom>
                    <a:grpFill/>
                    <a:ln w="9525">
                      <a:solidFill>
                        <a:schemeClr val="tx1"/>
                      </a:solidFill>
                      <a:round/>
                      <a:headEnd/>
                      <a:tailEnd/>
                    </a:ln>
                    <a:extLst/>
                  </p:spPr>
                  <p:txBody>
                    <a:bodyPr/>
                    <a:lstStyle/>
                    <a:p>
                      <a:endParaRPr lang="en-US"/>
                    </a:p>
                  </p:txBody>
                </p:sp>
                <p:sp>
                  <p:nvSpPr>
                    <p:cNvPr id="1911" name="Line 3175"/>
                    <p:cNvSpPr>
                      <a:spLocks noChangeShapeType="1"/>
                    </p:cNvSpPr>
                    <p:nvPr/>
                  </p:nvSpPr>
                  <p:spPr bwMode="auto">
                    <a:xfrm>
                      <a:off x="2375" y="2225"/>
                      <a:ext cx="1" cy="102"/>
                    </a:xfrm>
                    <a:prstGeom prst="line">
                      <a:avLst/>
                    </a:prstGeom>
                    <a:grpFill/>
                    <a:ln w="9525">
                      <a:solidFill>
                        <a:schemeClr val="tx1"/>
                      </a:solidFill>
                      <a:round/>
                      <a:headEnd/>
                      <a:tailEnd/>
                    </a:ln>
                    <a:extLst/>
                  </p:spPr>
                  <p:txBody>
                    <a:bodyPr/>
                    <a:lstStyle/>
                    <a:p>
                      <a:endParaRPr lang="en-US"/>
                    </a:p>
                  </p:txBody>
                </p:sp>
              </p:grpSp>
              <p:grpSp>
                <p:nvGrpSpPr>
                  <p:cNvPr id="1838" name="Group 3181"/>
                  <p:cNvGrpSpPr>
                    <a:grpSpLocks/>
                  </p:cNvGrpSpPr>
                  <p:nvPr/>
                </p:nvGrpSpPr>
                <p:grpSpPr bwMode="auto">
                  <a:xfrm>
                    <a:off x="2282" y="2090"/>
                    <a:ext cx="124" cy="136"/>
                    <a:chOff x="2282" y="2090"/>
                    <a:chExt cx="124" cy="136"/>
                  </a:xfrm>
                  <a:grpFill/>
                </p:grpSpPr>
                <p:sp>
                  <p:nvSpPr>
                    <p:cNvPr id="1904" name="Freeform 3177"/>
                    <p:cNvSpPr>
                      <a:spLocks/>
                    </p:cNvSpPr>
                    <p:nvPr/>
                  </p:nvSpPr>
                  <p:spPr bwMode="auto">
                    <a:xfrm>
                      <a:off x="2282" y="2090"/>
                      <a:ext cx="124" cy="136"/>
                    </a:xfrm>
                    <a:custGeom>
                      <a:avLst/>
                      <a:gdLst>
                        <a:gd name="T0" fmla="*/ 62 w 246"/>
                        <a:gd name="T1" fmla="*/ 0 h 273"/>
                        <a:gd name="T2" fmla="*/ 0 w 246"/>
                        <a:gd name="T3" fmla="*/ 69 h 273"/>
                        <a:gd name="T4" fmla="*/ 0 w 246"/>
                        <a:gd name="T5" fmla="*/ 273 h 273"/>
                        <a:gd name="T6" fmla="*/ 186 w 246"/>
                        <a:gd name="T7" fmla="*/ 273 h 273"/>
                        <a:gd name="T8" fmla="*/ 246 w 246"/>
                        <a:gd name="T9" fmla="*/ 206 h 273"/>
                        <a:gd name="T10" fmla="*/ 246 w 246"/>
                        <a:gd name="T11" fmla="*/ 0 h 273"/>
                        <a:gd name="T12" fmla="*/ 62 w 246"/>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6" h="273">
                          <a:moveTo>
                            <a:pt x="62" y="0"/>
                          </a:moveTo>
                          <a:lnTo>
                            <a:pt x="0" y="69"/>
                          </a:lnTo>
                          <a:lnTo>
                            <a:pt x="0" y="273"/>
                          </a:lnTo>
                          <a:lnTo>
                            <a:pt x="186" y="273"/>
                          </a:lnTo>
                          <a:lnTo>
                            <a:pt x="246" y="206"/>
                          </a:lnTo>
                          <a:lnTo>
                            <a:pt x="246" y="0"/>
                          </a:lnTo>
                          <a:lnTo>
                            <a:pt x="62" y="0"/>
                          </a:lnTo>
                          <a:close/>
                        </a:path>
                      </a:pathLst>
                    </a:custGeom>
                    <a:grpFill/>
                    <a:ln w="9525">
                      <a:solidFill>
                        <a:schemeClr val="tx1"/>
                      </a:solidFill>
                      <a:prstDash val="solid"/>
                      <a:round/>
                      <a:headEnd/>
                      <a:tailEnd/>
                    </a:ln>
                  </p:spPr>
                  <p:txBody>
                    <a:bodyPr/>
                    <a:lstStyle/>
                    <a:p>
                      <a:endParaRPr lang="en-US"/>
                    </a:p>
                  </p:txBody>
                </p:sp>
                <p:sp>
                  <p:nvSpPr>
                    <p:cNvPr id="1905" name="Line 3178"/>
                    <p:cNvSpPr>
                      <a:spLocks noChangeShapeType="1"/>
                    </p:cNvSpPr>
                    <p:nvPr/>
                  </p:nvSpPr>
                  <p:spPr bwMode="auto">
                    <a:xfrm flipH="1">
                      <a:off x="2282" y="2124"/>
                      <a:ext cx="93" cy="1"/>
                    </a:xfrm>
                    <a:prstGeom prst="line">
                      <a:avLst/>
                    </a:prstGeom>
                    <a:grpFill/>
                    <a:ln w="9525">
                      <a:solidFill>
                        <a:schemeClr val="tx1"/>
                      </a:solidFill>
                      <a:round/>
                      <a:headEnd/>
                      <a:tailEnd/>
                    </a:ln>
                    <a:extLst/>
                  </p:spPr>
                  <p:txBody>
                    <a:bodyPr/>
                    <a:lstStyle/>
                    <a:p>
                      <a:endParaRPr lang="en-US"/>
                    </a:p>
                  </p:txBody>
                </p:sp>
                <p:sp>
                  <p:nvSpPr>
                    <p:cNvPr id="1906" name="Line 3179"/>
                    <p:cNvSpPr>
                      <a:spLocks noChangeShapeType="1"/>
                    </p:cNvSpPr>
                    <p:nvPr/>
                  </p:nvSpPr>
                  <p:spPr bwMode="auto">
                    <a:xfrm flipV="1">
                      <a:off x="2375" y="2090"/>
                      <a:ext cx="31" cy="34"/>
                    </a:xfrm>
                    <a:prstGeom prst="line">
                      <a:avLst/>
                    </a:prstGeom>
                    <a:grpFill/>
                    <a:ln w="9525">
                      <a:solidFill>
                        <a:schemeClr val="tx1"/>
                      </a:solidFill>
                      <a:round/>
                      <a:headEnd/>
                      <a:tailEnd/>
                    </a:ln>
                    <a:extLst/>
                  </p:spPr>
                  <p:txBody>
                    <a:bodyPr/>
                    <a:lstStyle/>
                    <a:p>
                      <a:endParaRPr lang="en-US"/>
                    </a:p>
                  </p:txBody>
                </p:sp>
                <p:sp>
                  <p:nvSpPr>
                    <p:cNvPr id="1907" name="Line 3180"/>
                    <p:cNvSpPr>
                      <a:spLocks noChangeShapeType="1"/>
                    </p:cNvSpPr>
                    <p:nvPr/>
                  </p:nvSpPr>
                  <p:spPr bwMode="auto">
                    <a:xfrm>
                      <a:off x="2375" y="2124"/>
                      <a:ext cx="1" cy="102"/>
                    </a:xfrm>
                    <a:prstGeom prst="line">
                      <a:avLst/>
                    </a:prstGeom>
                    <a:grpFill/>
                    <a:ln w="9525">
                      <a:solidFill>
                        <a:schemeClr val="tx1"/>
                      </a:solidFill>
                      <a:round/>
                      <a:headEnd/>
                      <a:tailEnd/>
                    </a:ln>
                    <a:extLst/>
                  </p:spPr>
                  <p:txBody>
                    <a:bodyPr/>
                    <a:lstStyle/>
                    <a:p>
                      <a:endParaRPr lang="en-US"/>
                    </a:p>
                  </p:txBody>
                </p:sp>
              </p:grpSp>
              <p:grpSp>
                <p:nvGrpSpPr>
                  <p:cNvPr id="1839" name="Group 3186"/>
                  <p:cNvGrpSpPr>
                    <a:grpSpLocks/>
                  </p:cNvGrpSpPr>
                  <p:nvPr/>
                </p:nvGrpSpPr>
                <p:grpSpPr bwMode="auto">
                  <a:xfrm>
                    <a:off x="2282" y="1989"/>
                    <a:ext cx="124" cy="136"/>
                    <a:chOff x="2282" y="1989"/>
                    <a:chExt cx="124" cy="136"/>
                  </a:xfrm>
                  <a:grpFill/>
                </p:grpSpPr>
                <p:sp>
                  <p:nvSpPr>
                    <p:cNvPr id="1900" name="Freeform 3182"/>
                    <p:cNvSpPr>
                      <a:spLocks/>
                    </p:cNvSpPr>
                    <p:nvPr/>
                  </p:nvSpPr>
                  <p:spPr bwMode="auto">
                    <a:xfrm>
                      <a:off x="2282" y="1989"/>
                      <a:ext cx="124" cy="136"/>
                    </a:xfrm>
                    <a:custGeom>
                      <a:avLst/>
                      <a:gdLst>
                        <a:gd name="T0" fmla="*/ 62 w 246"/>
                        <a:gd name="T1" fmla="*/ 0 h 273"/>
                        <a:gd name="T2" fmla="*/ 0 w 246"/>
                        <a:gd name="T3" fmla="*/ 69 h 273"/>
                        <a:gd name="T4" fmla="*/ 0 w 246"/>
                        <a:gd name="T5" fmla="*/ 273 h 273"/>
                        <a:gd name="T6" fmla="*/ 186 w 246"/>
                        <a:gd name="T7" fmla="*/ 273 h 273"/>
                        <a:gd name="T8" fmla="*/ 246 w 246"/>
                        <a:gd name="T9" fmla="*/ 206 h 273"/>
                        <a:gd name="T10" fmla="*/ 246 w 246"/>
                        <a:gd name="T11" fmla="*/ 0 h 273"/>
                        <a:gd name="T12" fmla="*/ 62 w 246"/>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6" h="273">
                          <a:moveTo>
                            <a:pt x="62" y="0"/>
                          </a:moveTo>
                          <a:lnTo>
                            <a:pt x="0" y="69"/>
                          </a:lnTo>
                          <a:lnTo>
                            <a:pt x="0" y="273"/>
                          </a:lnTo>
                          <a:lnTo>
                            <a:pt x="186" y="273"/>
                          </a:lnTo>
                          <a:lnTo>
                            <a:pt x="246" y="206"/>
                          </a:lnTo>
                          <a:lnTo>
                            <a:pt x="246" y="0"/>
                          </a:lnTo>
                          <a:lnTo>
                            <a:pt x="62" y="0"/>
                          </a:lnTo>
                          <a:close/>
                        </a:path>
                      </a:pathLst>
                    </a:custGeom>
                    <a:grpFill/>
                    <a:ln w="9525">
                      <a:solidFill>
                        <a:schemeClr val="tx1"/>
                      </a:solidFill>
                      <a:prstDash val="solid"/>
                      <a:round/>
                      <a:headEnd/>
                      <a:tailEnd/>
                    </a:ln>
                  </p:spPr>
                  <p:txBody>
                    <a:bodyPr/>
                    <a:lstStyle/>
                    <a:p>
                      <a:endParaRPr lang="en-US"/>
                    </a:p>
                  </p:txBody>
                </p:sp>
                <p:sp>
                  <p:nvSpPr>
                    <p:cNvPr id="1901" name="Line 3183"/>
                    <p:cNvSpPr>
                      <a:spLocks noChangeShapeType="1"/>
                    </p:cNvSpPr>
                    <p:nvPr/>
                  </p:nvSpPr>
                  <p:spPr bwMode="auto">
                    <a:xfrm flipH="1">
                      <a:off x="2282" y="2023"/>
                      <a:ext cx="93" cy="1"/>
                    </a:xfrm>
                    <a:prstGeom prst="line">
                      <a:avLst/>
                    </a:prstGeom>
                    <a:grpFill/>
                    <a:ln w="9525">
                      <a:solidFill>
                        <a:schemeClr val="tx1"/>
                      </a:solidFill>
                      <a:round/>
                      <a:headEnd/>
                      <a:tailEnd/>
                    </a:ln>
                    <a:extLst/>
                  </p:spPr>
                  <p:txBody>
                    <a:bodyPr/>
                    <a:lstStyle/>
                    <a:p>
                      <a:endParaRPr lang="en-US"/>
                    </a:p>
                  </p:txBody>
                </p:sp>
                <p:sp>
                  <p:nvSpPr>
                    <p:cNvPr id="1902" name="Line 3184"/>
                    <p:cNvSpPr>
                      <a:spLocks noChangeShapeType="1"/>
                    </p:cNvSpPr>
                    <p:nvPr/>
                  </p:nvSpPr>
                  <p:spPr bwMode="auto">
                    <a:xfrm flipV="1">
                      <a:off x="2375" y="1989"/>
                      <a:ext cx="31" cy="34"/>
                    </a:xfrm>
                    <a:prstGeom prst="line">
                      <a:avLst/>
                    </a:prstGeom>
                    <a:grpFill/>
                    <a:ln w="9525">
                      <a:solidFill>
                        <a:schemeClr val="tx1"/>
                      </a:solidFill>
                      <a:round/>
                      <a:headEnd/>
                      <a:tailEnd/>
                    </a:ln>
                    <a:extLst/>
                  </p:spPr>
                  <p:txBody>
                    <a:bodyPr/>
                    <a:lstStyle/>
                    <a:p>
                      <a:endParaRPr lang="en-US"/>
                    </a:p>
                  </p:txBody>
                </p:sp>
                <p:sp>
                  <p:nvSpPr>
                    <p:cNvPr id="1903" name="Line 3185"/>
                    <p:cNvSpPr>
                      <a:spLocks noChangeShapeType="1"/>
                    </p:cNvSpPr>
                    <p:nvPr/>
                  </p:nvSpPr>
                  <p:spPr bwMode="auto">
                    <a:xfrm>
                      <a:off x="2375" y="2023"/>
                      <a:ext cx="1" cy="102"/>
                    </a:xfrm>
                    <a:prstGeom prst="line">
                      <a:avLst/>
                    </a:prstGeom>
                    <a:grpFill/>
                    <a:ln w="9525">
                      <a:solidFill>
                        <a:schemeClr val="tx1"/>
                      </a:solidFill>
                      <a:round/>
                      <a:headEnd/>
                      <a:tailEnd/>
                    </a:ln>
                    <a:extLst/>
                  </p:spPr>
                  <p:txBody>
                    <a:bodyPr/>
                    <a:lstStyle/>
                    <a:p>
                      <a:endParaRPr lang="en-US"/>
                    </a:p>
                  </p:txBody>
                </p:sp>
              </p:grpSp>
              <p:grpSp>
                <p:nvGrpSpPr>
                  <p:cNvPr id="1840" name="Group 3191"/>
                  <p:cNvGrpSpPr>
                    <a:grpSpLocks/>
                  </p:cNvGrpSpPr>
                  <p:nvPr/>
                </p:nvGrpSpPr>
                <p:grpSpPr bwMode="auto">
                  <a:xfrm>
                    <a:off x="2378" y="2695"/>
                    <a:ext cx="123" cy="137"/>
                    <a:chOff x="2378" y="2695"/>
                    <a:chExt cx="123" cy="137"/>
                  </a:xfrm>
                  <a:grpFill/>
                </p:grpSpPr>
                <p:sp>
                  <p:nvSpPr>
                    <p:cNvPr id="1896" name="Freeform 3187"/>
                    <p:cNvSpPr>
                      <a:spLocks/>
                    </p:cNvSpPr>
                    <p:nvPr/>
                  </p:nvSpPr>
                  <p:spPr bwMode="auto">
                    <a:xfrm>
                      <a:off x="2378" y="2695"/>
                      <a:ext cx="123" cy="137"/>
                    </a:xfrm>
                    <a:custGeom>
                      <a:avLst/>
                      <a:gdLst>
                        <a:gd name="T0" fmla="*/ 62 w 246"/>
                        <a:gd name="T1" fmla="*/ 0 h 273"/>
                        <a:gd name="T2" fmla="*/ 0 w 246"/>
                        <a:gd name="T3" fmla="*/ 69 h 273"/>
                        <a:gd name="T4" fmla="*/ 0 w 246"/>
                        <a:gd name="T5" fmla="*/ 273 h 273"/>
                        <a:gd name="T6" fmla="*/ 185 w 246"/>
                        <a:gd name="T7" fmla="*/ 273 h 273"/>
                        <a:gd name="T8" fmla="*/ 246 w 246"/>
                        <a:gd name="T9" fmla="*/ 205 h 273"/>
                        <a:gd name="T10" fmla="*/ 246 w 246"/>
                        <a:gd name="T11" fmla="*/ 0 h 273"/>
                        <a:gd name="T12" fmla="*/ 62 w 246"/>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6" h="273">
                          <a:moveTo>
                            <a:pt x="62" y="0"/>
                          </a:moveTo>
                          <a:lnTo>
                            <a:pt x="0" y="69"/>
                          </a:lnTo>
                          <a:lnTo>
                            <a:pt x="0" y="273"/>
                          </a:lnTo>
                          <a:lnTo>
                            <a:pt x="185" y="273"/>
                          </a:lnTo>
                          <a:lnTo>
                            <a:pt x="246" y="205"/>
                          </a:lnTo>
                          <a:lnTo>
                            <a:pt x="246" y="0"/>
                          </a:lnTo>
                          <a:lnTo>
                            <a:pt x="62" y="0"/>
                          </a:lnTo>
                          <a:close/>
                        </a:path>
                      </a:pathLst>
                    </a:custGeom>
                    <a:grpFill/>
                    <a:ln w="9525">
                      <a:solidFill>
                        <a:schemeClr val="tx1"/>
                      </a:solidFill>
                      <a:prstDash val="solid"/>
                      <a:round/>
                      <a:headEnd/>
                      <a:tailEnd/>
                    </a:ln>
                  </p:spPr>
                  <p:txBody>
                    <a:bodyPr/>
                    <a:lstStyle/>
                    <a:p>
                      <a:endParaRPr lang="en-US"/>
                    </a:p>
                  </p:txBody>
                </p:sp>
                <p:sp>
                  <p:nvSpPr>
                    <p:cNvPr id="1897" name="Line 3188"/>
                    <p:cNvSpPr>
                      <a:spLocks noChangeShapeType="1"/>
                    </p:cNvSpPr>
                    <p:nvPr/>
                  </p:nvSpPr>
                  <p:spPr bwMode="auto">
                    <a:xfrm flipH="1">
                      <a:off x="2378" y="2730"/>
                      <a:ext cx="93" cy="1"/>
                    </a:xfrm>
                    <a:prstGeom prst="line">
                      <a:avLst/>
                    </a:prstGeom>
                    <a:grpFill/>
                    <a:ln w="9525">
                      <a:solidFill>
                        <a:schemeClr val="tx1"/>
                      </a:solidFill>
                      <a:round/>
                      <a:headEnd/>
                      <a:tailEnd/>
                    </a:ln>
                    <a:extLst/>
                  </p:spPr>
                  <p:txBody>
                    <a:bodyPr/>
                    <a:lstStyle/>
                    <a:p>
                      <a:endParaRPr lang="en-US"/>
                    </a:p>
                  </p:txBody>
                </p:sp>
                <p:sp>
                  <p:nvSpPr>
                    <p:cNvPr id="1898" name="Line 3189"/>
                    <p:cNvSpPr>
                      <a:spLocks noChangeShapeType="1"/>
                    </p:cNvSpPr>
                    <p:nvPr/>
                  </p:nvSpPr>
                  <p:spPr bwMode="auto">
                    <a:xfrm flipV="1">
                      <a:off x="2471" y="2695"/>
                      <a:ext cx="30" cy="35"/>
                    </a:xfrm>
                    <a:prstGeom prst="line">
                      <a:avLst/>
                    </a:prstGeom>
                    <a:grpFill/>
                    <a:ln w="9525">
                      <a:solidFill>
                        <a:schemeClr val="tx1"/>
                      </a:solidFill>
                      <a:round/>
                      <a:headEnd/>
                      <a:tailEnd/>
                    </a:ln>
                    <a:extLst/>
                  </p:spPr>
                  <p:txBody>
                    <a:bodyPr/>
                    <a:lstStyle/>
                    <a:p>
                      <a:endParaRPr lang="en-US"/>
                    </a:p>
                  </p:txBody>
                </p:sp>
                <p:sp>
                  <p:nvSpPr>
                    <p:cNvPr id="1899" name="Line 3190"/>
                    <p:cNvSpPr>
                      <a:spLocks noChangeShapeType="1"/>
                    </p:cNvSpPr>
                    <p:nvPr/>
                  </p:nvSpPr>
                  <p:spPr bwMode="auto">
                    <a:xfrm>
                      <a:off x="2471" y="2730"/>
                      <a:ext cx="1" cy="102"/>
                    </a:xfrm>
                    <a:prstGeom prst="line">
                      <a:avLst/>
                    </a:prstGeom>
                    <a:grpFill/>
                    <a:ln w="9525">
                      <a:solidFill>
                        <a:schemeClr val="tx1"/>
                      </a:solidFill>
                      <a:round/>
                      <a:headEnd/>
                      <a:tailEnd/>
                    </a:ln>
                    <a:extLst/>
                  </p:spPr>
                  <p:txBody>
                    <a:bodyPr/>
                    <a:lstStyle/>
                    <a:p>
                      <a:endParaRPr lang="en-US"/>
                    </a:p>
                  </p:txBody>
                </p:sp>
              </p:grpSp>
              <p:grpSp>
                <p:nvGrpSpPr>
                  <p:cNvPr id="1841" name="Group 3196"/>
                  <p:cNvGrpSpPr>
                    <a:grpSpLocks/>
                  </p:cNvGrpSpPr>
                  <p:nvPr/>
                </p:nvGrpSpPr>
                <p:grpSpPr bwMode="auto">
                  <a:xfrm>
                    <a:off x="2378" y="2594"/>
                    <a:ext cx="123" cy="137"/>
                    <a:chOff x="2378" y="2594"/>
                    <a:chExt cx="123" cy="137"/>
                  </a:xfrm>
                  <a:grpFill/>
                </p:grpSpPr>
                <p:sp>
                  <p:nvSpPr>
                    <p:cNvPr id="1892" name="Freeform 3192"/>
                    <p:cNvSpPr>
                      <a:spLocks/>
                    </p:cNvSpPr>
                    <p:nvPr/>
                  </p:nvSpPr>
                  <p:spPr bwMode="auto">
                    <a:xfrm>
                      <a:off x="2378" y="2594"/>
                      <a:ext cx="123" cy="137"/>
                    </a:xfrm>
                    <a:custGeom>
                      <a:avLst/>
                      <a:gdLst>
                        <a:gd name="T0" fmla="*/ 62 w 246"/>
                        <a:gd name="T1" fmla="*/ 0 h 273"/>
                        <a:gd name="T2" fmla="*/ 0 w 246"/>
                        <a:gd name="T3" fmla="*/ 69 h 273"/>
                        <a:gd name="T4" fmla="*/ 0 w 246"/>
                        <a:gd name="T5" fmla="*/ 273 h 273"/>
                        <a:gd name="T6" fmla="*/ 185 w 246"/>
                        <a:gd name="T7" fmla="*/ 273 h 273"/>
                        <a:gd name="T8" fmla="*/ 246 w 246"/>
                        <a:gd name="T9" fmla="*/ 205 h 273"/>
                        <a:gd name="T10" fmla="*/ 246 w 246"/>
                        <a:gd name="T11" fmla="*/ 0 h 273"/>
                        <a:gd name="T12" fmla="*/ 62 w 246"/>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6" h="273">
                          <a:moveTo>
                            <a:pt x="62" y="0"/>
                          </a:moveTo>
                          <a:lnTo>
                            <a:pt x="0" y="69"/>
                          </a:lnTo>
                          <a:lnTo>
                            <a:pt x="0" y="273"/>
                          </a:lnTo>
                          <a:lnTo>
                            <a:pt x="185" y="273"/>
                          </a:lnTo>
                          <a:lnTo>
                            <a:pt x="246" y="205"/>
                          </a:lnTo>
                          <a:lnTo>
                            <a:pt x="246" y="0"/>
                          </a:lnTo>
                          <a:lnTo>
                            <a:pt x="62" y="0"/>
                          </a:lnTo>
                          <a:close/>
                        </a:path>
                      </a:pathLst>
                    </a:custGeom>
                    <a:grpFill/>
                    <a:ln w="9525">
                      <a:solidFill>
                        <a:schemeClr val="tx1"/>
                      </a:solidFill>
                      <a:prstDash val="solid"/>
                      <a:round/>
                      <a:headEnd/>
                      <a:tailEnd/>
                    </a:ln>
                  </p:spPr>
                  <p:txBody>
                    <a:bodyPr/>
                    <a:lstStyle/>
                    <a:p>
                      <a:endParaRPr lang="en-US"/>
                    </a:p>
                  </p:txBody>
                </p:sp>
                <p:sp>
                  <p:nvSpPr>
                    <p:cNvPr id="1893" name="Line 3193"/>
                    <p:cNvSpPr>
                      <a:spLocks noChangeShapeType="1"/>
                    </p:cNvSpPr>
                    <p:nvPr/>
                  </p:nvSpPr>
                  <p:spPr bwMode="auto">
                    <a:xfrm flipH="1">
                      <a:off x="2378" y="2629"/>
                      <a:ext cx="93" cy="1"/>
                    </a:xfrm>
                    <a:prstGeom prst="line">
                      <a:avLst/>
                    </a:prstGeom>
                    <a:grpFill/>
                    <a:ln w="9525">
                      <a:solidFill>
                        <a:schemeClr val="tx1"/>
                      </a:solidFill>
                      <a:round/>
                      <a:headEnd/>
                      <a:tailEnd/>
                    </a:ln>
                    <a:extLst/>
                  </p:spPr>
                  <p:txBody>
                    <a:bodyPr/>
                    <a:lstStyle/>
                    <a:p>
                      <a:endParaRPr lang="en-US"/>
                    </a:p>
                  </p:txBody>
                </p:sp>
                <p:sp>
                  <p:nvSpPr>
                    <p:cNvPr id="1894" name="Line 3194"/>
                    <p:cNvSpPr>
                      <a:spLocks noChangeShapeType="1"/>
                    </p:cNvSpPr>
                    <p:nvPr/>
                  </p:nvSpPr>
                  <p:spPr bwMode="auto">
                    <a:xfrm flipV="1">
                      <a:off x="2471" y="2594"/>
                      <a:ext cx="30" cy="35"/>
                    </a:xfrm>
                    <a:prstGeom prst="line">
                      <a:avLst/>
                    </a:prstGeom>
                    <a:grpFill/>
                    <a:ln w="9525">
                      <a:solidFill>
                        <a:schemeClr val="tx1"/>
                      </a:solidFill>
                      <a:round/>
                      <a:headEnd/>
                      <a:tailEnd/>
                    </a:ln>
                    <a:extLst/>
                  </p:spPr>
                  <p:txBody>
                    <a:bodyPr/>
                    <a:lstStyle/>
                    <a:p>
                      <a:endParaRPr lang="en-US"/>
                    </a:p>
                  </p:txBody>
                </p:sp>
                <p:sp>
                  <p:nvSpPr>
                    <p:cNvPr id="1895" name="Line 3195"/>
                    <p:cNvSpPr>
                      <a:spLocks noChangeShapeType="1"/>
                    </p:cNvSpPr>
                    <p:nvPr/>
                  </p:nvSpPr>
                  <p:spPr bwMode="auto">
                    <a:xfrm>
                      <a:off x="2471" y="2629"/>
                      <a:ext cx="1" cy="102"/>
                    </a:xfrm>
                    <a:prstGeom prst="line">
                      <a:avLst/>
                    </a:prstGeom>
                    <a:grpFill/>
                    <a:ln w="9525">
                      <a:solidFill>
                        <a:schemeClr val="tx1"/>
                      </a:solidFill>
                      <a:round/>
                      <a:headEnd/>
                      <a:tailEnd/>
                    </a:ln>
                    <a:extLst/>
                  </p:spPr>
                  <p:txBody>
                    <a:bodyPr/>
                    <a:lstStyle/>
                    <a:p>
                      <a:endParaRPr lang="en-US"/>
                    </a:p>
                  </p:txBody>
                </p:sp>
              </p:grpSp>
              <p:grpSp>
                <p:nvGrpSpPr>
                  <p:cNvPr id="1842" name="Group 3201"/>
                  <p:cNvGrpSpPr>
                    <a:grpSpLocks/>
                  </p:cNvGrpSpPr>
                  <p:nvPr/>
                </p:nvGrpSpPr>
                <p:grpSpPr bwMode="auto">
                  <a:xfrm>
                    <a:off x="2378" y="2493"/>
                    <a:ext cx="123" cy="137"/>
                    <a:chOff x="2378" y="2493"/>
                    <a:chExt cx="123" cy="137"/>
                  </a:xfrm>
                  <a:grpFill/>
                </p:grpSpPr>
                <p:sp>
                  <p:nvSpPr>
                    <p:cNvPr id="1888" name="Freeform 3197"/>
                    <p:cNvSpPr>
                      <a:spLocks/>
                    </p:cNvSpPr>
                    <p:nvPr/>
                  </p:nvSpPr>
                  <p:spPr bwMode="auto">
                    <a:xfrm>
                      <a:off x="2378" y="2493"/>
                      <a:ext cx="123" cy="137"/>
                    </a:xfrm>
                    <a:custGeom>
                      <a:avLst/>
                      <a:gdLst>
                        <a:gd name="T0" fmla="*/ 62 w 246"/>
                        <a:gd name="T1" fmla="*/ 0 h 273"/>
                        <a:gd name="T2" fmla="*/ 0 w 246"/>
                        <a:gd name="T3" fmla="*/ 69 h 273"/>
                        <a:gd name="T4" fmla="*/ 0 w 246"/>
                        <a:gd name="T5" fmla="*/ 273 h 273"/>
                        <a:gd name="T6" fmla="*/ 185 w 246"/>
                        <a:gd name="T7" fmla="*/ 273 h 273"/>
                        <a:gd name="T8" fmla="*/ 246 w 246"/>
                        <a:gd name="T9" fmla="*/ 206 h 273"/>
                        <a:gd name="T10" fmla="*/ 246 w 246"/>
                        <a:gd name="T11" fmla="*/ 0 h 273"/>
                        <a:gd name="T12" fmla="*/ 62 w 246"/>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6" h="273">
                          <a:moveTo>
                            <a:pt x="62" y="0"/>
                          </a:moveTo>
                          <a:lnTo>
                            <a:pt x="0" y="69"/>
                          </a:lnTo>
                          <a:lnTo>
                            <a:pt x="0" y="273"/>
                          </a:lnTo>
                          <a:lnTo>
                            <a:pt x="185" y="273"/>
                          </a:lnTo>
                          <a:lnTo>
                            <a:pt x="246" y="206"/>
                          </a:lnTo>
                          <a:lnTo>
                            <a:pt x="246" y="0"/>
                          </a:lnTo>
                          <a:lnTo>
                            <a:pt x="62" y="0"/>
                          </a:lnTo>
                          <a:close/>
                        </a:path>
                      </a:pathLst>
                    </a:custGeom>
                    <a:grpFill/>
                    <a:ln w="9525">
                      <a:solidFill>
                        <a:schemeClr val="tx1"/>
                      </a:solidFill>
                      <a:prstDash val="solid"/>
                      <a:round/>
                      <a:headEnd/>
                      <a:tailEnd/>
                    </a:ln>
                  </p:spPr>
                  <p:txBody>
                    <a:bodyPr/>
                    <a:lstStyle/>
                    <a:p>
                      <a:endParaRPr lang="en-US"/>
                    </a:p>
                  </p:txBody>
                </p:sp>
                <p:sp>
                  <p:nvSpPr>
                    <p:cNvPr id="1889" name="Line 3198"/>
                    <p:cNvSpPr>
                      <a:spLocks noChangeShapeType="1"/>
                    </p:cNvSpPr>
                    <p:nvPr/>
                  </p:nvSpPr>
                  <p:spPr bwMode="auto">
                    <a:xfrm flipH="1">
                      <a:off x="2378" y="2528"/>
                      <a:ext cx="93" cy="1"/>
                    </a:xfrm>
                    <a:prstGeom prst="line">
                      <a:avLst/>
                    </a:prstGeom>
                    <a:grpFill/>
                    <a:ln w="9525">
                      <a:solidFill>
                        <a:schemeClr val="tx1"/>
                      </a:solidFill>
                      <a:round/>
                      <a:headEnd/>
                      <a:tailEnd/>
                    </a:ln>
                    <a:extLst/>
                  </p:spPr>
                  <p:txBody>
                    <a:bodyPr/>
                    <a:lstStyle/>
                    <a:p>
                      <a:endParaRPr lang="en-US"/>
                    </a:p>
                  </p:txBody>
                </p:sp>
                <p:sp>
                  <p:nvSpPr>
                    <p:cNvPr id="1890" name="Line 3199"/>
                    <p:cNvSpPr>
                      <a:spLocks noChangeShapeType="1"/>
                    </p:cNvSpPr>
                    <p:nvPr/>
                  </p:nvSpPr>
                  <p:spPr bwMode="auto">
                    <a:xfrm flipV="1">
                      <a:off x="2471" y="2493"/>
                      <a:ext cx="30" cy="35"/>
                    </a:xfrm>
                    <a:prstGeom prst="line">
                      <a:avLst/>
                    </a:prstGeom>
                    <a:grpFill/>
                    <a:ln w="9525">
                      <a:solidFill>
                        <a:schemeClr val="tx1"/>
                      </a:solidFill>
                      <a:round/>
                      <a:headEnd/>
                      <a:tailEnd/>
                    </a:ln>
                    <a:extLst/>
                  </p:spPr>
                  <p:txBody>
                    <a:bodyPr/>
                    <a:lstStyle/>
                    <a:p>
                      <a:endParaRPr lang="en-US"/>
                    </a:p>
                  </p:txBody>
                </p:sp>
                <p:sp>
                  <p:nvSpPr>
                    <p:cNvPr id="1891" name="Line 3200"/>
                    <p:cNvSpPr>
                      <a:spLocks noChangeShapeType="1"/>
                    </p:cNvSpPr>
                    <p:nvPr/>
                  </p:nvSpPr>
                  <p:spPr bwMode="auto">
                    <a:xfrm>
                      <a:off x="2471" y="2528"/>
                      <a:ext cx="1" cy="102"/>
                    </a:xfrm>
                    <a:prstGeom prst="line">
                      <a:avLst/>
                    </a:prstGeom>
                    <a:grpFill/>
                    <a:ln w="9525">
                      <a:solidFill>
                        <a:schemeClr val="tx1"/>
                      </a:solidFill>
                      <a:round/>
                      <a:headEnd/>
                      <a:tailEnd/>
                    </a:ln>
                    <a:extLst/>
                  </p:spPr>
                  <p:txBody>
                    <a:bodyPr/>
                    <a:lstStyle/>
                    <a:p>
                      <a:endParaRPr lang="en-US"/>
                    </a:p>
                  </p:txBody>
                </p:sp>
              </p:grpSp>
              <p:grpSp>
                <p:nvGrpSpPr>
                  <p:cNvPr id="1843" name="Group 3206"/>
                  <p:cNvGrpSpPr>
                    <a:grpSpLocks/>
                  </p:cNvGrpSpPr>
                  <p:nvPr/>
                </p:nvGrpSpPr>
                <p:grpSpPr bwMode="auto">
                  <a:xfrm>
                    <a:off x="2378" y="2392"/>
                    <a:ext cx="123" cy="137"/>
                    <a:chOff x="2378" y="2392"/>
                    <a:chExt cx="123" cy="137"/>
                  </a:xfrm>
                  <a:grpFill/>
                </p:grpSpPr>
                <p:sp>
                  <p:nvSpPr>
                    <p:cNvPr id="1884" name="Freeform 3202"/>
                    <p:cNvSpPr>
                      <a:spLocks/>
                    </p:cNvSpPr>
                    <p:nvPr/>
                  </p:nvSpPr>
                  <p:spPr bwMode="auto">
                    <a:xfrm>
                      <a:off x="2378" y="2392"/>
                      <a:ext cx="123" cy="137"/>
                    </a:xfrm>
                    <a:custGeom>
                      <a:avLst/>
                      <a:gdLst>
                        <a:gd name="T0" fmla="*/ 62 w 246"/>
                        <a:gd name="T1" fmla="*/ 0 h 273"/>
                        <a:gd name="T2" fmla="*/ 0 w 246"/>
                        <a:gd name="T3" fmla="*/ 69 h 273"/>
                        <a:gd name="T4" fmla="*/ 0 w 246"/>
                        <a:gd name="T5" fmla="*/ 273 h 273"/>
                        <a:gd name="T6" fmla="*/ 185 w 246"/>
                        <a:gd name="T7" fmla="*/ 273 h 273"/>
                        <a:gd name="T8" fmla="*/ 246 w 246"/>
                        <a:gd name="T9" fmla="*/ 206 h 273"/>
                        <a:gd name="T10" fmla="*/ 246 w 246"/>
                        <a:gd name="T11" fmla="*/ 0 h 273"/>
                        <a:gd name="T12" fmla="*/ 62 w 246"/>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6" h="273">
                          <a:moveTo>
                            <a:pt x="62" y="0"/>
                          </a:moveTo>
                          <a:lnTo>
                            <a:pt x="0" y="69"/>
                          </a:lnTo>
                          <a:lnTo>
                            <a:pt x="0" y="273"/>
                          </a:lnTo>
                          <a:lnTo>
                            <a:pt x="185" y="273"/>
                          </a:lnTo>
                          <a:lnTo>
                            <a:pt x="246" y="206"/>
                          </a:lnTo>
                          <a:lnTo>
                            <a:pt x="246" y="0"/>
                          </a:lnTo>
                          <a:lnTo>
                            <a:pt x="62" y="0"/>
                          </a:lnTo>
                          <a:close/>
                        </a:path>
                      </a:pathLst>
                    </a:custGeom>
                    <a:grpFill/>
                    <a:ln w="9525">
                      <a:solidFill>
                        <a:schemeClr val="tx1"/>
                      </a:solidFill>
                      <a:prstDash val="solid"/>
                      <a:round/>
                      <a:headEnd/>
                      <a:tailEnd/>
                    </a:ln>
                  </p:spPr>
                  <p:txBody>
                    <a:bodyPr/>
                    <a:lstStyle/>
                    <a:p>
                      <a:endParaRPr lang="en-US"/>
                    </a:p>
                  </p:txBody>
                </p:sp>
                <p:sp>
                  <p:nvSpPr>
                    <p:cNvPr id="1885" name="Line 3203"/>
                    <p:cNvSpPr>
                      <a:spLocks noChangeShapeType="1"/>
                    </p:cNvSpPr>
                    <p:nvPr/>
                  </p:nvSpPr>
                  <p:spPr bwMode="auto">
                    <a:xfrm flipH="1">
                      <a:off x="2378" y="2427"/>
                      <a:ext cx="93" cy="1"/>
                    </a:xfrm>
                    <a:prstGeom prst="line">
                      <a:avLst/>
                    </a:prstGeom>
                    <a:grpFill/>
                    <a:ln w="9525">
                      <a:solidFill>
                        <a:schemeClr val="tx1"/>
                      </a:solidFill>
                      <a:round/>
                      <a:headEnd/>
                      <a:tailEnd/>
                    </a:ln>
                    <a:extLst/>
                  </p:spPr>
                  <p:txBody>
                    <a:bodyPr/>
                    <a:lstStyle/>
                    <a:p>
                      <a:endParaRPr lang="en-US"/>
                    </a:p>
                  </p:txBody>
                </p:sp>
                <p:sp>
                  <p:nvSpPr>
                    <p:cNvPr id="1886" name="Line 3204"/>
                    <p:cNvSpPr>
                      <a:spLocks noChangeShapeType="1"/>
                    </p:cNvSpPr>
                    <p:nvPr/>
                  </p:nvSpPr>
                  <p:spPr bwMode="auto">
                    <a:xfrm flipV="1">
                      <a:off x="2471" y="2392"/>
                      <a:ext cx="30" cy="35"/>
                    </a:xfrm>
                    <a:prstGeom prst="line">
                      <a:avLst/>
                    </a:prstGeom>
                    <a:grpFill/>
                    <a:ln w="9525">
                      <a:solidFill>
                        <a:schemeClr val="tx1"/>
                      </a:solidFill>
                      <a:round/>
                      <a:headEnd/>
                      <a:tailEnd/>
                    </a:ln>
                    <a:extLst/>
                  </p:spPr>
                  <p:txBody>
                    <a:bodyPr/>
                    <a:lstStyle/>
                    <a:p>
                      <a:endParaRPr lang="en-US"/>
                    </a:p>
                  </p:txBody>
                </p:sp>
                <p:sp>
                  <p:nvSpPr>
                    <p:cNvPr id="1887" name="Line 3205"/>
                    <p:cNvSpPr>
                      <a:spLocks noChangeShapeType="1"/>
                    </p:cNvSpPr>
                    <p:nvPr/>
                  </p:nvSpPr>
                  <p:spPr bwMode="auto">
                    <a:xfrm>
                      <a:off x="2471" y="2427"/>
                      <a:ext cx="1" cy="102"/>
                    </a:xfrm>
                    <a:prstGeom prst="line">
                      <a:avLst/>
                    </a:prstGeom>
                    <a:grpFill/>
                    <a:ln w="9525">
                      <a:solidFill>
                        <a:schemeClr val="tx1"/>
                      </a:solidFill>
                      <a:round/>
                      <a:headEnd/>
                      <a:tailEnd/>
                    </a:ln>
                    <a:extLst/>
                  </p:spPr>
                  <p:txBody>
                    <a:bodyPr/>
                    <a:lstStyle/>
                    <a:p>
                      <a:endParaRPr lang="en-US"/>
                    </a:p>
                  </p:txBody>
                </p:sp>
              </p:grpSp>
              <p:grpSp>
                <p:nvGrpSpPr>
                  <p:cNvPr id="1844" name="Group 3211"/>
                  <p:cNvGrpSpPr>
                    <a:grpSpLocks/>
                  </p:cNvGrpSpPr>
                  <p:nvPr/>
                </p:nvGrpSpPr>
                <p:grpSpPr bwMode="auto">
                  <a:xfrm>
                    <a:off x="2378" y="2292"/>
                    <a:ext cx="123" cy="136"/>
                    <a:chOff x="2378" y="2292"/>
                    <a:chExt cx="123" cy="136"/>
                  </a:xfrm>
                  <a:grpFill/>
                </p:grpSpPr>
                <p:sp>
                  <p:nvSpPr>
                    <p:cNvPr id="1880" name="Freeform 3207"/>
                    <p:cNvSpPr>
                      <a:spLocks/>
                    </p:cNvSpPr>
                    <p:nvPr/>
                  </p:nvSpPr>
                  <p:spPr bwMode="auto">
                    <a:xfrm>
                      <a:off x="2378" y="2292"/>
                      <a:ext cx="123" cy="136"/>
                    </a:xfrm>
                    <a:custGeom>
                      <a:avLst/>
                      <a:gdLst>
                        <a:gd name="T0" fmla="*/ 62 w 246"/>
                        <a:gd name="T1" fmla="*/ 0 h 273"/>
                        <a:gd name="T2" fmla="*/ 0 w 246"/>
                        <a:gd name="T3" fmla="*/ 69 h 273"/>
                        <a:gd name="T4" fmla="*/ 0 w 246"/>
                        <a:gd name="T5" fmla="*/ 273 h 273"/>
                        <a:gd name="T6" fmla="*/ 185 w 246"/>
                        <a:gd name="T7" fmla="*/ 273 h 273"/>
                        <a:gd name="T8" fmla="*/ 246 w 246"/>
                        <a:gd name="T9" fmla="*/ 206 h 273"/>
                        <a:gd name="T10" fmla="*/ 246 w 246"/>
                        <a:gd name="T11" fmla="*/ 0 h 273"/>
                        <a:gd name="T12" fmla="*/ 62 w 246"/>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6" h="273">
                          <a:moveTo>
                            <a:pt x="62" y="0"/>
                          </a:moveTo>
                          <a:lnTo>
                            <a:pt x="0" y="69"/>
                          </a:lnTo>
                          <a:lnTo>
                            <a:pt x="0" y="273"/>
                          </a:lnTo>
                          <a:lnTo>
                            <a:pt x="185" y="273"/>
                          </a:lnTo>
                          <a:lnTo>
                            <a:pt x="246" y="206"/>
                          </a:lnTo>
                          <a:lnTo>
                            <a:pt x="246" y="0"/>
                          </a:lnTo>
                          <a:lnTo>
                            <a:pt x="62" y="0"/>
                          </a:lnTo>
                          <a:close/>
                        </a:path>
                      </a:pathLst>
                    </a:custGeom>
                    <a:grpFill/>
                    <a:ln w="9525">
                      <a:solidFill>
                        <a:schemeClr val="tx1"/>
                      </a:solidFill>
                      <a:prstDash val="solid"/>
                      <a:round/>
                      <a:headEnd/>
                      <a:tailEnd/>
                    </a:ln>
                  </p:spPr>
                  <p:txBody>
                    <a:bodyPr/>
                    <a:lstStyle/>
                    <a:p>
                      <a:endParaRPr lang="en-US"/>
                    </a:p>
                  </p:txBody>
                </p:sp>
                <p:sp>
                  <p:nvSpPr>
                    <p:cNvPr id="1881" name="Line 3208"/>
                    <p:cNvSpPr>
                      <a:spLocks noChangeShapeType="1"/>
                    </p:cNvSpPr>
                    <p:nvPr/>
                  </p:nvSpPr>
                  <p:spPr bwMode="auto">
                    <a:xfrm flipH="1">
                      <a:off x="2378" y="2326"/>
                      <a:ext cx="93" cy="1"/>
                    </a:xfrm>
                    <a:prstGeom prst="line">
                      <a:avLst/>
                    </a:prstGeom>
                    <a:grpFill/>
                    <a:ln w="9525">
                      <a:solidFill>
                        <a:schemeClr val="tx1"/>
                      </a:solidFill>
                      <a:round/>
                      <a:headEnd/>
                      <a:tailEnd/>
                    </a:ln>
                    <a:extLst/>
                  </p:spPr>
                  <p:txBody>
                    <a:bodyPr/>
                    <a:lstStyle/>
                    <a:p>
                      <a:endParaRPr lang="en-US"/>
                    </a:p>
                  </p:txBody>
                </p:sp>
                <p:sp>
                  <p:nvSpPr>
                    <p:cNvPr id="1882" name="Line 3209"/>
                    <p:cNvSpPr>
                      <a:spLocks noChangeShapeType="1"/>
                    </p:cNvSpPr>
                    <p:nvPr/>
                  </p:nvSpPr>
                  <p:spPr bwMode="auto">
                    <a:xfrm flipV="1">
                      <a:off x="2471" y="2292"/>
                      <a:ext cx="30" cy="34"/>
                    </a:xfrm>
                    <a:prstGeom prst="line">
                      <a:avLst/>
                    </a:prstGeom>
                    <a:grpFill/>
                    <a:ln w="9525">
                      <a:solidFill>
                        <a:schemeClr val="tx1"/>
                      </a:solidFill>
                      <a:round/>
                      <a:headEnd/>
                      <a:tailEnd/>
                    </a:ln>
                    <a:extLst/>
                  </p:spPr>
                  <p:txBody>
                    <a:bodyPr/>
                    <a:lstStyle/>
                    <a:p>
                      <a:endParaRPr lang="en-US"/>
                    </a:p>
                  </p:txBody>
                </p:sp>
                <p:sp>
                  <p:nvSpPr>
                    <p:cNvPr id="1883" name="Line 3210"/>
                    <p:cNvSpPr>
                      <a:spLocks noChangeShapeType="1"/>
                    </p:cNvSpPr>
                    <p:nvPr/>
                  </p:nvSpPr>
                  <p:spPr bwMode="auto">
                    <a:xfrm>
                      <a:off x="2471" y="2326"/>
                      <a:ext cx="1" cy="102"/>
                    </a:xfrm>
                    <a:prstGeom prst="line">
                      <a:avLst/>
                    </a:prstGeom>
                    <a:grpFill/>
                    <a:ln w="9525">
                      <a:solidFill>
                        <a:schemeClr val="tx1"/>
                      </a:solidFill>
                      <a:round/>
                      <a:headEnd/>
                      <a:tailEnd/>
                    </a:ln>
                    <a:extLst/>
                  </p:spPr>
                  <p:txBody>
                    <a:bodyPr/>
                    <a:lstStyle/>
                    <a:p>
                      <a:endParaRPr lang="en-US"/>
                    </a:p>
                  </p:txBody>
                </p:sp>
              </p:grpSp>
              <p:grpSp>
                <p:nvGrpSpPr>
                  <p:cNvPr id="1845" name="Group 3216"/>
                  <p:cNvGrpSpPr>
                    <a:grpSpLocks/>
                  </p:cNvGrpSpPr>
                  <p:nvPr/>
                </p:nvGrpSpPr>
                <p:grpSpPr bwMode="auto">
                  <a:xfrm>
                    <a:off x="2378" y="2191"/>
                    <a:ext cx="123" cy="136"/>
                    <a:chOff x="2378" y="2191"/>
                    <a:chExt cx="123" cy="136"/>
                  </a:xfrm>
                  <a:grpFill/>
                </p:grpSpPr>
                <p:sp>
                  <p:nvSpPr>
                    <p:cNvPr id="1876" name="Freeform 3212"/>
                    <p:cNvSpPr>
                      <a:spLocks/>
                    </p:cNvSpPr>
                    <p:nvPr/>
                  </p:nvSpPr>
                  <p:spPr bwMode="auto">
                    <a:xfrm>
                      <a:off x="2378" y="2191"/>
                      <a:ext cx="123" cy="136"/>
                    </a:xfrm>
                    <a:custGeom>
                      <a:avLst/>
                      <a:gdLst>
                        <a:gd name="T0" fmla="*/ 62 w 246"/>
                        <a:gd name="T1" fmla="*/ 0 h 273"/>
                        <a:gd name="T2" fmla="*/ 0 w 246"/>
                        <a:gd name="T3" fmla="*/ 69 h 273"/>
                        <a:gd name="T4" fmla="*/ 0 w 246"/>
                        <a:gd name="T5" fmla="*/ 273 h 273"/>
                        <a:gd name="T6" fmla="*/ 185 w 246"/>
                        <a:gd name="T7" fmla="*/ 273 h 273"/>
                        <a:gd name="T8" fmla="*/ 246 w 246"/>
                        <a:gd name="T9" fmla="*/ 206 h 273"/>
                        <a:gd name="T10" fmla="*/ 246 w 246"/>
                        <a:gd name="T11" fmla="*/ 0 h 273"/>
                        <a:gd name="T12" fmla="*/ 62 w 246"/>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6" h="273">
                          <a:moveTo>
                            <a:pt x="62" y="0"/>
                          </a:moveTo>
                          <a:lnTo>
                            <a:pt x="0" y="69"/>
                          </a:lnTo>
                          <a:lnTo>
                            <a:pt x="0" y="273"/>
                          </a:lnTo>
                          <a:lnTo>
                            <a:pt x="185" y="273"/>
                          </a:lnTo>
                          <a:lnTo>
                            <a:pt x="246" y="206"/>
                          </a:lnTo>
                          <a:lnTo>
                            <a:pt x="246" y="0"/>
                          </a:lnTo>
                          <a:lnTo>
                            <a:pt x="62" y="0"/>
                          </a:lnTo>
                          <a:close/>
                        </a:path>
                      </a:pathLst>
                    </a:custGeom>
                    <a:grpFill/>
                    <a:ln w="9525">
                      <a:solidFill>
                        <a:schemeClr val="tx1"/>
                      </a:solidFill>
                      <a:prstDash val="solid"/>
                      <a:round/>
                      <a:headEnd/>
                      <a:tailEnd/>
                    </a:ln>
                  </p:spPr>
                  <p:txBody>
                    <a:bodyPr/>
                    <a:lstStyle/>
                    <a:p>
                      <a:endParaRPr lang="en-US"/>
                    </a:p>
                  </p:txBody>
                </p:sp>
                <p:sp>
                  <p:nvSpPr>
                    <p:cNvPr id="1877" name="Line 3213"/>
                    <p:cNvSpPr>
                      <a:spLocks noChangeShapeType="1"/>
                    </p:cNvSpPr>
                    <p:nvPr/>
                  </p:nvSpPr>
                  <p:spPr bwMode="auto">
                    <a:xfrm flipH="1">
                      <a:off x="2378" y="2225"/>
                      <a:ext cx="93" cy="1"/>
                    </a:xfrm>
                    <a:prstGeom prst="line">
                      <a:avLst/>
                    </a:prstGeom>
                    <a:grpFill/>
                    <a:ln w="9525">
                      <a:solidFill>
                        <a:schemeClr val="tx1"/>
                      </a:solidFill>
                      <a:round/>
                      <a:headEnd/>
                      <a:tailEnd/>
                    </a:ln>
                    <a:extLst/>
                  </p:spPr>
                  <p:txBody>
                    <a:bodyPr/>
                    <a:lstStyle/>
                    <a:p>
                      <a:endParaRPr lang="en-US"/>
                    </a:p>
                  </p:txBody>
                </p:sp>
                <p:sp>
                  <p:nvSpPr>
                    <p:cNvPr id="1878" name="Line 3214"/>
                    <p:cNvSpPr>
                      <a:spLocks noChangeShapeType="1"/>
                    </p:cNvSpPr>
                    <p:nvPr/>
                  </p:nvSpPr>
                  <p:spPr bwMode="auto">
                    <a:xfrm flipV="1">
                      <a:off x="2471" y="2191"/>
                      <a:ext cx="30" cy="34"/>
                    </a:xfrm>
                    <a:prstGeom prst="line">
                      <a:avLst/>
                    </a:prstGeom>
                    <a:grpFill/>
                    <a:ln w="9525">
                      <a:solidFill>
                        <a:schemeClr val="tx1"/>
                      </a:solidFill>
                      <a:round/>
                      <a:headEnd/>
                      <a:tailEnd/>
                    </a:ln>
                    <a:extLst/>
                  </p:spPr>
                  <p:txBody>
                    <a:bodyPr/>
                    <a:lstStyle/>
                    <a:p>
                      <a:endParaRPr lang="en-US"/>
                    </a:p>
                  </p:txBody>
                </p:sp>
                <p:sp>
                  <p:nvSpPr>
                    <p:cNvPr id="1879" name="Line 3215"/>
                    <p:cNvSpPr>
                      <a:spLocks noChangeShapeType="1"/>
                    </p:cNvSpPr>
                    <p:nvPr/>
                  </p:nvSpPr>
                  <p:spPr bwMode="auto">
                    <a:xfrm>
                      <a:off x="2471" y="2225"/>
                      <a:ext cx="1" cy="102"/>
                    </a:xfrm>
                    <a:prstGeom prst="line">
                      <a:avLst/>
                    </a:prstGeom>
                    <a:grpFill/>
                    <a:ln w="9525">
                      <a:solidFill>
                        <a:schemeClr val="tx1"/>
                      </a:solidFill>
                      <a:round/>
                      <a:headEnd/>
                      <a:tailEnd/>
                    </a:ln>
                    <a:extLst/>
                  </p:spPr>
                  <p:txBody>
                    <a:bodyPr/>
                    <a:lstStyle/>
                    <a:p>
                      <a:endParaRPr lang="en-US"/>
                    </a:p>
                  </p:txBody>
                </p:sp>
              </p:grpSp>
              <p:grpSp>
                <p:nvGrpSpPr>
                  <p:cNvPr id="1846" name="Group 3221"/>
                  <p:cNvGrpSpPr>
                    <a:grpSpLocks/>
                  </p:cNvGrpSpPr>
                  <p:nvPr/>
                </p:nvGrpSpPr>
                <p:grpSpPr bwMode="auto">
                  <a:xfrm>
                    <a:off x="2378" y="2090"/>
                    <a:ext cx="123" cy="136"/>
                    <a:chOff x="2378" y="2090"/>
                    <a:chExt cx="123" cy="136"/>
                  </a:xfrm>
                  <a:grpFill/>
                </p:grpSpPr>
                <p:sp>
                  <p:nvSpPr>
                    <p:cNvPr id="1872" name="Freeform 3217"/>
                    <p:cNvSpPr>
                      <a:spLocks/>
                    </p:cNvSpPr>
                    <p:nvPr/>
                  </p:nvSpPr>
                  <p:spPr bwMode="auto">
                    <a:xfrm>
                      <a:off x="2378" y="2090"/>
                      <a:ext cx="123" cy="136"/>
                    </a:xfrm>
                    <a:custGeom>
                      <a:avLst/>
                      <a:gdLst>
                        <a:gd name="T0" fmla="*/ 62 w 246"/>
                        <a:gd name="T1" fmla="*/ 0 h 273"/>
                        <a:gd name="T2" fmla="*/ 0 w 246"/>
                        <a:gd name="T3" fmla="*/ 69 h 273"/>
                        <a:gd name="T4" fmla="*/ 0 w 246"/>
                        <a:gd name="T5" fmla="*/ 273 h 273"/>
                        <a:gd name="T6" fmla="*/ 185 w 246"/>
                        <a:gd name="T7" fmla="*/ 273 h 273"/>
                        <a:gd name="T8" fmla="*/ 246 w 246"/>
                        <a:gd name="T9" fmla="*/ 206 h 273"/>
                        <a:gd name="T10" fmla="*/ 246 w 246"/>
                        <a:gd name="T11" fmla="*/ 0 h 273"/>
                        <a:gd name="T12" fmla="*/ 62 w 246"/>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6" h="273">
                          <a:moveTo>
                            <a:pt x="62" y="0"/>
                          </a:moveTo>
                          <a:lnTo>
                            <a:pt x="0" y="69"/>
                          </a:lnTo>
                          <a:lnTo>
                            <a:pt x="0" y="273"/>
                          </a:lnTo>
                          <a:lnTo>
                            <a:pt x="185" y="273"/>
                          </a:lnTo>
                          <a:lnTo>
                            <a:pt x="246" y="206"/>
                          </a:lnTo>
                          <a:lnTo>
                            <a:pt x="246" y="0"/>
                          </a:lnTo>
                          <a:lnTo>
                            <a:pt x="62" y="0"/>
                          </a:lnTo>
                          <a:close/>
                        </a:path>
                      </a:pathLst>
                    </a:custGeom>
                    <a:grpFill/>
                    <a:ln w="9525">
                      <a:solidFill>
                        <a:schemeClr val="tx1"/>
                      </a:solidFill>
                      <a:prstDash val="solid"/>
                      <a:round/>
                      <a:headEnd/>
                      <a:tailEnd/>
                    </a:ln>
                  </p:spPr>
                  <p:txBody>
                    <a:bodyPr/>
                    <a:lstStyle/>
                    <a:p>
                      <a:endParaRPr lang="en-US"/>
                    </a:p>
                  </p:txBody>
                </p:sp>
                <p:sp>
                  <p:nvSpPr>
                    <p:cNvPr id="1873" name="Line 3218"/>
                    <p:cNvSpPr>
                      <a:spLocks noChangeShapeType="1"/>
                    </p:cNvSpPr>
                    <p:nvPr/>
                  </p:nvSpPr>
                  <p:spPr bwMode="auto">
                    <a:xfrm flipH="1">
                      <a:off x="2378" y="2124"/>
                      <a:ext cx="93" cy="1"/>
                    </a:xfrm>
                    <a:prstGeom prst="line">
                      <a:avLst/>
                    </a:prstGeom>
                    <a:grpFill/>
                    <a:ln w="9525">
                      <a:solidFill>
                        <a:schemeClr val="tx1"/>
                      </a:solidFill>
                      <a:round/>
                      <a:headEnd/>
                      <a:tailEnd/>
                    </a:ln>
                    <a:extLst/>
                  </p:spPr>
                  <p:txBody>
                    <a:bodyPr/>
                    <a:lstStyle/>
                    <a:p>
                      <a:endParaRPr lang="en-US"/>
                    </a:p>
                  </p:txBody>
                </p:sp>
                <p:sp>
                  <p:nvSpPr>
                    <p:cNvPr id="1874" name="Line 3219"/>
                    <p:cNvSpPr>
                      <a:spLocks noChangeShapeType="1"/>
                    </p:cNvSpPr>
                    <p:nvPr/>
                  </p:nvSpPr>
                  <p:spPr bwMode="auto">
                    <a:xfrm flipV="1">
                      <a:off x="2471" y="2090"/>
                      <a:ext cx="30" cy="34"/>
                    </a:xfrm>
                    <a:prstGeom prst="line">
                      <a:avLst/>
                    </a:prstGeom>
                    <a:grpFill/>
                    <a:ln w="9525">
                      <a:solidFill>
                        <a:schemeClr val="tx1"/>
                      </a:solidFill>
                      <a:round/>
                      <a:headEnd/>
                      <a:tailEnd/>
                    </a:ln>
                    <a:extLst/>
                  </p:spPr>
                  <p:txBody>
                    <a:bodyPr/>
                    <a:lstStyle/>
                    <a:p>
                      <a:endParaRPr lang="en-US"/>
                    </a:p>
                  </p:txBody>
                </p:sp>
                <p:sp>
                  <p:nvSpPr>
                    <p:cNvPr id="1875" name="Line 3220"/>
                    <p:cNvSpPr>
                      <a:spLocks noChangeShapeType="1"/>
                    </p:cNvSpPr>
                    <p:nvPr/>
                  </p:nvSpPr>
                  <p:spPr bwMode="auto">
                    <a:xfrm>
                      <a:off x="2471" y="2124"/>
                      <a:ext cx="1" cy="102"/>
                    </a:xfrm>
                    <a:prstGeom prst="line">
                      <a:avLst/>
                    </a:prstGeom>
                    <a:grpFill/>
                    <a:ln w="9525">
                      <a:solidFill>
                        <a:schemeClr val="tx1"/>
                      </a:solidFill>
                      <a:round/>
                      <a:headEnd/>
                      <a:tailEnd/>
                    </a:ln>
                    <a:extLst/>
                  </p:spPr>
                  <p:txBody>
                    <a:bodyPr/>
                    <a:lstStyle/>
                    <a:p>
                      <a:endParaRPr lang="en-US"/>
                    </a:p>
                  </p:txBody>
                </p:sp>
              </p:grpSp>
              <p:grpSp>
                <p:nvGrpSpPr>
                  <p:cNvPr id="1847" name="Group 3226"/>
                  <p:cNvGrpSpPr>
                    <a:grpSpLocks/>
                  </p:cNvGrpSpPr>
                  <p:nvPr/>
                </p:nvGrpSpPr>
                <p:grpSpPr bwMode="auto">
                  <a:xfrm>
                    <a:off x="2378" y="1989"/>
                    <a:ext cx="123" cy="136"/>
                    <a:chOff x="2378" y="1989"/>
                    <a:chExt cx="123" cy="136"/>
                  </a:xfrm>
                  <a:grpFill/>
                </p:grpSpPr>
                <p:sp>
                  <p:nvSpPr>
                    <p:cNvPr id="1868" name="Freeform 3222"/>
                    <p:cNvSpPr>
                      <a:spLocks/>
                    </p:cNvSpPr>
                    <p:nvPr/>
                  </p:nvSpPr>
                  <p:spPr bwMode="auto">
                    <a:xfrm>
                      <a:off x="2378" y="1989"/>
                      <a:ext cx="123" cy="136"/>
                    </a:xfrm>
                    <a:custGeom>
                      <a:avLst/>
                      <a:gdLst>
                        <a:gd name="T0" fmla="*/ 62 w 246"/>
                        <a:gd name="T1" fmla="*/ 0 h 273"/>
                        <a:gd name="T2" fmla="*/ 0 w 246"/>
                        <a:gd name="T3" fmla="*/ 69 h 273"/>
                        <a:gd name="T4" fmla="*/ 0 w 246"/>
                        <a:gd name="T5" fmla="*/ 273 h 273"/>
                        <a:gd name="T6" fmla="*/ 185 w 246"/>
                        <a:gd name="T7" fmla="*/ 273 h 273"/>
                        <a:gd name="T8" fmla="*/ 246 w 246"/>
                        <a:gd name="T9" fmla="*/ 206 h 273"/>
                        <a:gd name="T10" fmla="*/ 246 w 246"/>
                        <a:gd name="T11" fmla="*/ 0 h 273"/>
                        <a:gd name="T12" fmla="*/ 62 w 246"/>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6" h="273">
                          <a:moveTo>
                            <a:pt x="62" y="0"/>
                          </a:moveTo>
                          <a:lnTo>
                            <a:pt x="0" y="69"/>
                          </a:lnTo>
                          <a:lnTo>
                            <a:pt x="0" y="273"/>
                          </a:lnTo>
                          <a:lnTo>
                            <a:pt x="185" y="273"/>
                          </a:lnTo>
                          <a:lnTo>
                            <a:pt x="246" y="206"/>
                          </a:lnTo>
                          <a:lnTo>
                            <a:pt x="246" y="0"/>
                          </a:lnTo>
                          <a:lnTo>
                            <a:pt x="62" y="0"/>
                          </a:lnTo>
                          <a:close/>
                        </a:path>
                      </a:pathLst>
                    </a:custGeom>
                    <a:grpFill/>
                    <a:ln w="9525">
                      <a:solidFill>
                        <a:schemeClr val="tx1"/>
                      </a:solidFill>
                      <a:prstDash val="solid"/>
                      <a:round/>
                      <a:headEnd/>
                      <a:tailEnd/>
                    </a:ln>
                  </p:spPr>
                  <p:txBody>
                    <a:bodyPr/>
                    <a:lstStyle/>
                    <a:p>
                      <a:endParaRPr lang="en-US"/>
                    </a:p>
                  </p:txBody>
                </p:sp>
                <p:sp>
                  <p:nvSpPr>
                    <p:cNvPr id="1869" name="Line 3223"/>
                    <p:cNvSpPr>
                      <a:spLocks noChangeShapeType="1"/>
                    </p:cNvSpPr>
                    <p:nvPr/>
                  </p:nvSpPr>
                  <p:spPr bwMode="auto">
                    <a:xfrm flipH="1">
                      <a:off x="2378" y="2023"/>
                      <a:ext cx="93" cy="1"/>
                    </a:xfrm>
                    <a:prstGeom prst="line">
                      <a:avLst/>
                    </a:prstGeom>
                    <a:grpFill/>
                    <a:ln w="9525">
                      <a:solidFill>
                        <a:schemeClr val="tx1"/>
                      </a:solidFill>
                      <a:round/>
                      <a:headEnd/>
                      <a:tailEnd/>
                    </a:ln>
                    <a:extLst/>
                  </p:spPr>
                  <p:txBody>
                    <a:bodyPr/>
                    <a:lstStyle/>
                    <a:p>
                      <a:endParaRPr lang="en-US"/>
                    </a:p>
                  </p:txBody>
                </p:sp>
                <p:sp>
                  <p:nvSpPr>
                    <p:cNvPr id="1870" name="Line 3224"/>
                    <p:cNvSpPr>
                      <a:spLocks noChangeShapeType="1"/>
                    </p:cNvSpPr>
                    <p:nvPr/>
                  </p:nvSpPr>
                  <p:spPr bwMode="auto">
                    <a:xfrm flipV="1">
                      <a:off x="2471" y="1989"/>
                      <a:ext cx="30" cy="34"/>
                    </a:xfrm>
                    <a:prstGeom prst="line">
                      <a:avLst/>
                    </a:prstGeom>
                    <a:grpFill/>
                    <a:ln w="9525">
                      <a:solidFill>
                        <a:schemeClr val="tx1"/>
                      </a:solidFill>
                      <a:round/>
                      <a:headEnd/>
                      <a:tailEnd/>
                    </a:ln>
                    <a:extLst/>
                  </p:spPr>
                  <p:txBody>
                    <a:bodyPr/>
                    <a:lstStyle/>
                    <a:p>
                      <a:endParaRPr lang="en-US"/>
                    </a:p>
                  </p:txBody>
                </p:sp>
                <p:sp>
                  <p:nvSpPr>
                    <p:cNvPr id="1871" name="Line 3225"/>
                    <p:cNvSpPr>
                      <a:spLocks noChangeShapeType="1"/>
                    </p:cNvSpPr>
                    <p:nvPr/>
                  </p:nvSpPr>
                  <p:spPr bwMode="auto">
                    <a:xfrm>
                      <a:off x="2471" y="2023"/>
                      <a:ext cx="1" cy="102"/>
                    </a:xfrm>
                    <a:prstGeom prst="line">
                      <a:avLst/>
                    </a:prstGeom>
                    <a:grpFill/>
                    <a:ln w="9525">
                      <a:solidFill>
                        <a:schemeClr val="tx1"/>
                      </a:solidFill>
                      <a:round/>
                      <a:headEnd/>
                      <a:tailEnd/>
                    </a:ln>
                    <a:extLst/>
                  </p:spPr>
                  <p:txBody>
                    <a:bodyPr/>
                    <a:lstStyle/>
                    <a:p>
                      <a:endParaRPr lang="en-US"/>
                    </a:p>
                  </p:txBody>
                </p:sp>
              </p:grpSp>
              <p:grpSp>
                <p:nvGrpSpPr>
                  <p:cNvPr id="1848" name="Group 3231"/>
                  <p:cNvGrpSpPr>
                    <a:grpSpLocks/>
                  </p:cNvGrpSpPr>
                  <p:nvPr/>
                </p:nvGrpSpPr>
                <p:grpSpPr bwMode="auto">
                  <a:xfrm>
                    <a:off x="2282" y="1888"/>
                    <a:ext cx="124" cy="136"/>
                    <a:chOff x="2282" y="1888"/>
                    <a:chExt cx="124" cy="136"/>
                  </a:xfrm>
                  <a:grpFill/>
                </p:grpSpPr>
                <p:sp>
                  <p:nvSpPr>
                    <p:cNvPr id="1864" name="Freeform 3227"/>
                    <p:cNvSpPr>
                      <a:spLocks/>
                    </p:cNvSpPr>
                    <p:nvPr/>
                  </p:nvSpPr>
                  <p:spPr bwMode="auto">
                    <a:xfrm>
                      <a:off x="2282" y="1888"/>
                      <a:ext cx="124" cy="136"/>
                    </a:xfrm>
                    <a:custGeom>
                      <a:avLst/>
                      <a:gdLst>
                        <a:gd name="T0" fmla="*/ 62 w 246"/>
                        <a:gd name="T1" fmla="*/ 0 h 273"/>
                        <a:gd name="T2" fmla="*/ 0 w 246"/>
                        <a:gd name="T3" fmla="*/ 70 h 273"/>
                        <a:gd name="T4" fmla="*/ 0 w 246"/>
                        <a:gd name="T5" fmla="*/ 273 h 273"/>
                        <a:gd name="T6" fmla="*/ 186 w 246"/>
                        <a:gd name="T7" fmla="*/ 273 h 273"/>
                        <a:gd name="T8" fmla="*/ 246 w 246"/>
                        <a:gd name="T9" fmla="*/ 206 h 273"/>
                        <a:gd name="T10" fmla="*/ 246 w 246"/>
                        <a:gd name="T11" fmla="*/ 0 h 273"/>
                        <a:gd name="T12" fmla="*/ 62 w 246"/>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6" h="273">
                          <a:moveTo>
                            <a:pt x="62" y="0"/>
                          </a:moveTo>
                          <a:lnTo>
                            <a:pt x="0" y="70"/>
                          </a:lnTo>
                          <a:lnTo>
                            <a:pt x="0" y="273"/>
                          </a:lnTo>
                          <a:lnTo>
                            <a:pt x="186" y="273"/>
                          </a:lnTo>
                          <a:lnTo>
                            <a:pt x="246" y="206"/>
                          </a:lnTo>
                          <a:lnTo>
                            <a:pt x="246" y="0"/>
                          </a:lnTo>
                          <a:lnTo>
                            <a:pt x="62" y="0"/>
                          </a:lnTo>
                          <a:close/>
                        </a:path>
                      </a:pathLst>
                    </a:custGeom>
                    <a:grpFill/>
                    <a:ln w="9525">
                      <a:solidFill>
                        <a:schemeClr val="tx1"/>
                      </a:solidFill>
                      <a:prstDash val="solid"/>
                      <a:round/>
                      <a:headEnd/>
                      <a:tailEnd/>
                    </a:ln>
                  </p:spPr>
                  <p:txBody>
                    <a:bodyPr/>
                    <a:lstStyle/>
                    <a:p>
                      <a:endParaRPr lang="en-US"/>
                    </a:p>
                  </p:txBody>
                </p:sp>
                <p:sp>
                  <p:nvSpPr>
                    <p:cNvPr id="1865" name="Line 3228"/>
                    <p:cNvSpPr>
                      <a:spLocks noChangeShapeType="1"/>
                    </p:cNvSpPr>
                    <p:nvPr/>
                  </p:nvSpPr>
                  <p:spPr bwMode="auto">
                    <a:xfrm flipH="1">
                      <a:off x="2282" y="1922"/>
                      <a:ext cx="93" cy="1"/>
                    </a:xfrm>
                    <a:prstGeom prst="line">
                      <a:avLst/>
                    </a:prstGeom>
                    <a:grpFill/>
                    <a:ln w="9525">
                      <a:solidFill>
                        <a:schemeClr val="tx1"/>
                      </a:solidFill>
                      <a:round/>
                      <a:headEnd/>
                      <a:tailEnd/>
                    </a:ln>
                    <a:extLst/>
                  </p:spPr>
                  <p:txBody>
                    <a:bodyPr/>
                    <a:lstStyle/>
                    <a:p>
                      <a:endParaRPr lang="en-US"/>
                    </a:p>
                  </p:txBody>
                </p:sp>
                <p:sp>
                  <p:nvSpPr>
                    <p:cNvPr id="1866" name="Line 3229"/>
                    <p:cNvSpPr>
                      <a:spLocks noChangeShapeType="1"/>
                    </p:cNvSpPr>
                    <p:nvPr/>
                  </p:nvSpPr>
                  <p:spPr bwMode="auto">
                    <a:xfrm flipV="1">
                      <a:off x="2375" y="1888"/>
                      <a:ext cx="31" cy="34"/>
                    </a:xfrm>
                    <a:prstGeom prst="line">
                      <a:avLst/>
                    </a:prstGeom>
                    <a:grpFill/>
                    <a:ln w="9525">
                      <a:solidFill>
                        <a:schemeClr val="tx1"/>
                      </a:solidFill>
                      <a:round/>
                      <a:headEnd/>
                      <a:tailEnd/>
                    </a:ln>
                    <a:extLst/>
                  </p:spPr>
                  <p:txBody>
                    <a:bodyPr/>
                    <a:lstStyle/>
                    <a:p>
                      <a:endParaRPr lang="en-US"/>
                    </a:p>
                  </p:txBody>
                </p:sp>
                <p:sp>
                  <p:nvSpPr>
                    <p:cNvPr id="1867" name="Line 3230"/>
                    <p:cNvSpPr>
                      <a:spLocks noChangeShapeType="1"/>
                    </p:cNvSpPr>
                    <p:nvPr/>
                  </p:nvSpPr>
                  <p:spPr bwMode="auto">
                    <a:xfrm>
                      <a:off x="2375" y="1922"/>
                      <a:ext cx="1" cy="102"/>
                    </a:xfrm>
                    <a:prstGeom prst="line">
                      <a:avLst/>
                    </a:prstGeom>
                    <a:grpFill/>
                    <a:ln w="9525">
                      <a:solidFill>
                        <a:schemeClr val="tx1"/>
                      </a:solidFill>
                      <a:round/>
                      <a:headEnd/>
                      <a:tailEnd/>
                    </a:ln>
                    <a:extLst/>
                  </p:spPr>
                  <p:txBody>
                    <a:bodyPr/>
                    <a:lstStyle/>
                    <a:p>
                      <a:endParaRPr lang="en-US"/>
                    </a:p>
                  </p:txBody>
                </p:sp>
              </p:grpSp>
              <p:grpSp>
                <p:nvGrpSpPr>
                  <p:cNvPr id="1849" name="Group 3236"/>
                  <p:cNvGrpSpPr>
                    <a:grpSpLocks/>
                  </p:cNvGrpSpPr>
                  <p:nvPr/>
                </p:nvGrpSpPr>
                <p:grpSpPr bwMode="auto">
                  <a:xfrm>
                    <a:off x="2378" y="1888"/>
                    <a:ext cx="123" cy="136"/>
                    <a:chOff x="2378" y="1888"/>
                    <a:chExt cx="123" cy="136"/>
                  </a:xfrm>
                  <a:grpFill/>
                </p:grpSpPr>
                <p:sp>
                  <p:nvSpPr>
                    <p:cNvPr id="1860" name="Freeform 3232"/>
                    <p:cNvSpPr>
                      <a:spLocks/>
                    </p:cNvSpPr>
                    <p:nvPr/>
                  </p:nvSpPr>
                  <p:spPr bwMode="auto">
                    <a:xfrm>
                      <a:off x="2378" y="1888"/>
                      <a:ext cx="123" cy="136"/>
                    </a:xfrm>
                    <a:custGeom>
                      <a:avLst/>
                      <a:gdLst>
                        <a:gd name="T0" fmla="*/ 62 w 246"/>
                        <a:gd name="T1" fmla="*/ 0 h 273"/>
                        <a:gd name="T2" fmla="*/ 0 w 246"/>
                        <a:gd name="T3" fmla="*/ 70 h 273"/>
                        <a:gd name="T4" fmla="*/ 0 w 246"/>
                        <a:gd name="T5" fmla="*/ 273 h 273"/>
                        <a:gd name="T6" fmla="*/ 185 w 246"/>
                        <a:gd name="T7" fmla="*/ 273 h 273"/>
                        <a:gd name="T8" fmla="*/ 246 w 246"/>
                        <a:gd name="T9" fmla="*/ 206 h 273"/>
                        <a:gd name="T10" fmla="*/ 246 w 246"/>
                        <a:gd name="T11" fmla="*/ 0 h 273"/>
                        <a:gd name="T12" fmla="*/ 62 w 246"/>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6" h="273">
                          <a:moveTo>
                            <a:pt x="62" y="0"/>
                          </a:moveTo>
                          <a:lnTo>
                            <a:pt x="0" y="70"/>
                          </a:lnTo>
                          <a:lnTo>
                            <a:pt x="0" y="273"/>
                          </a:lnTo>
                          <a:lnTo>
                            <a:pt x="185" y="273"/>
                          </a:lnTo>
                          <a:lnTo>
                            <a:pt x="246" y="206"/>
                          </a:lnTo>
                          <a:lnTo>
                            <a:pt x="246" y="0"/>
                          </a:lnTo>
                          <a:lnTo>
                            <a:pt x="62" y="0"/>
                          </a:lnTo>
                          <a:close/>
                        </a:path>
                      </a:pathLst>
                    </a:custGeom>
                    <a:grpFill/>
                    <a:ln w="9525">
                      <a:solidFill>
                        <a:schemeClr val="tx1"/>
                      </a:solidFill>
                      <a:prstDash val="solid"/>
                      <a:round/>
                      <a:headEnd/>
                      <a:tailEnd/>
                    </a:ln>
                  </p:spPr>
                  <p:txBody>
                    <a:bodyPr/>
                    <a:lstStyle/>
                    <a:p>
                      <a:endParaRPr lang="en-US"/>
                    </a:p>
                  </p:txBody>
                </p:sp>
                <p:sp>
                  <p:nvSpPr>
                    <p:cNvPr id="1861" name="Line 3233"/>
                    <p:cNvSpPr>
                      <a:spLocks noChangeShapeType="1"/>
                    </p:cNvSpPr>
                    <p:nvPr/>
                  </p:nvSpPr>
                  <p:spPr bwMode="auto">
                    <a:xfrm flipH="1">
                      <a:off x="2378" y="1922"/>
                      <a:ext cx="93" cy="1"/>
                    </a:xfrm>
                    <a:prstGeom prst="line">
                      <a:avLst/>
                    </a:prstGeom>
                    <a:grpFill/>
                    <a:ln w="9525">
                      <a:solidFill>
                        <a:schemeClr val="tx1"/>
                      </a:solidFill>
                      <a:round/>
                      <a:headEnd/>
                      <a:tailEnd/>
                    </a:ln>
                    <a:extLst/>
                  </p:spPr>
                  <p:txBody>
                    <a:bodyPr/>
                    <a:lstStyle/>
                    <a:p>
                      <a:endParaRPr lang="en-US"/>
                    </a:p>
                  </p:txBody>
                </p:sp>
                <p:sp>
                  <p:nvSpPr>
                    <p:cNvPr id="1862" name="Line 3234"/>
                    <p:cNvSpPr>
                      <a:spLocks noChangeShapeType="1"/>
                    </p:cNvSpPr>
                    <p:nvPr/>
                  </p:nvSpPr>
                  <p:spPr bwMode="auto">
                    <a:xfrm flipV="1">
                      <a:off x="2471" y="1888"/>
                      <a:ext cx="30" cy="34"/>
                    </a:xfrm>
                    <a:prstGeom prst="line">
                      <a:avLst/>
                    </a:prstGeom>
                    <a:grpFill/>
                    <a:ln w="9525">
                      <a:solidFill>
                        <a:schemeClr val="tx1"/>
                      </a:solidFill>
                      <a:round/>
                      <a:headEnd/>
                      <a:tailEnd/>
                    </a:ln>
                    <a:extLst/>
                  </p:spPr>
                  <p:txBody>
                    <a:bodyPr/>
                    <a:lstStyle/>
                    <a:p>
                      <a:endParaRPr lang="en-US"/>
                    </a:p>
                  </p:txBody>
                </p:sp>
                <p:sp>
                  <p:nvSpPr>
                    <p:cNvPr id="1863" name="Line 3235"/>
                    <p:cNvSpPr>
                      <a:spLocks noChangeShapeType="1"/>
                    </p:cNvSpPr>
                    <p:nvPr/>
                  </p:nvSpPr>
                  <p:spPr bwMode="auto">
                    <a:xfrm>
                      <a:off x="2471" y="1922"/>
                      <a:ext cx="1" cy="102"/>
                    </a:xfrm>
                    <a:prstGeom prst="line">
                      <a:avLst/>
                    </a:prstGeom>
                    <a:grpFill/>
                    <a:ln w="9525">
                      <a:solidFill>
                        <a:schemeClr val="tx1"/>
                      </a:solidFill>
                      <a:round/>
                      <a:headEnd/>
                      <a:tailEnd/>
                    </a:ln>
                    <a:extLst/>
                  </p:spPr>
                  <p:txBody>
                    <a:bodyPr/>
                    <a:lstStyle/>
                    <a:p>
                      <a:endParaRPr lang="en-US"/>
                    </a:p>
                  </p:txBody>
                </p:sp>
              </p:grpSp>
              <p:grpSp>
                <p:nvGrpSpPr>
                  <p:cNvPr id="1850" name="Group 3241"/>
                  <p:cNvGrpSpPr>
                    <a:grpSpLocks/>
                  </p:cNvGrpSpPr>
                  <p:nvPr/>
                </p:nvGrpSpPr>
                <p:grpSpPr bwMode="auto">
                  <a:xfrm>
                    <a:off x="2282" y="1787"/>
                    <a:ext cx="124" cy="136"/>
                    <a:chOff x="2282" y="1787"/>
                    <a:chExt cx="124" cy="136"/>
                  </a:xfrm>
                  <a:grpFill/>
                </p:grpSpPr>
                <p:sp>
                  <p:nvSpPr>
                    <p:cNvPr id="1856" name="Freeform 3237"/>
                    <p:cNvSpPr>
                      <a:spLocks/>
                    </p:cNvSpPr>
                    <p:nvPr/>
                  </p:nvSpPr>
                  <p:spPr bwMode="auto">
                    <a:xfrm>
                      <a:off x="2282" y="1787"/>
                      <a:ext cx="124" cy="136"/>
                    </a:xfrm>
                    <a:custGeom>
                      <a:avLst/>
                      <a:gdLst>
                        <a:gd name="T0" fmla="*/ 62 w 246"/>
                        <a:gd name="T1" fmla="*/ 0 h 273"/>
                        <a:gd name="T2" fmla="*/ 0 w 246"/>
                        <a:gd name="T3" fmla="*/ 70 h 273"/>
                        <a:gd name="T4" fmla="*/ 0 w 246"/>
                        <a:gd name="T5" fmla="*/ 273 h 273"/>
                        <a:gd name="T6" fmla="*/ 186 w 246"/>
                        <a:gd name="T7" fmla="*/ 273 h 273"/>
                        <a:gd name="T8" fmla="*/ 246 w 246"/>
                        <a:gd name="T9" fmla="*/ 206 h 273"/>
                        <a:gd name="T10" fmla="*/ 246 w 246"/>
                        <a:gd name="T11" fmla="*/ 0 h 273"/>
                        <a:gd name="T12" fmla="*/ 62 w 246"/>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6" h="273">
                          <a:moveTo>
                            <a:pt x="62" y="0"/>
                          </a:moveTo>
                          <a:lnTo>
                            <a:pt x="0" y="70"/>
                          </a:lnTo>
                          <a:lnTo>
                            <a:pt x="0" y="273"/>
                          </a:lnTo>
                          <a:lnTo>
                            <a:pt x="186" y="273"/>
                          </a:lnTo>
                          <a:lnTo>
                            <a:pt x="246" y="206"/>
                          </a:lnTo>
                          <a:lnTo>
                            <a:pt x="246" y="0"/>
                          </a:lnTo>
                          <a:lnTo>
                            <a:pt x="62" y="0"/>
                          </a:lnTo>
                          <a:close/>
                        </a:path>
                      </a:pathLst>
                    </a:custGeom>
                    <a:grpFill/>
                    <a:ln w="9525">
                      <a:solidFill>
                        <a:schemeClr val="tx1"/>
                      </a:solidFill>
                      <a:prstDash val="solid"/>
                      <a:round/>
                      <a:headEnd/>
                      <a:tailEnd/>
                    </a:ln>
                  </p:spPr>
                  <p:txBody>
                    <a:bodyPr/>
                    <a:lstStyle/>
                    <a:p>
                      <a:endParaRPr lang="en-US"/>
                    </a:p>
                  </p:txBody>
                </p:sp>
                <p:sp>
                  <p:nvSpPr>
                    <p:cNvPr id="1857" name="Line 3238"/>
                    <p:cNvSpPr>
                      <a:spLocks noChangeShapeType="1"/>
                    </p:cNvSpPr>
                    <p:nvPr/>
                  </p:nvSpPr>
                  <p:spPr bwMode="auto">
                    <a:xfrm flipH="1">
                      <a:off x="2282" y="1821"/>
                      <a:ext cx="93" cy="1"/>
                    </a:xfrm>
                    <a:prstGeom prst="line">
                      <a:avLst/>
                    </a:prstGeom>
                    <a:grpFill/>
                    <a:ln w="9525">
                      <a:solidFill>
                        <a:schemeClr val="tx1"/>
                      </a:solidFill>
                      <a:round/>
                      <a:headEnd/>
                      <a:tailEnd/>
                    </a:ln>
                    <a:extLst/>
                  </p:spPr>
                  <p:txBody>
                    <a:bodyPr/>
                    <a:lstStyle/>
                    <a:p>
                      <a:endParaRPr lang="en-US"/>
                    </a:p>
                  </p:txBody>
                </p:sp>
                <p:sp>
                  <p:nvSpPr>
                    <p:cNvPr id="1858" name="Line 3239"/>
                    <p:cNvSpPr>
                      <a:spLocks noChangeShapeType="1"/>
                    </p:cNvSpPr>
                    <p:nvPr/>
                  </p:nvSpPr>
                  <p:spPr bwMode="auto">
                    <a:xfrm flipV="1">
                      <a:off x="2375" y="1787"/>
                      <a:ext cx="31" cy="34"/>
                    </a:xfrm>
                    <a:prstGeom prst="line">
                      <a:avLst/>
                    </a:prstGeom>
                    <a:grpFill/>
                    <a:ln w="9525">
                      <a:solidFill>
                        <a:schemeClr val="tx1"/>
                      </a:solidFill>
                      <a:round/>
                      <a:headEnd/>
                      <a:tailEnd/>
                    </a:ln>
                    <a:extLst/>
                  </p:spPr>
                  <p:txBody>
                    <a:bodyPr/>
                    <a:lstStyle/>
                    <a:p>
                      <a:endParaRPr lang="en-US"/>
                    </a:p>
                  </p:txBody>
                </p:sp>
                <p:sp>
                  <p:nvSpPr>
                    <p:cNvPr id="1859" name="Line 3240"/>
                    <p:cNvSpPr>
                      <a:spLocks noChangeShapeType="1"/>
                    </p:cNvSpPr>
                    <p:nvPr/>
                  </p:nvSpPr>
                  <p:spPr bwMode="auto">
                    <a:xfrm>
                      <a:off x="2375" y="1821"/>
                      <a:ext cx="1" cy="102"/>
                    </a:xfrm>
                    <a:prstGeom prst="line">
                      <a:avLst/>
                    </a:prstGeom>
                    <a:grpFill/>
                    <a:ln w="9525">
                      <a:solidFill>
                        <a:schemeClr val="tx1"/>
                      </a:solidFill>
                      <a:round/>
                      <a:headEnd/>
                      <a:tailEnd/>
                    </a:ln>
                    <a:extLst/>
                  </p:spPr>
                  <p:txBody>
                    <a:bodyPr/>
                    <a:lstStyle/>
                    <a:p>
                      <a:endParaRPr lang="en-US"/>
                    </a:p>
                  </p:txBody>
                </p:sp>
              </p:grpSp>
              <p:grpSp>
                <p:nvGrpSpPr>
                  <p:cNvPr id="1851" name="Group 3246"/>
                  <p:cNvGrpSpPr>
                    <a:grpSpLocks/>
                  </p:cNvGrpSpPr>
                  <p:nvPr/>
                </p:nvGrpSpPr>
                <p:grpSpPr bwMode="auto">
                  <a:xfrm>
                    <a:off x="2378" y="1787"/>
                    <a:ext cx="123" cy="136"/>
                    <a:chOff x="2378" y="1787"/>
                    <a:chExt cx="123" cy="136"/>
                  </a:xfrm>
                  <a:grpFill/>
                </p:grpSpPr>
                <p:sp>
                  <p:nvSpPr>
                    <p:cNvPr id="1852" name="Freeform 3242"/>
                    <p:cNvSpPr>
                      <a:spLocks/>
                    </p:cNvSpPr>
                    <p:nvPr/>
                  </p:nvSpPr>
                  <p:spPr bwMode="auto">
                    <a:xfrm>
                      <a:off x="2378" y="1787"/>
                      <a:ext cx="123" cy="136"/>
                    </a:xfrm>
                    <a:custGeom>
                      <a:avLst/>
                      <a:gdLst>
                        <a:gd name="T0" fmla="*/ 62 w 246"/>
                        <a:gd name="T1" fmla="*/ 0 h 273"/>
                        <a:gd name="T2" fmla="*/ 0 w 246"/>
                        <a:gd name="T3" fmla="*/ 70 h 273"/>
                        <a:gd name="T4" fmla="*/ 0 w 246"/>
                        <a:gd name="T5" fmla="*/ 273 h 273"/>
                        <a:gd name="T6" fmla="*/ 185 w 246"/>
                        <a:gd name="T7" fmla="*/ 273 h 273"/>
                        <a:gd name="T8" fmla="*/ 246 w 246"/>
                        <a:gd name="T9" fmla="*/ 206 h 273"/>
                        <a:gd name="T10" fmla="*/ 246 w 246"/>
                        <a:gd name="T11" fmla="*/ 0 h 273"/>
                        <a:gd name="T12" fmla="*/ 62 w 246"/>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6" h="273">
                          <a:moveTo>
                            <a:pt x="62" y="0"/>
                          </a:moveTo>
                          <a:lnTo>
                            <a:pt x="0" y="70"/>
                          </a:lnTo>
                          <a:lnTo>
                            <a:pt x="0" y="273"/>
                          </a:lnTo>
                          <a:lnTo>
                            <a:pt x="185" y="273"/>
                          </a:lnTo>
                          <a:lnTo>
                            <a:pt x="246" y="206"/>
                          </a:lnTo>
                          <a:lnTo>
                            <a:pt x="246" y="0"/>
                          </a:lnTo>
                          <a:lnTo>
                            <a:pt x="62" y="0"/>
                          </a:lnTo>
                          <a:close/>
                        </a:path>
                      </a:pathLst>
                    </a:custGeom>
                    <a:grpFill/>
                    <a:ln w="9525">
                      <a:solidFill>
                        <a:schemeClr val="tx1"/>
                      </a:solidFill>
                      <a:prstDash val="solid"/>
                      <a:round/>
                      <a:headEnd/>
                      <a:tailEnd/>
                    </a:ln>
                  </p:spPr>
                  <p:txBody>
                    <a:bodyPr/>
                    <a:lstStyle/>
                    <a:p>
                      <a:endParaRPr lang="en-US"/>
                    </a:p>
                  </p:txBody>
                </p:sp>
                <p:sp>
                  <p:nvSpPr>
                    <p:cNvPr id="1853" name="Line 3243"/>
                    <p:cNvSpPr>
                      <a:spLocks noChangeShapeType="1"/>
                    </p:cNvSpPr>
                    <p:nvPr/>
                  </p:nvSpPr>
                  <p:spPr bwMode="auto">
                    <a:xfrm flipH="1">
                      <a:off x="2378" y="1821"/>
                      <a:ext cx="93" cy="1"/>
                    </a:xfrm>
                    <a:prstGeom prst="line">
                      <a:avLst/>
                    </a:prstGeom>
                    <a:grpFill/>
                    <a:ln w="9525">
                      <a:solidFill>
                        <a:schemeClr val="tx1"/>
                      </a:solidFill>
                      <a:round/>
                      <a:headEnd/>
                      <a:tailEnd/>
                    </a:ln>
                    <a:extLst/>
                  </p:spPr>
                  <p:txBody>
                    <a:bodyPr/>
                    <a:lstStyle/>
                    <a:p>
                      <a:endParaRPr lang="en-US"/>
                    </a:p>
                  </p:txBody>
                </p:sp>
                <p:sp>
                  <p:nvSpPr>
                    <p:cNvPr id="1854" name="Line 3244"/>
                    <p:cNvSpPr>
                      <a:spLocks noChangeShapeType="1"/>
                    </p:cNvSpPr>
                    <p:nvPr/>
                  </p:nvSpPr>
                  <p:spPr bwMode="auto">
                    <a:xfrm flipV="1">
                      <a:off x="2471" y="1787"/>
                      <a:ext cx="30" cy="34"/>
                    </a:xfrm>
                    <a:prstGeom prst="line">
                      <a:avLst/>
                    </a:prstGeom>
                    <a:grpFill/>
                    <a:ln w="9525">
                      <a:solidFill>
                        <a:schemeClr val="tx1"/>
                      </a:solidFill>
                      <a:round/>
                      <a:headEnd/>
                      <a:tailEnd/>
                    </a:ln>
                    <a:extLst/>
                  </p:spPr>
                  <p:txBody>
                    <a:bodyPr/>
                    <a:lstStyle/>
                    <a:p>
                      <a:endParaRPr lang="en-US"/>
                    </a:p>
                  </p:txBody>
                </p:sp>
                <p:sp>
                  <p:nvSpPr>
                    <p:cNvPr id="1855" name="Line 3245"/>
                    <p:cNvSpPr>
                      <a:spLocks noChangeShapeType="1"/>
                    </p:cNvSpPr>
                    <p:nvPr/>
                  </p:nvSpPr>
                  <p:spPr bwMode="auto">
                    <a:xfrm>
                      <a:off x="2471" y="1821"/>
                      <a:ext cx="1" cy="102"/>
                    </a:xfrm>
                    <a:prstGeom prst="line">
                      <a:avLst/>
                    </a:prstGeom>
                    <a:grpFill/>
                    <a:ln w="9525">
                      <a:solidFill>
                        <a:schemeClr val="tx1"/>
                      </a:solidFill>
                      <a:round/>
                      <a:headEnd/>
                      <a:tailEnd/>
                    </a:ln>
                    <a:extLst/>
                  </p:spPr>
                  <p:txBody>
                    <a:bodyPr/>
                    <a:lstStyle/>
                    <a:p>
                      <a:endParaRPr lang="en-US"/>
                    </a:p>
                  </p:txBody>
                </p:sp>
              </p:grpSp>
            </p:grpSp>
            <p:grpSp>
              <p:nvGrpSpPr>
                <p:cNvPr id="1529" name="Group 3348"/>
                <p:cNvGrpSpPr>
                  <a:grpSpLocks/>
                </p:cNvGrpSpPr>
                <p:nvPr/>
              </p:nvGrpSpPr>
              <p:grpSpPr bwMode="auto">
                <a:xfrm>
                  <a:off x="2472" y="1787"/>
                  <a:ext cx="219" cy="1045"/>
                  <a:chOff x="2472" y="1787"/>
                  <a:chExt cx="219" cy="1045"/>
                </a:xfrm>
                <a:grpFill/>
              </p:grpSpPr>
              <p:grpSp>
                <p:nvGrpSpPr>
                  <p:cNvPr id="1732" name="Group 3252"/>
                  <p:cNvGrpSpPr>
                    <a:grpSpLocks/>
                  </p:cNvGrpSpPr>
                  <p:nvPr/>
                </p:nvGrpSpPr>
                <p:grpSpPr bwMode="auto">
                  <a:xfrm>
                    <a:off x="2472" y="2695"/>
                    <a:ext cx="124" cy="137"/>
                    <a:chOff x="2472" y="2695"/>
                    <a:chExt cx="124" cy="137"/>
                  </a:xfrm>
                  <a:grpFill/>
                </p:grpSpPr>
                <p:sp>
                  <p:nvSpPr>
                    <p:cNvPr id="1828" name="Freeform 3248"/>
                    <p:cNvSpPr>
                      <a:spLocks/>
                    </p:cNvSpPr>
                    <p:nvPr/>
                  </p:nvSpPr>
                  <p:spPr bwMode="auto">
                    <a:xfrm>
                      <a:off x="2472" y="2695"/>
                      <a:ext cx="124" cy="137"/>
                    </a:xfrm>
                    <a:custGeom>
                      <a:avLst/>
                      <a:gdLst>
                        <a:gd name="T0" fmla="*/ 62 w 246"/>
                        <a:gd name="T1" fmla="*/ 0 h 273"/>
                        <a:gd name="T2" fmla="*/ 0 w 246"/>
                        <a:gd name="T3" fmla="*/ 69 h 273"/>
                        <a:gd name="T4" fmla="*/ 0 w 246"/>
                        <a:gd name="T5" fmla="*/ 273 h 273"/>
                        <a:gd name="T6" fmla="*/ 186 w 246"/>
                        <a:gd name="T7" fmla="*/ 273 h 273"/>
                        <a:gd name="T8" fmla="*/ 246 w 246"/>
                        <a:gd name="T9" fmla="*/ 205 h 273"/>
                        <a:gd name="T10" fmla="*/ 246 w 246"/>
                        <a:gd name="T11" fmla="*/ 0 h 273"/>
                        <a:gd name="T12" fmla="*/ 62 w 246"/>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6" h="273">
                          <a:moveTo>
                            <a:pt x="62" y="0"/>
                          </a:moveTo>
                          <a:lnTo>
                            <a:pt x="0" y="69"/>
                          </a:lnTo>
                          <a:lnTo>
                            <a:pt x="0" y="273"/>
                          </a:lnTo>
                          <a:lnTo>
                            <a:pt x="186" y="273"/>
                          </a:lnTo>
                          <a:lnTo>
                            <a:pt x="246" y="205"/>
                          </a:lnTo>
                          <a:lnTo>
                            <a:pt x="246" y="0"/>
                          </a:lnTo>
                          <a:lnTo>
                            <a:pt x="62" y="0"/>
                          </a:lnTo>
                          <a:close/>
                        </a:path>
                      </a:pathLst>
                    </a:custGeom>
                    <a:grpFill/>
                    <a:ln w="9525">
                      <a:solidFill>
                        <a:schemeClr val="tx1"/>
                      </a:solidFill>
                      <a:prstDash val="solid"/>
                      <a:round/>
                      <a:headEnd/>
                      <a:tailEnd/>
                    </a:ln>
                  </p:spPr>
                  <p:txBody>
                    <a:bodyPr/>
                    <a:lstStyle/>
                    <a:p>
                      <a:endParaRPr lang="en-US"/>
                    </a:p>
                  </p:txBody>
                </p:sp>
                <p:sp>
                  <p:nvSpPr>
                    <p:cNvPr id="1829" name="Line 3249"/>
                    <p:cNvSpPr>
                      <a:spLocks noChangeShapeType="1"/>
                    </p:cNvSpPr>
                    <p:nvPr/>
                  </p:nvSpPr>
                  <p:spPr bwMode="auto">
                    <a:xfrm flipH="1">
                      <a:off x="2472" y="2730"/>
                      <a:ext cx="93" cy="1"/>
                    </a:xfrm>
                    <a:prstGeom prst="line">
                      <a:avLst/>
                    </a:prstGeom>
                    <a:grpFill/>
                    <a:ln w="9525">
                      <a:solidFill>
                        <a:schemeClr val="tx1"/>
                      </a:solidFill>
                      <a:round/>
                      <a:headEnd/>
                      <a:tailEnd/>
                    </a:ln>
                    <a:extLst/>
                  </p:spPr>
                  <p:txBody>
                    <a:bodyPr/>
                    <a:lstStyle/>
                    <a:p>
                      <a:endParaRPr lang="en-US"/>
                    </a:p>
                  </p:txBody>
                </p:sp>
                <p:sp>
                  <p:nvSpPr>
                    <p:cNvPr id="1830" name="Line 3250"/>
                    <p:cNvSpPr>
                      <a:spLocks noChangeShapeType="1"/>
                    </p:cNvSpPr>
                    <p:nvPr/>
                  </p:nvSpPr>
                  <p:spPr bwMode="auto">
                    <a:xfrm flipV="1">
                      <a:off x="2565" y="2695"/>
                      <a:ext cx="31" cy="35"/>
                    </a:xfrm>
                    <a:prstGeom prst="line">
                      <a:avLst/>
                    </a:prstGeom>
                    <a:grpFill/>
                    <a:ln w="9525">
                      <a:solidFill>
                        <a:schemeClr val="tx1"/>
                      </a:solidFill>
                      <a:round/>
                      <a:headEnd/>
                      <a:tailEnd/>
                    </a:ln>
                    <a:extLst/>
                  </p:spPr>
                  <p:txBody>
                    <a:bodyPr/>
                    <a:lstStyle/>
                    <a:p>
                      <a:endParaRPr lang="en-US"/>
                    </a:p>
                  </p:txBody>
                </p:sp>
                <p:sp>
                  <p:nvSpPr>
                    <p:cNvPr id="1831" name="Line 3251"/>
                    <p:cNvSpPr>
                      <a:spLocks noChangeShapeType="1"/>
                    </p:cNvSpPr>
                    <p:nvPr/>
                  </p:nvSpPr>
                  <p:spPr bwMode="auto">
                    <a:xfrm>
                      <a:off x="2565" y="2730"/>
                      <a:ext cx="1" cy="102"/>
                    </a:xfrm>
                    <a:prstGeom prst="line">
                      <a:avLst/>
                    </a:prstGeom>
                    <a:grpFill/>
                    <a:ln w="9525">
                      <a:solidFill>
                        <a:schemeClr val="tx1"/>
                      </a:solidFill>
                      <a:round/>
                      <a:headEnd/>
                      <a:tailEnd/>
                    </a:ln>
                    <a:extLst/>
                  </p:spPr>
                  <p:txBody>
                    <a:bodyPr/>
                    <a:lstStyle/>
                    <a:p>
                      <a:endParaRPr lang="en-US"/>
                    </a:p>
                  </p:txBody>
                </p:sp>
              </p:grpSp>
              <p:grpSp>
                <p:nvGrpSpPr>
                  <p:cNvPr id="1733" name="Group 3257"/>
                  <p:cNvGrpSpPr>
                    <a:grpSpLocks/>
                  </p:cNvGrpSpPr>
                  <p:nvPr/>
                </p:nvGrpSpPr>
                <p:grpSpPr bwMode="auto">
                  <a:xfrm>
                    <a:off x="2472" y="2594"/>
                    <a:ext cx="124" cy="137"/>
                    <a:chOff x="2472" y="2594"/>
                    <a:chExt cx="124" cy="137"/>
                  </a:xfrm>
                  <a:grpFill/>
                </p:grpSpPr>
                <p:sp>
                  <p:nvSpPr>
                    <p:cNvPr id="1824" name="Freeform 3253"/>
                    <p:cNvSpPr>
                      <a:spLocks/>
                    </p:cNvSpPr>
                    <p:nvPr/>
                  </p:nvSpPr>
                  <p:spPr bwMode="auto">
                    <a:xfrm>
                      <a:off x="2472" y="2594"/>
                      <a:ext cx="124" cy="137"/>
                    </a:xfrm>
                    <a:custGeom>
                      <a:avLst/>
                      <a:gdLst>
                        <a:gd name="T0" fmla="*/ 62 w 246"/>
                        <a:gd name="T1" fmla="*/ 0 h 273"/>
                        <a:gd name="T2" fmla="*/ 0 w 246"/>
                        <a:gd name="T3" fmla="*/ 69 h 273"/>
                        <a:gd name="T4" fmla="*/ 0 w 246"/>
                        <a:gd name="T5" fmla="*/ 273 h 273"/>
                        <a:gd name="T6" fmla="*/ 186 w 246"/>
                        <a:gd name="T7" fmla="*/ 273 h 273"/>
                        <a:gd name="T8" fmla="*/ 246 w 246"/>
                        <a:gd name="T9" fmla="*/ 205 h 273"/>
                        <a:gd name="T10" fmla="*/ 246 w 246"/>
                        <a:gd name="T11" fmla="*/ 0 h 273"/>
                        <a:gd name="T12" fmla="*/ 62 w 246"/>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6" h="273">
                          <a:moveTo>
                            <a:pt x="62" y="0"/>
                          </a:moveTo>
                          <a:lnTo>
                            <a:pt x="0" y="69"/>
                          </a:lnTo>
                          <a:lnTo>
                            <a:pt x="0" y="273"/>
                          </a:lnTo>
                          <a:lnTo>
                            <a:pt x="186" y="273"/>
                          </a:lnTo>
                          <a:lnTo>
                            <a:pt x="246" y="205"/>
                          </a:lnTo>
                          <a:lnTo>
                            <a:pt x="246" y="0"/>
                          </a:lnTo>
                          <a:lnTo>
                            <a:pt x="62" y="0"/>
                          </a:lnTo>
                          <a:close/>
                        </a:path>
                      </a:pathLst>
                    </a:custGeom>
                    <a:grpFill/>
                    <a:ln w="9525">
                      <a:solidFill>
                        <a:schemeClr val="tx1"/>
                      </a:solidFill>
                      <a:prstDash val="solid"/>
                      <a:round/>
                      <a:headEnd/>
                      <a:tailEnd/>
                    </a:ln>
                  </p:spPr>
                  <p:txBody>
                    <a:bodyPr/>
                    <a:lstStyle/>
                    <a:p>
                      <a:endParaRPr lang="en-US"/>
                    </a:p>
                  </p:txBody>
                </p:sp>
                <p:sp>
                  <p:nvSpPr>
                    <p:cNvPr id="1825" name="Line 3254"/>
                    <p:cNvSpPr>
                      <a:spLocks noChangeShapeType="1"/>
                    </p:cNvSpPr>
                    <p:nvPr/>
                  </p:nvSpPr>
                  <p:spPr bwMode="auto">
                    <a:xfrm flipH="1">
                      <a:off x="2472" y="2629"/>
                      <a:ext cx="93" cy="1"/>
                    </a:xfrm>
                    <a:prstGeom prst="line">
                      <a:avLst/>
                    </a:prstGeom>
                    <a:grpFill/>
                    <a:ln w="9525">
                      <a:solidFill>
                        <a:schemeClr val="tx1"/>
                      </a:solidFill>
                      <a:round/>
                      <a:headEnd/>
                      <a:tailEnd/>
                    </a:ln>
                    <a:extLst/>
                  </p:spPr>
                  <p:txBody>
                    <a:bodyPr/>
                    <a:lstStyle/>
                    <a:p>
                      <a:endParaRPr lang="en-US"/>
                    </a:p>
                  </p:txBody>
                </p:sp>
                <p:sp>
                  <p:nvSpPr>
                    <p:cNvPr id="1826" name="Line 3255"/>
                    <p:cNvSpPr>
                      <a:spLocks noChangeShapeType="1"/>
                    </p:cNvSpPr>
                    <p:nvPr/>
                  </p:nvSpPr>
                  <p:spPr bwMode="auto">
                    <a:xfrm flipV="1">
                      <a:off x="2565" y="2594"/>
                      <a:ext cx="31" cy="35"/>
                    </a:xfrm>
                    <a:prstGeom prst="line">
                      <a:avLst/>
                    </a:prstGeom>
                    <a:grpFill/>
                    <a:ln w="9525">
                      <a:solidFill>
                        <a:schemeClr val="tx1"/>
                      </a:solidFill>
                      <a:round/>
                      <a:headEnd/>
                      <a:tailEnd/>
                    </a:ln>
                    <a:extLst/>
                  </p:spPr>
                  <p:txBody>
                    <a:bodyPr/>
                    <a:lstStyle/>
                    <a:p>
                      <a:endParaRPr lang="en-US"/>
                    </a:p>
                  </p:txBody>
                </p:sp>
                <p:sp>
                  <p:nvSpPr>
                    <p:cNvPr id="1827" name="Line 3256"/>
                    <p:cNvSpPr>
                      <a:spLocks noChangeShapeType="1"/>
                    </p:cNvSpPr>
                    <p:nvPr/>
                  </p:nvSpPr>
                  <p:spPr bwMode="auto">
                    <a:xfrm>
                      <a:off x="2565" y="2629"/>
                      <a:ext cx="1" cy="102"/>
                    </a:xfrm>
                    <a:prstGeom prst="line">
                      <a:avLst/>
                    </a:prstGeom>
                    <a:grpFill/>
                    <a:ln w="9525">
                      <a:solidFill>
                        <a:schemeClr val="tx1"/>
                      </a:solidFill>
                      <a:round/>
                      <a:headEnd/>
                      <a:tailEnd/>
                    </a:ln>
                    <a:extLst/>
                  </p:spPr>
                  <p:txBody>
                    <a:bodyPr/>
                    <a:lstStyle/>
                    <a:p>
                      <a:endParaRPr lang="en-US"/>
                    </a:p>
                  </p:txBody>
                </p:sp>
              </p:grpSp>
              <p:grpSp>
                <p:nvGrpSpPr>
                  <p:cNvPr id="1734" name="Group 3262"/>
                  <p:cNvGrpSpPr>
                    <a:grpSpLocks/>
                  </p:cNvGrpSpPr>
                  <p:nvPr/>
                </p:nvGrpSpPr>
                <p:grpSpPr bwMode="auto">
                  <a:xfrm>
                    <a:off x="2472" y="2493"/>
                    <a:ext cx="124" cy="137"/>
                    <a:chOff x="2472" y="2493"/>
                    <a:chExt cx="124" cy="137"/>
                  </a:xfrm>
                  <a:grpFill/>
                </p:grpSpPr>
                <p:sp>
                  <p:nvSpPr>
                    <p:cNvPr id="1820" name="Freeform 3258"/>
                    <p:cNvSpPr>
                      <a:spLocks/>
                    </p:cNvSpPr>
                    <p:nvPr/>
                  </p:nvSpPr>
                  <p:spPr bwMode="auto">
                    <a:xfrm>
                      <a:off x="2472" y="2493"/>
                      <a:ext cx="124" cy="137"/>
                    </a:xfrm>
                    <a:custGeom>
                      <a:avLst/>
                      <a:gdLst>
                        <a:gd name="T0" fmla="*/ 62 w 246"/>
                        <a:gd name="T1" fmla="*/ 0 h 273"/>
                        <a:gd name="T2" fmla="*/ 0 w 246"/>
                        <a:gd name="T3" fmla="*/ 69 h 273"/>
                        <a:gd name="T4" fmla="*/ 0 w 246"/>
                        <a:gd name="T5" fmla="*/ 273 h 273"/>
                        <a:gd name="T6" fmla="*/ 186 w 246"/>
                        <a:gd name="T7" fmla="*/ 273 h 273"/>
                        <a:gd name="T8" fmla="*/ 246 w 246"/>
                        <a:gd name="T9" fmla="*/ 206 h 273"/>
                        <a:gd name="T10" fmla="*/ 246 w 246"/>
                        <a:gd name="T11" fmla="*/ 0 h 273"/>
                        <a:gd name="T12" fmla="*/ 62 w 246"/>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6" h="273">
                          <a:moveTo>
                            <a:pt x="62" y="0"/>
                          </a:moveTo>
                          <a:lnTo>
                            <a:pt x="0" y="69"/>
                          </a:lnTo>
                          <a:lnTo>
                            <a:pt x="0" y="273"/>
                          </a:lnTo>
                          <a:lnTo>
                            <a:pt x="186" y="273"/>
                          </a:lnTo>
                          <a:lnTo>
                            <a:pt x="246" y="206"/>
                          </a:lnTo>
                          <a:lnTo>
                            <a:pt x="246" y="0"/>
                          </a:lnTo>
                          <a:lnTo>
                            <a:pt x="62" y="0"/>
                          </a:lnTo>
                          <a:close/>
                        </a:path>
                      </a:pathLst>
                    </a:custGeom>
                    <a:grpFill/>
                    <a:ln w="9525">
                      <a:solidFill>
                        <a:schemeClr val="tx1"/>
                      </a:solidFill>
                      <a:prstDash val="solid"/>
                      <a:round/>
                      <a:headEnd/>
                      <a:tailEnd/>
                    </a:ln>
                  </p:spPr>
                  <p:txBody>
                    <a:bodyPr/>
                    <a:lstStyle/>
                    <a:p>
                      <a:endParaRPr lang="en-US"/>
                    </a:p>
                  </p:txBody>
                </p:sp>
                <p:sp>
                  <p:nvSpPr>
                    <p:cNvPr id="1821" name="Line 3259"/>
                    <p:cNvSpPr>
                      <a:spLocks noChangeShapeType="1"/>
                    </p:cNvSpPr>
                    <p:nvPr/>
                  </p:nvSpPr>
                  <p:spPr bwMode="auto">
                    <a:xfrm flipH="1">
                      <a:off x="2472" y="2528"/>
                      <a:ext cx="93" cy="1"/>
                    </a:xfrm>
                    <a:prstGeom prst="line">
                      <a:avLst/>
                    </a:prstGeom>
                    <a:grpFill/>
                    <a:ln w="9525">
                      <a:solidFill>
                        <a:schemeClr val="tx1"/>
                      </a:solidFill>
                      <a:round/>
                      <a:headEnd/>
                      <a:tailEnd/>
                    </a:ln>
                    <a:extLst/>
                  </p:spPr>
                  <p:txBody>
                    <a:bodyPr/>
                    <a:lstStyle/>
                    <a:p>
                      <a:endParaRPr lang="en-US"/>
                    </a:p>
                  </p:txBody>
                </p:sp>
                <p:sp>
                  <p:nvSpPr>
                    <p:cNvPr id="1822" name="Line 3260"/>
                    <p:cNvSpPr>
                      <a:spLocks noChangeShapeType="1"/>
                    </p:cNvSpPr>
                    <p:nvPr/>
                  </p:nvSpPr>
                  <p:spPr bwMode="auto">
                    <a:xfrm flipV="1">
                      <a:off x="2565" y="2493"/>
                      <a:ext cx="31" cy="35"/>
                    </a:xfrm>
                    <a:prstGeom prst="line">
                      <a:avLst/>
                    </a:prstGeom>
                    <a:grpFill/>
                    <a:ln w="9525">
                      <a:solidFill>
                        <a:schemeClr val="tx1"/>
                      </a:solidFill>
                      <a:round/>
                      <a:headEnd/>
                      <a:tailEnd/>
                    </a:ln>
                    <a:extLst/>
                  </p:spPr>
                  <p:txBody>
                    <a:bodyPr/>
                    <a:lstStyle/>
                    <a:p>
                      <a:endParaRPr lang="en-US"/>
                    </a:p>
                  </p:txBody>
                </p:sp>
                <p:sp>
                  <p:nvSpPr>
                    <p:cNvPr id="1823" name="Line 3261"/>
                    <p:cNvSpPr>
                      <a:spLocks noChangeShapeType="1"/>
                    </p:cNvSpPr>
                    <p:nvPr/>
                  </p:nvSpPr>
                  <p:spPr bwMode="auto">
                    <a:xfrm>
                      <a:off x="2565" y="2528"/>
                      <a:ext cx="1" cy="102"/>
                    </a:xfrm>
                    <a:prstGeom prst="line">
                      <a:avLst/>
                    </a:prstGeom>
                    <a:grpFill/>
                    <a:ln w="9525">
                      <a:solidFill>
                        <a:schemeClr val="tx1"/>
                      </a:solidFill>
                      <a:round/>
                      <a:headEnd/>
                      <a:tailEnd/>
                    </a:ln>
                    <a:extLst/>
                  </p:spPr>
                  <p:txBody>
                    <a:bodyPr/>
                    <a:lstStyle/>
                    <a:p>
                      <a:endParaRPr lang="en-US"/>
                    </a:p>
                  </p:txBody>
                </p:sp>
              </p:grpSp>
              <p:grpSp>
                <p:nvGrpSpPr>
                  <p:cNvPr id="1735" name="Group 3267"/>
                  <p:cNvGrpSpPr>
                    <a:grpSpLocks/>
                  </p:cNvGrpSpPr>
                  <p:nvPr/>
                </p:nvGrpSpPr>
                <p:grpSpPr bwMode="auto">
                  <a:xfrm>
                    <a:off x="2472" y="2392"/>
                    <a:ext cx="124" cy="137"/>
                    <a:chOff x="2472" y="2392"/>
                    <a:chExt cx="124" cy="137"/>
                  </a:xfrm>
                  <a:grpFill/>
                </p:grpSpPr>
                <p:sp>
                  <p:nvSpPr>
                    <p:cNvPr id="1816" name="Freeform 3263"/>
                    <p:cNvSpPr>
                      <a:spLocks/>
                    </p:cNvSpPr>
                    <p:nvPr/>
                  </p:nvSpPr>
                  <p:spPr bwMode="auto">
                    <a:xfrm>
                      <a:off x="2472" y="2392"/>
                      <a:ext cx="124" cy="137"/>
                    </a:xfrm>
                    <a:custGeom>
                      <a:avLst/>
                      <a:gdLst>
                        <a:gd name="T0" fmla="*/ 62 w 246"/>
                        <a:gd name="T1" fmla="*/ 0 h 273"/>
                        <a:gd name="T2" fmla="*/ 0 w 246"/>
                        <a:gd name="T3" fmla="*/ 69 h 273"/>
                        <a:gd name="T4" fmla="*/ 0 w 246"/>
                        <a:gd name="T5" fmla="*/ 273 h 273"/>
                        <a:gd name="T6" fmla="*/ 186 w 246"/>
                        <a:gd name="T7" fmla="*/ 273 h 273"/>
                        <a:gd name="T8" fmla="*/ 246 w 246"/>
                        <a:gd name="T9" fmla="*/ 206 h 273"/>
                        <a:gd name="T10" fmla="*/ 246 w 246"/>
                        <a:gd name="T11" fmla="*/ 0 h 273"/>
                        <a:gd name="T12" fmla="*/ 62 w 246"/>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6" h="273">
                          <a:moveTo>
                            <a:pt x="62" y="0"/>
                          </a:moveTo>
                          <a:lnTo>
                            <a:pt x="0" y="69"/>
                          </a:lnTo>
                          <a:lnTo>
                            <a:pt x="0" y="273"/>
                          </a:lnTo>
                          <a:lnTo>
                            <a:pt x="186" y="273"/>
                          </a:lnTo>
                          <a:lnTo>
                            <a:pt x="246" y="206"/>
                          </a:lnTo>
                          <a:lnTo>
                            <a:pt x="246" y="0"/>
                          </a:lnTo>
                          <a:lnTo>
                            <a:pt x="62" y="0"/>
                          </a:lnTo>
                          <a:close/>
                        </a:path>
                      </a:pathLst>
                    </a:custGeom>
                    <a:grpFill/>
                    <a:ln w="9525">
                      <a:solidFill>
                        <a:schemeClr val="tx1"/>
                      </a:solidFill>
                      <a:prstDash val="solid"/>
                      <a:round/>
                      <a:headEnd/>
                      <a:tailEnd/>
                    </a:ln>
                  </p:spPr>
                  <p:txBody>
                    <a:bodyPr/>
                    <a:lstStyle/>
                    <a:p>
                      <a:endParaRPr lang="en-US"/>
                    </a:p>
                  </p:txBody>
                </p:sp>
                <p:sp>
                  <p:nvSpPr>
                    <p:cNvPr id="1817" name="Line 3264"/>
                    <p:cNvSpPr>
                      <a:spLocks noChangeShapeType="1"/>
                    </p:cNvSpPr>
                    <p:nvPr/>
                  </p:nvSpPr>
                  <p:spPr bwMode="auto">
                    <a:xfrm flipH="1">
                      <a:off x="2472" y="2427"/>
                      <a:ext cx="93" cy="1"/>
                    </a:xfrm>
                    <a:prstGeom prst="line">
                      <a:avLst/>
                    </a:prstGeom>
                    <a:grpFill/>
                    <a:ln w="9525">
                      <a:solidFill>
                        <a:schemeClr val="tx1"/>
                      </a:solidFill>
                      <a:round/>
                      <a:headEnd/>
                      <a:tailEnd/>
                    </a:ln>
                    <a:extLst/>
                  </p:spPr>
                  <p:txBody>
                    <a:bodyPr/>
                    <a:lstStyle/>
                    <a:p>
                      <a:endParaRPr lang="en-US"/>
                    </a:p>
                  </p:txBody>
                </p:sp>
                <p:sp>
                  <p:nvSpPr>
                    <p:cNvPr id="1818" name="Line 3265"/>
                    <p:cNvSpPr>
                      <a:spLocks noChangeShapeType="1"/>
                    </p:cNvSpPr>
                    <p:nvPr/>
                  </p:nvSpPr>
                  <p:spPr bwMode="auto">
                    <a:xfrm flipV="1">
                      <a:off x="2565" y="2392"/>
                      <a:ext cx="31" cy="35"/>
                    </a:xfrm>
                    <a:prstGeom prst="line">
                      <a:avLst/>
                    </a:prstGeom>
                    <a:grpFill/>
                    <a:ln w="9525">
                      <a:solidFill>
                        <a:schemeClr val="tx1"/>
                      </a:solidFill>
                      <a:round/>
                      <a:headEnd/>
                      <a:tailEnd/>
                    </a:ln>
                    <a:extLst/>
                  </p:spPr>
                  <p:txBody>
                    <a:bodyPr/>
                    <a:lstStyle/>
                    <a:p>
                      <a:endParaRPr lang="en-US"/>
                    </a:p>
                  </p:txBody>
                </p:sp>
                <p:sp>
                  <p:nvSpPr>
                    <p:cNvPr id="1819" name="Line 3266"/>
                    <p:cNvSpPr>
                      <a:spLocks noChangeShapeType="1"/>
                    </p:cNvSpPr>
                    <p:nvPr/>
                  </p:nvSpPr>
                  <p:spPr bwMode="auto">
                    <a:xfrm>
                      <a:off x="2565" y="2427"/>
                      <a:ext cx="1" cy="102"/>
                    </a:xfrm>
                    <a:prstGeom prst="line">
                      <a:avLst/>
                    </a:prstGeom>
                    <a:grpFill/>
                    <a:ln w="9525">
                      <a:solidFill>
                        <a:schemeClr val="tx1"/>
                      </a:solidFill>
                      <a:round/>
                      <a:headEnd/>
                      <a:tailEnd/>
                    </a:ln>
                    <a:extLst/>
                  </p:spPr>
                  <p:txBody>
                    <a:bodyPr/>
                    <a:lstStyle/>
                    <a:p>
                      <a:endParaRPr lang="en-US"/>
                    </a:p>
                  </p:txBody>
                </p:sp>
              </p:grpSp>
              <p:grpSp>
                <p:nvGrpSpPr>
                  <p:cNvPr id="1736" name="Group 3272"/>
                  <p:cNvGrpSpPr>
                    <a:grpSpLocks/>
                  </p:cNvGrpSpPr>
                  <p:nvPr/>
                </p:nvGrpSpPr>
                <p:grpSpPr bwMode="auto">
                  <a:xfrm>
                    <a:off x="2472" y="2292"/>
                    <a:ext cx="124" cy="136"/>
                    <a:chOff x="2472" y="2292"/>
                    <a:chExt cx="124" cy="136"/>
                  </a:xfrm>
                  <a:grpFill/>
                </p:grpSpPr>
                <p:sp>
                  <p:nvSpPr>
                    <p:cNvPr id="1812" name="Freeform 3268"/>
                    <p:cNvSpPr>
                      <a:spLocks/>
                    </p:cNvSpPr>
                    <p:nvPr/>
                  </p:nvSpPr>
                  <p:spPr bwMode="auto">
                    <a:xfrm>
                      <a:off x="2472" y="2292"/>
                      <a:ext cx="124" cy="136"/>
                    </a:xfrm>
                    <a:custGeom>
                      <a:avLst/>
                      <a:gdLst>
                        <a:gd name="T0" fmla="*/ 62 w 246"/>
                        <a:gd name="T1" fmla="*/ 0 h 273"/>
                        <a:gd name="T2" fmla="*/ 0 w 246"/>
                        <a:gd name="T3" fmla="*/ 69 h 273"/>
                        <a:gd name="T4" fmla="*/ 0 w 246"/>
                        <a:gd name="T5" fmla="*/ 273 h 273"/>
                        <a:gd name="T6" fmla="*/ 186 w 246"/>
                        <a:gd name="T7" fmla="*/ 273 h 273"/>
                        <a:gd name="T8" fmla="*/ 246 w 246"/>
                        <a:gd name="T9" fmla="*/ 206 h 273"/>
                        <a:gd name="T10" fmla="*/ 246 w 246"/>
                        <a:gd name="T11" fmla="*/ 0 h 273"/>
                        <a:gd name="T12" fmla="*/ 62 w 246"/>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6" h="273">
                          <a:moveTo>
                            <a:pt x="62" y="0"/>
                          </a:moveTo>
                          <a:lnTo>
                            <a:pt x="0" y="69"/>
                          </a:lnTo>
                          <a:lnTo>
                            <a:pt x="0" y="273"/>
                          </a:lnTo>
                          <a:lnTo>
                            <a:pt x="186" y="273"/>
                          </a:lnTo>
                          <a:lnTo>
                            <a:pt x="246" y="206"/>
                          </a:lnTo>
                          <a:lnTo>
                            <a:pt x="246" y="0"/>
                          </a:lnTo>
                          <a:lnTo>
                            <a:pt x="62" y="0"/>
                          </a:lnTo>
                          <a:close/>
                        </a:path>
                      </a:pathLst>
                    </a:custGeom>
                    <a:grpFill/>
                    <a:ln w="9525">
                      <a:solidFill>
                        <a:schemeClr val="tx1"/>
                      </a:solidFill>
                      <a:prstDash val="solid"/>
                      <a:round/>
                      <a:headEnd/>
                      <a:tailEnd/>
                    </a:ln>
                  </p:spPr>
                  <p:txBody>
                    <a:bodyPr/>
                    <a:lstStyle/>
                    <a:p>
                      <a:endParaRPr lang="en-US"/>
                    </a:p>
                  </p:txBody>
                </p:sp>
                <p:sp>
                  <p:nvSpPr>
                    <p:cNvPr id="1813" name="Line 3269"/>
                    <p:cNvSpPr>
                      <a:spLocks noChangeShapeType="1"/>
                    </p:cNvSpPr>
                    <p:nvPr/>
                  </p:nvSpPr>
                  <p:spPr bwMode="auto">
                    <a:xfrm flipH="1">
                      <a:off x="2472" y="2326"/>
                      <a:ext cx="93" cy="1"/>
                    </a:xfrm>
                    <a:prstGeom prst="line">
                      <a:avLst/>
                    </a:prstGeom>
                    <a:grpFill/>
                    <a:ln w="9525">
                      <a:solidFill>
                        <a:schemeClr val="tx1"/>
                      </a:solidFill>
                      <a:round/>
                      <a:headEnd/>
                      <a:tailEnd/>
                    </a:ln>
                    <a:extLst/>
                  </p:spPr>
                  <p:txBody>
                    <a:bodyPr/>
                    <a:lstStyle/>
                    <a:p>
                      <a:endParaRPr lang="en-US"/>
                    </a:p>
                  </p:txBody>
                </p:sp>
                <p:sp>
                  <p:nvSpPr>
                    <p:cNvPr id="1814" name="Line 3270"/>
                    <p:cNvSpPr>
                      <a:spLocks noChangeShapeType="1"/>
                    </p:cNvSpPr>
                    <p:nvPr/>
                  </p:nvSpPr>
                  <p:spPr bwMode="auto">
                    <a:xfrm flipV="1">
                      <a:off x="2565" y="2292"/>
                      <a:ext cx="31" cy="34"/>
                    </a:xfrm>
                    <a:prstGeom prst="line">
                      <a:avLst/>
                    </a:prstGeom>
                    <a:grpFill/>
                    <a:ln w="9525">
                      <a:solidFill>
                        <a:schemeClr val="tx1"/>
                      </a:solidFill>
                      <a:round/>
                      <a:headEnd/>
                      <a:tailEnd/>
                    </a:ln>
                    <a:extLst/>
                  </p:spPr>
                  <p:txBody>
                    <a:bodyPr/>
                    <a:lstStyle/>
                    <a:p>
                      <a:endParaRPr lang="en-US"/>
                    </a:p>
                  </p:txBody>
                </p:sp>
                <p:sp>
                  <p:nvSpPr>
                    <p:cNvPr id="1815" name="Line 3271"/>
                    <p:cNvSpPr>
                      <a:spLocks noChangeShapeType="1"/>
                    </p:cNvSpPr>
                    <p:nvPr/>
                  </p:nvSpPr>
                  <p:spPr bwMode="auto">
                    <a:xfrm>
                      <a:off x="2565" y="2326"/>
                      <a:ext cx="1" cy="102"/>
                    </a:xfrm>
                    <a:prstGeom prst="line">
                      <a:avLst/>
                    </a:prstGeom>
                    <a:grpFill/>
                    <a:ln w="9525">
                      <a:solidFill>
                        <a:schemeClr val="tx1"/>
                      </a:solidFill>
                      <a:round/>
                      <a:headEnd/>
                      <a:tailEnd/>
                    </a:ln>
                    <a:extLst/>
                  </p:spPr>
                  <p:txBody>
                    <a:bodyPr/>
                    <a:lstStyle/>
                    <a:p>
                      <a:endParaRPr lang="en-US"/>
                    </a:p>
                  </p:txBody>
                </p:sp>
              </p:grpSp>
              <p:grpSp>
                <p:nvGrpSpPr>
                  <p:cNvPr id="1737" name="Group 3277"/>
                  <p:cNvGrpSpPr>
                    <a:grpSpLocks/>
                  </p:cNvGrpSpPr>
                  <p:nvPr/>
                </p:nvGrpSpPr>
                <p:grpSpPr bwMode="auto">
                  <a:xfrm>
                    <a:off x="2472" y="2191"/>
                    <a:ext cx="124" cy="136"/>
                    <a:chOff x="2472" y="2191"/>
                    <a:chExt cx="124" cy="136"/>
                  </a:xfrm>
                  <a:grpFill/>
                </p:grpSpPr>
                <p:sp>
                  <p:nvSpPr>
                    <p:cNvPr id="1808" name="Freeform 3273"/>
                    <p:cNvSpPr>
                      <a:spLocks/>
                    </p:cNvSpPr>
                    <p:nvPr/>
                  </p:nvSpPr>
                  <p:spPr bwMode="auto">
                    <a:xfrm>
                      <a:off x="2472" y="2191"/>
                      <a:ext cx="124" cy="136"/>
                    </a:xfrm>
                    <a:custGeom>
                      <a:avLst/>
                      <a:gdLst>
                        <a:gd name="T0" fmla="*/ 62 w 246"/>
                        <a:gd name="T1" fmla="*/ 0 h 273"/>
                        <a:gd name="T2" fmla="*/ 0 w 246"/>
                        <a:gd name="T3" fmla="*/ 69 h 273"/>
                        <a:gd name="T4" fmla="*/ 0 w 246"/>
                        <a:gd name="T5" fmla="*/ 273 h 273"/>
                        <a:gd name="T6" fmla="*/ 186 w 246"/>
                        <a:gd name="T7" fmla="*/ 273 h 273"/>
                        <a:gd name="T8" fmla="*/ 246 w 246"/>
                        <a:gd name="T9" fmla="*/ 206 h 273"/>
                        <a:gd name="T10" fmla="*/ 246 w 246"/>
                        <a:gd name="T11" fmla="*/ 0 h 273"/>
                        <a:gd name="T12" fmla="*/ 62 w 246"/>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6" h="273">
                          <a:moveTo>
                            <a:pt x="62" y="0"/>
                          </a:moveTo>
                          <a:lnTo>
                            <a:pt x="0" y="69"/>
                          </a:lnTo>
                          <a:lnTo>
                            <a:pt x="0" y="273"/>
                          </a:lnTo>
                          <a:lnTo>
                            <a:pt x="186" y="273"/>
                          </a:lnTo>
                          <a:lnTo>
                            <a:pt x="246" y="206"/>
                          </a:lnTo>
                          <a:lnTo>
                            <a:pt x="246" y="0"/>
                          </a:lnTo>
                          <a:lnTo>
                            <a:pt x="62" y="0"/>
                          </a:lnTo>
                          <a:close/>
                        </a:path>
                      </a:pathLst>
                    </a:custGeom>
                    <a:grpFill/>
                    <a:ln w="9525">
                      <a:solidFill>
                        <a:schemeClr val="tx1"/>
                      </a:solidFill>
                      <a:prstDash val="solid"/>
                      <a:round/>
                      <a:headEnd/>
                      <a:tailEnd/>
                    </a:ln>
                  </p:spPr>
                  <p:txBody>
                    <a:bodyPr/>
                    <a:lstStyle/>
                    <a:p>
                      <a:endParaRPr lang="en-US"/>
                    </a:p>
                  </p:txBody>
                </p:sp>
                <p:sp>
                  <p:nvSpPr>
                    <p:cNvPr id="1809" name="Line 3274"/>
                    <p:cNvSpPr>
                      <a:spLocks noChangeShapeType="1"/>
                    </p:cNvSpPr>
                    <p:nvPr/>
                  </p:nvSpPr>
                  <p:spPr bwMode="auto">
                    <a:xfrm flipH="1">
                      <a:off x="2472" y="2225"/>
                      <a:ext cx="93" cy="1"/>
                    </a:xfrm>
                    <a:prstGeom prst="line">
                      <a:avLst/>
                    </a:prstGeom>
                    <a:grpFill/>
                    <a:ln w="9525">
                      <a:solidFill>
                        <a:schemeClr val="tx1"/>
                      </a:solidFill>
                      <a:round/>
                      <a:headEnd/>
                      <a:tailEnd/>
                    </a:ln>
                    <a:extLst/>
                  </p:spPr>
                  <p:txBody>
                    <a:bodyPr/>
                    <a:lstStyle/>
                    <a:p>
                      <a:endParaRPr lang="en-US"/>
                    </a:p>
                  </p:txBody>
                </p:sp>
                <p:sp>
                  <p:nvSpPr>
                    <p:cNvPr id="1810" name="Line 3275"/>
                    <p:cNvSpPr>
                      <a:spLocks noChangeShapeType="1"/>
                    </p:cNvSpPr>
                    <p:nvPr/>
                  </p:nvSpPr>
                  <p:spPr bwMode="auto">
                    <a:xfrm flipV="1">
                      <a:off x="2565" y="2191"/>
                      <a:ext cx="31" cy="34"/>
                    </a:xfrm>
                    <a:prstGeom prst="line">
                      <a:avLst/>
                    </a:prstGeom>
                    <a:grpFill/>
                    <a:ln w="9525">
                      <a:solidFill>
                        <a:schemeClr val="tx1"/>
                      </a:solidFill>
                      <a:round/>
                      <a:headEnd/>
                      <a:tailEnd/>
                    </a:ln>
                    <a:extLst/>
                  </p:spPr>
                  <p:txBody>
                    <a:bodyPr/>
                    <a:lstStyle/>
                    <a:p>
                      <a:endParaRPr lang="en-US"/>
                    </a:p>
                  </p:txBody>
                </p:sp>
                <p:sp>
                  <p:nvSpPr>
                    <p:cNvPr id="1811" name="Line 3276"/>
                    <p:cNvSpPr>
                      <a:spLocks noChangeShapeType="1"/>
                    </p:cNvSpPr>
                    <p:nvPr/>
                  </p:nvSpPr>
                  <p:spPr bwMode="auto">
                    <a:xfrm>
                      <a:off x="2565" y="2225"/>
                      <a:ext cx="1" cy="102"/>
                    </a:xfrm>
                    <a:prstGeom prst="line">
                      <a:avLst/>
                    </a:prstGeom>
                    <a:grpFill/>
                    <a:ln w="9525">
                      <a:solidFill>
                        <a:schemeClr val="tx1"/>
                      </a:solidFill>
                      <a:round/>
                      <a:headEnd/>
                      <a:tailEnd/>
                    </a:ln>
                    <a:extLst/>
                  </p:spPr>
                  <p:txBody>
                    <a:bodyPr/>
                    <a:lstStyle/>
                    <a:p>
                      <a:endParaRPr lang="en-US"/>
                    </a:p>
                  </p:txBody>
                </p:sp>
              </p:grpSp>
              <p:grpSp>
                <p:nvGrpSpPr>
                  <p:cNvPr id="1738" name="Group 3282"/>
                  <p:cNvGrpSpPr>
                    <a:grpSpLocks/>
                  </p:cNvGrpSpPr>
                  <p:nvPr/>
                </p:nvGrpSpPr>
                <p:grpSpPr bwMode="auto">
                  <a:xfrm>
                    <a:off x="2472" y="2090"/>
                    <a:ext cx="124" cy="136"/>
                    <a:chOff x="2472" y="2090"/>
                    <a:chExt cx="124" cy="136"/>
                  </a:xfrm>
                  <a:grpFill/>
                </p:grpSpPr>
                <p:sp>
                  <p:nvSpPr>
                    <p:cNvPr id="1804" name="Freeform 3278"/>
                    <p:cNvSpPr>
                      <a:spLocks/>
                    </p:cNvSpPr>
                    <p:nvPr/>
                  </p:nvSpPr>
                  <p:spPr bwMode="auto">
                    <a:xfrm>
                      <a:off x="2472" y="2090"/>
                      <a:ext cx="124" cy="136"/>
                    </a:xfrm>
                    <a:custGeom>
                      <a:avLst/>
                      <a:gdLst>
                        <a:gd name="T0" fmla="*/ 62 w 246"/>
                        <a:gd name="T1" fmla="*/ 0 h 273"/>
                        <a:gd name="T2" fmla="*/ 0 w 246"/>
                        <a:gd name="T3" fmla="*/ 69 h 273"/>
                        <a:gd name="T4" fmla="*/ 0 w 246"/>
                        <a:gd name="T5" fmla="*/ 273 h 273"/>
                        <a:gd name="T6" fmla="*/ 186 w 246"/>
                        <a:gd name="T7" fmla="*/ 273 h 273"/>
                        <a:gd name="T8" fmla="*/ 246 w 246"/>
                        <a:gd name="T9" fmla="*/ 206 h 273"/>
                        <a:gd name="T10" fmla="*/ 246 w 246"/>
                        <a:gd name="T11" fmla="*/ 0 h 273"/>
                        <a:gd name="T12" fmla="*/ 62 w 246"/>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6" h="273">
                          <a:moveTo>
                            <a:pt x="62" y="0"/>
                          </a:moveTo>
                          <a:lnTo>
                            <a:pt x="0" y="69"/>
                          </a:lnTo>
                          <a:lnTo>
                            <a:pt x="0" y="273"/>
                          </a:lnTo>
                          <a:lnTo>
                            <a:pt x="186" y="273"/>
                          </a:lnTo>
                          <a:lnTo>
                            <a:pt x="246" y="206"/>
                          </a:lnTo>
                          <a:lnTo>
                            <a:pt x="246" y="0"/>
                          </a:lnTo>
                          <a:lnTo>
                            <a:pt x="62" y="0"/>
                          </a:lnTo>
                          <a:close/>
                        </a:path>
                      </a:pathLst>
                    </a:custGeom>
                    <a:grpFill/>
                    <a:ln w="9525">
                      <a:solidFill>
                        <a:schemeClr val="tx1"/>
                      </a:solidFill>
                      <a:prstDash val="solid"/>
                      <a:round/>
                      <a:headEnd/>
                      <a:tailEnd/>
                    </a:ln>
                  </p:spPr>
                  <p:txBody>
                    <a:bodyPr/>
                    <a:lstStyle/>
                    <a:p>
                      <a:endParaRPr lang="en-US"/>
                    </a:p>
                  </p:txBody>
                </p:sp>
                <p:sp>
                  <p:nvSpPr>
                    <p:cNvPr id="1805" name="Line 3279"/>
                    <p:cNvSpPr>
                      <a:spLocks noChangeShapeType="1"/>
                    </p:cNvSpPr>
                    <p:nvPr/>
                  </p:nvSpPr>
                  <p:spPr bwMode="auto">
                    <a:xfrm flipH="1">
                      <a:off x="2472" y="2124"/>
                      <a:ext cx="93" cy="1"/>
                    </a:xfrm>
                    <a:prstGeom prst="line">
                      <a:avLst/>
                    </a:prstGeom>
                    <a:grpFill/>
                    <a:ln w="9525">
                      <a:solidFill>
                        <a:schemeClr val="tx1"/>
                      </a:solidFill>
                      <a:round/>
                      <a:headEnd/>
                      <a:tailEnd/>
                    </a:ln>
                    <a:extLst/>
                  </p:spPr>
                  <p:txBody>
                    <a:bodyPr/>
                    <a:lstStyle/>
                    <a:p>
                      <a:endParaRPr lang="en-US"/>
                    </a:p>
                  </p:txBody>
                </p:sp>
                <p:sp>
                  <p:nvSpPr>
                    <p:cNvPr id="1806" name="Line 3280"/>
                    <p:cNvSpPr>
                      <a:spLocks noChangeShapeType="1"/>
                    </p:cNvSpPr>
                    <p:nvPr/>
                  </p:nvSpPr>
                  <p:spPr bwMode="auto">
                    <a:xfrm flipV="1">
                      <a:off x="2565" y="2090"/>
                      <a:ext cx="31" cy="34"/>
                    </a:xfrm>
                    <a:prstGeom prst="line">
                      <a:avLst/>
                    </a:prstGeom>
                    <a:grpFill/>
                    <a:ln w="9525">
                      <a:solidFill>
                        <a:schemeClr val="tx1"/>
                      </a:solidFill>
                      <a:round/>
                      <a:headEnd/>
                      <a:tailEnd/>
                    </a:ln>
                    <a:extLst/>
                  </p:spPr>
                  <p:txBody>
                    <a:bodyPr/>
                    <a:lstStyle/>
                    <a:p>
                      <a:endParaRPr lang="en-US"/>
                    </a:p>
                  </p:txBody>
                </p:sp>
                <p:sp>
                  <p:nvSpPr>
                    <p:cNvPr id="1807" name="Line 3281"/>
                    <p:cNvSpPr>
                      <a:spLocks noChangeShapeType="1"/>
                    </p:cNvSpPr>
                    <p:nvPr/>
                  </p:nvSpPr>
                  <p:spPr bwMode="auto">
                    <a:xfrm>
                      <a:off x="2565" y="2124"/>
                      <a:ext cx="1" cy="102"/>
                    </a:xfrm>
                    <a:prstGeom prst="line">
                      <a:avLst/>
                    </a:prstGeom>
                    <a:grpFill/>
                    <a:ln w="9525">
                      <a:solidFill>
                        <a:schemeClr val="tx1"/>
                      </a:solidFill>
                      <a:round/>
                      <a:headEnd/>
                      <a:tailEnd/>
                    </a:ln>
                    <a:extLst/>
                  </p:spPr>
                  <p:txBody>
                    <a:bodyPr/>
                    <a:lstStyle/>
                    <a:p>
                      <a:endParaRPr lang="en-US"/>
                    </a:p>
                  </p:txBody>
                </p:sp>
              </p:grpSp>
              <p:grpSp>
                <p:nvGrpSpPr>
                  <p:cNvPr id="1739" name="Group 3287"/>
                  <p:cNvGrpSpPr>
                    <a:grpSpLocks/>
                  </p:cNvGrpSpPr>
                  <p:nvPr/>
                </p:nvGrpSpPr>
                <p:grpSpPr bwMode="auto">
                  <a:xfrm>
                    <a:off x="2472" y="1989"/>
                    <a:ext cx="124" cy="136"/>
                    <a:chOff x="2472" y="1989"/>
                    <a:chExt cx="124" cy="136"/>
                  </a:xfrm>
                  <a:grpFill/>
                </p:grpSpPr>
                <p:sp>
                  <p:nvSpPr>
                    <p:cNvPr id="1800" name="Freeform 3283"/>
                    <p:cNvSpPr>
                      <a:spLocks/>
                    </p:cNvSpPr>
                    <p:nvPr/>
                  </p:nvSpPr>
                  <p:spPr bwMode="auto">
                    <a:xfrm>
                      <a:off x="2472" y="1989"/>
                      <a:ext cx="124" cy="136"/>
                    </a:xfrm>
                    <a:custGeom>
                      <a:avLst/>
                      <a:gdLst>
                        <a:gd name="T0" fmla="*/ 62 w 246"/>
                        <a:gd name="T1" fmla="*/ 0 h 273"/>
                        <a:gd name="T2" fmla="*/ 0 w 246"/>
                        <a:gd name="T3" fmla="*/ 69 h 273"/>
                        <a:gd name="T4" fmla="*/ 0 w 246"/>
                        <a:gd name="T5" fmla="*/ 273 h 273"/>
                        <a:gd name="T6" fmla="*/ 186 w 246"/>
                        <a:gd name="T7" fmla="*/ 273 h 273"/>
                        <a:gd name="T8" fmla="*/ 246 w 246"/>
                        <a:gd name="T9" fmla="*/ 206 h 273"/>
                        <a:gd name="T10" fmla="*/ 246 w 246"/>
                        <a:gd name="T11" fmla="*/ 0 h 273"/>
                        <a:gd name="T12" fmla="*/ 62 w 246"/>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6" h="273">
                          <a:moveTo>
                            <a:pt x="62" y="0"/>
                          </a:moveTo>
                          <a:lnTo>
                            <a:pt x="0" y="69"/>
                          </a:lnTo>
                          <a:lnTo>
                            <a:pt x="0" y="273"/>
                          </a:lnTo>
                          <a:lnTo>
                            <a:pt x="186" y="273"/>
                          </a:lnTo>
                          <a:lnTo>
                            <a:pt x="246" y="206"/>
                          </a:lnTo>
                          <a:lnTo>
                            <a:pt x="246" y="0"/>
                          </a:lnTo>
                          <a:lnTo>
                            <a:pt x="62" y="0"/>
                          </a:lnTo>
                          <a:close/>
                        </a:path>
                      </a:pathLst>
                    </a:custGeom>
                    <a:grpFill/>
                    <a:ln w="9525">
                      <a:solidFill>
                        <a:schemeClr val="tx1"/>
                      </a:solidFill>
                      <a:prstDash val="solid"/>
                      <a:round/>
                      <a:headEnd/>
                      <a:tailEnd/>
                    </a:ln>
                  </p:spPr>
                  <p:txBody>
                    <a:bodyPr/>
                    <a:lstStyle/>
                    <a:p>
                      <a:endParaRPr lang="en-US"/>
                    </a:p>
                  </p:txBody>
                </p:sp>
                <p:sp>
                  <p:nvSpPr>
                    <p:cNvPr id="1801" name="Line 3284"/>
                    <p:cNvSpPr>
                      <a:spLocks noChangeShapeType="1"/>
                    </p:cNvSpPr>
                    <p:nvPr/>
                  </p:nvSpPr>
                  <p:spPr bwMode="auto">
                    <a:xfrm flipH="1">
                      <a:off x="2472" y="2023"/>
                      <a:ext cx="93" cy="1"/>
                    </a:xfrm>
                    <a:prstGeom prst="line">
                      <a:avLst/>
                    </a:prstGeom>
                    <a:grpFill/>
                    <a:ln w="9525">
                      <a:solidFill>
                        <a:schemeClr val="tx1"/>
                      </a:solidFill>
                      <a:round/>
                      <a:headEnd/>
                      <a:tailEnd/>
                    </a:ln>
                    <a:extLst/>
                  </p:spPr>
                  <p:txBody>
                    <a:bodyPr/>
                    <a:lstStyle/>
                    <a:p>
                      <a:endParaRPr lang="en-US"/>
                    </a:p>
                  </p:txBody>
                </p:sp>
                <p:sp>
                  <p:nvSpPr>
                    <p:cNvPr id="1802" name="Line 3285"/>
                    <p:cNvSpPr>
                      <a:spLocks noChangeShapeType="1"/>
                    </p:cNvSpPr>
                    <p:nvPr/>
                  </p:nvSpPr>
                  <p:spPr bwMode="auto">
                    <a:xfrm flipV="1">
                      <a:off x="2565" y="1989"/>
                      <a:ext cx="31" cy="34"/>
                    </a:xfrm>
                    <a:prstGeom prst="line">
                      <a:avLst/>
                    </a:prstGeom>
                    <a:grpFill/>
                    <a:ln w="9525">
                      <a:solidFill>
                        <a:schemeClr val="tx1"/>
                      </a:solidFill>
                      <a:round/>
                      <a:headEnd/>
                      <a:tailEnd/>
                    </a:ln>
                    <a:extLst/>
                  </p:spPr>
                  <p:txBody>
                    <a:bodyPr/>
                    <a:lstStyle/>
                    <a:p>
                      <a:endParaRPr lang="en-US"/>
                    </a:p>
                  </p:txBody>
                </p:sp>
                <p:sp>
                  <p:nvSpPr>
                    <p:cNvPr id="1803" name="Line 3286"/>
                    <p:cNvSpPr>
                      <a:spLocks noChangeShapeType="1"/>
                    </p:cNvSpPr>
                    <p:nvPr/>
                  </p:nvSpPr>
                  <p:spPr bwMode="auto">
                    <a:xfrm>
                      <a:off x="2565" y="2023"/>
                      <a:ext cx="1" cy="102"/>
                    </a:xfrm>
                    <a:prstGeom prst="line">
                      <a:avLst/>
                    </a:prstGeom>
                    <a:grpFill/>
                    <a:ln w="9525">
                      <a:solidFill>
                        <a:schemeClr val="tx1"/>
                      </a:solidFill>
                      <a:round/>
                      <a:headEnd/>
                      <a:tailEnd/>
                    </a:ln>
                    <a:extLst/>
                  </p:spPr>
                  <p:txBody>
                    <a:bodyPr/>
                    <a:lstStyle/>
                    <a:p>
                      <a:endParaRPr lang="en-US"/>
                    </a:p>
                  </p:txBody>
                </p:sp>
              </p:grpSp>
              <p:grpSp>
                <p:nvGrpSpPr>
                  <p:cNvPr id="1740" name="Group 3292"/>
                  <p:cNvGrpSpPr>
                    <a:grpSpLocks/>
                  </p:cNvGrpSpPr>
                  <p:nvPr/>
                </p:nvGrpSpPr>
                <p:grpSpPr bwMode="auto">
                  <a:xfrm>
                    <a:off x="2568" y="2695"/>
                    <a:ext cx="123" cy="137"/>
                    <a:chOff x="2568" y="2695"/>
                    <a:chExt cx="123" cy="137"/>
                  </a:xfrm>
                  <a:grpFill/>
                </p:grpSpPr>
                <p:sp>
                  <p:nvSpPr>
                    <p:cNvPr id="1796" name="Freeform 3288"/>
                    <p:cNvSpPr>
                      <a:spLocks/>
                    </p:cNvSpPr>
                    <p:nvPr/>
                  </p:nvSpPr>
                  <p:spPr bwMode="auto">
                    <a:xfrm>
                      <a:off x="2568" y="2695"/>
                      <a:ext cx="123" cy="137"/>
                    </a:xfrm>
                    <a:custGeom>
                      <a:avLst/>
                      <a:gdLst>
                        <a:gd name="T0" fmla="*/ 62 w 246"/>
                        <a:gd name="T1" fmla="*/ 0 h 273"/>
                        <a:gd name="T2" fmla="*/ 0 w 246"/>
                        <a:gd name="T3" fmla="*/ 69 h 273"/>
                        <a:gd name="T4" fmla="*/ 0 w 246"/>
                        <a:gd name="T5" fmla="*/ 273 h 273"/>
                        <a:gd name="T6" fmla="*/ 185 w 246"/>
                        <a:gd name="T7" fmla="*/ 273 h 273"/>
                        <a:gd name="T8" fmla="*/ 246 w 246"/>
                        <a:gd name="T9" fmla="*/ 205 h 273"/>
                        <a:gd name="T10" fmla="*/ 246 w 246"/>
                        <a:gd name="T11" fmla="*/ 0 h 273"/>
                        <a:gd name="T12" fmla="*/ 62 w 246"/>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6" h="273">
                          <a:moveTo>
                            <a:pt x="62" y="0"/>
                          </a:moveTo>
                          <a:lnTo>
                            <a:pt x="0" y="69"/>
                          </a:lnTo>
                          <a:lnTo>
                            <a:pt x="0" y="273"/>
                          </a:lnTo>
                          <a:lnTo>
                            <a:pt x="185" y="273"/>
                          </a:lnTo>
                          <a:lnTo>
                            <a:pt x="246" y="205"/>
                          </a:lnTo>
                          <a:lnTo>
                            <a:pt x="246" y="0"/>
                          </a:lnTo>
                          <a:lnTo>
                            <a:pt x="62" y="0"/>
                          </a:lnTo>
                          <a:close/>
                        </a:path>
                      </a:pathLst>
                    </a:custGeom>
                    <a:grpFill/>
                    <a:ln w="9525">
                      <a:solidFill>
                        <a:schemeClr val="tx1"/>
                      </a:solidFill>
                      <a:prstDash val="solid"/>
                      <a:round/>
                      <a:headEnd/>
                      <a:tailEnd/>
                    </a:ln>
                  </p:spPr>
                  <p:txBody>
                    <a:bodyPr/>
                    <a:lstStyle/>
                    <a:p>
                      <a:endParaRPr lang="en-US"/>
                    </a:p>
                  </p:txBody>
                </p:sp>
                <p:sp>
                  <p:nvSpPr>
                    <p:cNvPr id="1797" name="Line 3289"/>
                    <p:cNvSpPr>
                      <a:spLocks noChangeShapeType="1"/>
                    </p:cNvSpPr>
                    <p:nvPr/>
                  </p:nvSpPr>
                  <p:spPr bwMode="auto">
                    <a:xfrm flipH="1">
                      <a:off x="2568" y="2730"/>
                      <a:ext cx="93" cy="1"/>
                    </a:xfrm>
                    <a:prstGeom prst="line">
                      <a:avLst/>
                    </a:prstGeom>
                    <a:grpFill/>
                    <a:ln w="9525">
                      <a:solidFill>
                        <a:schemeClr val="tx1"/>
                      </a:solidFill>
                      <a:round/>
                      <a:headEnd/>
                      <a:tailEnd/>
                    </a:ln>
                    <a:extLst/>
                  </p:spPr>
                  <p:txBody>
                    <a:bodyPr/>
                    <a:lstStyle/>
                    <a:p>
                      <a:endParaRPr lang="en-US"/>
                    </a:p>
                  </p:txBody>
                </p:sp>
                <p:sp>
                  <p:nvSpPr>
                    <p:cNvPr id="1798" name="Line 3290"/>
                    <p:cNvSpPr>
                      <a:spLocks noChangeShapeType="1"/>
                    </p:cNvSpPr>
                    <p:nvPr/>
                  </p:nvSpPr>
                  <p:spPr bwMode="auto">
                    <a:xfrm flipV="1">
                      <a:off x="2661" y="2695"/>
                      <a:ext cx="30" cy="35"/>
                    </a:xfrm>
                    <a:prstGeom prst="line">
                      <a:avLst/>
                    </a:prstGeom>
                    <a:grpFill/>
                    <a:ln w="9525">
                      <a:solidFill>
                        <a:schemeClr val="tx1"/>
                      </a:solidFill>
                      <a:round/>
                      <a:headEnd/>
                      <a:tailEnd/>
                    </a:ln>
                    <a:extLst/>
                  </p:spPr>
                  <p:txBody>
                    <a:bodyPr/>
                    <a:lstStyle/>
                    <a:p>
                      <a:endParaRPr lang="en-US"/>
                    </a:p>
                  </p:txBody>
                </p:sp>
                <p:sp>
                  <p:nvSpPr>
                    <p:cNvPr id="1799" name="Line 3291"/>
                    <p:cNvSpPr>
                      <a:spLocks noChangeShapeType="1"/>
                    </p:cNvSpPr>
                    <p:nvPr/>
                  </p:nvSpPr>
                  <p:spPr bwMode="auto">
                    <a:xfrm>
                      <a:off x="2661" y="2730"/>
                      <a:ext cx="1" cy="102"/>
                    </a:xfrm>
                    <a:prstGeom prst="line">
                      <a:avLst/>
                    </a:prstGeom>
                    <a:grpFill/>
                    <a:ln w="9525">
                      <a:solidFill>
                        <a:schemeClr val="tx1"/>
                      </a:solidFill>
                      <a:round/>
                      <a:headEnd/>
                      <a:tailEnd/>
                    </a:ln>
                    <a:extLst/>
                  </p:spPr>
                  <p:txBody>
                    <a:bodyPr/>
                    <a:lstStyle/>
                    <a:p>
                      <a:endParaRPr lang="en-US"/>
                    </a:p>
                  </p:txBody>
                </p:sp>
              </p:grpSp>
              <p:grpSp>
                <p:nvGrpSpPr>
                  <p:cNvPr id="1741" name="Group 3297"/>
                  <p:cNvGrpSpPr>
                    <a:grpSpLocks/>
                  </p:cNvGrpSpPr>
                  <p:nvPr/>
                </p:nvGrpSpPr>
                <p:grpSpPr bwMode="auto">
                  <a:xfrm>
                    <a:off x="2568" y="2594"/>
                    <a:ext cx="123" cy="137"/>
                    <a:chOff x="2568" y="2594"/>
                    <a:chExt cx="123" cy="137"/>
                  </a:xfrm>
                  <a:grpFill/>
                </p:grpSpPr>
                <p:sp>
                  <p:nvSpPr>
                    <p:cNvPr id="1792" name="Freeform 3293"/>
                    <p:cNvSpPr>
                      <a:spLocks/>
                    </p:cNvSpPr>
                    <p:nvPr/>
                  </p:nvSpPr>
                  <p:spPr bwMode="auto">
                    <a:xfrm>
                      <a:off x="2568" y="2594"/>
                      <a:ext cx="123" cy="137"/>
                    </a:xfrm>
                    <a:custGeom>
                      <a:avLst/>
                      <a:gdLst>
                        <a:gd name="T0" fmla="*/ 62 w 246"/>
                        <a:gd name="T1" fmla="*/ 0 h 273"/>
                        <a:gd name="T2" fmla="*/ 0 w 246"/>
                        <a:gd name="T3" fmla="*/ 69 h 273"/>
                        <a:gd name="T4" fmla="*/ 0 w 246"/>
                        <a:gd name="T5" fmla="*/ 273 h 273"/>
                        <a:gd name="T6" fmla="*/ 185 w 246"/>
                        <a:gd name="T7" fmla="*/ 273 h 273"/>
                        <a:gd name="T8" fmla="*/ 246 w 246"/>
                        <a:gd name="T9" fmla="*/ 205 h 273"/>
                        <a:gd name="T10" fmla="*/ 246 w 246"/>
                        <a:gd name="T11" fmla="*/ 0 h 273"/>
                        <a:gd name="T12" fmla="*/ 62 w 246"/>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6" h="273">
                          <a:moveTo>
                            <a:pt x="62" y="0"/>
                          </a:moveTo>
                          <a:lnTo>
                            <a:pt x="0" y="69"/>
                          </a:lnTo>
                          <a:lnTo>
                            <a:pt x="0" y="273"/>
                          </a:lnTo>
                          <a:lnTo>
                            <a:pt x="185" y="273"/>
                          </a:lnTo>
                          <a:lnTo>
                            <a:pt x="246" y="205"/>
                          </a:lnTo>
                          <a:lnTo>
                            <a:pt x="246" y="0"/>
                          </a:lnTo>
                          <a:lnTo>
                            <a:pt x="62" y="0"/>
                          </a:lnTo>
                          <a:close/>
                        </a:path>
                      </a:pathLst>
                    </a:custGeom>
                    <a:grpFill/>
                    <a:ln w="9525">
                      <a:solidFill>
                        <a:schemeClr val="tx1"/>
                      </a:solidFill>
                      <a:prstDash val="solid"/>
                      <a:round/>
                      <a:headEnd/>
                      <a:tailEnd/>
                    </a:ln>
                  </p:spPr>
                  <p:txBody>
                    <a:bodyPr/>
                    <a:lstStyle/>
                    <a:p>
                      <a:endParaRPr lang="en-US"/>
                    </a:p>
                  </p:txBody>
                </p:sp>
                <p:sp>
                  <p:nvSpPr>
                    <p:cNvPr id="1793" name="Line 3294"/>
                    <p:cNvSpPr>
                      <a:spLocks noChangeShapeType="1"/>
                    </p:cNvSpPr>
                    <p:nvPr/>
                  </p:nvSpPr>
                  <p:spPr bwMode="auto">
                    <a:xfrm flipH="1">
                      <a:off x="2568" y="2629"/>
                      <a:ext cx="93" cy="1"/>
                    </a:xfrm>
                    <a:prstGeom prst="line">
                      <a:avLst/>
                    </a:prstGeom>
                    <a:grpFill/>
                    <a:ln w="9525">
                      <a:solidFill>
                        <a:schemeClr val="tx1"/>
                      </a:solidFill>
                      <a:round/>
                      <a:headEnd/>
                      <a:tailEnd/>
                    </a:ln>
                    <a:extLst/>
                  </p:spPr>
                  <p:txBody>
                    <a:bodyPr/>
                    <a:lstStyle/>
                    <a:p>
                      <a:endParaRPr lang="en-US"/>
                    </a:p>
                  </p:txBody>
                </p:sp>
                <p:sp>
                  <p:nvSpPr>
                    <p:cNvPr id="1794" name="Line 3295"/>
                    <p:cNvSpPr>
                      <a:spLocks noChangeShapeType="1"/>
                    </p:cNvSpPr>
                    <p:nvPr/>
                  </p:nvSpPr>
                  <p:spPr bwMode="auto">
                    <a:xfrm flipV="1">
                      <a:off x="2661" y="2594"/>
                      <a:ext cx="30" cy="35"/>
                    </a:xfrm>
                    <a:prstGeom prst="line">
                      <a:avLst/>
                    </a:prstGeom>
                    <a:grpFill/>
                    <a:ln w="9525">
                      <a:solidFill>
                        <a:schemeClr val="tx1"/>
                      </a:solidFill>
                      <a:round/>
                      <a:headEnd/>
                      <a:tailEnd/>
                    </a:ln>
                    <a:extLst/>
                  </p:spPr>
                  <p:txBody>
                    <a:bodyPr/>
                    <a:lstStyle/>
                    <a:p>
                      <a:endParaRPr lang="en-US"/>
                    </a:p>
                  </p:txBody>
                </p:sp>
                <p:sp>
                  <p:nvSpPr>
                    <p:cNvPr id="1795" name="Line 3296"/>
                    <p:cNvSpPr>
                      <a:spLocks noChangeShapeType="1"/>
                    </p:cNvSpPr>
                    <p:nvPr/>
                  </p:nvSpPr>
                  <p:spPr bwMode="auto">
                    <a:xfrm>
                      <a:off x="2661" y="2629"/>
                      <a:ext cx="1" cy="102"/>
                    </a:xfrm>
                    <a:prstGeom prst="line">
                      <a:avLst/>
                    </a:prstGeom>
                    <a:grpFill/>
                    <a:ln w="9525">
                      <a:solidFill>
                        <a:schemeClr val="tx1"/>
                      </a:solidFill>
                      <a:round/>
                      <a:headEnd/>
                      <a:tailEnd/>
                    </a:ln>
                    <a:extLst/>
                  </p:spPr>
                  <p:txBody>
                    <a:bodyPr/>
                    <a:lstStyle/>
                    <a:p>
                      <a:endParaRPr lang="en-US"/>
                    </a:p>
                  </p:txBody>
                </p:sp>
              </p:grpSp>
              <p:grpSp>
                <p:nvGrpSpPr>
                  <p:cNvPr id="1742" name="Group 3302"/>
                  <p:cNvGrpSpPr>
                    <a:grpSpLocks/>
                  </p:cNvGrpSpPr>
                  <p:nvPr/>
                </p:nvGrpSpPr>
                <p:grpSpPr bwMode="auto">
                  <a:xfrm>
                    <a:off x="2568" y="2493"/>
                    <a:ext cx="123" cy="137"/>
                    <a:chOff x="2568" y="2493"/>
                    <a:chExt cx="123" cy="137"/>
                  </a:xfrm>
                  <a:grpFill/>
                </p:grpSpPr>
                <p:sp>
                  <p:nvSpPr>
                    <p:cNvPr id="1788" name="Freeform 3298"/>
                    <p:cNvSpPr>
                      <a:spLocks/>
                    </p:cNvSpPr>
                    <p:nvPr/>
                  </p:nvSpPr>
                  <p:spPr bwMode="auto">
                    <a:xfrm>
                      <a:off x="2568" y="2493"/>
                      <a:ext cx="123" cy="137"/>
                    </a:xfrm>
                    <a:custGeom>
                      <a:avLst/>
                      <a:gdLst>
                        <a:gd name="T0" fmla="*/ 62 w 246"/>
                        <a:gd name="T1" fmla="*/ 0 h 273"/>
                        <a:gd name="T2" fmla="*/ 0 w 246"/>
                        <a:gd name="T3" fmla="*/ 69 h 273"/>
                        <a:gd name="T4" fmla="*/ 0 w 246"/>
                        <a:gd name="T5" fmla="*/ 273 h 273"/>
                        <a:gd name="T6" fmla="*/ 185 w 246"/>
                        <a:gd name="T7" fmla="*/ 273 h 273"/>
                        <a:gd name="T8" fmla="*/ 246 w 246"/>
                        <a:gd name="T9" fmla="*/ 206 h 273"/>
                        <a:gd name="T10" fmla="*/ 246 w 246"/>
                        <a:gd name="T11" fmla="*/ 0 h 273"/>
                        <a:gd name="T12" fmla="*/ 62 w 246"/>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6" h="273">
                          <a:moveTo>
                            <a:pt x="62" y="0"/>
                          </a:moveTo>
                          <a:lnTo>
                            <a:pt x="0" y="69"/>
                          </a:lnTo>
                          <a:lnTo>
                            <a:pt x="0" y="273"/>
                          </a:lnTo>
                          <a:lnTo>
                            <a:pt x="185" y="273"/>
                          </a:lnTo>
                          <a:lnTo>
                            <a:pt x="246" y="206"/>
                          </a:lnTo>
                          <a:lnTo>
                            <a:pt x="246" y="0"/>
                          </a:lnTo>
                          <a:lnTo>
                            <a:pt x="62" y="0"/>
                          </a:lnTo>
                          <a:close/>
                        </a:path>
                      </a:pathLst>
                    </a:custGeom>
                    <a:grpFill/>
                    <a:ln w="9525">
                      <a:solidFill>
                        <a:schemeClr val="tx1"/>
                      </a:solidFill>
                      <a:prstDash val="solid"/>
                      <a:round/>
                      <a:headEnd/>
                      <a:tailEnd/>
                    </a:ln>
                  </p:spPr>
                  <p:txBody>
                    <a:bodyPr/>
                    <a:lstStyle/>
                    <a:p>
                      <a:endParaRPr lang="en-US"/>
                    </a:p>
                  </p:txBody>
                </p:sp>
                <p:sp>
                  <p:nvSpPr>
                    <p:cNvPr id="1789" name="Line 3299"/>
                    <p:cNvSpPr>
                      <a:spLocks noChangeShapeType="1"/>
                    </p:cNvSpPr>
                    <p:nvPr/>
                  </p:nvSpPr>
                  <p:spPr bwMode="auto">
                    <a:xfrm flipH="1">
                      <a:off x="2568" y="2528"/>
                      <a:ext cx="93" cy="1"/>
                    </a:xfrm>
                    <a:prstGeom prst="line">
                      <a:avLst/>
                    </a:prstGeom>
                    <a:grpFill/>
                    <a:ln w="9525">
                      <a:solidFill>
                        <a:schemeClr val="tx1"/>
                      </a:solidFill>
                      <a:round/>
                      <a:headEnd/>
                      <a:tailEnd/>
                    </a:ln>
                    <a:extLst/>
                  </p:spPr>
                  <p:txBody>
                    <a:bodyPr/>
                    <a:lstStyle/>
                    <a:p>
                      <a:endParaRPr lang="en-US"/>
                    </a:p>
                  </p:txBody>
                </p:sp>
                <p:sp>
                  <p:nvSpPr>
                    <p:cNvPr id="1790" name="Line 3300"/>
                    <p:cNvSpPr>
                      <a:spLocks noChangeShapeType="1"/>
                    </p:cNvSpPr>
                    <p:nvPr/>
                  </p:nvSpPr>
                  <p:spPr bwMode="auto">
                    <a:xfrm flipV="1">
                      <a:off x="2661" y="2493"/>
                      <a:ext cx="30" cy="35"/>
                    </a:xfrm>
                    <a:prstGeom prst="line">
                      <a:avLst/>
                    </a:prstGeom>
                    <a:grpFill/>
                    <a:ln w="9525">
                      <a:solidFill>
                        <a:schemeClr val="tx1"/>
                      </a:solidFill>
                      <a:round/>
                      <a:headEnd/>
                      <a:tailEnd/>
                    </a:ln>
                    <a:extLst/>
                  </p:spPr>
                  <p:txBody>
                    <a:bodyPr/>
                    <a:lstStyle/>
                    <a:p>
                      <a:endParaRPr lang="en-US"/>
                    </a:p>
                  </p:txBody>
                </p:sp>
                <p:sp>
                  <p:nvSpPr>
                    <p:cNvPr id="1791" name="Line 3301"/>
                    <p:cNvSpPr>
                      <a:spLocks noChangeShapeType="1"/>
                    </p:cNvSpPr>
                    <p:nvPr/>
                  </p:nvSpPr>
                  <p:spPr bwMode="auto">
                    <a:xfrm>
                      <a:off x="2661" y="2528"/>
                      <a:ext cx="1" cy="102"/>
                    </a:xfrm>
                    <a:prstGeom prst="line">
                      <a:avLst/>
                    </a:prstGeom>
                    <a:grpFill/>
                    <a:ln w="9525">
                      <a:solidFill>
                        <a:schemeClr val="tx1"/>
                      </a:solidFill>
                      <a:round/>
                      <a:headEnd/>
                      <a:tailEnd/>
                    </a:ln>
                    <a:extLst/>
                  </p:spPr>
                  <p:txBody>
                    <a:bodyPr/>
                    <a:lstStyle/>
                    <a:p>
                      <a:endParaRPr lang="en-US"/>
                    </a:p>
                  </p:txBody>
                </p:sp>
              </p:grpSp>
              <p:grpSp>
                <p:nvGrpSpPr>
                  <p:cNvPr id="1743" name="Group 3307"/>
                  <p:cNvGrpSpPr>
                    <a:grpSpLocks/>
                  </p:cNvGrpSpPr>
                  <p:nvPr/>
                </p:nvGrpSpPr>
                <p:grpSpPr bwMode="auto">
                  <a:xfrm>
                    <a:off x="2568" y="2392"/>
                    <a:ext cx="123" cy="137"/>
                    <a:chOff x="2568" y="2392"/>
                    <a:chExt cx="123" cy="137"/>
                  </a:xfrm>
                  <a:grpFill/>
                </p:grpSpPr>
                <p:sp>
                  <p:nvSpPr>
                    <p:cNvPr id="1784" name="Freeform 3303"/>
                    <p:cNvSpPr>
                      <a:spLocks/>
                    </p:cNvSpPr>
                    <p:nvPr/>
                  </p:nvSpPr>
                  <p:spPr bwMode="auto">
                    <a:xfrm>
                      <a:off x="2568" y="2392"/>
                      <a:ext cx="123" cy="137"/>
                    </a:xfrm>
                    <a:custGeom>
                      <a:avLst/>
                      <a:gdLst>
                        <a:gd name="T0" fmla="*/ 62 w 246"/>
                        <a:gd name="T1" fmla="*/ 0 h 273"/>
                        <a:gd name="T2" fmla="*/ 0 w 246"/>
                        <a:gd name="T3" fmla="*/ 69 h 273"/>
                        <a:gd name="T4" fmla="*/ 0 w 246"/>
                        <a:gd name="T5" fmla="*/ 273 h 273"/>
                        <a:gd name="T6" fmla="*/ 185 w 246"/>
                        <a:gd name="T7" fmla="*/ 273 h 273"/>
                        <a:gd name="T8" fmla="*/ 246 w 246"/>
                        <a:gd name="T9" fmla="*/ 206 h 273"/>
                        <a:gd name="T10" fmla="*/ 246 w 246"/>
                        <a:gd name="T11" fmla="*/ 0 h 273"/>
                        <a:gd name="T12" fmla="*/ 62 w 246"/>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6" h="273">
                          <a:moveTo>
                            <a:pt x="62" y="0"/>
                          </a:moveTo>
                          <a:lnTo>
                            <a:pt x="0" y="69"/>
                          </a:lnTo>
                          <a:lnTo>
                            <a:pt x="0" y="273"/>
                          </a:lnTo>
                          <a:lnTo>
                            <a:pt x="185" y="273"/>
                          </a:lnTo>
                          <a:lnTo>
                            <a:pt x="246" y="206"/>
                          </a:lnTo>
                          <a:lnTo>
                            <a:pt x="246" y="0"/>
                          </a:lnTo>
                          <a:lnTo>
                            <a:pt x="62" y="0"/>
                          </a:lnTo>
                          <a:close/>
                        </a:path>
                      </a:pathLst>
                    </a:custGeom>
                    <a:grpFill/>
                    <a:ln w="9525">
                      <a:solidFill>
                        <a:schemeClr val="tx1"/>
                      </a:solidFill>
                      <a:prstDash val="solid"/>
                      <a:round/>
                      <a:headEnd/>
                      <a:tailEnd/>
                    </a:ln>
                  </p:spPr>
                  <p:txBody>
                    <a:bodyPr/>
                    <a:lstStyle/>
                    <a:p>
                      <a:endParaRPr lang="en-US"/>
                    </a:p>
                  </p:txBody>
                </p:sp>
                <p:sp>
                  <p:nvSpPr>
                    <p:cNvPr id="1785" name="Line 3304"/>
                    <p:cNvSpPr>
                      <a:spLocks noChangeShapeType="1"/>
                    </p:cNvSpPr>
                    <p:nvPr/>
                  </p:nvSpPr>
                  <p:spPr bwMode="auto">
                    <a:xfrm flipH="1">
                      <a:off x="2568" y="2427"/>
                      <a:ext cx="93" cy="1"/>
                    </a:xfrm>
                    <a:prstGeom prst="line">
                      <a:avLst/>
                    </a:prstGeom>
                    <a:grpFill/>
                    <a:ln w="9525">
                      <a:solidFill>
                        <a:schemeClr val="tx1"/>
                      </a:solidFill>
                      <a:round/>
                      <a:headEnd/>
                      <a:tailEnd/>
                    </a:ln>
                    <a:extLst/>
                  </p:spPr>
                  <p:txBody>
                    <a:bodyPr/>
                    <a:lstStyle/>
                    <a:p>
                      <a:endParaRPr lang="en-US"/>
                    </a:p>
                  </p:txBody>
                </p:sp>
                <p:sp>
                  <p:nvSpPr>
                    <p:cNvPr id="1786" name="Line 3305"/>
                    <p:cNvSpPr>
                      <a:spLocks noChangeShapeType="1"/>
                    </p:cNvSpPr>
                    <p:nvPr/>
                  </p:nvSpPr>
                  <p:spPr bwMode="auto">
                    <a:xfrm flipV="1">
                      <a:off x="2661" y="2392"/>
                      <a:ext cx="30" cy="35"/>
                    </a:xfrm>
                    <a:prstGeom prst="line">
                      <a:avLst/>
                    </a:prstGeom>
                    <a:grpFill/>
                    <a:ln w="9525">
                      <a:solidFill>
                        <a:schemeClr val="tx1"/>
                      </a:solidFill>
                      <a:round/>
                      <a:headEnd/>
                      <a:tailEnd/>
                    </a:ln>
                    <a:extLst/>
                  </p:spPr>
                  <p:txBody>
                    <a:bodyPr/>
                    <a:lstStyle/>
                    <a:p>
                      <a:endParaRPr lang="en-US"/>
                    </a:p>
                  </p:txBody>
                </p:sp>
                <p:sp>
                  <p:nvSpPr>
                    <p:cNvPr id="1787" name="Line 3306"/>
                    <p:cNvSpPr>
                      <a:spLocks noChangeShapeType="1"/>
                    </p:cNvSpPr>
                    <p:nvPr/>
                  </p:nvSpPr>
                  <p:spPr bwMode="auto">
                    <a:xfrm>
                      <a:off x="2661" y="2427"/>
                      <a:ext cx="1" cy="102"/>
                    </a:xfrm>
                    <a:prstGeom prst="line">
                      <a:avLst/>
                    </a:prstGeom>
                    <a:grpFill/>
                    <a:ln w="9525">
                      <a:solidFill>
                        <a:schemeClr val="tx1"/>
                      </a:solidFill>
                      <a:round/>
                      <a:headEnd/>
                      <a:tailEnd/>
                    </a:ln>
                    <a:extLst/>
                  </p:spPr>
                  <p:txBody>
                    <a:bodyPr/>
                    <a:lstStyle/>
                    <a:p>
                      <a:endParaRPr lang="en-US"/>
                    </a:p>
                  </p:txBody>
                </p:sp>
              </p:grpSp>
              <p:grpSp>
                <p:nvGrpSpPr>
                  <p:cNvPr id="1744" name="Group 3312"/>
                  <p:cNvGrpSpPr>
                    <a:grpSpLocks/>
                  </p:cNvGrpSpPr>
                  <p:nvPr/>
                </p:nvGrpSpPr>
                <p:grpSpPr bwMode="auto">
                  <a:xfrm>
                    <a:off x="2568" y="2292"/>
                    <a:ext cx="123" cy="136"/>
                    <a:chOff x="2568" y="2292"/>
                    <a:chExt cx="123" cy="136"/>
                  </a:xfrm>
                  <a:grpFill/>
                </p:grpSpPr>
                <p:sp>
                  <p:nvSpPr>
                    <p:cNvPr id="1780" name="Freeform 3308"/>
                    <p:cNvSpPr>
                      <a:spLocks/>
                    </p:cNvSpPr>
                    <p:nvPr/>
                  </p:nvSpPr>
                  <p:spPr bwMode="auto">
                    <a:xfrm>
                      <a:off x="2568" y="2292"/>
                      <a:ext cx="123" cy="136"/>
                    </a:xfrm>
                    <a:custGeom>
                      <a:avLst/>
                      <a:gdLst>
                        <a:gd name="T0" fmla="*/ 62 w 246"/>
                        <a:gd name="T1" fmla="*/ 0 h 273"/>
                        <a:gd name="T2" fmla="*/ 0 w 246"/>
                        <a:gd name="T3" fmla="*/ 69 h 273"/>
                        <a:gd name="T4" fmla="*/ 0 w 246"/>
                        <a:gd name="T5" fmla="*/ 273 h 273"/>
                        <a:gd name="T6" fmla="*/ 185 w 246"/>
                        <a:gd name="T7" fmla="*/ 273 h 273"/>
                        <a:gd name="T8" fmla="*/ 246 w 246"/>
                        <a:gd name="T9" fmla="*/ 206 h 273"/>
                        <a:gd name="T10" fmla="*/ 246 w 246"/>
                        <a:gd name="T11" fmla="*/ 0 h 273"/>
                        <a:gd name="T12" fmla="*/ 62 w 246"/>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6" h="273">
                          <a:moveTo>
                            <a:pt x="62" y="0"/>
                          </a:moveTo>
                          <a:lnTo>
                            <a:pt x="0" y="69"/>
                          </a:lnTo>
                          <a:lnTo>
                            <a:pt x="0" y="273"/>
                          </a:lnTo>
                          <a:lnTo>
                            <a:pt x="185" y="273"/>
                          </a:lnTo>
                          <a:lnTo>
                            <a:pt x="246" y="206"/>
                          </a:lnTo>
                          <a:lnTo>
                            <a:pt x="246" y="0"/>
                          </a:lnTo>
                          <a:lnTo>
                            <a:pt x="62" y="0"/>
                          </a:lnTo>
                          <a:close/>
                        </a:path>
                      </a:pathLst>
                    </a:custGeom>
                    <a:grpFill/>
                    <a:ln w="9525">
                      <a:solidFill>
                        <a:schemeClr val="tx1"/>
                      </a:solidFill>
                      <a:prstDash val="solid"/>
                      <a:round/>
                      <a:headEnd/>
                      <a:tailEnd/>
                    </a:ln>
                  </p:spPr>
                  <p:txBody>
                    <a:bodyPr/>
                    <a:lstStyle/>
                    <a:p>
                      <a:endParaRPr lang="en-US"/>
                    </a:p>
                  </p:txBody>
                </p:sp>
                <p:sp>
                  <p:nvSpPr>
                    <p:cNvPr id="1781" name="Line 3309"/>
                    <p:cNvSpPr>
                      <a:spLocks noChangeShapeType="1"/>
                    </p:cNvSpPr>
                    <p:nvPr/>
                  </p:nvSpPr>
                  <p:spPr bwMode="auto">
                    <a:xfrm flipH="1">
                      <a:off x="2568" y="2326"/>
                      <a:ext cx="93" cy="1"/>
                    </a:xfrm>
                    <a:prstGeom prst="line">
                      <a:avLst/>
                    </a:prstGeom>
                    <a:grpFill/>
                    <a:ln w="9525">
                      <a:solidFill>
                        <a:schemeClr val="tx1"/>
                      </a:solidFill>
                      <a:round/>
                      <a:headEnd/>
                      <a:tailEnd/>
                    </a:ln>
                    <a:extLst/>
                  </p:spPr>
                  <p:txBody>
                    <a:bodyPr/>
                    <a:lstStyle/>
                    <a:p>
                      <a:endParaRPr lang="en-US"/>
                    </a:p>
                  </p:txBody>
                </p:sp>
                <p:sp>
                  <p:nvSpPr>
                    <p:cNvPr id="1782" name="Line 3310"/>
                    <p:cNvSpPr>
                      <a:spLocks noChangeShapeType="1"/>
                    </p:cNvSpPr>
                    <p:nvPr/>
                  </p:nvSpPr>
                  <p:spPr bwMode="auto">
                    <a:xfrm flipV="1">
                      <a:off x="2661" y="2292"/>
                      <a:ext cx="30" cy="34"/>
                    </a:xfrm>
                    <a:prstGeom prst="line">
                      <a:avLst/>
                    </a:prstGeom>
                    <a:grpFill/>
                    <a:ln w="9525">
                      <a:solidFill>
                        <a:schemeClr val="tx1"/>
                      </a:solidFill>
                      <a:round/>
                      <a:headEnd/>
                      <a:tailEnd/>
                    </a:ln>
                    <a:extLst/>
                  </p:spPr>
                  <p:txBody>
                    <a:bodyPr/>
                    <a:lstStyle/>
                    <a:p>
                      <a:endParaRPr lang="en-US"/>
                    </a:p>
                  </p:txBody>
                </p:sp>
                <p:sp>
                  <p:nvSpPr>
                    <p:cNvPr id="1783" name="Line 3311"/>
                    <p:cNvSpPr>
                      <a:spLocks noChangeShapeType="1"/>
                    </p:cNvSpPr>
                    <p:nvPr/>
                  </p:nvSpPr>
                  <p:spPr bwMode="auto">
                    <a:xfrm>
                      <a:off x="2661" y="2326"/>
                      <a:ext cx="1" cy="102"/>
                    </a:xfrm>
                    <a:prstGeom prst="line">
                      <a:avLst/>
                    </a:prstGeom>
                    <a:grpFill/>
                    <a:ln w="9525">
                      <a:solidFill>
                        <a:schemeClr val="tx1"/>
                      </a:solidFill>
                      <a:round/>
                      <a:headEnd/>
                      <a:tailEnd/>
                    </a:ln>
                    <a:extLst/>
                  </p:spPr>
                  <p:txBody>
                    <a:bodyPr/>
                    <a:lstStyle/>
                    <a:p>
                      <a:endParaRPr lang="en-US"/>
                    </a:p>
                  </p:txBody>
                </p:sp>
              </p:grpSp>
              <p:grpSp>
                <p:nvGrpSpPr>
                  <p:cNvPr id="1745" name="Group 3317"/>
                  <p:cNvGrpSpPr>
                    <a:grpSpLocks/>
                  </p:cNvGrpSpPr>
                  <p:nvPr/>
                </p:nvGrpSpPr>
                <p:grpSpPr bwMode="auto">
                  <a:xfrm>
                    <a:off x="2568" y="2191"/>
                    <a:ext cx="123" cy="136"/>
                    <a:chOff x="2568" y="2191"/>
                    <a:chExt cx="123" cy="136"/>
                  </a:xfrm>
                  <a:grpFill/>
                </p:grpSpPr>
                <p:sp>
                  <p:nvSpPr>
                    <p:cNvPr id="1776" name="Freeform 3313"/>
                    <p:cNvSpPr>
                      <a:spLocks/>
                    </p:cNvSpPr>
                    <p:nvPr/>
                  </p:nvSpPr>
                  <p:spPr bwMode="auto">
                    <a:xfrm>
                      <a:off x="2568" y="2191"/>
                      <a:ext cx="123" cy="136"/>
                    </a:xfrm>
                    <a:custGeom>
                      <a:avLst/>
                      <a:gdLst>
                        <a:gd name="T0" fmla="*/ 62 w 246"/>
                        <a:gd name="T1" fmla="*/ 0 h 273"/>
                        <a:gd name="T2" fmla="*/ 0 w 246"/>
                        <a:gd name="T3" fmla="*/ 69 h 273"/>
                        <a:gd name="T4" fmla="*/ 0 w 246"/>
                        <a:gd name="T5" fmla="*/ 273 h 273"/>
                        <a:gd name="T6" fmla="*/ 185 w 246"/>
                        <a:gd name="T7" fmla="*/ 273 h 273"/>
                        <a:gd name="T8" fmla="*/ 246 w 246"/>
                        <a:gd name="T9" fmla="*/ 206 h 273"/>
                        <a:gd name="T10" fmla="*/ 246 w 246"/>
                        <a:gd name="T11" fmla="*/ 0 h 273"/>
                        <a:gd name="T12" fmla="*/ 62 w 246"/>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6" h="273">
                          <a:moveTo>
                            <a:pt x="62" y="0"/>
                          </a:moveTo>
                          <a:lnTo>
                            <a:pt x="0" y="69"/>
                          </a:lnTo>
                          <a:lnTo>
                            <a:pt x="0" y="273"/>
                          </a:lnTo>
                          <a:lnTo>
                            <a:pt x="185" y="273"/>
                          </a:lnTo>
                          <a:lnTo>
                            <a:pt x="246" y="206"/>
                          </a:lnTo>
                          <a:lnTo>
                            <a:pt x="246" y="0"/>
                          </a:lnTo>
                          <a:lnTo>
                            <a:pt x="62" y="0"/>
                          </a:lnTo>
                          <a:close/>
                        </a:path>
                      </a:pathLst>
                    </a:custGeom>
                    <a:grpFill/>
                    <a:ln w="9525">
                      <a:solidFill>
                        <a:schemeClr val="tx1"/>
                      </a:solidFill>
                      <a:prstDash val="solid"/>
                      <a:round/>
                      <a:headEnd/>
                      <a:tailEnd/>
                    </a:ln>
                  </p:spPr>
                  <p:txBody>
                    <a:bodyPr/>
                    <a:lstStyle/>
                    <a:p>
                      <a:endParaRPr lang="en-US"/>
                    </a:p>
                  </p:txBody>
                </p:sp>
                <p:sp>
                  <p:nvSpPr>
                    <p:cNvPr id="1777" name="Line 3314"/>
                    <p:cNvSpPr>
                      <a:spLocks noChangeShapeType="1"/>
                    </p:cNvSpPr>
                    <p:nvPr/>
                  </p:nvSpPr>
                  <p:spPr bwMode="auto">
                    <a:xfrm flipH="1">
                      <a:off x="2568" y="2225"/>
                      <a:ext cx="93" cy="1"/>
                    </a:xfrm>
                    <a:prstGeom prst="line">
                      <a:avLst/>
                    </a:prstGeom>
                    <a:grpFill/>
                    <a:ln w="9525">
                      <a:solidFill>
                        <a:schemeClr val="tx1"/>
                      </a:solidFill>
                      <a:round/>
                      <a:headEnd/>
                      <a:tailEnd/>
                    </a:ln>
                    <a:extLst/>
                  </p:spPr>
                  <p:txBody>
                    <a:bodyPr/>
                    <a:lstStyle/>
                    <a:p>
                      <a:endParaRPr lang="en-US"/>
                    </a:p>
                  </p:txBody>
                </p:sp>
                <p:sp>
                  <p:nvSpPr>
                    <p:cNvPr id="1778" name="Line 3315"/>
                    <p:cNvSpPr>
                      <a:spLocks noChangeShapeType="1"/>
                    </p:cNvSpPr>
                    <p:nvPr/>
                  </p:nvSpPr>
                  <p:spPr bwMode="auto">
                    <a:xfrm flipV="1">
                      <a:off x="2661" y="2191"/>
                      <a:ext cx="30" cy="34"/>
                    </a:xfrm>
                    <a:prstGeom prst="line">
                      <a:avLst/>
                    </a:prstGeom>
                    <a:grpFill/>
                    <a:ln w="9525">
                      <a:solidFill>
                        <a:schemeClr val="tx1"/>
                      </a:solidFill>
                      <a:round/>
                      <a:headEnd/>
                      <a:tailEnd/>
                    </a:ln>
                    <a:extLst/>
                  </p:spPr>
                  <p:txBody>
                    <a:bodyPr/>
                    <a:lstStyle/>
                    <a:p>
                      <a:endParaRPr lang="en-US"/>
                    </a:p>
                  </p:txBody>
                </p:sp>
                <p:sp>
                  <p:nvSpPr>
                    <p:cNvPr id="1779" name="Line 3316"/>
                    <p:cNvSpPr>
                      <a:spLocks noChangeShapeType="1"/>
                    </p:cNvSpPr>
                    <p:nvPr/>
                  </p:nvSpPr>
                  <p:spPr bwMode="auto">
                    <a:xfrm>
                      <a:off x="2661" y="2225"/>
                      <a:ext cx="1" cy="102"/>
                    </a:xfrm>
                    <a:prstGeom prst="line">
                      <a:avLst/>
                    </a:prstGeom>
                    <a:grpFill/>
                    <a:ln w="9525">
                      <a:solidFill>
                        <a:schemeClr val="tx1"/>
                      </a:solidFill>
                      <a:round/>
                      <a:headEnd/>
                      <a:tailEnd/>
                    </a:ln>
                    <a:extLst/>
                  </p:spPr>
                  <p:txBody>
                    <a:bodyPr/>
                    <a:lstStyle/>
                    <a:p>
                      <a:endParaRPr lang="en-US"/>
                    </a:p>
                  </p:txBody>
                </p:sp>
              </p:grpSp>
              <p:grpSp>
                <p:nvGrpSpPr>
                  <p:cNvPr id="1746" name="Group 3322"/>
                  <p:cNvGrpSpPr>
                    <a:grpSpLocks/>
                  </p:cNvGrpSpPr>
                  <p:nvPr/>
                </p:nvGrpSpPr>
                <p:grpSpPr bwMode="auto">
                  <a:xfrm>
                    <a:off x="2568" y="2090"/>
                    <a:ext cx="123" cy="136"/>
                    <a:chOff x="2568" y="2090"/>
                    <a:chExt cx="123" cy="136"/>
                  </a:xfrm>
                  <a:grpFill/>
                </p:grpSpPr>
                <p:sp>
                  <p:nvSpPr>
                    <p:cNvPr id="1772" name="Freeform 3318"/>
                    <p:cNvSpPr>
                      <a:spLocks/>
                    </p:cNvSpPr>
                    <p:nvPr/>
                  </p:nvSpPr>
                  <p:spPr bwMode="auto">
                    <a:xfrm>
                      <a:off x="2568" y="2090"/>
                      <a:ext cx="123" cy="136"/>
                    </a:xfrm>
                    <a:custGeom>
                      <a:avLst/>
                      <a:gdLst>
                        <a:gd name="T0" fmla="*/ 62 w 246"/>
                        <a:gd name="T1" fmla="*/ 0 h 273"/>
                        <a:gd name="T2" fmla="*/ 0 w 246"/>
                        <a:gd name="T3" fmla="*/ 69 h 273"/>
                        <a:gd name="T4" fmla="*/ 0 w 246"/>
                        <a:gd name="T5" fmla="*/ 273 h 273"/>
                        <a:gd name="T6" fmla="*/ 185 w 246"/>
                        <a:gd name="T7" fmla="*/ 273 h 273"/>
                        <a:gd name="T8" fmla="*/ 246 w 246"/>
                        <a:gd name="T9" fmla="*/ 206 h 273"/>
                        <a:gd name="T10" fmla="*/ 246 w 246"/>
                        <a:gd name="T11" fmla="*/ 0 h 273"/>
                        <a:gd name="T12" fmla="*/ 62 w 246"/>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6" h="273">
                          <a:moveTo>
                            <a:pt x="62" y="0"/>
                          </a:moveTo>
                          <a:lnTo>
                            <a:pt x="0" y="69"/>
                          </a:lnTo>
                          <a:lnTo>
                            <a:pt x="0" y="273"/>
                          </a:lnTo>
                          <a:lnTo>
                            <a:pt x="185" y="273"/>
                          </a:lnTo>
                          <a:lnTo>
                            <a:pt x="246" y="206"/>
                          </a:lnTo>
                          <a:lnTo>
                            <a:pt x="246" y="0"/>
                          </a:lnTo>
                          <a:lnTo>
                            <a:pt x="62" y="0"/>
                          </a:lnTo>
                          <a:close/>
                        </a:path>
                      </a:pathLst>
                    </a:custGeom>
                    <a:grpFill/>
                    <a:ln w="9525">
                      <a:solidFill>
                        <a:schemeClr val="tx1"/>
                      </a:solidFill>
                      <a:prstDash val="solid"/>
                      <a:round/>
                      <a:headEnd/>
                      <a:tailEnd/>
                    </a:ln>
                  </p:spPr>
                  <p:txBody>
                    <a:bodyPr/>
                    <a:lstStyle/>
                    <a:p>
                      <a:endParaRPr lang="en-US"/>
                    </a:p>
                  </p:txBody>
                </p:sp>
                <p:sp>
                  <p:nvSpPr>
                    <p:cNvPr id="1773" name="Line 3319"/>
                    <p:cNvSpPr>
                      <a:spLocks noChangeShapeType="1"/>
                    </p:cNvSpPr>
                    <p:nvPr/>
                  </p:nvSpPr>
                  <p:spPr bwMode="auto">
                    <a:xfrm flipH="1">
                      <a:off x="2568" y="2124"/>
                      <a:ext cx="93" cy="1"/>
                    </a:xfrm>
                    <a:prstGeom prst="line">
                      <a:avLst/>
                    </a:prstGeom>
                    <a:grpFill/>
                    <a:ln w="9525">
                      <a:solidFill>
                        <a:schemeClr val="tx1"/>
                      </a:solidFill>
                      <a:round/>
                      <a:headEnd/>
                      <a:tailEnd/>
                    </a:ln>
                    <a:extLst/>
                  </p:spPr>
                  <p:txBody>
                    <a:bodyPr/>
                    <a:lstStyle/>
                    <a:p>
                      <a:endParaRPr lang="en-US"/>
                    </a:p>
                  </p:txBody>
                </p:sp>
                <p:sp>
                  <p:nvSpPr>
                    <p:cNvPr id="1774" name="Line 3320"/>
                    <p:cNvSpPr>
                      <a:spLocks noChangeShapeType="1"/>
                    </p:cNvSpPr>
                    <p:nvPr/>
                  </p:nvSpPr>
                  <p:spPr bwMode="auto">
                    <a:xfrm flipV="1">
                      <a:off x="2661" y="2090"/>
                      <a:ext cx="30" cy="34"/>
                    </a:xfrm>
                    <a:prstGeom prst="line">
                      <a:avLst/>
                    </a:prstGeom>
                    <a:grpFill/>
                    <a:ln w="9525">
                      <a:solidFill>
                        <a:schemeClr val="tx1"/>
                      </a:solidFill>
                      <a:round/>
                      <a:headEnd/>
                      <a:tailEnd/>
                    </a:ln>
                    <a:extLst/>
                  </p:spPr>
                  <p:txBody>
                    <a:bodyPr/>
                    <a:lstStyle/>
                    <a:p>
                      <a:endParaRPr lang="en-US"/>
                    </a:p>
                  </p:txBody>
                </p:sp>
                <p:sp>
                  <p:nvSpPr>
                    <p:cNvPr id="1775" name="Line 3321"/>
                    <p:cNvSpPr>
                      <a:spLocks noChangeShapeType="1"/>
                    </p:cNvSpPr>
                    <p:nvPr/>
                  </p:nvSpPr>
                  <p:spPr bwMode="auto">
                    <a:xfrm>
                      <a:off x="2661" y="2124"/>
                      <a:ext cx="1" cy="102"/>
                    </a:xfrm>
                    <a:prstGeom prst="line">
                      <a:avLst/>
                    </a:prstGeom>
                    <a:grpFill/>
                    <a:ln w="9525">
                      <a:solidFill>
                        <a:schemeClr val="tx1"/>
                      </a:solidFill>
                      <a:round/>
                      <a:headEnd/>
                      <a:tailEnd/>
                    </a:ln>
                    <a:extLst/>
                  </p:spPr>
                  <p:txBody>
                    <a:bodyPr/>
                    <a:lstStyle/>
                    <a:p>
                      <a:endParaRPr lang="en-US"/>
                    </a:p>
                  </p:txBody>
                </p:sp>
              </p:grpSp>
              <p:grpSp>
                <p:nvGrpSpPr>
                  <p:cNvPr id="1747" name="Group 3327"/>
                  <p:cNvGrpSpPr>
                    <a:grpSpLocks/>
                  </p:cNvGrpSpPr>
                  <p:nvPr/>
                </p:nvGrpSpPr>
                <p:grpSpPr bwMode="auto">
                  <a:xfrm>
                    <a:off x="2568" y="1989"/>
                    <a:ext cx="123" cy="136"/>
                    <a:chOff x="2568" y="1989"/>
                    <a:chExt cx="123" cy="136"/>
                  </a:xfrm>
                  <a:grpFill/>
                </p:grpSpPr>
                <p:sp>
                  <p:nvSpPr>
                    <p:cNvPr id="1768" name="Freeform 3323"/>
                    <p:cNvSpPr>
                      <a:spLocks/>
                    </p:cNvSpPr>
                    <p:nvPr/>
                  </p:nvSpPr>
                  <p:spPr bwMode="auto">
                    <a:xfrm>
                      <a:off x="2568" y="1989"/>
                      <a:ext cx="123" cy="136"/>
                    </a:xfrm>
                    <a:custGeom>
                      <a:avLst/>
                      <a:gdLst>
                        <a:gd name="T0" fmla="*/ 62 w 246"/>
                        <a:gd name="T1" fmla="*/ 0 h 273"/>
                        <a:gd name="T2" fmla="*/ 0 w 246"/>
                        <a:gd name="T3" fmla="*/ 69 h 273"/>
                        <a:gd name="T4" fmla="*/ 0 w 246"/>
                        <a:gd name="T5" fmla="*/ 273 h 273"/>
                        <a:gd name="T6" fmla="*/ 185 w 246"/>
                        <a:gd name="T7" fmla="*/ 273 h 273"/>
                        <a:gd name="T8" fmla="*/ 246 w 246"/>
                        <a:gd name="T9" fmla="*/ 206 h 273"/>
                        <a:gd name="T10" fmla="*/ 246 w 246"/>
                        <a:gd name="T11" fmla="*/ 0 h 273"/>
                        <a:gd name="T12" fmla="*/ 62 w 246"/>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6" h="273">
                          <a:moveTo>
                            <a:pt x="62" y="0"/>
                          </a:moveTo>
                          <a:lnTo>
                            <a:pt x="0" y="69"/>
                          </a:lnTo>
                          <a:lnTo>
                            <a:pt x="0" y="273"/>
                          </a:lnTo>
                          <a:lnTo>
                            <a:pt x="185" y="273"/>
                          </a:lnTo>
                          <a:lnTo>
                            <a:pt x="246" y="206"/>
                          </a:lnTo>
                          <a:lnTo>
                            <a:pt x="246" y="0"/>
                          </a:lnTo>
                          <a:lnTo>
                            <a:pt x="62" y="0"/>
                          </a:lnTo>
                          <a:close/>
                        </a:path>
                      </a:pathLst>
                    </a:custGeom>
                    <a:grpFill/>
                    <a:ln w="9525">
                      <a:solidFill>
                        <a:schemeClr val="tx1"/>
                      </a:solidFill>
                      <a:prstDash val="solid"/>
                      <a:round/>
                      <a:headEnd/>
                      <a:tailEnd/>
                    </a:ln>
                  </p:spPr>
                  <p:txBody>
                    <a:bodyPr/>
                    <a:lstStyle/>
                    <a:p>
                      <a:endParaRPr lang="en-US"/>
                    </a:p>
                  </p:txBody>
                </p:sp>
                <p:sp>
                  <p:nvSpPr>
                    <p:cNvPr id="1769" name="Line 3324"/>
                    <p:cNvSpPr>
                      <a:spLocks noChangeShapeType="1"/>
                    </p:cNvSpPr>
                    <p:nvPr/>
                  </p:nvSpPr>
                  <p:spPr bwMode="auto">
                    <a:xfrm flipH="1">
                      <a:off x="2568" y="2023"/>
                      <a:ext cx="93" cy="1"/>
                    </a:xfrm>
                    <a:prstGeom prst="line">
                      <a:avLst/>
                    </a:prstGeom>
                    <a:grpFill/>
                    <a:ln w="9525">
                      <a:solidFill>
                        <a:schemeClr val="tx1"/>
                      </a:solidFill>
                      <a:round/>
                      <a:headEnd/>
                      <a:tailEnd/>
                    </a:ln>
                    <a:extLst/>
                  </p:spPr>
                  <p:txBody>
                    <a:bodyPr/>
                    <a:lstStyle/>
                    <a:p>
                      <a:endParaRPr lang="en-US"/>
                    </a:p>
                  </p:txBody>
                </p:sp>
                <p:sp>
                  <p:nvSpPr>
                    <p:cNvPr id="1770" name="Line 3325"/>
                    <p:cNvSpPr>
                      <a:spLocks noChangeShapeType="1"/>
                    </p:cNvSpPr>
                    <p:nvPr/>
                  </p:nvSpPr>
                  <p:spPr bwMode="auto">
                    <a:xfrm flipV="1">
                      <a:off x="2661" y="1989"/>
                      <a:ext cx="30" cy="34"/>
                    </a:xfrm>
                    <a:prstGeom prst="line">
                      <a:avLst/>
                    </a:prstGeom>
                    <a:grpFill/>
                    <a:ln w="9525">
                      <a:solidFill>
                        <a:schemeClr val="tx1"/>
                      </a:solidFill>
                      <a:round/>
                      <a:headEnd/>
                      <a:tailEnd/>
                    </a:ln>
                    <a:extLst/>
                  </p:spPr>
                  <p:txBody>
                    <a:bodyPr/>
                    <a:lstStyle/>
                    <a:p>
                      <a:endParaRPr lang="en-US"/>
                    </a:p>
                  </p:txBody>
                </p:sp>
                <p:sp>
                  <p:nvSpPr>
                    <p:cNvPr id="1771" name="Line 3326"/>
                    <p:cNvSpPr>
                      <a:spLocks noChangeShapeType="1"/>
                    </p:cNvSpPr>
                    <p:nvPr/>
                  </p:nvSpPr>
                  <p:spPr bwMode="auto">
                    <a:xfrm>
                      <a:off x="2661" y="2023"/>
                      <a:ext cx="1" cy="102"/>
                    </a:xfrm>
                    <a:prstGeom prst="line">
                      <a:avLst/>
                    </a:prstGeom>
                    <a:grpFill/>
                    <a:ln w="9525">
                      <a:solidFill>
                        <a:schemeClr val="tx1"/>
                      </a:solidFill>
                      <a:round/>
                      <a:headEnd/>
                      <a:tailEnd/>
                    </a:ln>
                    <a:extLst/>
                  </p:spPr>
                  <p:txBody>
                    <a:bodyPr/>
                    <a:lstStyle/>
                    <a:p>
                      <a:endParaRPr lang="en-US"/>
                    </a:p>
                  </p:txBody>
                </p:sp>
              </p:grpSp>
              <p:grpSp>
                <p:nvGrpSpPr>
                  <p:cNvPr id="1748" name="Group 3332"/>
                  <p:cNvGrpSpPr>
                    <a:grpSpLocks/>
                  </p:cNvGrpSpPr>
                  <p:nvPr/>
                </p:nvGrpSpPr>
                <p:grpSpPr bwMode="auto">
                  <a:xfrm>
                    <a:off x="2472" y="1888"/>
                    <a:ext cx="124" cy="136"/>
                    <a:chOff x="2472" y="1888"/>
                    <a:chExt cx="124" cy="136"/>
                  </a:xfrm>
                  <a:grpFill/>
                </p:grpSpPr>
                <p:sp>
                  <p:nvSpPr>
                    <p:cNvPr id="1764" name="Freeform 3328"/>
                    <p:cNvSpPr>
                      <a:spLocks/>
                    </p:cNvSpPr>
                    <p:nvPr/>
                  </p:nvSpPr>
                  <p:spPr bwMode="auto">
                    <a:xfrm>
                      <a:off x="2472" y="1888"/>
                      <a:ext cx="124" cy="136"/>
                    </a:xfrm>
                    <a:custGeom>
                      <a:avLst/>
                      <a:gdLst>
                        <a:gd name="T0" fmla="*/ 62 w 246"/>
                        <a:gd name="T1" fmla="*/ 0 h 273"/>
                        <a:gd name="T2" fmla="*/ 0 w 246"/>
                        <a:gd name="T3" fmla="*/ 70 h 273"/>
                        <a:gd name="T4" fmla="*/ 0 w 246"/>
                        <a:gd name="T5" fmla="*/ 273 h 273"/>
                        <a:gd name="T6" fmla="*/ 186 w 246"/>
                        <a:gd name="T7" fmla="*/ 273 h 273"/>
                        <a:gd name="T8" fmla="*/ 246 w 246"/>
                        <a:gd name="T9" fmla="*/ 206 h 273"/>
                        <a:gd name="T10" fmla="*/ 246 w 246"/>
                        <a:gd name="T11" fmla="*/ 0 h 273"/>
                        <a:gd name="T12" fmla="*/ 62 w 246"/>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6" h="273">
                          <a:moveTo>
                            <a:pt x="62" y="0"/>
                          </a:moveTo>
                          <a:lnTo>
                            <a:pt x="0" y="70"/>
                          </a:lnTo>
                          <a:lnTo>
                            <a:pt x="0" y="273"/>
                          </a:lnTo>
                          <a:lnTo>
                            <a:pt x="186" y="273"/>
                          </a:lnTo>
                          <a:lnTo>
                            <a:pt x="246" y="206"/>
                          </a:lnTo>
                          <a:lnTo>
                            <a:pt x="246" y="0"/>
                          </a:lnTo>
                          <a:lnTo>
                            <a:pt x="62" y="0"/>
                          </a:lnTo>
                          <a:close/>
                        </a:path>
                      </a:pathLst>
                    </a:custGeom>
                    <a:grpFill/>
                    <a:ln w="9525">
                      <a:solidFill>
                        <a:schemeClr val="tx1"/>
                      </a:solidFill>
                      <a:prstDash val="solid"/>
                      <a:round/>
                      <a:headEnd/>
                      <a:tailEnd/>
                    </a:ln>
                  </p:spPr>
                  <p:txBody>
                    <a:bodyPr/>
                    <a:lstStyle/>
                    <a:p>
                      <a:endParaRPr lang="en-US"/>
                    </a:p>
                  </p:txBody>
                </p:sp>
                <p:sp>
                  <p:nvSpPr>
                    <p:cNvPr id="1765" name="Line 3329"/>
                    <p:cNvSpPr>
                      <a:spLocks noChangeShapeType="1"/>
                    </p:cNvSpPr>
                    <p:nvPr/>
                  </p:nvSpPr>
                  <p:spPr bwMode="auto">
                    <a:xfrm flipH="1">
                      <a:off x="2472" y="1922"/>
                      <a:ext cx="93" cy="1"/>
                    </a:xfrm>
                    <a:prstGeom prst="line">
                      <a:avLst/>
                    </a:prstGeom>
                    <a:grpFill/>
                    <a:ln w="9525">
                      <a:solidFill>
                        <a:schemeClr val="tx1"/>
                      </a:solidFill>
                      <a:round/>
                      <a:headEnd/>
                      <a:tailEnd/>
                    </a:ln>
                    <a:extLst/>
                  </p:spPr>
                  <p:txBody>
                    <a:bodyPr/>
                    <a:lstStyle/>
                    <a:p>
                      <a:endParaRPr lang="en-US"/>
                    </a:p>
                  </p:txBody>
                </p:sp>
                <p:sp>
                  <p:nvSpPr>
                    <p:cNvPr id="1766" name="Line 3330"/>
                    <p:cNvSpPr>
                      <a:spLocks noChangeShapeType="1"/>
                    </p:cNvSpPr>
                    <p:nvPr/>
                  </p:nvSpPr>
                  <p:spPr bwMode="auto">
                    <a:xfrm flipV="1">
                      <a:off x="2565" y="1888"/>
                      <a:ext cx="31" cy="34"/>
                    </a:xfrm>
                    <a:prstGeom prst="line">
                      <a:avLst/>
                    </a:prstGeom>
                    <a:grpFill/>
                    <a:ln w="9525">
                      <a:solidFill>
                        <a:schemeClr val="tx1"/>
                      </a:solidFill>
                      <a:round/>
                      <a:headEnd/>
                      <a:tailEnd/>
                    </a:ln>
                    <a:extLst/>
                  </p:spPr>
                  <p:txBody>
                    <a:bodyPr/>
                    <a:lstStyle/>
                    <a:p>
                      <a:endParaRPr lang="en-US"/>
                    </a:p>
                  </p:txBody>
                </p:sp>
                <p:sp>
                  <p:nvSpPr>
                    <p:cNvPr id="1767" name="Line 3331"/>
                    <p:cNvSpPr>
                      <a:spLocks noChangeShapeType="1"/>
                    </p:cNvSpPr>
                    <p:nvPr/>
                  </p:nvSpPr>
                  <p:spPr bwMode="auto">
                    <a:xfrm>
                      <a:off x="2565" y="1922"/>
                      <a:ext cx="1" cy="102"/>
                    </a:xfrm>
                    <a:prstGeom prst="line">
                      <a:avLst/>
                    </a:prstGeom>
                    <a:grpFill/>
                    <a:ln w="9525">
                      <a:solidFill>
                        <a:schemeClr val="tx1"/>
                      </a:solidFill>
                      <a:round/>
                      <a:headEnd/>
                      <a:tailEnd/>
                    </a:ln>
                    <a:extLst/>
                  </p:spPr>
                  <p:txBody>
                    <a:bodyPr/>
                    <a:lstStyle/>
                    <a:p>
                      <a:endParaRPr lang="en-US"/>
                    </a:p>
                  </p:txBody>
                </p:sp>
              </p:grpSp>
              <p:grpSp>
                <p:nvGrpSpPr>
                  <p:cNvPr id="1749" name="Group 3337"/>
                  <p:cNvGrpSpPr>
                    <a:grpSpLocks/>
                  </p:cNvGrpSpPr>
                  <p:nvPr/>
                </p:nvGrpSpPr>
                <p:grpSpPr bwMode="auto">
                  <a:xfrm>
                    <a:off x="2568" y="1888"/>
                    <a:ext cx="123" cy="136"/>
                    <a:chOff x="2568" y="1888"/>
                    <a:chExt cx="123" cy="136"/>
                  </a:xfrm>
                  <a:grpFill/>
                </p:grpSpPr>
                <p:sp>
                  <p:nvSpPr>
                    <p:cNvPr id="1760" name="Freeform 3333"/>
                    <p:cNvSpPr>
                      <a:spLocks/>
                    </p:cNvSpPr>
                    <p:nvPr/>
                  </p:nvSpPr>
                  <p:spPr bwMode="auto">
                    <a:xfrm>
                      <a:off x="2568" y="1888"/>
                      <a:ext cx="123" cy="136"/>
                    </a:xfrm>
                    <a:custGeom>
                      <a:avLst/>
                      <a:gdLst>
                        <a:gd name="T0" fmla="*/ 62 w 246"/>
                        <a:gd name="T1" fmla="*/ 0 h 273"/>
                        <a:gd name="T2" fmla="*/ 0 w 246"/>
                        <a:gd name="T3" fmla="*/ 70 h 273"/>
                        <a:gd name="T4" fmla="*/ 0 w 246"/>
                        <a:gd name="T5" fmla="*/ 273 h 273"/>
                        <a:gd name="T6" fmla="*/ 185 w 246"/>
                        <a:gd name="T7" fmla="*/ 273 h 273"/>
                        <a:gd name="T8" fmla="*/ 246 w 246"/>
                        <a:gd name="T9" fmla="*/ 206 h 273"/>
                        <a:gd name="T10" fmla="*/ 246 w 246"/>
                        <a:gd name="T11" fmla="*/ 0 h 273"/>
                        <a:gd name="T12" fmla="*/ 62 w 246"/>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6" h="273">
                          <a:moveTo>
                            <a:pt x="62" y="0"/>
                          </a:moveTo>
                          <a:lnTo>
                            <a:pt x="0" y="70"/>
                          </a:lnTo>
                          <a:lnTo>
                            <a:pt x="0" y="273"/>
                          </a:lnTo>
                          <a:lnTo>
                            <a:pt x="185" y="273"/>
                          </a:lnTo>
                          <a:lnTo>
                            <a:pt x="246" y="206"/>
                          </a:lnTo>
                          <a:lnTo>
                            <a:pt x="246" y="0"/>
                          </a:lnTo>
                          <a:lnTo>
                            <a:pt x="62" y="0"/>
                          </a:lnTo>
                          <a:close/>
                        </a:path>
                      </a:pathLst>
                    </a:custGeom>
                    <a:grpFill/>
                    <a:ln w="9525">
                      <a:solidFill>
                        <a:schemeClr val="tx1"/>
                      </a:solidFill>
                      <a:prstDash val="solid"/>
                      <a:round/>
                      <a:headEnd/>
                      <a:tailEnd/>
                    </a:ln>
                  </p:spPr>
                  <p:txBody>
                    <a:bodyPr/>
                    <a:lstStyle/>
                    <a:p>
                      <a:endParaRPr lang="en-US"/>
                    </a:p>
                  </p:txBody>
                </p:sp>
                <p:sp>
                  <p:nvSpPr>
                    <p:cNvPr id="1761" name="Line 3334"/>
                    <p:cNvSpPr>
                      <a:spLocks noChangeShapeType="1"/>
                    </p:cNvSpPr>
                    <p:nvPr/>
                  </p:nvSpPr>
                  <p:spPr bwMode="auto">
                    <a:xfrm flipH="1">
                      <a:off x="2568" y="1922"/>
                      <a:ext cx="93" cy="1"/>
                    </a:xfrm>
                    <a:prstGeom prst="line">
                      <a:avLst/>
                    </a:prstGeom>
                    <a:grpFill/>
                    <a:ln w="9525">
                      <a:solidFill>
                        <a:schemeClr val="tx1"/>
                      </a:solidFill>
                      <a:round/>
                      <a:headEnd/>
                      <a:tailEnd/>
                    </a:ln>
                    <a:extLst/>
                  </p:spPr>
                  <p:txBody>
                    <a:bodyPr/>
                    <a:lstStyle/>
                    <a:p>
                      <a:endParaRPr lang="en-US"/>
                    </a:p>
                  </p:txBody>
                </p:sp>
                <p:sp>
                  <p:nvSpPr>
                    <p:cNvPr id="1762" name="Line 3335"/>
                    <p:cNvSpPr>
                      <a:spLocks noChangeShapeType="1"/>
                    </p:cNvSpPr>
                    <p:nvPr/>
                  </p:nvSpPr>
                  <p:spPr bwMode="auto">
                    <a:xfrm flipV="1">
                      <a:off x="2661" y="1888"/>
                      <a:ext cx="30" cy="34"/>
                    </a:xfrm>
                    <a:prstGeom prst="line">
                      <a:avLst/>
                    </a:prstGeom>
                    <a:grpFill/>
                    <a:ln w="9525">
                      <a:solidFill>
                        <a:schemeClr val="tx1"/>
                      </a:solidFill>
                      <a:round/>
                      <a:headEnd/>
                      <a:tailEnd/>
                    </a:ln>
                    <a:extLst/>
                  </p:spPr>
                  <p:txBody>
                    <a:bodyPr/>
                    <a:lstStyle/>
                    <a:p>
                      <a:endParaRPr lang="en-US"/>
                    </a:p>
                  </p:txBody>
                </p:sp>
                <p:sp>
                  <p:nvSpPr>
                    <p:cNvPr id="1763" name="Line 3336"/>
                    <p:cNvSpPr>
                      <a:spLocks noChangeShapeType="1"/>
                    </p:cNvSpPr>
                    <p:nvPr/>
                  </p:nvSpPr>
                  <p:spPr bwMode="auto">
                    <a:xfrm>
                      <a:off x="2661" y="1922"/>
                      <a:ext cx="1" cy="102"/>
                    </a:xfrm>
                    <a:prstGeom prst="line">
                      <a:avLst/>
                    </a:prstGeom>
                    <a:grpFill/>
                    <a:ln w="9525">
                      <a:solidFill>
                        <a:schemeClr val="tx1"/>
                      </a:solidFill>
                      <a:round/>
                      <a:headEnd/>
                      <a:tailEnd/>
                    </a:ln>
                    <a:extLst/>
                  </p:spPr>
                  <p:txBody>
                    <a:bodyPr/>
                    <a:lstStyle/>
                    <a:p>
                      <a:endParaRPr lang="en-US"/>
                    </a:p>
                  </p:txBody>
                </p:sp>
              </p:grpSp>
              <p:grpSp>
                <p:nvGrpSpPr>
                  <p:cNvPr id="1750" name="Group 3342"/>
                  <p:cNvGrpSpPr>
                    <a:grpSpLocks/>
                  </p:cNvGrpSpPr>
                  <p:nvPr/>
                </p:nvGrpSpPr>
                <p:grpSpPr bwMode="auto">
                  <a:xfrm>
                    <a:off x="2472" y="1787"/>
                    <a:ext cx="124" cy="136"/>
                    <a:chOff x="2472" y="1787"/>
                    <a:chExt cx="124" cy="136"/>
                  </a:xfrm>
                  <a:grpFill/>
                </p:grpSpPr>
                <p:sp>
                  <p:nvSpPr>
                    <p:cNvPr id="1756" name="Freeform 3338"/>
                    <p:cNvSpPr>
                      <a:spLocks/>
                    </p:cNvSpPr>
                    <p:nvPr/>
                  </p:nvSpPr>
                  <p:spPr bwMode="auto">
                    <a:xfrm>
                      <a:off x="2472" y="1787"/>
                      <a:ext cx="124" cy="136"/>
                    </a:xfrm>
                    <a:custGeom>
                      <a:avLst/>
                      <a:gdLst>
                        <a:gd name="T0" fmla="*/ 62 w 246"/>
                        <a:gd name="T1" fmla="*/ 0 h 273"/>
                        <a:gd name="T2" fmla="*/ 0 w 246"/>
                        <a:gd name="T3" fmla="*/ 70 h 273"/>
                        <a:gd name="T4" fmla="*/ 0 w 246"/>
                        <a:gd name="T5" fmla="*/ 273 h 273"/>
                        <a:gd name="T6" fmla="*/ 186 w 246"/>
                        <a:gd name="T7" fmla="*/ 273 h 273"/>
                        <a:gd name="T8" fmla="*/ 246 w 246"/>
                        <a:gd name="T9" fmla="*/ 206 h 273"/>
                        <a:gd name="T10" fmla="*/ 246 w 246"/>
                        <a:gd name="T11" fmla="*/ 0 h 273"/>
                        <a:gd name="T12" fmla="*/ 62 w 246"/>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6" h="273">
                          <a:moveTo>
                            <a:pt x="62" y="0"/>
                          </a:moveTo>
                          <a:lnTo>
                            <a:pt x="0" y="70"/>
                          </a:lnTo>
                          <a:lnTo>
                            <a:pt x="0" y="273"/>
                          </a:lnTo>
                          <a:lnTo>
                            <a:pt x="186" y="273"/>
                          </a:lnTo>
                          <a:lnTo>
                            <a:pt x="246" y="206"/>
                          </a:lnTo>
                          <a:lnTo>
                            <a:pt x="246" y="0"/>
                          </a:lnTo>
                          <a:lnTo>
                            <a:pt x="62" y="0"/>
                          </a:lnTo>
                          <a:close/>
                        </a:path>
                      </a:pathLst>
                    </a:custGeom>
                    <a:grpFill/>
                    <a:ln w="9525">
                      <a:solidFill>
                        <a:schemeClr val="tx1"/>
                      </a:solidFill>
                      <a:prstDash val="solid"/>
                      <a:round/>
                      <a:headEnd/>
                      <a:tailEnd/>
                    </a:ln>
                  </p:spPr>
                  <p:txBody>
                    <a:bodyPr/>
                    <a:lstStyle/>
                    <a:p>
                      <a:endParaRPr lang="en-US"/>
                    </a:p>
                  </p:txBody>
                </p:sp>
                <p:sp>
                  <p:nvSpPr>
                    <p:cNvPr id="1757" name="Line 3339"/>
                    <p:cNvSpPr>
                      <a:spLocks noChangeShapeType="1"/>
                    </p:cNvSpPr>
                    <p:nvPr/>
                  </p:nvSpPr>
                  <p:spPr bwMode="auto">
                    <a:xfrm flipH="1">
                      <a:off x="2472" y="1821"/>
                      <a:ext cx="93" cy="1"/>
                    </a:xfrm>
                    <a:prstGeom prst="line">
                      <a:avLst/>
                    </a:prstGeom>
                    <a:grpFill/>
                    <a:ln w="9525">
                      <a:solidFill>
                        <a:schemeClr val="tx1"/>
                      </a:solidFill>
                      <a:round/>
                      <a:headEnd/>
                      <a:tailEnd/>
                    </a:ln>
                    <a:extLst/>
                  </p:spPr>
                  <p:txBody>
                    <a:bodyPr/>
                    <a:lstStyle/>
                    <a:p>
                      <a:endParaRPr lang="en-US"/>
                    </a:p>
                  </p:txBody>
                </p:sp>
                <p:sp>
                  <p:nvSpPr>
                    <p:cNvPr id="1758" name="Line 3340"/>
                    <p:cNvSpPr>
                      <a:spLocks noChangeShapeType="1"/>
                    </p:cNvSpPr>
                    <p:nvPr/>
                  </p:nvSpPr>
                  <p:spPr bwMode="auto">
                    <a:xfrm flipV="1">
                      <a:off x="2565" y="1787"/>
                      <a:ext cx="31" cy="34"/>
                    </a:xfrm>
                    <a:prstGeom prst="line">
                      <a:avLst/>
                    </a:prstGeom>
                    <a:grpFill/>
                    <a:ln w="9525">
                      <a:solidFill>
                        <a:schemeClr val="tx1"/>
                      </a:solidFill>
                      <a:round/>
                      <a:headEnd/>
                      <a:tailEnd/>
                    </a:ln>
                    <a:extLst/>
                  </p:spPr>
                  <p:txBody>
                    <a:bodyPr/>
                    <a:lstStyle/>
                    <a:p>
                      <a:endParaRPr lang="en-US"/>
                    </a:p>
                  </p:txBody>
                </p:sp>
                <p:sp>
                  <p:nvSpPr>
                    <p:cNvPr id="1759" name="Line 3341"/>
                    <p:cNvSpPr>
                      <a:spLocks noChangeShapeType="1"/>
                    </p:cNvSpPr>
                    <p:nvPr/>
                  </p:nvSpPr>
                  <p:spPr bwMode="auto">
                    <a:xfrm>
                      <a:off x="2565" y="1821"/>
                      <a:ext cx="1" cy="102"/>
                    </a:xfrm>
                    <a:prstGeom prst="line">
                      <a:avLst/>
                    </a:prstGeom>
                    <a:grpFill/>
                    <a:ln w="9525">
                      <a:solidFill>
                        <a:schemeClr val="tx1"/>
                      </a:solidFill>
                      <a:round/>
                      <a:headEnd/>
                      <a:tailEnd/>
                    </a:ln>
                    <a:extLst/>
                  </p:spPr>
                  <p:txBody>
                    <a:bodyPr/>
                    <a:lstStyle/>
                    <a:p>
                      <a:endParaRPr lang="en-US"/>
                    </a:p>
                  </p:txBody>
                </p:sp>
              </p:grpSp>
              <p:grpSp>
                <p:nvGrpSpPr>
                  <p:cNvPr id="1751" name="Group 3347"/>
                  <p:cNvGrpSpPr>
                    <a:grpSpLocks/>
                  </p:cNvGrpSpPr>
                  <p:nvPr/>
                </p:nvGrpSpPr>
                <p:grpSpPr bwMode="auto">
                  <a:xfrm>
                    <a:off x="2568" y="1787"/>
                    <a:ext cx="123" cy="136"/>
                    <a:chOff x="2568" y="1787"/>
                    <a:chExt cx="123" cy="136"/>
                  </a:xfrm>
                  <a:grpFill/>
                </p:grpSpPr>
                <p:sp>
                  <p:nvSpPr>
                    <p:cNvPr id="1752" name="Freeform 3343"/>
                    <p:cNvSpPr>
                      <a:spLocks/>
                    </p:cNvSpPr>
                    <p:nvPr/>
                  </p:nvSpPr>
                  <p:spPr bwMode="auto">
                    <a:xfrm>
                      <a:off x="2568" y="1787"/>
                      <a:ext cx="123" cy="136"/>
                    </a:xfrm>
                    <a:custGeom>
                      <a:avLst/>
                      <a:gdLst>
                        <a:gd name="T0" fmla="*/ 62 w 246"/>
                        <a:gd name="T1" fmla="*/ 0 h 273"/>
                        <a:gd name="T2" fmla="*/ 0 w 246"/>
                        <a:gd name="T3" fmla="*/ 70 h 273"/>
                        <a:gd name="T4" fmla="*/ 0 w 246"/>
                        <a:gd name="T5" fmla="*/ 273 h 273"/>
                        <a:gd name="T6" fmla="*/ 185 w 246"/>
                        <a:gd name="T7" fmla="*/ 273 h 273"/>
                        <a:gd name="T8" fmla="*/ 246 w 246"/>
                        <a:gd name="T9" fmla="*/ 206 h 273"/>
                        <a:gd name="T10" fmla="*/ 246 w 246"/>
                        <a:gd name="T11" fmla="*/ 0 h 273"/>
                        <a:gd name="T12" fmla="*/ 62 w 246"/>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6" h="273">
                          <a:moveTo>
                            <a:pt x="62" y="0"/>
                          </a:moveTo>
                          <a:lnTo>
                            <a:pt x="0" y="70"/>
                          </a:lnTo>
                          <a:lnTo>
                            <a:pt x="0" y="273"/>
                          </a:lnTo>
                          <a:lnTo>
                            <a:pt x="185" y="273"/>
                          </a:lnTo>
                          <a:lnTo>
                            <a:pt x="246" y="206"/>
                          </a:lnTo>
                          <a:lnTo>
                            <a:pt x="246" y="0"/>
                          </a:lnTo>
                          <a:lnTo>
                            <a:pt x="62" y="0"/>
                          </a:lnTo>
                          <a:close/>
                        </a:path>
                      </a:pathLst>
                    </a:custGeom>
                    <a:grpFill/>
                    <a:ln w="9525">
                      <a:solidFill>
                        <a:schemeClr val="tx1"/>
                      </a:solidFill>
                      <a:prstDash val="solid"/>
                      <a:round/>
                      <a:headEnd/>
                      <a:tailEnd/>
                    </a:ln>
                  </p:spPr>
                  <p:txBody>
                    <a:bodyPr/>
                    <a:lstStyle/>
                    <a:p>
                      <a:endParaRPr lang="en-US"/>
                    </a:p>
                  </p:txBody>
                </p:sp>
                <p:sp>
                  <p:nvSpPr>
                    <p:cNvPr id="1753" name="Line 3344"/>
                    <p:cNvSpPr>
                      <a:spLocks noChangeShapeType="1"/>
                    </p:cNvSpPr>
                    <p:nvPr/>
                  </p:nvSpPr>
                  <p:spPr bwMode="auto">
                    <a:xfrm flipH="1">
                      <a:off x="2568" y="1821"/>
                      <a:ext cx="93" cy="1"/>
                    </a:xfrm>
                    <a:prstGeom prst="line">
                      <a:avLst/>
                    </a:prstGeom>
                    <a:grpFill/>
                    <a:ln w="9525">
                      <a:solidFill>
                        <a:schemeClr val="tx1"/>
                      </a:solidFill>
                      <a:round/>
                      <a:headEnd/>
                      <a:tailEnd/>
                    </a:ln>
                    <a:extLst/>
                  </p:spPr>
                  <p:txBody>
                    <a:bodyPr/>
                    <a:lstStyle/>
                    <a:p>
                      <a:endParaRPr lang="en-US"/>
                    </a:p>
                  </p:txBody>
                </p:sp>
                <p:sp>
                  <p:nvSpPr>
                    <p:cNvPr id="1754" name="Line 3345"/>
                    <p:cNvSpPr>
                      <a:spLocks noChangeShapeType="1"/>
                    </p:cNvSpPr>
                    <p:nvPr/>
                  </p:nvSpPr>
                  <p:spPr bwMode="auto">
                    <a:xfrm flipV="1">
                      <a:off x="2661" y="1787"/>
                      <a:ext cx="30" cy="34"/>
                    </a:xfrm>
                    <a:prstGeom prst="line">
                      <a:avLst/>
                    </a:prstGeom>
                    <a:grpFill/>
                    <a:ln w="9525">
                      <a:solidFill>
                        <a:schemeClr val="tx1"/>
                      </a:solidFill>
                      <a:round/>
                      <a:headEnd/>
                      <a:tailEnd/>
                    </a:ln>
                    <a:extLst/>
                  </p:spPr>
                  <p:txBody>
                    <a:bodyPr/>
                    <a:lstStyle/>
                    <a:p>
                      <a:endParaRPr lang="en-US"/>
                    </a:p>
                  </p:txBody>
                </p:sp>
                <p:sp>
                  <p:nvSpPr>
                    <p:cNvPr id="1755" name="Line 3346"/>
                    <p:cNvSpPr>
                      <a:spLocks noChangeShapeType="1"/>
                    </p:cNvSpPr>
                    <p:nvPr/>
                  </p:nvSpPr>
                  <p:spPr bwMode="auto">
                    <a:xfrm>
                      <a:off x="2661" y="1821"/>
                      <a:ext cx="1" cy="102"/>
                    </a:xfrm>
                    <a:prstGeom prst="line">
                      <a:avLst/>
                    </a:prstGeom>
                    <a:grpFill/>
                    <a:ln w="9525">
                      <a:solidFill>
                        <a:schemeClr val="tx1"/>
                      </a:solidFill>
                      <a:round/>
                      <a:headEnd/>
                      <a:tailEnd/>
                    </a:ln>
                    <a:extLst/>
                  </p:spPr>
                  <p:txBody>
                    <a:bodyPr/>
                    <a:lstStyle/>
                    <a:p>
                      <a:endParaRPr lang="en-US"/>
                    </a:p>
                  </p:txBody>
                </p:sp>
              </p:grpSp>
            </p:grpSp>
            <p:grpSp>
              <p:nvGrpSpPr>
                <p:cNvPr id="1530" name="Group 3449"/>
                <p:cNvGrpSpPr>
                  <a:grpSpLocks/>
                </p:cNvGrpSpPr>
                <p:nvPr/>
              </p:nvGrpSpPr>
              <p:grpSpPr bwMode="auto">
                <a:xfrm>
                  <a:off x="2662" y="1787"/>
                  <a:ext cx="219" cy="1045"/>
                  <a:chOff x="2662" y="1787"/>
                  <a:chExt cx="219" cy="1045"/>
                </a:xfrm>
                <a:grpFill/>
              </p:grpSpPr>
              <p:grpSp>
                <p:nvGrpSpPr>
                  <p:cNvPr id="1632" name="Group 3353"/>
                  <p:cNvGrpSpPr>
                    <a:grpSpLocks/>
                  </p:cNvGrpSpPr>
                  <p:nvPr/>
                </p:nvGrpSpPr>
                <p:grpSpPr bwMode="auto">
                  <a:xfrm>
                    <a:off x="2662" y="2695"/>
                    <a:ext cx="124" cy="137"/>
                    <a:chOff x="2662" y="2695"/>
                    <a:chExt cx="124" cy="137"/>
                  </a:xfrm>
                  <a:grpFill/>
                </p:grpSpPr>
                <p:sp>
                  <p:nvSpPr>
                    <p:cNvPr id="1728" name="Freeform 3349"/>
                    <p:cNvSpPr>
                      <a:spLocks/>
                    </p:cNvSpPr>
                    <p:nvPr/>
                  </p:nvSpPr>
                  <p:spPr bwMode="auto">
                    <a:xfrm>
                      <a:off x="2662" y="2695"/>
                      <a:ext cx="124" cy="137"/>
                    </a:xfrm>
                    <a:custGeom>
                      <a:avLst/>
                      <a:gdLst>
                        <a:gd name="T0" fmla="*/ 62 w 246"/>
                        <a:gd name="T1" fmla="*/ 0 h 273"/>
                        <a:gd name="T2" fmla="*/ 0 w 246"/>
                        <a:gd name="T3" fmla="*/ 69 h 273"/>
                        <a:gd name="T4" fmla="*/ 0 w 246"/>
                        <a:gd name="T5" fmla="*/ 273 h 273"/>
                        <a:gd name="T6" fmla="*/ 186 w 246"/>
                        <a:gd name="T7" fmla="*/ 273 h 273"/>
                        <a:gd name="T8" fmla="*/ 246 w 246"/>
                        <a:gd name="T9" fmla="*/ 205 h 273"/>
                        <a:gd name="T10" fmla="*/ 246 w 246"/>
                        <a:gd name="T11" fmla="*/ 0 h 273"/>
                        <a:gd name="T12" fmla="*/ 62 w 246"/>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6" h="273">
                          <a:moveTo>
                            <a:pt x="62" y="0"/>
                          </a:moveTo>
                          <a:lnTo>
                            <a:pt x="0" y="69"/>
                          </a:lnTo>
                          <a:lnTo>
                            <a:pt x="0" y="273"/>
                          </a:lnTo>
                          <a:lnTo>
                            <a:pt x="186" y="273"/>
                          </a:lnTo>
                          <a:lnTo>
                            <a:pt x="246" y="205"/>
                          </a:lnTo>
                          <a:lnTo>
                            <a:pt x="246" y="0"/>
                          </a:lnTo>
                          <a:lnTo>
                            <a:pt x="62" y="0"/>
                          </a:lnTo>
                          <a:close/>
                        </a:path>
                      </a:pathLst>
                    </a:custGeom>
                    <a:grpFill/>
                    <a:ln w="9525">
                      <a:solidFill>
                        <a:schemeClr val="tx1"/>
                      </a:solidFill>
                      <a:prstDash val="solid"/>
                      <a:round/>
                      <a:headEnd/>
                      <a:tailEnd/>
                    </a:ln>
                  </p:spPr>
                  <p:txBody>
                    <a:bodyPr/>
                    <a:lstStyle/>
                    <a:p>
                      <a:endParaRPr lang="en-US"/>
                    </a:p>
                  </p:txBody>
                </p:sp>
                <p:sp>
                  <p:nvSpPr>
                    <p:cNvPr id="1729" name="Line 3350"/>
                    <p:cNvSpPr>
                      <a:spLocks noChangeShapeType="1"/>
                    </p:cNvSpPr>
                    <p:nvPr/>
                  </p:nvSpPr>
                  <p:spPr bwMode="auto">
                    <a:xfrm flipH="1">
                      <a:off x="2662" y="2730"/>
                      <a:ext cx="93" cy="1"/>
                    </a:xfrm>
                    <a:prstGeom prst="line">
                      <a:avLst/>
                    </a:prstGeom>
                    <a:grpFill/>
                    <a:ln w="9525">
                      <a:solidFill>
                        <a:schemeClr val="tx1"/>
                      </a:solidFill>
                      <a:round/>
                      <a:headEnd/>
                      <a:tailEnd/>
                    </a:ln>
                    <a:extLst/>
                  </p:spPr>
                  <p:txBody>
                    <a:bodyPr/>
                    <a:lstStyle/>
                    <a:p>
                      <a:endParaRPr lang="en-US"/>
                    </a:p>
                  </p:txBody>
                </p:sp>
                <p:sp>
                  <p:nvSpPr>
                    <p:cNvPr id="1730" name="Line 3351"/>
                    <p:cNvSpPr>
                      <a:spLocks noChangeShapeType="1"/>
                    </p:cNvSpPr>
                    <p:nvPr/>
                  </p:nvSpPr>
                  <p:spPr bwMode="auto">
                    <a:xfrm flipV="1">
                      <a:off x="2755" y="2695"/>
                      <a:ext cx="31" cy="35"/>
                    </a:xfrm>
                    <a:prstGeom prst="line">
                      <a:avLst/>
                    </a:prstGeom>
                    <a:grpFill/>
                    <a:ln w="9525">
                      <a:solidFill>
                        <a:schemeClr val="tx1"/>
                      </a:solidFill>
                      <a:round/>
                      <a:headEnd/>
                      <a:tailEnd/>
                    </a:ln>
                    <a:extLst/>
                  </p:spPr>
                  <p:txBody>
                    <a:bodyPr/>
                    <a:lstStyle/>
                    <a:p>
                      <a:endParaRPr lang="en-US"/>
                    </a:p>
                  </p:txBody>
                </p:sp>
                <p:sp>
                  <p:nvSpPr>
                    <p:cNvPr id="1731" name="Line 3352"/>
                    <p:cNvSpPr>
                      <a:spLocks noChangeShapeType="1"/>
                    </p:cNvSpPr>
                    <p:nvPr/>
                  </p:nvSpPr>
                  <p:spPr bwMode="auto">
                    <a:xfrm>
                      <a:off x="2755" y="2730"/>
                      <a:ext cx="1" cy="102"/>
                    </a:xfrm>
                    <a:prstGeom prst="line">
                      <a:avLst/>
                    </a:prstGeom>
                    <a:grpFill/>
                    <a:ln w="9525">
                      <a:solidFill>
                        <a:schemeClr val="tx1"/>
                      </a:solidFill>
                      <a:round/>
                      <a:headEnd/>
                      <a:tailEnd/>
                    </a:ln>
                    <a:extLst/>
                  </p:spPr>
                  <p:txBody>
                    <a:bodyPr/>
                    <a:lstStyle/>
                    <a:p>
                      <a:endParaRPr lang="en-US"/>
                    </a:p>
                  </p:txBody>
                </p:sp>
              </p:grpSp>
              <p:grpSp>
                <p:nvGrpSpPr>
                  <p:cNvPr id="1633" name="Group 3358"/>
                  <p:cNvGrpSpPr>
                    <a:grpSpLocks/>
                  </p:cNvGrpSpPr>
                  <p:nvPr/>
                </p:nvGrpSpPr>
                <p:grpSpPr bwMode="auto">
                  <a:xfrm>
                    <a:off x="2662" y="2594"/>
                    <a:ext cx="124" cy="137"/>
                    <a:chOff x="2662" y="2594"/>
                    <a:chExt cx="124" cy="137"/>
                  </a:xfrm>
                  <a:grpFill/>
                </p:grpSpPr>
                <p:sp>
                  <p:nvSpPr>
                    <p:cNvPr id="1724" name="Freeform 3354"/>
                    <p:cNvSpPr>
                      <a:spLocks/>
                    </p:cNvSpPr>
                    <p:nvPr/>
                  </p:nvSpPr>
                  <p:spPr bwMode="auto">
                    <a:xfrm>
                      <a:off x="2662" y="2594"/>
                      <a:ext cx="124" cy="137"/>
                    </a:xfrm>
                    <a:custGeom>
                      <a:avLst/>
                      <a:gdLst>
                        <a:gd name="T0" fmla="*/ 62 w 246"/>
                        <a:gd name="T1" fmla="*/ 0 h 273"/>
                        <a:gd name="T2" fmla="*/ 0 w 246"/>
                        <a:gd name="T3" fmla="*/ 69 h 273"/>
                        <a:gd name="T4" fmla="*/ 0 w 246"/>
                        <a:gd name="T5" fmla="*/ 273 h 273"/>
                        <a:gd name="T6" fmla="*/ 186 w 246"/>
                        <a:gd name="T7" fmla="*/ 273 h 273"/>
                        <a:gd name="T8" fmla="*/ 246 w 246"/>
                        <a:gd name="T9" fmla="*/ 205 h 273"/>
                        <a:gd name="T10" fmla="*/ 246 w 246"/>
                        <a:gd name="T11" fmla="*/ 0 h 273"/>
                        <a:gd name="T12" fmla="*/ 62 w 246"/>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6" h="273">
                          <a:moveTo>
                            <a:pt x="62" y="0"/>
                          </a:moveTo>
                          <a:lnTo>
                            <a:pt x="0" y="69"/>
                          </a:lnTo>
                          <a:lnTo>
                            <a:pt x="0" y="273"/>
                          </a:lnTo>
                          <a:lnTo>
                            <a:pt x="186" y="273"/>
                          </a:lnTo>
                          <a:lnTo>
                            <a:pt x="246" y="205"/>
                          </a:lnTo>
                          <a:lnTo>
                            <a:pt x="246" y="0"/>
                          </a:lnTo>
                          <a:lnTo>
                            <a:pt x="62" y="0"/>
                          </a:lnTo>
                          <a:close/>
                        </a:path>
                      </a:pathLst>
                    </a:custGeom>
                    <a:grpFill/>
                    <a:ln w="9525">
                      <a:solidFill>
                        <a:schemeClr val="tx1"/>
                      </a:solidFill>
                      <a:prstDash val="solid"/>
                      <a:round/>
                      <a:headEnd/>
                      <a:tailEnd/>
                    </a:ln>
                  </p:spPr>
                  <p:txBody>
                    <a:bodyPr/>
                    <a:lstStyle/>
                    <a:p>
                      <a:endParaRPr lang="en-US"/>
                    </a:p>
                  </p:txBody>
                </p:sp>
                <p:sp>
                  <p:nvSpPr>
                    <p:cNvPr id="1725" name="Line 3355"/>
                    <p:cNvSpPr>
                      <a:spLocks noChangeShapeType="1"/>
                    </p:cNvSpPr>
                    <p:nvPr/>
                  </p:nvSpPr>
                  <p:spPr bwMode="auto">
                    <a:xfrm flipH="1">
                      <a:off x="2662" y="2629"/>
                      <a:ext cx="93" cy="1"/>
                    </a:xfrm>
                    <a:prstGeom prst="line">
                      <a:avLst/>
                    </a:prstGeom>
                    <a:grpFill/>
                    <a:ln w="9525">
                      <a:solidFill>
                        <a:schemeClr val="tx1"/>
                      </a:solidFill>
                      <a:round/>
                      <a:headEnd/>
                      <a:tailEnd/>
                    </a:ln>
                    <a:extLst/>
                  </p:spPr>
                  <p:txBody>
                    <a:bodyPr/>
                    <a:lstStyle/>
                    <a:p>
                      <a:endParaRPr lang="en-US"/>
                    </a:p>
                  </p:txBody>
                </p:sp>
                <p:sp>
                  <p:nvSpPr>
                    <p:cNvPr id="1726" name="Line 3356"/>
                    <p:cNvSpPr>
                      <a:spLocks noChangeShapeType="1"/>
                    </p:cNvSpPr>
                    <p:nvPr/>
                  </p:nvSpPr>
                  <p:spPr bwMode="auto">
                    <a:xfrm flipV="1">
                      <a:off x="2755" y="2594"/>
                      <a:ext cx="31" cy="35"/>
                    </a:xfrm>
                    <a:prstGeom prst="line">
                      <a:avLst/>
                    </a:prstGeom>
                    <a:grpFill/>
                    <a:ln w="9525">
                      <a:solidFill>
                        <a:schemeClr val="tx1"/>
                      </a:solidFill>
                      <a:round/>
                      <a:headEnd/>
                      <a:tailEnd/>
                    </a:ln>
                    <a:extLst/>
                  </p:spPr>
                  <p:txBody>
                    <a:bodyPr/>
                    <a:lstStyle/>
                    <a:p>
                      <a:endParaRPr lang="en-US"/>
                    </a:p>
                  </p:txBody>
                </p:sp>
                <p:sp>
                  <p:nvSpPr>
                    <p:cNvPr id="1727" name="Line 3357"/>
                    <p:cNvSpPr>
                      <a:spLocks noChangeShapeType="1"/>
                    </p:cNvSpPr>
                    <p:nvPr/>
                  </p:nvSpPr>
                  <p:spPr bwMode="auto">
                    <a:xfrm>
                      <a:off x="2755" y="2629"/>
                      <a:ext cx="1" cy="102"/>
                    </a:xfrm>
                    <a:prstGeom prst="line">
                      <a:avLst/>
                    </a:prstGeom>
                    <a:grpFill/>
                    <a:ln w="9525">
                      <a:solidFill>
                        <a:schemeClr val="tx1"/>
                      </a:solidFill>
                      <a:round/>
                      <a:headEnd/>
                      <a:tailEnd/>
                    </a:ln>
                    <a:extLst/>
                  </p:spPr>
                  <p:txBody>
                    <a:bodyPr/>
                    <a:lstStyle/>
                    <a:p>
                      <a:endParaRPr lang="en-US"/>
                    </a:p>
                  </p:txBody>
                </p:sp>
              </p:grpSp>
              <p:grpSp>
                <p:nvGrpSpPr>
                  <p:cNvPr id="1634" name="Group 3363"/>
                  <p:cNvGrpSpPr>
                    <a:grpSpLocks/>
                  </p:cNvGrpSpPr>
                  <p:nvPr/>
                </p:nvGrpSpPr>
                <p:grpSpPr bwMode="auto">
                  <a:xfrm>
                    <a:off x="2662" y="2493"/>
                    <a:ext cx="124" cy="137"/>
                    <a:chOff x="2662" y="2493"/>
                    <a:chExt cx="124" cy="137"/>
                  </a:xfrm>
                  <a:grpFill/>
                </p:grpSpPr>
                <p:sp>
                  <p:nvSpPr>
                    <p:cNvPr id="1720" name="Freeform 3359"/>
                    <p:cNvSpPr>
                      <a:spLocks/>
                    </p:cNvSpPr>
                    <p:nvPr/>
                  </p:nvSpPr>
                  <p:spPr bwMode="auto">
                    <a:xfrm>
                      <a:off x="2662" y="2493"/>
                      <a:ext cx="124" cy="137"/>
                    </a:xfrm>
                    <a:custGeom>
                      <a:avLst/>
                      <a:gdLst>
                        <a:gd name="T0" fmla="*/ 62 w 246"/>
                        <a:gd name="T1" fmla="*/ 0 h 273"/>
                        <a:gd name="T2" fmla="*/ 0 w 246"/>
                        <a:gd name="T3" fmla="*/ 69 h 273"/>
                        <a:gd name="T4" fmla="*/ 0 w 246"/>
                        <a:gd name="T5" fmla="*/ 273 h 273"/>
                        <a:gd name="T6" fmla="*/ 186 w 246"/>
                        <a:gd name="T7" fmla="*/ 273 h 273"/>
                        <a:gd name="T8" fmla="*/ 246 w 246"/>
                        <a:gd name="T9" fmla="*/ 206 h 273"/>
                        <a:gd name="T10" fmla="*/ 246 w 246"/>
                        <a:gd name="T11" fmla="*/ 0 h 273"/>
                        <a:gd name="T12" fmla="*/ 62 w 246"/>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6" h="273">
                          <a:moveTo>
                            <a:pt x="62" y="0"/>
                          </a:moveTo>
                          <a:lnTo>
                            <a:pt x="0" y="69"/>
                          </a:lnTo>
                          <a:lnTo>
                            <a:pt x="0" y="273"/>
                          </a:lnTo>
                          <a:lnTo>
                            <a:pt x="186" y="273"/>
                          </a:lnTo>
                          <a:lnTo>
                            <a:pt x="246" y="206"/>
                          </a:lnTo>
                          <a:lnTo>
                            <a:pt x="246" y="0"/>
                          </a:lnTo>
                          <a:lnTo>
                            <a:pt x="62" y="0"/>
                          </a:lnTo>
                          <a:close/>
                        </a:path>
                      </a:pathLst>
                    </a:custGeom>
                    <a:grpFill/>
                    <a:ln w="9525">
                      <a:solidFill>
                        <a:schemeClr val="tx1"/>
                      </a:solidFill>
                      <a:prstDash val="solid"/>
                      <a:round/>
                      <a:headEnd/>
                      <a:tailEnd/>
                    </a:ln>
                  </p:spPr>
                  <p:txBody>
                    <a:bodyPr/>
                    <a:lstStyle/>
                    <a:p>
                      <a:endParaRPr lang="en-US"/>
                    </a:p>
                  </p:txBody>
                </p:sp>
                <p:sp>
                  <p:nvSpPr>
                    <p:cNvPr id="1721" name="Line 3360"/>
                    <p:cNvSpPr>
                      <a:spLocks noChangeShapeType="1"/>
                    </p:cNvSpPr>
                    <p:nvPr/>
                  </p:nvSpPr>
                  <p:spPr bwMode="auto">
                    <a:xfrm flipH="1">
                      <a:off x="2662" y="2528"/>
                      <a:ext cx="93" cy="1"/>
                    </a:xfrm>
                    <a:prstGeom prst="line">
                      <a:avLst/>
                    </a:prstGeom>
                    <a:grpFill/>
                    <a:ln w="9525">
                      <a:solidFill>
                        <a:schemeClr val="tx1"/>
                      </a:solidFill>
                      <a:round/>
                      <a:headEnd/>
                      <a:tailEnd/>
                    </a:ln>
                    <a:extLst/>
                  </p:spPr>
                  <p:txBody>
                    <a:bodyPr/>
                    <a:lstStyle/>
                    <a:p>
                      <a:endParaRPr lang="en-US"/>
                    </a:p>
                  </p:txBody>
                </p:sp>
                <p:sp>
                  <p:nvSpPr>
                    <p:cNvPr id="1722" name="Line 3361"/>
                    <p:cNvSpPr>
                      <a:spLocks noChangeShapeType="1"/>
                    </p:cNvSpPr>
                    <p:nvPr/>
                  </p:nvSpPr>
                  <p:spPr bwMode="auto">
                    <a:xfrm flipV="1">
                      <a:off x="2755" y="2493"/>
                      <a:ext cx="31" cy="35"/>
                    </a:xfrm>
                    <a:prstGeom prst="line">
                      <a:avLst/>
                    </a:prstGeom>
                    <a:grpFill/>
                    <a:ln w="9525">
                      <a:solidFill>
                        <a:schemeClr val="tx1"/>
                      </a:solidFill>
                      <a:round/>
                      <a:headEnd/>
                      <a:tailEnd/>
                    </a:ln>
                    <a:extLst/>
                  </p:spPr>
                  <p:txBody>
                    <a:bodyPr/>
                    <a:lstStyle/>
                    <a:p>
                      <a:endParaRPr lang="en-US"/>
                    </a:p>
                  </p:txBody>
                </p:sp>
                <p:sp>
                  <p:nvSpPr>
                    <p:cNvPr id="1723" name="Line 3362"/>
                    <p:cNvSpPr>
                      <a:spLocks noChangeShapeType="1"/>
                    </p:cNvSpPr>
                    <p:nvPr/>
                  </p:nvSpPr>
                  <p:spPr bwMode="auto">
                    <a:xfrm>
                      <a:off x="2755" y="2528"/>
                      <a:ext cx="1" cy="102"/>
                    </a:xfrm>
                    <a:prstGeom prst="line">
                      <a:avLst/>
                    </a:prstGeom>
                    <a:grpFill/>
                    <a:ln w="9525">
                      <a:solidFill>
                        <a:schemeClr val="tx1"/>
                      </a:solidFill>
                      <a:round/>
                      <a:headEnd/>
                      <a:tailEnd/>
                    </a:ln>
                    <a:extLst/>
                  </p:spPr>
                  <p:txBody>
                    <a:bodyPr/>
                    <a:lstStyle/>
                    <a:p>
                      <a:endParaRPr lang="en-US"/>
                    </a:p>
                  </p:txBody>
                </p:sp>
              </p:grpSp>
              <p:grpSp>
                <p:nvGrpSpPr>
                  <p:cNvPr id="1635" name="Group 3368"/>
                  <p:cNvGrpSpPr>
                    <a:grpSpLocks/>
                  </p:cNvGrpSpPr>
                  <p:nvPr/>
                </p:nvGrpSpPr>
                <p:grpSpPr bwMode="auto">
                  <a:xfrm>
                    <a:off x="2662" y="2392"/>
                    <a:ext cx="124" cy="137"/>
                    <a:chOff x="2662" y="2392"/>
                    <a:chExt cx="124" cy="137"/>
                  </a:xfrm>
                  <a:grpFill/>
                </p:grpSpPr>
                <p:sp>
                  <p:nvSpPr>
                    <p:cNvPr id="1716" name="Freeform 3364"/>
                    <p:cNvSpPr>
                      <a:spLocks/>
                    </p:cNvSpPr>
                    <p:nvPr/>
                  </p:nvSpPr>
                  <p:spPr bwMode="auto">
                    <a:xfrm>
                      <a:off x="2662" y="2392"/>
                      <a:ext cx="124" cy="137"/>
                    </a:xfrm>
                    <a:custGeom>
                      <a:avLst/>
                      <a:gdLst>
                        <a:gd name="T0" fmla="*/ 62 w 246"/>
                        <a:gd name="T1" fmla="*/ 0 h 273"/>
                        <a:gd name="T2" fmla="*/ 0 w 246"/>
                        <a:gd name="T3" fmla="*/ 69 h 273"/>
                        <a:gd name="T4" fmla="*/ 0 w 246"/>
                        <a:gd name="T5" fmla="*/ 273 h 273"/>
                        <a:gd name="T6" fmla="*/ 186 w 246"/>
                        <a:gd name="T7" fmla="*/ 273 h 273"/>
                        <a:gd name="T8" fmla="*/ 246 w 246"/>
                        <a:gd name="T9" fmla="*/ 206 h 273"/>
                        <a:gd name="T10" fmla="*/ 246 w 246"/>
                        <a:gd name="T11" fmla="*/ 0 h 273"/>
                        <a:gd name="T12" fmla="*/ 62 w 246"/>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6" h="273">
                          <a:moveTo>
                            <a:pt x="62" y="0"/>
                          </a:moveTo>
                          <a:lnTo>
                            <a:pt x="0" y="69"/>
                          </a:lnTo>
                          <a:lnTo>
                            <a:pt x="0" y="273"/>
                          </a:lnTo>
                          <a:lnTo>
                            <a:pt x="186" y="273"/>
                          </a:lnTo>
                          <a:lnTo>
                            <a:pt x="246" y="206"/>
                          </a:lnTo>
                          <a:lnTo>
                            <a:pt x="246" y="0"/>
                          </a:lnTo>
                          <a:lnTo>
                            <a:pt x="62" y="0"/>
                          </a:lnTo>
                          <a:close/>
                        </a:path>
                      </a:pathLst>
                    </a:custGeom>
                    <a:grpFill/>
                    <a:ln w="9525">
                      <a:solidFill>
                        <a:schemeClr val="tx1"/>
                      </a:solidFill>
                      <a:prstDash val="solid"/>
                      <a:round/>
                      <a:headEnd/>
                      <a:tailEnd/>
                    </a:ln>
                  </p:spPr>
                  <p:txBody>
                    <a:bodyPr/>
                    <a:lstStyle/>
                    <a:p>
                      <a:endParaRPr lang="en-US"/>
                    </a:p>
                  </p:txBody>
                </p:sp>
                <p:sp>
                  <p:nvSpPr>
                    <p:cNvPr id="1717" name="Line 3365"/>
                    <p:cNvSpPr>
                      <a:spLocks noChangeShapeType="1"/>
                    </p:cNvSpPr>
                    <p:nvPr/>
                  </p:nvSpPr>
                  <p:spPr bwMode="auto">
                    <a:xfrm flipH="1">
                      <a:off x="2662" y="2427"/>
                      <a:ext cx="93" cy="1"/>
                    </a:xfrm>
                    <a:prstGeom prst="line">
                      <a:avLst/>
                    </a:prstGeom>
                    <a:grpFill/>
                    <a:ln w="9525">
                      <a:solidFill>
                        <a:schemeClr val="tx1"/>
                      </a:solidFill>
                      <a:round/>
                      <a:headEnd/>
                      <a:tailEnd/>
                    </a:ln>
                    <a:extLst/>
                  </p:spPr>
                  <p:txBody>
                    <a:bodyPr/>
                    <a:lstStyle/>
                    <a:p>
                      <a:endParaRPr lang="en-US"/>
                    </a:p>
                  </p:txBody>
                </p:sp>
                <p:sp>
                  <p:nvSpPr>
                    <p:cNvPr id="1718" name="Line 3366"/>
                    <p:cNvSpPr>
                      <a:spLocks noChangeShapeType="1"/>
                    </p:cNvSpPr>
                    <p:nvPr/>
                  </p:nvSpPr>
                  <p:spPr bwMode="auto">
                    <a:xfrm flipV="1">
                      <a:off x="2755" y="2392"/>
                      <a:ext cx="31" cy="35"/>
                    </a:xfrm>
                    <a:prstGeom prst="line">
                      <a:avLst/>
                    </a:prstGeom>
                    <a:grpFill/>
                    <a:ln w="9525">
                      <a:solidFill>
                        <a:schemeClr val="tx1"/>
                      </a:solidFill>
                      <a:round/>
                      <a:headEnd/>
                      <a:tailEnd/>
                    </a:ln>
                    <a:extLst/>
                  </p:spPr>
                  <p:txBody>
                    <a:bodyPr/>
                    <a:lstStyle/>
                    <a:p>
                      <a:endParaRPr lang="en-US"/>
                    </a:p>
                  </p:txBody>
                </p:sp>
                <p:sp>
                  <p:nvSpPr>
                    <p:cNvPr id="1719" name="Line 3367"/>
                    <p:cNvSpPr>
                      <a:spLocks noChangeShapeType="1"/>
                    </p:cNvSpPr>
                    <p:nvPr/>
                  </p:nvSpPr>
                  <p:spPr bwMode="auto">
                    <a:xfrm>
                      <a:off x="2755" y="2427"/>
                      <a:ext cx="1" cy="102"/>
                    </a:xfrm>
                    <a:prstGeom prst="line">
                      <a:avLst/>
                    </a:prstGeom>
                    <a:grpFill/>
                    <a:ln w="9525">
                      <a:solidFill>
                        <a:schemeClr val="tx1"/>
                      </a:solidFill>
                      <a:round/>
                      <a:headEnd/>
                      <a:tailEnd/>
                    </a:ln>
                    <a:extLst/>
                  </p:spPr>
                  <p:txBody>
                    <a:bodyPr/>
                    <a:lstStyle/>
                    <a:p>
                      <a:endParaRPr lang="en-US"/>
                    </a:p>
                  </p:txBody>
                </p:sp>
              </p:grpSp>
              <p:grpSp>
                <p:nvGrpSpPr>
                  <p:cNvPr id="1636" name="Group 3373"/>
                  <p:cNvGrpSpPr>
                    <a:grpSpLocks/>
                  </p:cNvGrpSpPr>
                  <p:nvPr/>
                </p:nvGrpSpPr>
                <p:grpSpPr bwMode="auto">
                  <a:xfrm>
                    <a:off x="2662" y="2292"/>
                    <a:ext cx="124" cy="136"/>
                    <a:chOff x="2662" y="2292"/>
                    <a:chExt cx="124" cy="136"/>
                  </a:xfrm>
                  <a:grpFill/>
                </p:grpSpPr>
                <p:sp>
                  <p:nvSpPr>
                    <p:cNvPr id="1712" name="Freeform 3369"/>
                    <p:cNvSpPr>
                      <a:spLocks/>
                    </p:cNvSpPr>
                    <p:nvPr/>
                  </p:nvSpPr>
                  <p:spPr bwMode="auto">
                    <a:xfrm>
                      <a:off x="2662" y="2292"/>
                      <a:ext cx="124" cy="136"/>
                    </a:xfrm>
                    <a:custGeom>
                      <a:avLst/>
                      <a:gdLst>
                        <a:gd name="T0" fmla="*/ 62 w 246"/>
                        <a:gd name="T1" fmla="*/ 0 h 273"/>
                        <a:gd name="T2" fmla="*/ 0 w 246"/>
                        <a:gd name="T3" fmla="*/ 69 h 273"/>
                        <a:gd name="T4" fmla="*/ 0 w 246"/>
                        <a:gd name="T5" fmla="*/ 273 h 273"/>
                        <a:gd name="T6" fmla="*/ 186 w 246"/>
                        <a:gd name="T7" fmla="*/ 273 h 273"/>
                        <a:gd name="T8" fmla="*/ 246 w 246"/>
                        <a:gd name="T9" fmla="*/ 206 h 273"/>
                        <a:gd name="T10" fmla="*/ 246 w 246"/>
                        <a:gd name="T11" fmla="*/ 0 h 273"/>
                        <a:gd name="T12" fmla="*/ 62 w 246"/>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6" h="273">
                          <a:moveTo>
                            <a:pt x="62" y="0"/>
                          </a:moveTo>
                          <a:lnTo>
                            <a:pt x="0" y="69"/>
                          </a:lnTo>
                          <a:lnTo>
                            <a:pt x="0" y="273"/>
                          </a:lnTo>
                          <a:lnTo>
                            <a:pt x="186" y="273"/>
                          </a:lnTo>
                          <a:lnTo>
                            <a:pt x="246" y="206"/>
                          </a:lnTo>
                          <a:lnTo>
                            <a:pt x="246" y="0"/>
                          </a:lnTo>
                          <a:lnTo>
                            <a:pt x="62" y="0"/>
                          </a:lnTo>
                          <a:close/>
                        </a:path>
                      </a:pathLst>
                    </a:custGeom>
                    <a:grpFill/>
                    <a:ln w="9525">
                      <a:solidFill>
                        <a:schemeClr val="tx1"/>
                      </a:solidFill>
                      <a:prstDash val="solid"/>
                      <a:round/>
                      <a:headEnd/>
                      <a:tailEnd/>
                    </a:ln>
                  </p:spPr>
                  <p:txBody>
                    <a:bodyPr/>
                    <a:lstStyle/>
                    <a:p>
                      <a:endParaRPr lang="en-US"/>
                    </a:p>
                  </p:txBody>
                </p:sp>
                <p:sp>
                  <p:nvSpPr>
                    <p:cNvPr id="1713" name="Line 3370"/>
                    <p:cNvSpPr>
                      <a:spLocks noChangeShapeType="1"/>
                    </p:cNvSpPr>
                    <p:nvPr/>
                  </p:nvSpPr>
                  <p:spPr bwMode="auto">
                    <a:xfrm flipH="1">
                      <a:off x="2662" y="2326"/>
                      <a:ext cx="93" cy="1"/>
                    </a:xfrm>
                    <a:prstGeom prst="line">
                      <a:avLst/>
                    </a:prstGeom>
                    <a:grpFill/>
                    <a:ln w="9525">
                      <a:solidFill>
                        <a:schemeClr val="tx1"/>
                      </a:solidFill>
                      <a:round/>
                      <a:headEnd/>
                      <a:tailEnd/>
                    </a:ln>
                    <a:extLst/>
                  </p:spPr>
                  <p:txBody>
                    <a:bodyPr/>
                    <a:lstStyle/>
                    <a:p>
                      <a:endParaRPr lang="en-US"/>
                    </a:p>
                  </p:txBody>
                </p:sp>
                <p:sp>
                  <p:nvSpPr>
                    <p:cNvPr id="1714" name="Line 3371"/>
                    <p:cNvSpPr>
                      <a:spLocks noChangeShapeType="1"/>
                    </p:cNvSpPr>
                    <p:nvPr/>
                  </p:nvSpPr>
                  <p:spPr bwMode="auto">
                    <a:xfrm flipV="1">
                      <a:off x="2755" y="2292"/>
                      <a:ext cx="31" cy="34"/>
                    </a:xfrm>
                    <a:prstGeom prst="line">
                      <a:avLst/>
                    </a:prstGeom>
                    <a:grpFill/>
                    <a:ln w="9525">
                      <a:solidFill>
                        <a:schemeClr val="tx1"/>
                      </a:solidFill>
                      <a:round/>
                      <a:headEnd/>
                      <a:tailEnd/>
                    </a:ln>
                    <a:extLst/>
                  </p:spPr>
                  <p:txBody>
                    <a:bodyPr/>
                    <a:lstStyle/>
                    <a:p>
                      <a:endParaRPr lang="en-US"/>
                    </a:p>
                  </p:txBody>
                </p:sp>
                <p:sp>
                  <p:nvSpPr>
                    <p:cNvPr id="1715" name="Line 3372"/>
                    <p:cNvSpPr>
                      <a:spLocks noChangeShapeType="1"/>
                    </p:cNvSpPr>
                    <p:nvPr/>
                  </p:nvSpPr>
                  <p:spPr bwMode="auto">
                    <a:xfrm>
                      <a:off x="2755" y="2326"/>
                      <a:ext cx="1" cy="102"/>
                    </a:xfrm>
                    <a:prstGeom prst="line">
                      <a:avLst/>
                    </a:prstGeom>
                    <a:grpFill/>
                    <a:ln w="9525">
                      <a:solidFill>
                        <a:schemeClr val="tx1"/>
                      </a:solidFill>
                      <a:round/>
                      <a:headEnd/>
                      <a:tailEnd/>
                    </a:ln>
                    <a:extLst/>
                  </p:spPr>
                  <p:txBody>
                    <a:bodyPr/>
                    <a:lstStyle/>
                    <a:p>
                      <a:endParaRPr lang="en-US"/>
                    </a:p>
                  </p:txBody>
                </p:sp>
              </p:grpSp>
              <p:grpSp>
                <p:nvGrpSpPr>
                  <p:cNvPr id="1637" name="Group 3378"/>
                  <p:cNvGrpSpPr>
                    <a:grpSpLocks/>
                  </p:cNvGrpSpPr>
                  <p:nvPr/>
                </p:nvGrpSpPr>
                <p:grpSpPr bwMode="auto">
                  <a:xfrm>
                    <a:off x="2662" y="2191"/>
                    <a:ext cx="124" cy="136"/>
                    <a:chOff x="2662" y="2191"/>
                    <a:chExt cx="124" cy="136"/>
                  </a:xfrm>
                  <a:grpFill/>
                </p:grpSpPr>
                <p:sp>
                  <p:nvSpPr>
                    <p:cNvPr id="1708" name="Freeform 3374"/>
                    <p:cNvSpPr>
                      <a:spLocks/>
                    </p:cNvSpPr>
                    <p:nvPr/>
                  </p:nvSpPr>
                  <p:spPr bwMode="auto">
                    <a:xfrm>
                      <a:off x="2662" y="2191"/>
                      <a:ext cx="124" cy="136"/>
                    </a:xfrm>
                    <a:custGeom>
                      <a:avLst/>
                      <a:gdLst>
                        <a:gd name="T0" fmla="*/ 62 w 246"/>
                        <a:gd name="T1" fmla="*/ 0 h 273"/>
                        <a:gd name="T2" fmla="*/ 0 w 246"/>
                        <a:gd name="T3" fmla="*/ 69 h 273"/>
                        <a:gd name="T4" fmla="*/ 0 w 246"/>
                        <a:gd name="T5" fmla="*/ 273 h 273"/>
                        <a:gd name="T6" fmla="*/ 186 w 246"/>
                        <a:gd name="T7" fmla="*/ 273 h 273"/>
                        <a:gd name="T8" fmla="*/ 246 w 246"/>
                        <a:gd name="T9" fmla="*/ 206 h 273"/>
                        <a:gd name="T10" fmla="*/ 246 w 246"/>
                        <a:gd name="T11" fmla="*/ 0 h 273"/>
                        <a:gd name="T12" fmla="*/ 62 w 246"/>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6" h="273">
                          <a:moveTo>
                            <a:pt x="62" y="0"/>
                          </a:moveTo>
                          <a:lnTo>
                            <a:pt x="0" y="69"/>
                          </a:lnTo>
                          <a:lnTo>
                            <a:pt x="0" y="273"/>
                          </a:lnTo>
                          <a:lnTo>
                            <a:pt x="186" y="273"/>
                          </a:lnTo>
                          <a:lnTo>
                            <a:pt x="246" y="206"/>
                          </a:lnTo>
                          <a:lnTo>
                            <a:pt x="246" y="0"/>
                          </a:lnTo>
                          <a:lnTo>
                            <a:pt x="62" y="0"/>
                          </a:lnTo>
                          <a:close/>
                        </a:path>
                      </a:pathLst>
                    </a:custGeom>
                    <a:grpFill/>
                    <a:ln w="9525">
                      <a:solidFill>
                        <a:schemeClr val="tx1"/>
                      </a:solidFill>
                      <a:prstDash val="solid"/>
                      <a:round/>
                      <a:headEnd/>
                      <a:tailEnd/>
                    </a:ln>
                  </p:spPr>
                  <p:txBody>
                    <a:bodyPr/>
                    <a:lstStyle/>
                    <a:p>
                      <a:endParaRPr lang="en-US"/>
                    </a:p>
                  </p:txBody>
                </p:sp>
                <p:sp>
                  <p:nvSpPr>
                    <p:cNvPr id="1709" name="Line 3375"/>
                    <p:cNvSpPr>
                      <a:spLocks noChangeShapeType="1"/>
                    </p:cNvSpPr>
                    <p:nvPr/>
                  </p:nvSpPr>
                  <p:spPr bwMode="auto">
                    <a:xfrm flipH="1">
                      <a:off x="2662" y="2225"/>
                      <a:ext cx="93" cy="1"/>
                    </a:xfrm>
                    <a:prstGeom prst="line">
                      <a:avLst/>
                    </a:prstGeom>
                    <a:grpFill/>
                    <a:ln w="9525">
                      <a:solidFill>
                        <a:schemeClr val="tx1"/>
                      </a:solidFill>
                      <a:round/>
                      <a:headEnd/>
                      <a:tailEnd/>
                    </a:ln>
                    <a:extLst/>
                  </p:spPr>
                  <p:txBody>
                    <a:bodyPr/>
                    <a:lstStyle/>
                    <a:p>
                      <a:endParaRPr lang="en-US"/>
                    </a:p>
                  </p:txBody>
                </p:sp>
                <p:sp>
                  <p:nvSpPr>
                    <p:cNvPr id="1710" name="Line 3376"/>
                    <p:cNvSpPr>
                      <a:spLocks noChangeShapeType="1"/>
                    </p:cNvSpPr>
                    <p:nvPr/>
                  </p:nvSpPr>
                  <p:spPr bwMode="auto">
                    <a:xfrm flipV="1">
                      <a:off x="2755" y="2191"/>
                      <a:ext cx="31" cy="34"/>
                    </a:xfrm>
                    <a:prstGeom prst="line">
                      <a:avLst/>
                    </a:prstGeom>
                    <a:grpFill/>
                    <a:ln w="9525">
                      <a:solidFill>
                        <a:schemeClr val="tx1"/>
                      </a:solidFill>
                      <a:round/>
                      <a:headEnd/>
                      <a:tailEnd/>
                    </a:ln>
                    <a:extLst/>
                  </p:spPr>
                  <p:txBody>
                    <a:bodyPr/>
                    <a:lstStyle/>
                    <a:p>
                      <a:endParaRPr lang="en-US"/>
                    </a:p>
                  </p:txBody>
                </p:sp>
                <p:sp>
                  <p:nvSpPr>
                    <p:cNvPr id="1711" name="Line 3377"/>
                    <p:cNvSpPr>
                      <a:spLocks noChangeShapeType="1"/>
                    </p:cNvSpPr>
                    <p:nvPr/>
                  </p:nvSpPr>
                  <p:spPr bwMode="auto">
                    <a:xfrm>
                      <a:off x="2755" y="2225"/>
                      <a:ext cx="1" cy="102"/>
                    </a:xfrm>
                    <a:prstGeom prst="line">
                      <a:avLst/>
                    </a:prstGeom>
                    <a:grpFill/>
                    <a:ln w="9525">
                      <a:solidFill>
                        <a:schemeClr val="tx1"/>
                      </a:solidFill>
                      <a:round/>
                      <a:headEnd/>
                      <a:tailEnd/>
                    </a:ln>
                    <a:extLst/>
                  </p:spPr>
                  <p:txBody>
                    <a:bodyPr/>
                    <a:lstStyle/>
                    <a:p>
                      <a:endParaRPr lang="en-US"/>
                    </a:p>
                  </p:txBody>
                </p:sp>
              </p:grpSp>
              <p:grpSp>
                <p:nvGrpSpPr>
                  <p:cNvPr id="1638" name="Group 3383"/>
                  <p:cNvGrpSpPr>
                    <a:grpSpLocks/>
                  </p:cNvGrpSpPr>
                  <p:nvPr/>
                </p:nvGrpSpPr>
                <p:grpSpPr bwMode="auto">
                  <a:xfrm>
                    <a:off x="2662" y="2090"/>
                    <a:ext cx="124" cy="136"/>
                    <a:chOff x="2662" y="2090"/>
                    <a:chExt cx="124" cy="136"/>
                  </a:xfrm>
                  <a:grpFill/>
                </p:grpSpPr>
                <p:sp>
                  <p:nvSpPr>
                    <p:cNvPr id="1704" name="Freeform 3379"/>
                    <p:cNvSpPr>
                      <a:spLocks/>
                    </p:cNvSpPr>
                    <p:nvPr/>
                  </p:nvSpPr>
                  <p:spPr bwMode="auto">
                    <a:xfrm>
                      <a:off x="2662" y="2090"/>
                      <a:ext cx="124" cy="136"/>
                    </a:xfrm>
                    <a:custGeom>
                      <a:avLst/>
                      <a:gdLst>
                        <a:gd name="T0" fmla="*/ 62 w 246"/>
                        <a:gd name="T1" fmla="*/ 0 h 273"/>
                        <a:gd name="T2" fmla="*/ 0 w 246"/>
                        <a:gd name="T3" fmla="*/ 69 h 273"/>
                        <a:gd name="T4" fmla="*/ 0 w 246"/>
                        <a:gd name="T5" fmla="*/ 273 h 273"/>
                        <a:gd name="T6" fmla="*/ 186 w 246"/>
                        <a:gd name="T7" fmla="*/ 273 h 273"/>
                        <a:gd name="T8" fmla="*/ 246 w 246"/>
                        <a:gd name="T9" fmla="*/ 206 h 273"/>
                        <a:gd name="T10" fmla="*/ 246 w 246"/>
                        <a:gd name="T11" fmla="*/ 0 h 273"/>
                        <a:gd name="T12" fmla="*/ 62 w 246"/>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6" h="273">
                          <a:moveTo>
                            <a:pt x="62" y="0"/>
                          </a:moveTo>
                          <a:lnTo>
                            <a:pt x="0" y="69"/>
                          </a:lnTo>
                          <a:lnTo>
                            <a:pt x="0" y="273"/>
                          </a:lnTo>
                          <a:lnTo>
                            <a:pt x="186" y="273"/>
                          </a:lnTo>
                          <a:lnTo>
                            <a:pt x="246" y="206"/>
                          </a:lnTo>
                          <a:lnTo>
                            <a:pt x="246" y="0"/>
                          </a:lnTo>
                          <a:lnTo>
                            <a:pt x="62" y="0"/>
                          </a:lnTo>
                          <a:close/>
                        </a:path>
                      </a:pathLst>
                    </a:custGeom>
                    <a:grpFill/>
                    <a:ln w="9525">
                      <a:solidFill>
                        <a:schemeClr val="tx1"/>
                      </a:solidFill>
                      <a:prstDash val="solid"/>
                      <a:round/>
                      <a:headEnd/>
                      <a:tailEnd/>
                    </a:ln>
                  </p:spPr>
                  <p:txBody>
                    <a:bodyPr/>
                    <a:lstStyle/>
                    <a:p>
                      <a:endParaRPr lang="en-US"/>
                    </a:p>
                  </p:txBody>
                </p:sp>
                <p:sp>
                  <p:nvSpPr>
                    <p:cNvPr id="1705" name="Line 3380"/>
                    <p:cNvSpPr>
                      <a:spLocks noChangeShapeType="1"/>
                    </p:cNvSpPr>
                    <p:nvPr/>
                  </p:nvSpPr>
                  <p:spPr bwMode="auto">
                    <a:xfrm flipH="1">
                      <a:off x="2662" y="2124"/>
                      <a:ext cx="93" cy="1"/>
                    </a:xfrm>
                    <a:prstGeom prst="line">
                      <a:avLst/>
                    </a:prstGeom>
                    <a:grpFill/>
                    <a:ln w="9525">
                      <a:solidFill>
                        <a:schemeClr val="tx1"/>
                      </a:solidFill>
                      <a:round/>
                      <a:headEnd/>
                      <a:tailEnd/>
                    </a:ln>
                    <a:extLst/>
                  </p:spPr>
                  <p:txBody>
                    <a:bodyPr/>
                    <a:lstStyle/>
                    <a:p>
                      <a:endParaRPr lang="en-US"/>
                    </a:p>
                  </p:txBody>
                </p:sp>
                <p:sp>
                  <p:nvSpPr>
                    <p:cNvPr id="1706" name="Line 3381"/>
                    <p:cNvSpPr>
                      <a:spLocks noChangeShapeType="1"/>
                    </p:cNvSpPr>
                    <p:nvPr/>
                  </p:nvSpPr>
                  <p:spPr bwMode="auto">
                    <a:xfrm flipV="1">
                      <a:off x="2755" y="2090"/>
                      <a:ext cx="31" cy="34"/>
                    </a:xfrm>
                    <a:prstGeom prst="line">
                      <a:avLst/>
                    </a:prstGeom>
                    <a:grpFill/>
                    <a:ln w="9525">
                      <a:solidFill>
                        <a:schemeClr val="tx1"/>
                      </a:solidFill>
                      <a:round/>
                      <a:headEnd/>
                      <a:tailEnd/>
                    </a:ln>
                    <a:extLst/>
                  </p:spPr>
                  <p:txBody>
                    <a:bodyPr/>
                    <a:lstStyle/>
                    <a:p>
                      <a:endParaRPr lang="en-US"/>
                    </a:p>
                  </p:txBody>
                </p:sp>
                <p:sp>
                  <p:nvSpPr>
                    <p:cNvPr id="1707" name="Line 3382"/>
                    <p:cNvSpPr>
                      <a:spLocks noChangeShapeType="1"/>
                    </p:cNvSpPr>
                    <p:nvPr/>
                  </p:nvSpPr>
                  <p:spPr bwMode="auto">
                    <a:xfrm>
                      <a:off x="2755" y="2124"/>
                      <a:ext cx="1" cy="102"/>
                    </a:xfrm>
                    <a:prstGeom prst="line">
                      <a:avLst/>
                    </a:prstGeom>
                    <a:grpFill/>
                    <a:ln w="9525">
                      <a:solidFill>
                        <a:schemeClr val="tx1"/>
                      </a:solidFill>
                      <a:round/>
                      <a:headEnd/>
                      <a:tailEnd/>
                    </a:ln>
                    <a:extLst/>
                  </p:spPr>
                  <p:txBody>
                    <a:bodyPr/>
                    <a:lstStyle/>
                    <a:p>
                      <a:endParaRPr lang="en-US"/>
                    </a:p>
                  </p:txBody>
                </p:sp>
              </p:grpSp>
              <p:grpSp>
                <p:nvGrpSpPr>
                  <p:cNvPr id="1639" name="Group 3388"/>
                  <p:cNvGrpSpPr>
                    <a:grpSpLocks/>
                  </p:cNvGrpSpPr>
                  <p:nvPr/>
                </p:nvGrpSpPr>
                <p:grpSpPr bwMode="auto">
                  <a:xfrm>
                    <a:off x="2662" y="1989"/>
                    <a:ext cx="124" cy="136"/>
                    <a:chOff x="2662" y="1989"/>
                    <a:chExt cx="124" cy="136"/>
                  </a:xfrm>
                  <a:grpFill/>
                </p:grpSpPr>
                <p:sp>
                  <p:nvSpPr>
                    <p:cNvPr id="1700" name="Freeform 3384"/>
                    <p:cNvSpPr>
                      <a:spLocks/>
                    </p:cNvSpPr>
                    <p:nvPr/>
                  </p:nvSpPr>
                  <p:spPr bwMode="auto">
                    <a:xfrm>
                      <a:off x="2662" y="1989"/>
                      <a:ext cx="124" cy="136"/>
                    </a:xfrm>
                    <a:custGeom>
                      <a:avLst/>
                      <a:gdLst>
                        <a:gd name="T0" fmla="*/ 62 w 246"/>
                        <a:gd name="T1" fmla="*/ 0 h 273"/>
                        <a:gd name="T2" fmla="*/ 0 w 246"/>
                        <a:gd name="T3" fmla="*/ 69 h 273"/>
                        <a:gd name="T4" fmla="*/ 0 w 246"/>
                        <a:gd name="T5" fmla="*/ 273 h 273"/>
                        <a:gd name="T6" fmla="*/ 186 w 246"/>
                        <a:gd name="T7" fmla="*/ 273 h 273"/>
                        <a:gd name="T8" fmla="*/ 246 w 246"/>
                        <a:gd name="T9" fmla="*/ 206 h 273"/>
                        <a:gd name="T10" fmla="*/ 246 w 246"/>
                        <a:gd name="T11" fmla="*/ 0 h 273"/>
                        <a:gd name="T12" fmla="*/ 62 w 246"/>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6" h="273">
                          <a:moveTo>
                            <a:pt x="62" y="0"/>
                          </a:moveTo>
                          <a:lnTo>
                            <a:pt x="0" y="69"/>
                          </a:lnTo>
                          <a:lnTo>
                            <a:pt x="0" y="273"/>
                          </a:lnTo>
                          <a:lnTo>
                            <a:pt x="186" y="273"/>
                          </a:lnTo>
                          <a:lnTo>
                            <a:pt x="246" y="206"/>
                          </a:lnTo>
                          <a:lnTo>
                            <a:pt x="246" y="0"/>
                          </a:lnTo>
                          <a:lnTo>
                            <a:pt x="62" y="0"/>
                          </a:lnTo>
                          <a:close/>
                        </a:path>
                      </a:pathLst>
                    </a:custGeom>
                    <a:grpFill/>
                    <a:ln w="9525">
                      <a:solidFill>
                        <a:schemeClr val="tx1"/>
                      </a:solidFill>
                      <a:prstDash val="solid"/>
                      <a:round/>
                      <a:headEnd/>
                      <a:tailEnd/>
                    </a:ln>
                  </p:spPr>
                  <p:txBody>
                    <a:bodyPr/>
                    <a:lstStyle/>
                    <a:p>
                      <a:endParaRPr lang="en-US"/>
                    </a:p>
                  </p:txBody>
                </p:sp>
                <p:sp>
                  <p:nvSpPr>
                    <p:cNvPr id="1701" name="Line 3385"/>
                    <p:cNvSpPr>
                      <a:spLocks noChangeShapeType="1"/>
                    </p:cNvSpPr>
                    <p:nvPr/>
                  </p:nvSpPr>
                  <p:spPr bwMode="auto">
                    <a:xfrm flipH="1">
                      <a:off x="2662" y="2023"/>
                      <a:ext cx="93" cy="1"/>
                    </a:xfrm>
                    <a:prstGeom prst="line">
                      <a:avLst/>
                    </a:prstGeom>
                    <a:grpFill/>
                    <a:ln w="9525">
                      <a:solidFill>
                        <a:schemeClr val="tx1"/>
                      </a:solidFill>
                      <a:round/>
                      <a:headEnd/>
                      <a:tailEnd/>
                    </a:ln>
                    <a:extLst/>
                  </p:spPr>
                  <p:txBody>
                    <a:bodyPr/>
                    <a:lstStyle/>
                    <a:p>
                      <a:endParaRPr lang="en-US"/>
                    </a:p>
                  </p:txBody>
                </p:sp>
                <p:sp>
                  <p:nvSpPr>
                    <p:cNvPr id="1702" name="Line 3386"/>
                    <p:cNvSpPr>
                      <a:spLocks noChangeShapeType="1"/>
                    </p:cNvSpPr>
                    <p:nvPr/>
                  </p:nvSpPr>
                  <p:spPr bwMode="auto">
                    <a:xfrm flipV="1">
                      <a:off x="2755" y="1989"/>
                      <a:ext cx="31" cy="34"/>
                    </a:xfrm>
                    <a:prstGeom prst="line">
                      <a:avLst/>
                    </a:prstGeom>
                    <a:grpFill/>
                    <a:ln w="9525">
                      <a:solidFill>
                        <a:schemeClr val="tx1"/>
                      </a:solidFill>
                      <a:round/>
                      <a:headEnd/>
                      <a:tailEnd/>
                    </a:ln>
                    <a:extLst/>
                  </p:spPr>
                  <p:txBody>
                    <a:bodyPr/>
                    <a:lstStyle/>
                    <a:p>
                      <a:endParaRPr lang="en-US"/>
                    </a:p>
                  </p:txBody>
                </p:sp>
                <p:sp>
                  <p:nvSpPr>
                    <p:cNvPr id="1703" name="Line 3387"/>
                    <p:cNvSpPr>
                      <a:spLocks noChangeShapeType="1"/>
                    </p:cNvSpPr>
                    <p:nvPr/>
                  </p:nvSpPr>
                  <p:spPr bwMode="auto">
                    <a:xfrm>
                      <a:off x="2755" y="2023"/>
                      <a:ext cx="1" cy="102"/>
                    </a:xfrm>
                    <a:prstGeom prst="line">
                      <a:avLst/>
                    </a:prstGeom>
                    <a:grpFill/>
                    <a:ln w="9525">
                      <a:solidFill>
                        <a:schemeClr val="tx1"/>
                      </a:solidFill>
                      <a:round/>
                      <a:headEnd/>
                      <a:tailEnd/>
                    </a:ln>
                    <a:extLst/>
                  </p:spPr>
                  <p:txBody>
                    <a:bodyPr/>
                    <a:lstStyle/>
                    <a:p>
                      <a:endParaRPr lang="en-US"/>
                    </a:p>
                  </p:txBody>
                </p:sp>
              </p:grpSp>
              <p:grpSp>
                <p:nvGrpSpPr>
                  <p:cNvPr id="1640" name="Group 3393"/>
                  <p:cNvGrpSpPr>
                    <a:grpSpLocks/>
                  </p:cNvGrpSpPr>
                  <p:nvPr/>
                </p:nvGrpSpPr>
                <p:grpSpPr bwMode="auto">
                  <a:xfrm>
                    <a:off x="2758" y="2695"/>
                    <a:ext cx="123" cy="137"/>
                    <a:chOff x="2758" y="2695"/>
                    <a:chExt cx="123" cy="137"/>
                  </a:xfrm>
                  <a:grpFill/>
                </p:grpSpPr>
                <p:sp>
                  <p:nvSpPr>
                    <p:cNvPr id="1696" name="Freeform 3389"/>
                    <p:cNvSpPr>
                      <a:spLocks/>
                    </p:cNvSpPr>
                    <p:nvPr/>
                  </p:nvSpPr>
                  <p:spPr bwMode="auto">
                    <a:xfrm>
                      <a:off x="2758" y="2695"/>
                      <a:ext cx="123" cy="137"/>
                    </a:xfrm>
                    <a:custGeom>
                      <a:avLst/>
                      <a:gdLst>
                        <a:gd name="T0" fmla="*/ 62 w 246"/>
                        <a:gd name="T1" fmla="*/ 0 h 273"/>
                        <a:gd name="T2" fmla="*/ 0 w 246"/>
                        <a:gd name="T3" fmla="*/ 69 h 273"/>
                        <a:gd name="T4" fmla="*/ 0 w 246"/>
                        <a:gd name="T5" fmla="*/ 273 h 273"/>
                        <a:gd name="T6" fmla="*/ 185 w 246"/>
                        <a:gd name="T7" fmla="*/ 273 h 273"/>
                        <a:gd name="T8" fmla="*/ 246 w 246"/>
                        <a:gd name="T9" fmla="*/ 205 h 273"/>
                        <a:gd name="T10" fmla="*/ 246 w 246"/>
                        <a:gd name="T11" fmla="*/ 0 h 273"/>
                        <a:gd name="T12" fmla="*/ 62 w 246"/>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6" h="273">
                          <a:moveTo>
                            <a:pt x="62" y="0"/>
                          </a:moveTo>
                          <a:lnTo>
                            <a:pt x="0" y="69"/>
                          </a:lnTo>
                          <a:lnTo>
                            <a:pt x="0" y="273"/>
                          </a:lnTo>
                          <a:lnTo>
                            <a:pt x="185" y="273"/>
                          </a:lnTo>
                          <a:lnTo>
                            <a:pt x="246" y="205"/>
                          </a:lnTo>
                          <a:lnTo>
                            <a:pt x="246" y="0"/>
                          </a:lnTo>
                          <a:lnTo>
                            <a:pt x="62" y="0"/>
                          </a:lnTo>
                          <a:close/>
                        </a:path>
                      </a:pathLst>
                    </a:custGeom>
                    <a:grpFill/>
                    <a:ln w="9525">
                      <a:solidFill>
                        <a:schemeClr val="tx1"/>
                      </a:solidFill>
                      <a:prstDash val="solid"/>
                      <a:round/>
                      <a:headEnd/>
                      <a:tailEnd/>
                    </a:ln>
                  </p:spPr>
                  <p:txBody>
                    <a:bodyPr/>
                    <a:lstStyle/>
                    <a:p>
                      <a:endParaRPr lang="en-US"/>
                    </a:p>
                  </p:txBody>
                </p:sp>
                <p:sp>
                  <p:nvSpPr>
                    <p:cNvPr id="1697" name="Line 3390"/>
                    <p:cNvSpPr>
                      <a:spLocks noChangeShapeType="1"/>
                    </p:cNvSpPr>
                    <p:nvPr/>
                  </p:nvSpPr>
                  <p:spPr bwMode="auto">
                    <a:xfrm flipH="1">
                      <a:off x="2758" y="2730"/>
                      <a:ext cx="93" cy="1"/>
                    </a:xfrm>
                    <a:prstGeom prst="line">
                      <a:avLst/>
                    </a:prstGeom>
                    <a:grpFill/>
                    <a:ln w="9525">
                      <a:solidFill>
                        <a:schemeClr val="tx1"/>
                      </a:solidFill>
                      <a:round/>
                      <a:headEnd/>
                      <a:tailEnd/>
                    </a:ln>
                    <a:extLst/>
                  </p:spPr>
                  <p:txBody>
                    <a:bodyPr/>
                    <a:lstStyle/>
                    <a:p>
                      <a:endParaRPr lang="en-US"/>
                    </a:p>
                  </p:txBody>
                </p:sp>
                <p:sp>
                  <p:nvSpPr>
                    <p:cNvPr id="1698" name="Line 3391"/>
                    <p:cNvSpPr>
                      <a:spLocks noChangeShapeType="1"/>
                    </p:cNvSpPr>
                    <p:nvPr/>
                  </p:nvSpPr>
                  <p:spPr bwMode="auto">
                    <a:xfrm flipV="1">
                      <a:off x="2851" y="2695"/>
                      <a:ext cx="30" cy="35"/>
                    </a:xfrm>
                    <a:prstGeom prst="line">
                      <a:avLst/>
                    </a:prstGeom>
                    <a:grpFill/>
                    <a:ln w="9525">
                      <a:solidFill>
                        <a:schemeClr val="tx1"/>
                      </a:solidFill>
                      <a:round/>
                      <a:headEnd/>
                      <a:tailEnd/>
                    </a:ln>
                    <a:extLst/>
                  </p:spPr>
                  <p:txBody>
                    <a:bodyPr/>
                    <a:lstStyle/>
                    <a:p>
                      <a:endParaRPr lang="en-US"/>
                    </a:p>
                  </p:txBody>
                </p:sp>
                <p:sp>
                  <p:nvSpPr>
                    <p:cNvPr id="1699" name="Line 3392"/>
                    <p:cNvSpPr>
                      <a:spLocks noChangeShapeType="1"/>
                    </p:cNvSpPr>
                    <p:nvPr/>
                  </p:nvSpPr>
                  <p:spPr bwMode="auto">
                    <a:xfrm>
                      <a:off x="2851" y="2730"/>
                      <a:ext cx="1" cy="102"/>
                    </a:xfrm>
                    <a:prstGeom prst="line">
                      <a:avLst/>
                    </a:prstGeom>
                    <a:grpFill/>
                    <a:ln w="9525">
                      <a:solidFill>
                        <a:schemeClr val="tx1"/>
                      </a:solidFill>
                      <a:round/>
                      <a:headEnd/>
                      <a:tailEnd/>
                    </a:ln>
                    <a:extLst/>
                  </p:spPr>
                  <p:txBody>
                    <a:bodyPr/>
                    <a:lstStyle/>
                    <a:p>
                      <a:endParaRPr lang="en-US"/>
                    </a:p>
                  </p:txBody>
                </p:sp>
              </p:grpSp>
              <p:grpSp>
                <p:nvGrpSpPr>
                  <p:cNvPr id="1641" name="Group 3398"/>
                  <p:cNvGrpSpPr>
                    <a:grpSpLocks/>
                  </p:cNvGrpSpPr>
                  <p:nvPr/>
                </p:nvGrpSpPr>
                <p:grpSpPr bwMode="auto">
                  <a:xfrm>
                    <a:off x="2758" y="2594"/>
                    <a:ext cx="123" cy="137"/>
                    <a:chOff x="2758" y="2594"/>
                    <a:chExt cx="123" cy="137"/>
                  </a:xfrm>
                  <a:grpFill/>
                </p:grpSpPr>
                <p:sp>
                  <p:nvSpPr>
                    <p:cNvPr id="1692" name="Freeform 3394"/>
                    <p:cNvSpPr>
                      <a:spLocks/>
                    </p:cNvSpPr>
                    <p:nvPr/>
                  </p:nvSpPr>
                  <p:spPr bwMode="auto">
                    <a:xfrm>
                      <a:off x="2758" y="2594"/>
                      <a:ext cx="123" cy="137"/>
                    </a:xfrm>
                    <a:custGeom>
                      <a:avLst/>
                      <a:gdLst>
                        <a:gd name="T0" fmla="*/ 62 w 246"/>
                        <a:gd name="T1" fmla="*/ 0 h 273"/>
                        <a:gd name="T2" fmla="*/ 0 w 246"/>
                        <a:gd name="T3" fmla="*/ 69 h 273"/>
                        <a:gd name="T4" fmla="*/ 0 w 246"/>
                        <a:gd name="T5" fmla="*/ 273 h 273"/>
                        <a:gd name="T6" fmla="*/ 185 w 246"/>
                        <a:gd name="T7" fmla="*/ 273 h 273"/>
                        <a:gd name="T8" fmla="*/ 246 w 246"/>
                        <a:gd name="T9" fmla="*/ 205 h 273"/>
                        <a:gd name="T10" fmla="*/ 246 w 246"/>
                        <a:gd name="T11" fmla="*/ 0 h 273"/>
                        <a:gd name="T12" fmla="*/ 62 w 246"/>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6" h="273">
                          <a:moveTo>
                            <a:pt x="62" y="0"/>
                          </a:moveTo>
                          <a:lnTo>
                            <a:pt x="0" y="69"/>
                          </a:lnTo>
                          <a:lnTo>
                            <a:pt x="0" y="273"/>
                          </a:lnTo>
                          <a:lnTo>
                            <a:pt x="185" y="273"/>
                          </a:lnTo>
                          <a:lnTo>
                            <a:pt x="246" y="205"/>
                          </a:lnTo>
                          <a:lnTo>
                            <a:pt x="246" y="0"/>
                          </a:lnTo>
                          <a:lnTo>
                            <a:pt x="62" y="0"/>
                          </a:lnTo>
                          <a:close/>
                        </a:path>
                      </a:pathLst>
                    </a:custGeom>
                    <a:grpFill/>
                    <a:ln w="9525">
                      <a:solidFill>
                        <a:schemeClr val="tx1"/>
                      </a:solidFill>
                      <a:prstDash val="solid"/>
                      <a:round/>
                      <a:headEnd/>
                      <a:tailEnd/>
                    </a:ln>
                  </p:spPr>
                  <p:txBody>
                    <a:bodyPr/>
                    <a:lstStyle/>
                    <a:p>
                      <a:endParaRPr lang="en-US"/>
                    </a:p>
                  </p:txBody>
                </p:sp>
                <p:sp>
                  <p:nvSpPr>
                    <p:cNvPr id="1693" name="Line 3395"/>
                    <p:cNvSpPr>
                      <a:spLocks noChangeShapeType="1"/>
                    </p:cNvSpPr>
                    <p:nvPr/>
                  </p:nvSpPr>
                  <p:spPr bwMode="auto">
                    <a:xfrm flipH="1">
                      <a:off x="2758" y="2629"/>
                      <a:ext cx="93" cy="1"/>
                    </a:xfrm>
                    <a:prstGeom prst="line">
                      <a:avLst/>
                    </a:prstGeom>
                    <a:grpFill/>
                    <a:ln w="9525">
                      <a:solidFill>
                        <a:schemeClr val="tx1"/>
                      </a:solidFill>
                      <a:round/>
                      <a:headEnd/>
                      <a:tailEnd/>
                    </a:ln>
                    <a:extLst/>
                  </p:spPr>
                  <p:txBody>
                    <a:bodyPr/>
                    <a:lstStyle/>
                    <a:p>
                      <a:endParaRPr lang="en-US"/>
                    </a:p>
                  </p:txBody>
                </p:sp>
                <p:sp>
                  <p:nvSpPr>
                    <p:cNvPr id="1694" name="Line 3396"/>
                    <p:cNvSpPr>
                      <a:spLocks noChangeShapeType="1"/>
                    </p:cNvSpPr>
                    <p:nvPr/>
                  </p:nvSpPr>
                  <p:spPr bwMode="auto">
                    <a:xfrm flipV="1">
                      <a:off x="2851" y="2594"/>
                      <a:ext cx="30" cy="35"/>
                    </a:xfrm>
                    <a:prstGeom prst="line">
                      <a:avLst/>
                    </a:prstGeom>
                    <a:grpFill/>
                    <a:ln w="9525">
                      <a:solidFill>
                        <a:schemeClr val="tx1"/>
                      </a:solidFill>
                      <a:round/>
                      <a:headEnd/>
                      <a:tailEnd/>
                    </a:ln>
                    <a:extLst/>
                  </p:spPr>
                  <p:txBody>
                    <a:bodyPr/>
                    <a:lstStyle/>
                    <a:p>
                      <a:endParaRPr lang="en-US"/>
                    </a:p>
                  </p:txBody>
                </p:sp>
                <p:sp>
                  <p:nvSpPr>
                    <p:cNvPr id="1695" name="Line 3397"/>
                    <p:cNvSpPr>
                      <a:spLocks noChangeShapeType="1"/>
                    </p:cNvSpPr>
                    <p:nvPr/>
                  </p:nvSpPr>
                  <p:spPr bwMode="auto">
                    <a:xfrm>
                      <a:off x="2851" y="2629"/>
                      <a:ext cx="1" cy="102"/>
                    </a:xfrm>
                    <a:prstGeom prst="line">
                      <a:avLst/>
                    </a:prstGeom>
                    <a:grpFill/>
                    <a:ln w="9525">
                      <a:solidFill>
                        <a:schemeClr val="tx1"/>
                      </a:solidFill>
                      <a:round/>
                      <a:headEnd/>
                      <a:tailEnd/>
                    </a:ln>
                    <a:extLst/>
                  </p:spPr>
                  <p:txBody>
                    <a:bodyPr/>
                    <a:lstStyle/>
                    <a:p>
                      <a:endParaRPr lang="en-US"/>
                    </a:p>
                  </p:txBody>
                </p:sp>
              </p:grpSp>
              <p:grpSp>
                <p:nvGrpSpPr>
                  <p:cNvPr id="1642" name="Group 3403"/>
                  <p:cNvGrpSpPr>
                    <a:grpSpLocks/>
                  </p:cNvGrpSpPr>
                  <p:nvPr/>
                </p:nvGrpSpPr>
                <p:grpSpPr bwMode="auto">
                  <a:xfrm>
                    <a:off x="2758" y="2493"/>
                    <a:ext cx="123" cy="137"/>
                    <a:chOff x="2758" y="2493"/>
                    <a:chExt cx="123" cy="137"/>
                  </a:xfrm>
                  <a:grpFill/>
                </p:grpSpPr>
                <p:sp>
                  <p:nvSpPr>
                    <p:cNvPr id="1688" name="Freeform 3399"/>
                    <p:cNvSpPr>
                      <a:spLocks/>
                    </p:cNvSpPr>
                    <p:nvPr/>
                  </p:nvSpPr>
                  <p:spPr bwMode="auto">
                    <a:xfrm>
                      <a:off x="2758" y="2493"/>
                      <a:ext cx="123" cy="137"/>
                    </a:xfrm>
                    <a:custGeom>
                      <a:avLst/>
                      <a:gdLst>
                        <a:gd name="T0" fmla="*/ 62 w 246"/>
                        <a:gd name="T1" fmla="*/ 0 h 273"/>
                        <a:gd name="T2" fmla="*/ 0 w 246"/>
                        <a:gd name="T3" fmla="*/ 69 h 273"/>
                        <a:gd name="T4" fmla="*/ 0 w 246"/>
                        <a:gd name="T5" fmla="*/ 273 h 273"/>
                        <a:gd name="T6" fmla="*/ 185 w 246"/>
                        <a:gd name="T7" fmla="*/ 273 h 273"/>
                        <a:gd name="T8" fmla="*/ 246 w 246"/>
                        <a:gd name="T9" fmla="*/ 206 h 273"/>
                        <a:gd name="T10" fmla="*/ 246 w 246"/>
                        <a:gd name="T11" fmla="*/ 0 h 273"/>
                        <a:gd name="T12" fmla="*/ 62 w 246"/>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6" h="273">
                          <a:moveTo>
                            <a:pt x="62" y="0"/>
                          </a:moveTo>
                          <a:lnTo>
                            <a:pt x="0" y="69"/>
                          </a:lnTo>
                          <a:lnTo>
                            <a:pt x="0" y="273"/>
                          </a:lnTo>
                          <a:lnTo>
                            <a:pt x="185" y="273"/>
                          </a:lnTo>
                          <a:lnTo>
                            <a:pt x="246" y="206"/>
                          </a:lnTo>
                          <a:lnTo>
                            <a:pt x="246" y="0"/>
                          </a:lnTo>
                          <a:lnTo>
                            <a:pt x="62" y="0"/>
                          </a:lnTo>
                          <a:close/>
                        </a:path>
                      </a:pathLst>
                    </a:custGeom>
                    <a:grpFill/>
                    <a:ln w="9525">
                      <a:solidFill>
                        <a:schemeClr val="tx1"/>
                      </a:solidFill>
                      <a:prstDash val="solid"/>
                      <a:round/>
                      <a:headEnd/>
                      <a:tailEnd/>
                    </a:ln>
                  </p:spPr>
                  <p:txBody>
                    <a:bodyPr/>
                    <a:lstStyle/>
                    <a:p>
                      <a:endParaRPr lang="en-US"/>
                    </a:p>
                  </p:txBody>
                </p:sp>
                <p:sp>
                  <p:nvSpPr>
                    <p:cNvPr id="1689" name="Line 3400"/>
                    <p:cNvSpPr>
                      <a:spLocks noChangeShapeType="1"/>
                    </p:cNvSpPr>
                    <p:nvPr/>
                  </p:nvSpPr>
                  <p:spPr bwMode="auto">
                    <a:xfrm flipH="1">
                      <a:off x="2758" y="2528"/>
                      <a:ext cx="93" cy="1"/>
                    </a:xfrm>
                    <a:prstGeom prst="line">
                      <a:avLst/>
                    </a:prstGeom>
                    <a:grpFill/>
                    <a:ln w="9525">
                      <a:solidFill>
                        <a:schemeClr val="tx1"/>
                      </a:solidFill>
                      <a:round/>
                      <a:headEnd/>
                      <a:tailEnd/>
                    </a:ln>
                    <a:extLst/>
                  </p:spPr>
                  <p:txBody>
                    <a:bodyPr/>
                    <a:lstStyle/>
                    <a:p>
                      <a:endParaRPr lang="en-US"/>
                    </a:p>
                  </p:txBody>
                </p:sp>
                <p:sp>
                  <p:nvSpPr>
                    <p:cNvPr id="1690" name="Line 3401"/>
                    <p:cNvSpPr>
                      <a:spLocks noChangeShapeType="1"/>
                    </p:cNvSpPr>
                    <p:nvPr/>
                  </p:nvSpPr>
                  <p:spPr bwMode="auto">
                    <a:xfrm flipV="1">
                      <a:off x="2851" y="2493"/>
                      <a:ext cx="30" cy="35"/>
                    </a:xfrm>
                    <a:prstGeom prst="line">
                      <a:avLst/>
                    </a:prstGeom>
                    <a:grpFill/>
                    <a:ln w="9525">
                      <a:solidFill>
                        <a:schemeClr val="tx1"/>
                      </a:solidFill>
                      <a:round/>
                      <a:headEnd/>
                      <a:tailEnd/>
                    </a:ln>
                    <a:extLst/>
                  </p:spPr>
                  <p:txBody>
                    <a:bodyPr/>
                    <a:lstStyle/>
                    <a:p>
                      <a:endParaRPr lang="en-US"/>
                    </a:p>
                  </p:txBody>
                </p:sp>
                <p:sp>
                  <p:nvSpPr>
                    <p:cNvPr id="1691" name="Line 3402"/>
                    <p:cNvSpPr>
                      <a:spLocks noChangeShapeType="1"/>
                    </p:cNvSpPr>
                    <p:nvPr/>
                  </p:nvSpPr>
                  <p:spPr bwMode="auto">
                    <a:xfrm>
                      <a:off x="2851" y="2528"/>
                      <a:ext cx="1" cy="102"/>
                    </a:xfrm>
                    <a:prstGeom prst="line">
                      <a:avLst/>
                    </a:prstGeom>
                    <a:grpFill/>
                    <a:ln w="9525">
                      <a:solidFill>
                        <a:schemeClr val="tx1"/>
                      </a:solidFill>
                      <a:round/>
                      <a:headEnd/>
                      <a:tailEnd/>
                    </a:ln>
                    <a:extLst/>
                  </p:spPr>
                  <p:txBody>
                    <a:bodyPr/>
                    <a:lstStyle/>
                    <a:p>
                      <a:endParaRPr lang="en-US"/>
                    </a:p>
                  </p:txBody>
                </p:sp>
              </p:grpSp>
              <p:grpSp>
                <p:nvGrpSpPr>
                  <p:cNvPr id="1643" name="Group 3408"/>
                  <p:cNvGrpSpPr>
                    <a:grpSpLocks/>
                  </p:cNvGrpSpPr>
                  <p:nvPr/>
                </p:nvGrpSpPr>
                <p:grpSpPr bwMode="auto">
                  <a:xfrm>
                    <a:off x="2758" y="2392"/>
                    <a:ext cx="123" cy="137"/>
                    <a:chOff x="2758" y="2392"/>
                    <a:chExt cx="123" cy="137"/>
                  </a:xfrm>
                  <a:grpFill/>
                </p:grpSpPr>
                <p:sp>
                  <p:nvSpPr>
                    <p:cNvPr id="1684" name="Freeform 3404"/>
                    <p:cNvSpPr>
                      <a:spLocks/>
                    </p:cNvSpPr>
                    <p:nvPr/>
                  </p:nvSpPr>
                  <p:spPr bwMode="auto">
                    <a:xfrm>
                      <a:off x="2758" y="2392"/>
                      <a:ext cx="123" cy="137"/>
                    </a:xfrm>
                    <a:custGeom>
                      <a:avLst/>
                      <a:gdLst>
                        <a:gd name="T0" fmla="*/ 62 w 246"/>
                        <a:gd name="T1" fmla="*/ 0 h 273"/>
                        <a:gd name="T2" fmla="*/ 0 w 246"/>
                        <a:gd name="T3" fmla="*/ 69 h 273"/>
                        <a:gd name="T4" fmla="*/ 0 w 246"/>
                        <a:gd name="T5" fmla="*/ 273 h 273"/>
                        <a:gd name="T6" fmla="*/ 185 w 246"/>
                        <a:gd name="T7" fmla="*/ 273 h 273"/>
                        <a:gd name="T8" fmla="*/ 246 w 246"/>
                        <a:gd name="T9" fmla="*/ 206 h 273"/>
                        <a:gd name="T10" fmla="*/ 246 w 246"/>
                        <a:gd name="T11" fmla="*/ 0 h 273"/>
                        <a:gd name="T12" fmla="*/ 62 w 246"/>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6" h="273">
                          <a:moveTo>
                            <a:pt x="62" y="0"/>
                          </a:moveTo>
                          <a:lnTo>
                            <a:pt x="0" y="69"/>
                          </a:lnTo>
                          <a:lnTo>
                            <a:pt x="0" y="273"/>
                          </a:lnTo>
                          <a:lnTo>
                            <a:pt x="185" y="273"/>
                          </a:lnTo>
                          <a:lnTo>
                            <a:pt x="246" y="206"/>
                          </a:lnTo>
                          <a:lnTo>
                            <a:pt x="246" y="0"/>
                          </a:lnTo>
                          <a:lnTo>
                            <a:pt x="62" y="0"/>
                          </a:lnTo>
                          <a:close/>
                        </a:path>
                      </a:pathLst>
                    </a:custGeom>
                    <a:grpFill/>
                    <a:ln w="9525">
                      <a:solidFill>
                        <a:schemeClr val="tx1"/>
                      </a:solidFill>
                      <a:prstDash val="solid"/>
                      <a:round/>
                      <a:headEnd/>
                      <a:tailEnd/>
                    </a:ln>
                  </p:spPr>
                  <p:txBody>
                    <a:bodyPr/>
                    <a:lstStyle/>
                    <a:p>
                      <a:endParaRPr lang="en-US"/>
                    </a:p>
                  </p:txBody>
                </p:sp>
                <p:sp>
                  <p:nvSpPr>
                    <p:cNvPr id="1685" name="Line 3405"/>
                    <p:cNvSpPr>
                      <a:spLocks noChangeShapeType="1"/>
                    </p:cNvSpPr>
                    <p:nvPr/>
                  </p:nvSpPr>
                  <p:spPr bwMode="auto">
                    <a:xfrm flipH="1">
                      <a:off x="2758" y="2427"/>
                      <a:ext cx="93" cy="1"/>
                    </a:xfrm>
                    <a:prstGeom prst="line">
                      <a:avLst/>
                    </a:prstGeom>
                    <a:grpFill/>
                    <a:ln w="9525">
                      <a:solidFill>
                        <a:schemeClr val="tx1"/>
                      </a:solidFill>
                      <a:round/>
                      <a:headEnd/>
                      <a:tailEnd/>
                    </a:ln>
                    <a:extLst/>
                  </p:spPr>
                  <p:txBody>
                    <a:bodyPr/>
                    <a:lstStyle/>
                    <a:p>
                      <a:endParaRPr lang="en-US"/>
                    </a:p>
                  </p:txBody>
                </p:sp>
                <p:sp>
                  <p:nvSpPr>
                    <p:cNvPr id="1686" name="Line 3406"/>
                    <p:cNvSpPr>
                      <a:spLocks noChangeShapeType="1"/>
                    </p:cNvSpPr>
                    <p:nvPr/>
                  </p:nvSpPr>
                  <p:spPr bwMode="auto">
                    <a:xfrm flipV="1">
                      <a:off x="2851" y="2392"/>
                      <a:ext cx="30" cy="35"/>
                    </a:xfrm>
                    <a:prstGeom prst="line">
                      <a:avLst/>
                    </a:prstGeom>
                    <a:grpFill/>
                    <a:ln w="9525">
                      <a:solidFill>
                        <a:schemeClr val="tx1"/>
                      </a:solidFill>
                      <a:round/>
                      <a:headEnd/>
                      <a:tailEnd/>
                    </a:ln>
                    <a:extLst/>
                  </p:spPr>
                  <p:txBody>
                    <a:bodyPr/>
                    <a:lstStyle/>
                    <a:p>
                      <a:endParaRPr lang="en-US"/>
                    </a:p>
                  </p:txBody>
                </p:sp>
                <p:sp>
                  <p:nvSpPr>
                    <p:cNvPr id="1687" name="Line 3407"/>
                    <p:cNvSpPr>
                      <a:spLocks noChangeShapeType="1"/>
                    </p:cNvSpPr>
                    <p:nvPr/>
                  </p:nvSpPr>
                  <p:spPr bwMode="auto">
                    <a:xfrm>
                      <a:off x="2851" y="2427"/>
                      <a:ext cx="1" cy="102"/>
                    </a:xfrm>
                    <a:prstGeom prst="line">
                      <a:avLst/>
                    </a:prstGeom>
                    <a:grpFill/>
                    <a:ln w="9525">
                      <a:solidFill>
                        <a:schemeClr val="tx1"/>
                      </a:solidFill>
                      <a:round/>
                      <a:headEnd/>
                      <a:tailEnd/>
                    </a:ln>
                    <a:extLst/>
                  </p:spPr>
                  <p:txBody>
                    <a:bodyPr/>
                    <a:lstStyle/>
                    <a:p>
                      <a:endParaRPr lang="en-US"/>
                    </a:p>
                  </p:txBody>
                </p:sp>
              </p:grpSp>
              <p:grpSp>
                <p:nvGrpSpPr>
                  <p:cNvPr id="1644" name="Group 3413"/>
                  <p:cNvGrpSpPr>
                    <a:grpSpLocks/>
                  </p:cNvGrpSpPr>
                  <p:nvPr/>
                </p:nvGrpSpPr>
                <p:grpSpPr bwMode="auto">
                  <a:xfrm>
                    <a:off x="2758" y="2292"/>
                    <a:ext cx="123" cy="136"/>
                    <a:chOff x="2758" y="2292"/>
                    <a:chExt cx="123" cy="136"/>
                  </a:xfrm>
                  <a:grpFill/>
                </p:grpSpPr>
                <p:sp>
                  <p:nvSpPr>
                    <p:cNvPr id="1680" name="Freeform 3409"/>
                    <p:cNvSpPr>
                      <a:spLocks/>
                    </p:cNvSpPr>
                    <p:nvPr/>
                  </p:nvSpPr>
                  <p:spPr bwMode="auto">
                    <a:xfrm>
                      <a:off x="2758" y="2292"/>
                      <a:ext cx="123" cy="136"/>
                    </a:xfrm>
                    <a:custGeom>
                      <a:avLst/>
                      <a:gdLst>
                        <a:gd name="T0" fmla="*/ 62 w 246"/>
                        <a:gd name="T1" fmla="*/ 0 h 273"/>
                        <a:gd name="T2" fmla="*/ 0 w 246"/>
                        <a:gd name="T3" fmla="*/ 69 h 273"/>
                        <a:gd name="T4" fmla="*/ 0 w 246"/>
                        <a:gd name="T5" fmla="*/ 273 h 273"/>
                        <a:gd name="T6" fmla="*/ 185 w 246"/>
                        <a:gd name="T7" fmla="*/ 273 h 273"/>
                        <a:gd name="T8" fmla="*/ 246 w 246"/>
                        <a:gd name="T9" fmla="*/ 206 h 273"/>
                        <a:gd name="T10" fmla="*/ 246 w 246"/>
                        <a:gd name="T11" fmla="*/ 0 h 273"/>
                        <a:gd name="T12" fmla="*/ 62 w 246"/>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6" h="273">
                          <a:moveTo>
                            <a:pt x="62" y="0"/>
                          </a:moveTo>
                          <a:lnTo>
                            <a:pt x="0" y="69"/>
                          </a:lnTo>
                          <a:lnTo>
                            <a:pt x="0" y="273"/>
                          </a:lnTo>
                          <a:lnTo>
                            <a:pt x="185" y="273"/>
                          </a:lnTo>
                          <a:lnTo>
                            <a:pt x="246" y="206"/>
                          </a:lnTo>
                          <a:lnTo>
                            <a:pt x="246" y="0"/>
                          </a:lnTo>
                          <a:lnTo>
                            <a:pt x="62" y="0"/>
                          </a:lnTo>
                          <a:close/>
                        </a:path>
                      </a:pathLst>
                    </a:custGeom>
                    <a:grpFill/>
                    <a:ln w="9525">
                      <a:solidFill>
                        <a:schemeClr val="tx1"/>
                      </a:solidFill>
                      <a:prstDash val="solid"/>
                      <a:round/>
                      <a:headEnd/>
                      <a:tailEnd/>
                    </a:ln>
                  </p:spPr>
                  <p:txBody>
                    <a:bodyPr/>
                    <a:lstStyle/>
                    <a:p>
                      <a:endParaRPr lang="en-US"/>
                    </a:p>
                  </p:txBody>
                </p:sp>
                <p:sp>
                  <p:nvSpPr>
                    <p:cNvPr id="1681" name="Line 3410"/>
                    <p:cNvSpPr>
                      <a:spLocks noChangeShapeType="1"/>
                    </p:cNvSpPr>
                    <p:nvPr/>
                  </p:nvSpPr>
                  <p:spPr bwMode="auto">
                    <a:xfrm flipH="1">
                      <a:off x="2758" y="2326"/>
                      <a:ext cx="93" cy="1"/>
                    </a:xfrm>
                    <a:prstGeom prst="line">
                      <a:avLst/>
                    </a:prstGeom>
                    <a:grpFill/>
                    <a:ln w="9525">
                      <a:solidFill>
                        <a:schemeClr val="tx1"/>
                      </a:solidFill>
                      <a:round/>
                      <a:headEnd/>
                      <a:tailEnd/>
                    </a:ln>
                    <a:extLst/>
                  </p:spPr>
                  <p:txBody>
                    <a:bodyPr/>
                    <a:lstStyle/>
                    <a:p>
                      <a:endParaRPr lang="en-US"/>
                    </a:p>
                  </p:txBody>
                </p:sp>
                <p:sp>
                  <p:nvSpPr>
                    <p:cNvPr id="1682" name="Line 3411"/>
                    <p:cNvSpPr>
                      <a:spLocks noChangeShapeType="1"/>
                    </p:cNvSpPr>
                    <p:nvPr/>
                  </p:nvSpPr>
                  <p:spPr bwMode="auto">
                    <a:xfrm flipV="1">
                      <a:off x="2851" y="2292"/>
                      <a:ext cx="30" cy="34"/>
                    </a:xfrm>
                    <a:prstGeom prst="line">
                      <a:avLst/>
                    </a:prstGeom>
                    <a:grpFill/>
                    <a:ln w="9525">
                      <a:solidFill>
                        <a:schemeClr val="tx1"/>
                      </a:solidFill>
                      <a:round/>
                      <a:headEnd/>
                      <a:tailEnd/>
                    </a:ln>
                    <a:extLst/>
                  </p:spPr>
                  <p:txBody>
                    <a:bodyPr/>
                    <a:lstStyle/>
                    <a:p>
                      <a:endParaRPr lang="en-US"/>
                    </a:p>
                  </p:txBody>
                </p:sp>
                <p:sp>
                  <p:nvSpPr>
                    <p:cNvPr id="1683" name="Line 3412"/>
                    <p:cNvSpPr>
                      <a:spLocks noChangeShapeType="1"/>
                    </p:cNvSpPr>
                    <p:nvPr/>
                  </p:nvSpPr>
                  <p:spPr bwMode="auto">
                    <a:xfrm>
                      <a:off x="2851" y="2326"/>
                      <a:ext cx="1" cy="102"/>
                    </a:xfrm>
                    <a:prstGeom prst="line">
                      <a:avLst/>
                    </a:prstGeom>
                    <a:grpFill/>
                    <a:ln w="9525">
                      <a:solidFill>
                        <a:schemeClr val="tx1"/>
                      </a:solidFill>
                      <a:round/>
                      <a:headEnd/>
                      <a:tailEnd/>
                    </a:ln>
                    <a:extLst/>
                  </p:spPr>
                  <p:txBody>
                    <a:bodyPr/>
                    <a:lstStyle/>
                    <a:p>
                      <a:endParaRPr lang="en-US"/>
                    </a:p>
                  </p:txBody>
                </p:sp>
              </p:grpSp>
              <p:grpSp>
                <p:nvGrpSpPr>
                  <p:cNvPr id="1645" name="Group 3418"/>
                  <p:cNvGrpSpPr>
                    <a:grpSpLocks/>
                  </p:cNvGrpSpPr>
                  <p:nvPr/>
                </p:nvGrpSpPr>
                <p:grpSpPr bwMode="auto">
                  <a:xfrm>
                    <a:off x="2758" y="2191"/>
                    <a:ext cx="123" cy="136"/>
                    <a:chOff x="2758" y="2191"/>
                    <a:chExt cx="123" cy="136"/>
                  </a:xfrm>
                  <a:grpFill/>
                </p:grpSpPr>
                <p:sp>
                  <p:nvSpPr>
                    <p:cNvPr id="1676" name="Freeform 3414"/>
                    <p:cNvSpPr>
                      <a:spLocks/>
                    </p:cNvSpPr>
                    <p:nvPr/>
                  </p:nvSpPr>
                  <p:spPr bwMode="auto">
                    <a:xfrm>
                      <a:off x="2758" y="2191"/>
                      <a:ext cx="123" cy="136"/>
                    </a:xfrm>
                    <a:custGeom>
                      <a:avLst/>
                      <a:gdLst>
                        <a:gd name="T0" fmla="*/ 62 w 246"/>
                        <a:gd name="T1" fmla="*/ 0 h 273"/>
                        <a:gd name="T2" fmla="*/ 0 w 246"/>
                        <a:gd name="T3" fmla="*/ 69 h 273"/>
                        <a:gd name="T4" fmla="*/ 0 w 246"/>
                        <a:gd name="T5" fmla="*/ 273 h 273"/>
                        <a:gd name="T6" fmla="*/ 185 w 246"/>
                        <a:gd name="T7" fmla="*/ 273 h 273"/>
                        <a:gd name="T8" fmla="*/ 246 w 246"/>
                        <a:gd name="T9" fmla="*/ 206 h 273"/>
                        <a:gd name="T10" fmla="*/ 246 w 246"/>
                        <a:gd name="T11" fmla="*/ 0 h 273"/>
                        <a:gd name="T12" fmla="*/ 62 w 246"/>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6" h="273">
                          <a:moveTo>
                            <a:pt x="62" y="0"/>
                          </a:moveTo>
                          <a:lnTo>
                            <a:pt x="0" y="69"/>
                          </a:lnTo>
                          <a:lnTo>
                            <a:pt x="0" y="273"/>
                          </a:lnTo>
                          <a:lnTo>
                            <a:pt x="185" y="273"/>
                          </a:lnTo>
                          <a:lnTo>
                            <a:pt x="246" y="206"/>
                          </a:lnTo>
                          <a:lnTo>
                            <a:pt x="246" y="0"/>
                          </a:lnTo>
                          <a:lnTo>
                            <a:pt x="62" y="0"/>
                          </a:lnTo>
                          <a:close/>
                        </a:path>
                      </a:pathLst>
                    </a:custGeom>
                    <a:grpFill/>
                    <a:ln w="9525">
                      <a:solidFill>
                        <a:schemeClr val="tx1"/>
                      </a:solidFill>
                      <a:prstDash val="solid"/>
                      <a:round/>
                      <a:headEnd/>
                      <a:tailEnd/>
                    </a:ln>
                  </p:spPr>
                  <p:txBody>
                    <a:bodyPr/>
                    <a:lstStyle/>
                    <a:p>
                      <a:endParaRPr lang="en-US"/>
                    </a:p>
                  </p:txBody>
                </p:sp>
                <p:sp>
                  <p:nvSpPr>
                    <p:cNvPr id="1677" name="Line 3415"/>
                    <p:cNvSpPr>
                      <a:spLocks noChangeShapeType="1"/>
                    </p:cNvSpPr>
                    <p:nvPr/>
                  </p:nvSpPr>
                  <p:spPr bwMode="auto">
                    <a:xfrm flipH="1">
                      <a:off x="2758" y="2225"/>
                      <a:ext cx="93" cy="1"/>
                    </a:xfrm>
                    <a:prstGeom prst="line">
                      <a:avLst/>
                    </a:prstGeom>
                    <a:grpFill/>
                    <a:ln w="9525">
                      <a:solidFill>
                        <a:schemeClr val="tx1"/>
                      </a:solidFill>
                      <a:round/>
                      <a:headEnd/>
                      <a:tailEnd/>
                    </a:ln>
                    <a:extLst/>
                  </p:spPr>
                  <p:txBody>
                    <a:bodyPr/>
                    <a:lstStyle/>
                    <a:p>
                      <a:endParaRPr lang="en-US"/>
                    </a:p>
                  </p:txBody>
                </p:sp>
                <p:sp>
                  <p:nvSpPr>
                    <p:cNvPr id="1678" name="Line 3416"/>
                    <p:cNvSpPr>
                      <a:spLocks noChangeShapeType="1"/>
                    </p:cNvSpPr>
                    <p:nvPr/>
                  </p:nvSpPr>
                  <p:spPr bwMode="auto">
                    <a:xfrm flipV="1">
                      <a:off x="2851" y="2191"/>
                      <a:ext cx="30" cy="34"/>
                    </a:xfrm>
                    <a:prstGeom prst="line">
                      <a:avLst/>
                    </a:prstGeom>
                    <a:grpFill/>
                    <a:ln w="9525">
                      <a:solidFill>
                        <a:schemeClr val="tx1"/>
                      </a:solidFill>
                      <a:round/>
                      <a:headEnd/>
                      <a:tailEnd/>
                    </a:ln>
                    <a:extLst/>
                  </p:spPr>
                  <p:txBody>
                    <a:bodyPr/>
                    <a:lstStyle/>
                    <a:p>
                      <a:endParaRPr lang="en-US"/>
                    </a:p>
                  </p:txBody>
                </p:sp>
                <p:sp>
                  <p:nvSpPr>
                    <p:cNvPr id="1679" name="Line 3417"/>
                    <p:cNvSpPr>
                      <a:spLocks noChangeShapeType="1"/>
                    </p:cNvSpPr>
                    <p:nvPr/>
                  </p:nvSpPr>
                  <p:spPr bwMode="auto">
                    <a:xfrm>
                      <a:off x="2851" y="2225"/>
                      <a:ext cx="1" cy="102"/>
                    </a:xfrm>
                    <a:prstGeom prst="line">
                      <a:avLst/>
                    </a:prstGeom>
                    <a:grpFill/>
                    <a:ln w="9525">
                      <a:solidFill>
                        <a:schemeClr val="tx1"/>
                      </a:solidFill>
                      <a:round/>
                      <a:headEnd/>
                      <a:tailEnd/>
                    </a:ln>
                    <a:extLst/>
                  </p:spPr>
                  <p:txBody>
                    <a:bodyPr/>
                    <a:lstStyle/>
                    <a:p>
                      <a:endParaRPr lang="en-US"/>
                    </a:p>
                  </p:txBody>
                </p:sp>
              </p:grpSp>
              <p:grpSp>
                <p:nvGrpSpPr>
                  <p:cNvPr id="1646" name="Group 3423"/>
                  <p:cNvGrpSpPr>
                    <a:grpSpLocks/>
                  </p:cNvGrpSpPr>
                  <p:nvPr/>
                </p:nvGrpSpPr>
                <p:grpSpPr bwMode="auto">
                  <a:xfrm>
                    <a:off x="2758" y="2090"/>
                    <a:ext cx="123" cy="136"/>
                    <a:chOff x="2758" y="2090"/>
                    <a:chExt cx="123" cy="136"/>
                  </a:xfrm>
                  <a:grpFill/>
                </p:grpSpPr>
                <p:sp>
                  <p:nvSpPr>
                    <p:cNvPr id="1672" name="Freeform 3419"/>
                    <p:cNvSpPr>
                      <a:spLocks/>
                    </p:cNvSpPr>
                    <p:nvPr/>
                  </p:nvSpPr>
                  <p:spPr bwMode="auto">
                    <a:xfrm>
                      <a:off x="2758" y="2090"/>
                      <a:ext cx="123" cy="136"/>
                    </a:xfrm>
                    <a:custGeom>
                      <a:avLst/>
                      <a:gdLst>
                        <a:gd name="T0" fmla="*/ 62 w 246"/>
                        <a:gd name="T1" fmla="*/ 0 h 273"/>
                        <a:gd name="T2" fmla="*/ 0 w 246"/>
                        <a:gd name="T3" fmla="*/ 69 h 273"/>
                        <a:gd name="T4" fmla="*/ 0 w 246"/>
                        <a:gd name="T5" fmla="*/ 273 h 273"/>
                        <a:gd name="T6" fmla="*/ 185 w 246"/>
                        <a:gd name="T7" fmla="*/ 273 h 273"/>
                        <a:gd name="T8" fmla="*/ 246 w 246"/>
                        <a:gd name="T9" fmla="*/ 206 h 273"/>
                        <a:gd name="T10" fmla="*/ 246 w 246"/>
                        <a:gd name="T11" fmla="*/ 0 h 273"/>
                        <a:gd name="T12" fmla="*/ 62 w 246"/>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6" h="273">
                          <a:moveTo>
                            <a:pt x="62" y="0"/>
                          </a:moveTo>
                          <a:lnTo>
                            <a:pt x="0" y="69"/>
                          </a:lnTo>
                          <a:lnTo>
                            <a:pt x="0" y="273"/>
                          </a:lnTo>
                          <a:lnTo>
                            <a:pt x="185" y="273"/>
                          </a:lnTo>
                          <a:lnTo>
                            <a:pt x="246" y="206"/>
                          </a:lnTo>
                          <a:lnTo>
                            <a:pt x="246" y="0"/>
                          </a:lnTo>
                          <a:lnTo>
                            <a:pt x="62" y="0"/>
                          </a:lnTo>
                          <a:close/>
                        </a:path>
                      </a:pathLst>
                    </a:custGeom>
                    <a:grpFill/>
                    <a:ln w="9525">
                      <a:solidFill>
                        <a:schemeClr val="tx1"/>
                      </a:solidFill>
                      <a:prstDash val="solid"/>
                      <a:round/>
                      <a:headEnd/>
                      <a:tailEnd/>
                    </a:ln>
                  </p:spPr>
                  <p:txBody>
                    <a:bodyPr/>
                    <a:lstStyle/>
                    <a:p>
                      <a:endParaRPr lang="en-US"/>
                    </a:p>
                  </p:txBody>
                </p:sp>
                <p:sp>
                  <p:nvSpPr>
                    <p:cNvPr id="1673" name="Line 3420"/>
                    <p:cNvSpPr>
                      <a:spLocks noChangeShapeType="1"/>
                    </p:cNvSpPr>
                    <p:nvPr/>
                  </p:nvSpPr>
                  <p:spPr bwMode="auto">
                    <a:xfrm flipH="1">
                      <a:off x="2758" y="2124"/>
                      <a:ext cx="93" cy="1"/>
                    </a:xfrm>
                    <a:prstGeom prst="line">
                      <a:avLst/>
                    </a:prstGeom>
                    <a:grpFill/>
                    <a:ln w="9525">
                      <a:solidFill>
                        <a:schemeClr val="tx1"/>
                      </a:solidFill>
                      <a:round/>
                      <a:headEnd/>
                      <a:tailEnd/>
                    </a:ln>
                    <a:extLst/>
                  </p:spPr>
                  <p:txBody>
                    <a:bodyPr/>
                    <a:lstStyle/>
                    <a:p>
                      <a:endParaRPr lang="en-US"/>
                    </a:p>
                  </p:txBody>
                </p:sp>
                <p:sp>
                  <p:nvSpPr>
                    <p:cNvPr id="1674" name="Line 3421"/>
                    <p:cNvSpPr>
                      <a:spLocks noChangeShapeType="1"/>
                    </p:cNvSpPr>
                    <p:nvPr/>
                  </p:nvSpPr>
                  <p:spPr bwMode="auto">
                    <a:xfrm flipV="1">
                      <a:off x="2851" y="2090"/>
                      <a:ext cx="30" cy="34"/>
                    </a:xfrm>
                    <a:prstGeom prst="line">
                      <a:avLst/>
                    </a:prstGeom>
                    <a:grpFill/>
                    <a:ln w="9525">
                      <a:solidFill>
                        <a:schemeClr val="tx1"/>
                      </a:solidFill>
                      <a:round/>
                      <a:headEnd/>
                      <a:tailEnd/>
                    </a:ln>
                    <a:extLst/>
                  </p:spPr>
                  <p:txBody>
                    <a:bodyPr/>
                    <a:lstStyle/>
                    <a:p>
                      <a:endParaRPr lang="en-US"/>
                    </a:p>
                  </p:txBody>
                </p:sp>
                <p:sp>
                  <p:nvSpPr>
                    <p:cNvPr id="1675" name="Line 3422"/>
                    <p:cNvSpPr>
                      <a:spLocks noChangeShapeType="1"/>
                    </p:cNvSpPr>
                    <p:nvPr/>
                  </p:nvSpPr>
                  <p:spPr bwMode="auto">
                    <a:xfrm>
                      <a:off x="2851" y="2124"/>
                      <a:ext cx="1" cy="102"/>
                    </a:xfrm>
                    <a:prstGeom prst="line">
                      <a:avLst/>
                    </a:prstGeom>
                    <a:grpFill/>
                    <a:ln w="9525">
                      <a:solidFill>
                        <a:schemeClr val="tx1"/>
                      </a:solidFill>
                      <a:round/>
                      <a:headEnd/>
                      <a:tailEnd/>
                    </a:ln>
                    <a:extLst/>
                  </p:spPr>
                  <p:txBody>
                    <a:bodyPr/>
                    <a:lstStyle/>
                    <a:p>
                      <a:endParaRPr lang="en-US"/>
                    </a:p>
                  </p:txBody>
                </p:sp>
              </p:grpSp>
              <p:grpSp>
                <p:nvGrpSpPr>
                  <p:cNvPr id="1647" name="Group 3428"/>
                  <p:cNvGrpSpPr>
                    <a:grpSpLocks/>
                  </p:cNvGrpSpPr>
                  <p:nvPr/>
                </p:nvGrpSpPr>
                <p:grpSpPr bwMode="auto">
                  <a:xfrm>
                    <a:off x="2758" y="1989"/>
                    <a:ext cx="123" cy="136"/>
                    <a:chOff x="2758" y="1989"/>
                    <a:chExt cx="123" cy="136"/>
                  </a:xfrm>
                  <a:grpFill/>
                </p:grpSpPr>
                <p:sp>
                  <p:nvSpPr>
                    <p:cNvPr id="1668" name="Freeform 3424"/>
                    <p:cNvSpPr>
                      <a:spLocks/>
                    </p:cNvSpPr>
                    <p:nvPr/>
                  </p:nvSpPr>
                  <p:spPr bwMode="auto">
                    <a:xfrm>
                      <a:off x="2758" y="1989"/>
                      <a:ext cx="123" cy="136"/>
                    </a:xfrm>
                    <a:custGeom>
                      <a:avLst/>
                      <a:gdLst>
                        <a:gd name="T0" fmla="*/ 62 w 246"/>
                        <a:gd name="T1" fmla="*/ 0 h 273"/>
                        <a:gd name="T2" fmla="*/ 0 w 246"/>
                        <a:gd name="T3" fmla="*/ 69 h 273"/>
                        <a:gd name="T4" fmla="*/ 0 w 246"/>
                        <a:gd name="T5" fmla="*/ 273 h 273"/>
                        <a:gd name="T6" fmla="*/ 185 w 246"/>
                        <a:gd name="T7" fmla="*/ 273 h 273"/>
                        <a:gd name="T8" fmla="*/ 246 w 246"/>
                        <a:gd name="T9" fmla="*/ 206 h 273"/>
                        <a:gd name="T10" fmla="*/ 246 w 246"/>
                        <a:gd name="T11" fmla="*/ 0 h 273"/>
                        <a:gd name="T12" fmla="*/ 62 w 246"/>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6" h="273">
                          <a:moveTo>
                            <a:pt x="62" y="0"/>
                          </a:moveTo>
                          <a:lnTo>
                            <a:pt x="0" y="69"/>
                          </a:lnTo>
                          <a:lnTo>
                            <a:pt x="0" y="273"/>
                          </a:lnTo>
                          <a:lnTo>
                            <a:pt x="185" y="273"/>
                          </a:lnTo>
                          <a:lnTo>
                            <a:pt x="246" y="206"/>
                          </a:lnTo>
                          <a:lnTo>
                            <a:pt x="246" y="0"/>
                          </a:lnTo>
                          <a:lnTo>
                            <a:pt x="62" y="0"/>
                          </a:lnTo>
                          <a:close/>
                        </a:path>
                      </a:pathLst>
                    </a:custGeom>
                    <a:grpFill/>
                    <a:ln w="9525">
                      <a:solidFill>
                        <a:schemeClr val="tx1"/>
                      </a:solidFill>
                      <a:prstDash val="solid"/>
                      <a:round/>
                      <a:headEnd/>
                      <a:tailEnd/>
                    </a:ln>
                  </p:spPr>
                  <p:txBody>
                    <a:bodyPr/>
                    <a:lstStyle/>
                    <a:p>
                      <a:endParaRPr lang="en-US"/>
                    </a:p>
                  </p:txBody>
                </p:sp>
                <p:sp>
                  <p:nvSpPr>
                    <p:cNvPr id="1669" name="Line 3425"/>
                    <p:cNvSpPr>
                      <a:spLocks noChangeShapeType="1"/>
                    </p:cNvSpPr>
                    <p:nvPr/>
                  </p:nvSpPr>
                  <p:spPr bwMode="auto">
                    <a:xfrm flipH="1">
                      <a:off x="2758" y="2023"/>
                      <a:ext cx="93" cy="1"/>
                    </a:xfrm>
                    <a:prstGeom prst="line">
                      <a:avLst/>
                    </a:prstGeom>
                    <a:grpFill/>
                    <a:ln w="9525">
                      <a:solidFill>
                        <a:schemeClr val="tx1"/>
                      </a:solidFill>
                      <a:round/>
                      <a:headEnd/>
                      <a:tailEnd/>
                    </a:ln>
                    <a:extLst/>
                  </p:spPr>
                  <p:txBody>
                    <a:bodyPr/>
                    <a:lstStyle/>
                    <a:p>
                      <a:endParaRPr lang="en-US"/>
                    </a:p>
                  </p:txBody>
                </p:sp>
                <p:sp>
                  <p:nvSpPr>
                    <p:cNvPr id="1670" name="Line 3426"/>
                    <p:cNvSpPr>
                      <a:spLocks noChangeShapeType="1"/>
                    </p:cNvSpPr>
                    <p:nvPr/>
                  </p:nvSpPr>
                  <p:spPr bwMode="auto">
                    <a:xfrm flipV="1">
                      <a:off x="2851" y="1989"/>
                      <a:ext cx="30" cy="34"/>
                    </a:xfrm>
                    <a:prstGeom prst="line">
                      <a:avLst/>
                    </a:prstGeom>
                    <a:grpFill/>
                    <a:ln w="9525">
                      <a:solidFill>
                        <a:schemeClr val="tx1"/>
                      </a:solidFill>
                      <a:round/>
                      <a:headEnd/>
                      <a:tailEnd/>
                    </a:ln>
                    <a:extLst/>
                  </p:spPr>
                  <p:txBody>
                    <a:bodyPr/>
                    <a:lstStyle/>
                    <a:p>
                      <a:endParaRPr lang="en-US"/>
                    </a:p>
                  </p:txBody>
                </p:sp>
                <p:sp>
                  <p:nvSpPr>
                    <p:cNvPr id="1671" name="Line 3427"/>
                    <p:cNvSpPr>
                      <a:spLocks noChangeShapeType="1"/>
                    </p:cNvSpPr>
                    <p:nvPr/>
                  </p:nvSpPr>
                  <p:spPr bwMode="auto">
                    <a:xfrm>
                      <a:off x="2851" y="2023"/>
                      <a:ext cx="1" cy="102"/>
                    </a:xfrm>
                    <a:prstGeom prst="line">
                      <a:avLst/>
                    </a:prstGeom>
                    <a:grpFill/>
                    <a:ln w="9525">
                      <a:solidFill>
                        <a:schemeClr val="tx1"/>
                      </a:solidFill>
                      <a:round/>
                      <a:headEnd/>
                      <a:tailEnd/>
                    </a:ln>
                    <a:extLst/>
                  </p:spPr>
                  <p:txBody>
                    <a:bodyPr/>
                    <a:lstStyle/>
                    <a:p>
                      <a:endParaRPr lang="en-US"/>
                    </a:p>
                  </p:txBody>
                </p:sp>
              </p:grpSp>
              <p:grpSp>
                <p:nvGrpSpPr>
                  <p:cNvPr id="1648" name="Group 3433"/>
                  <p:cNvGrpSpPr>
                    <a:grpSpLocks/>
                  </p:cNvGrpSpPr>
                  <p:nvPr/>
                </p:nvGrpSpPr>
                <p:grpSpPr bwMode="auto">
                  <a:xfrm>
                    <a:off x="2662" y="1888"/>
                    <a:ext cx="124" cy="136"/>
                    <a:chOff x="2662" y="1888"/>
                    <a:chExt cx="124" cy="136"/>
                  </a:xfrm>
                  <a:grpFill/>
                </p:grpSpPr>
                <p:sp>
                  <p:nvSpPr>
                    <p:cNvPr id="1664" name="Freeform 3429"/>
                    <p:cNvSpPr>
                      <a:spLocks/>
                    </p:cNvSpPr>
                    <p:nvPr/>
                  </p:nvSpPr>
                  <p:spPr bwMode="auto">
                    <a:xfrm>
                      <a:off x="2662" y="1888"/>
                      <a:ext cx="124" cy="136"/>
                    </a:xfrm>
                    <a:custGeom>
                      <a:avLst/>
                      <a:gdLst>
                        <a:gd name="T0" fmla="*/ 62 w 246"/>
                        <a:gd name="T1" fmla="*/ 0 h 273"/>
                        <a:gd name="T2" fmla="*/ 0 w 246"/>
                        <a:gd name="T3" fmla="*/ 70 h 273"/>
                        <a:gd name="T4" fmla="*/ 0 w 246"/>
                        <a:gd name="T5" fmla="*/ 273 h 273"/>
                        <a:gd name="T6" fmla="*/ 186 w 246"/>
                        <a:gd name="T7" fmla="*/ 273 h 273"/>
                        <a:gd name="T8" fmla="*/ 246 w 246"/>
                        <a:gd name="T9" fmla="*/ 206 h 273"/>
                        <a:gd name="T10" fmla="*/ 246 w 246"/>
                        <a:gd name="T11" fmla="*/ 0 h 273"/>
                        <a:gd name="T12" fmla="*/ 62 w 246"/>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6" h="273">
                          <a:moveTo>
                            <a:pt x="62" y="0"/>
                          </a:moveTo>
                          <a:lnTo>
                            <a:pt x="0" y="70"/>
                          </a:lnTo>
                          <a:lnTo>
                            <a:pt x="0" y="273"/>
                          </a:lnTo>
                          <a:lnTo>
                            <a:pt x="186" y="273"/>
                          </a:lnTo>
                          <a:lnTo>
                            <a:pt x="246" y="206"/>
                          </a:lnTo>
                          <a:lnTo>
                            <a:pt x="246" y="0"/>
                          </a:lnTo>
                          <a:lnTo>
                            <a:pt x="62" y="0"/>
                          </a:lnTo>
                          <a:close/>
                        </a:path>
                      </a:pathLst>
                    </a:custGeom>
                    <a:grpFill/>
                    <a:ln w="9525">
                      <a:solidFill>
                        <a:schemeClr val="tx1"/>
                      </a:solidFill>
                      <a:prstDash val="solid"/>
                      <a:round/>
                      <a:headEnd/>
                      <a:tailEnd/>
                    </a:ln>
                  </p:spPr>
                  <p:txBody>
                    <a:bodyPr/>
                    <a:lstStyle/>
                    <a:p>
                      <a:endParaRPr lang="en-US"/>
                    </a:p>
                  </p:txBody>
                </p:sp>
                <p:sp>
                  <p:nvSpPr>
                    <p:cNvPr id="1665" name="Line 3430"/>
                    <p:cNvSpPr>
                      <a:spLocks noChangeShapeType="1"/>
                    </p:cNvSpPr>
                    <p:nvPr/>
                  </p:nvSpPr>
                  <p:spPr bwMode="auto">
                    <a:xfrm flipH="1">
                      <a:off x="2662" y="1922"/>
                      <a:ext cx="93" cy="1"/>
                    </a:xfrm>
                    <a:prstGeom prst="line">
                      <a:avLst/>
                    </a:prstGeom>
                    <a:grpFill/>
                    <a:ln w="9525">
                      <a:solidFill>
                        <a:schemeClr val="tx1"/>
                      </a:solidFill>
                      <a:round/>
                      <a:headEnd/>
                      <a:tailEnd/>
                    </a:ln>
                    <a:extLst/>
                  </p:spPr>
                  <p:txBody>
                    <a:bodyPr/>
                    <a:lstStyle/>
                    <a:p>
                      <a:endParaRPr lang="en-US"/>
                    </a:p>
                  </p:txBody>
                </p:sp>
                <p:sp>
                  <p:nvSpPr>
                    <p:cNvPr id="1666" name="Line 3431"/>
                    <p:cNvSpPr>
                      <a:spLocks noChangeShapeType="1"/>
                    </p:cNvSpPr>
                    <p:nvPr/>
                  </p:nvSpPr>
                  <p:spPr bwMode="auto">
                    <a:xfrm flipV="1">
                      <a:off x="2755" y="1888"/>
                      <a:ext cx="31" cy="34"/>
                    </a:xfrm>
                    <a:prstGeom prst="line">
                      <a:avLst/>
                    </a:prstGeom>
                    <a:grpFill/>
                    <a:ln w="9525">
                      <a:solidFill>
                        <a:schemeClr val="tx1"/>
                      </a:solidFill>
                      <a:round/>
                      <a:headEnd/>
                      <a:tailEnd/>
                    </a:ln>
                    <a:extLst/>
                  </p:spPr>
                  <p:txBody>
                    <a:bodyPr/>
                    <a:lstStyle/>
                    <a:p>
                      <a:endParaRPr lang="en-US"/>
                    </a:p>
                  </p:txBody>
                </p:sp>
                <p:sp>
                  <p:nvSpPr>
                    <p:cNvPr id="1667" name="Line 3432"/>
                    <p:cNvSpPr>
                      <a:spLocks noChangeShapeType="1"/>
                    </p:cNvSpPr>
                    <p:nvPr/>
                  </p:nvSpPr>
                  <p:spPr bwMode="auto">
                    <a:xfrm>
                      <a:off x="2755" y="1922"/>
                      <a:ext cx="1" cy="102"/>
                    </a:xfrm>
                    <a:prstGeom prst="line">
                      <a:avLst/>
                    </a:prstGeom>
                    <a:grpFill/>
                    <a:ln w="9525">
                      <a:solidFill>
                        <a:schemeClr val="tx1"/>
                      </a:solidFill>
                      <a:round/>
                      <a:headEnd/>
                      <a:tailEnd/>
                    </a:ln>
                    <a:extLst/>
                  </p:spPr>
                  <p:txBody>
                    <a:bodyPr/>
                    <a:lstStyle/>
                    <a:p>
                      <a:endParaRPr lang="en-US"/>
                    </a:p>
                  </p:txBody>
                </p:sp>
              </p:grpSp>
              <p:grpSp>
                <p:nvGrpSpPr>
                  <p:cNvPr id="1649" name="Group 3438"/>
                  <p:cNvGrpSpPr>
                    <a:grpSpLocks/>
                  </p:cNvGrpSpPr>
                  <p:nvPr/>
                </p:nvGrpSpPr>
                <p:grpSpPr bwMode="auto">
                  <a:xfrm>
                    <a:off x="2758" y="1888"/>
                    <a:ext cx="123" cy="136"/>
                    <a:chOff x="2758" y="1888"/>
                    <a:chExt cx="123" cy="136"/>
                  </a:xfrm>
                  <a:grpFill/>
                </p:grpSpPr>
                <p:sp>
                  <p:nvSpPr>
                    <p:cNvPr id="1660" name="Freeform 3434"/>
                    <p:cNvSpPr>
                      <a:spLocks/>
                    </p:cNvSpPr>
                    <p:nvPr/>
                  </p:nvSpPr>
                  <p:spPr bwMode="auto">
                    <a:xfrm>
                      <a:off x="2758" y="1888"/>
                      <a:ext cx="123" cy="136"/>
                    </a:xfrm>
                    <a:custGeom>
                      <a:avLst/>
                      <a:gdLst>
                        <a:gd name="T0" fmla="*/ 62 w 246"/>
                        <a:gd name="T1" fmla="*/ 0 h 273"/>
                        <a:gd name="T2" fmla="*/ 0 w 246"/>
                        <a:gd name="T3" fmla="*/ 70 h 273"/>
                        <a:gd name="T4" fmla="*/ 0 w 246"/>
                        <a:gd name="T5" fmla="*/ 273 h 273"/>
                        <a:gd name="T6" fmla="*/ 185 w 246"/>
                        <a:gd name="T7" fmla="*/ 273 h 273"/>
                        <a:gd name="T8" fmla="*/ 246 w 246"/>
                        <a:gd name="T9" fmla="*/ 206 h 273"/>
                        <a:gd name="T10" fmla="*/ 246 w 246"/>
                        <a:gd name="T11" fmla="*/ 0 h 273"/>
                        <a:gd name="T12" fmla="*/ 62 w 246"/>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6" h="273">
                          <a:moveTo>
                            <a:pt x="62" y="0"/>
                          </a:moveTo>
                          <a:lnTo>
                            <a:pt x="0" y="70"/>
                          </a:lnTo>
                          <a:lnTo>
                            <a:pt x="0" y="273"/>
                          </a:lnTo>
                          <a:lnTo>
                            <a:pt x="185" y="273"/>
                          </a:lnTo>
                          <a:lnTo>
                            <a:pt x="246" y="206"/>
                          </a:lnTo>
                          <a:lnTo>
                            <a:pt x="246" y="0"/>
                          </a:lnTo>
                          <a:lnTo>
                            <a:pt x="62" y="0"/>
                          </a:lnTo>
                          <a:close/>
                        </a:path>
                      </a:pathLst>
                    </a:custGeom>
                    <a:grpFill/>
                    <a:ln w="9525">
                      <a:solidFill>
                        <a:schemeClr val="tx1"/>
                      </a:solidFill>
                      <a:prstDash val="solid"/>
                      <a:round/>
                      <a:headEnd/>
                      <a:tailEnd/>
                    </a:ln>
                  </p:spPr>
                  <p:txBody>
                    <a:bodyPr/>
                    <a:lstStyle/>
                    <a:p>
                      <a:endParaRPr lang="en-US"/>
                    </a:p>
                  </p:txBody>
                </p:sp>
                <p:sp>
                  <p:nvSpPr>
                    <p:cNvPr id="1661" name="Line 3435"/>
                    <p:cNvSpPr>
                      <a:spLocks noChangeShapeType="1"/>
                    </p:cNvSpPr>
                    <p:nvPr/>
                  </p:nvSpPr>
                  <p:spPr bwMode="auto">
                    <a:xfrm flipH="1">
                      <a:off x="2758" y="1922"/>
                      <a:ext cx="93" cy="1"/>
                    </a:xfrm>
                    <a:prstGeom prst="line">
                      <a:avLst/>
                    </a:prstGeom>
                    <a:grpFill/>
                    <a:ln w="9525">
                      <a:solidFill>
                        <a:schemeClr val="tx1"/>
                      </a:solidFill>
                      <a:round/>
                      <a:headEnd/>
                      <a:tailEnd/>
                    </a:ln>
                    <a:extLst/>
                  </p:spPr>
                  <p:txBody>
                    <a:bodyPr/>
                    <a:lstStyle/>
                    <a:p>
                      <a:endParaRPr lang="en-US"/>
                    </a:p>
                  </p:txBody>
                </p:sp>
                <p:sp>
                  <p:nvSpPr>
                    <p:cNvPr id="1662" name="Line 3436"/>
                    <p:cNvSpPr>
                      <a:spLocks noChangeShapeType="1"/>
                    </p:cNvSpPr>
                    <p:nvPr/>
                  </p:nvSpPr>
                  <p:spPr bwMode="auto">
                    <a:xfrm flipV="1">
                      <a:off x="2851" y="1888"/>
                      <a:ext cx="30" cy="34"/>
                    </a:xfrm>
                    <a:prstGeom prst="line">
                      <a:avLst/>
                    </a:prstGeom>
                    <a:grpFill/>
                    <a:ln w="9525">
                      <a:solidFill>
                        <a:schemeClr val="tx1"/>
                      </a:solidFill>
                      <a:round/>
                      <a:headEnd/>
                      <a:tailEnd/>
                    </a:ln>
                    <a:extLst/>
                  </p:spPr>
                  <p:txBody>
                    <a:bodyPr/>
                    <a:lstStyle/>
                    <a:p>
                      <a:endParaRPr lang="en-US"/>
                    </a:p>
                  </p:txBody>
                </p:sp>
                <p:sp>
                  <p:nvSpPr>
                    <p:cNvPr id="1663" name="Line 3437"/>
                    <p:cNvSpPr>
                      <a:spLocks noChangeShapeType="1"/>
                    </p:cNvSpPr>
                    <p:nvPr/>
                  </p:nvSpPr>
                  <p:spPr bwMode="auto">
                    <a:xfrm>
                      <a:off x="2851" y="1922"/>
                      <a:ext cx="1" cy="102"/>
                    </a:xfrm>
                    <a:prstGeom prst="line">
                      <a:avLst/>
                    </a:prstGeom>
                    <a:grpFill/>
                    <a:ln w="9525">
                      <a:solidFill>
                        <a:schemeClr val="tx1"/>
                      </a:solidFill>
                      <a:round/>
                      <a:headEnd/>
                      <a:tailEnd/>
                    </a:ln>
                    <a:extLst/>
                  </p:spPr>
                  <p:txBody>
                    <a:bodyPr/>
                    <a:lstStyle/>
                    <a:p>
                      <a:endParaRPr lang="en-US"/>
                    </a:p>
                  </p:txBody>
                </p:sp>
              </p:grpSp>
              <p:grpSp>
                <p:nvGrpSpPr>
                  <p:cNvPr id="1650" name="Group 3443"/>
                  <p:cNvGrpSpPr>
                    <a:grpSpLocks/>
                  </p:cNvGrpSpPr>
                  <p:nvPr/>
                </p:nvGrpSpPr>
                <p:grpSpPr bwMode="auto">
                  <a:xfrm>
                    <a:off x="2662" y="1787"/>
                    <a:ext cx="124" cy="136"/>
                    <a:chOff x="2662" y="1787"/>
                    <a:chExt cx="124" cy="136"/>
                  </a:xfrm>
                  <a:grpFill/>
                </p:grpSpPr>
                <p:sp>
                  <p:nvSpPr>
                    <p:cNvPr id="1656" name="Freeform 3439"/>
                    <p:cNvSpPr>
                      <a:spLocks/>
                    </p:cNvSpPr>
                    <p:nvPr/>
                  </p:nvSpPr>
                  <p:spPr bwMode="auto">
                    <a:xfrm>
                      <a:off x="2662" y="1787"/>
                      <a:ext cx="124" cy="136"/>
                    </a:xfrm>
                    <a:custGeom>
                      <a:avLst/>
                      <a:gdLst>
                        <a:gd name="T0" fmla="*/ 62 w 246"/>
                        <a:gd name="T1" fmla="*/ 0 h 273"/>
                        <a:gd name="T2" fmla="*/ 0 w 246"/>
                        <a:gd name="T3" fmla="*/ 70 h 273"/>
                        <a:gd name="T4" fmla="*/ 0 w 246"/>
                        <a:gd name="T5" fmla="*/ 273 h 273"/>
                        <a:gd name="T6" fmla="*/ 186 w 246"/>
                        <a:gd name="T7" fmla="*/ 273 h 273"/>
                        <a:gd name="T8" fmla="*/ 246 w 246"/>
                        <a:gd name="T9" fmla="*/ 206 h 273"/>
                        <a:gd name="T10" fmla="*/ 246 w 246"/>
                        <a:gd name="T11" fmla="*/ 0 h 273"/>
                        <a:gd name="T12" fmla="*/ 62 w 246"/>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6" h="273">
                          <a:moveTo>
                            <a:pt x="62" y="0"/>
                          </a:moveTo>
                          <a:lnTo>
                            <a:pt x="0" y="70"/>
                          </a:lnTo>
                          <a:lnTo>
                            <a:pt x="0" y="273"/>
                          </a:lnTo>
                          <a:lnTo>
                            <a:pt x="186" y="273"/>
                          </a:lnTo>
                          <a:lnTo>
                            <a:pt x="246" y="206"/>
                          </a:lnTo>
                          <a:lnTo>
                            <a:pt x="246" y="0"/>
                          </a:lnTo>
                          <a:lnTo>
                            <a:pt x="62" y="0"/>
                          </a:lnTo>
                          <a:close/>
                        </a:path>
                      </a:pathLst>
                    </a:custGeom>
                    <a:grpFill/>
                    <a:ln w="9525">
                      <a:solidFill>
                        <a:schemeClr val="tx1"/>
                      </a:solidFill>
                      <a:prstDash val="solid"/>
                      <a:round/>
                      <a:headEnd/>
                      <a:tailEnd/>
                    </a:ln>
                  </p:spPr>
                  <p:txBody>
                    <a:bodyPr/>
                    <a:lstStyle/>
                    <a:p>
                      <a:endParaRPr lang="en-US"/>
                    </a:p>
                  </p:txBody>
                </p:sp>
                <p:sp>
                  <p:nvSpPr>
                    <p:cNvPr id="1657" name="Line 3440"/>
                    <p:cNvSpPr>
                      <a:spLocks noChangeShapeType="1"/>
                    </p:cNvSpPr>
                    <p:nvPr/>
                  </p:nvSpPr>
                  <p:spPr bwMode="auto">
                    <a:xfrm flipH="1">
                      <a:off x="2662" y="1821"/>
                      <a:ext cx="93" cy="1"/>
                    </a:xfrm>
                    <a:prstGeom prst="line">
                      <a:avLst/>
                    </a:prstGeom>
                    <a:grpFill/>
                    <a:ln w="9525">
                      <a:solidFill>
                        <a:schemeClr val="tx1"/>
                      </a:solidFill>
                      <a:round/>
                      <a:headEnd/>
                      <a:tailEnd/>
                    </a:ln>
                    <a:extLst/>
                  </p:spPr>
                  <p:txBody>
                    <a:bodyPr/>
                    <a:lstStyle/>
                    <a:p>
                      <a:endParaRPr lang="en-US"/>
                    </a:p>
                  </p:txBody>
                </p:sp>
                <p:sp>
                  <p:nvSpPr>
                    <p:cNvPr id="1658" name="Line 3441"/>
                    <p:cNvSpPr>
                      <a:spLocks noChangeShapeType="1"/>
                    </p:cNvSpPr>
                    <p:nvPr/>
                  </p:nvSpPr>
                  <p:spPr bwMode="auto">
                    <a:xfrm flipV="1">
                      <a:off x="2755" y="1787"/>
                      <a:ext cx="31" cy="34"/>
                    </a:xfrm>
                    <a:prstGeom prst="line">
                      <a:avLst/>
                    </a:prstGeom>
                    <a:grpFill/>
                    <a:ln w="9525">
                      <a:solidFill>
                        <a:schemeClr val="tx1"/>
                      </a:solidFill>
                      <a:round/>
                      <a:headEnd/>
                      <a:tailEnd/>
                    </a:ln>
                    <a:extLst/>
                  </p:spPr>
                  <p:txBody>
                    <a:bodyPr/>
                    <a:lstStyle/>
                    <a:p>
                      <a:endParaRPr lang="en-US"/>
                    </a:p>
                  </p:txBody>
                </p:sp>
                <p:sp>
                  <p:nvSpPr>
                    <p:cNvPr id="1659" name="Line 3442"/>
                    <p:cNvSpPr>
                      <a:spLocks noChangeShapeType="1"/>
                    </p:cNvSpPr>
                    <p:nvPr/>
                  </p:nvSpPr>
                  <p:spPr bwMode="auto">
                    <a:xfrm>
                      <a:off x="2755" y="1821"/>
                      <a:ext cx="1" cy="102"/>
                    </a:xfrm>
                    <a:prstGeom prst="line">
                      <a:avLst/>
                    </a:prstGeom>
                    <a:grpFill/>
                    <a:ln w="9525">
                      <a:solidFill>
                        <a:schemeClr val="tx1"/>
                      </a:solidFill>
                      <a:round/>
                      <a:headEnd/>
                      <a:tailEnd/>
                    </a:ln>
                    <a:extLst/>
                  </p:spPr>
                  <p:txBody>
                    <a:bodyPr/>
                    <a:lstStyle/>
                    <a:p>
                      <a:endParaRPr lang="en-US"/>
                    </a:p>
                  </p:txBody>
                </p:sp>
              </p:grpSp>
              <p:grpSp>
                <p:nvGrpSpPr>
                  <p:cNvPr id="1651" name="Group 3448"/>
                  <p:cNvGrpSpPr>
                    <a:grpSpLocks/>
                  </p:cNvGrpSpPr>
                  <p:nvPr/>
                </p:nvGrpSpPr>
                <p:grpSpPr bwMode="auto">
                  <a:xfrm>
                    <a:off x="2758" y="1787"/>
                    <a:ext cx="123" cy="136"/>
                    <a:chOff x="2758" y="1787"/>
                    <a:chExt cx="123" cy="136"/>
                  </a:xfrm>
                  <a:grpFill/>
                </p:grpSpPr>
                <p:sp>
                  <p:nvSpPr>
                    <p:cNvPr id="1652" name="Freeform 3444"/>
                    <p:cNvSpPr>
                      <a:spLocks/>
                    </p:cNvSpPr>
                    <p:nvPr/>
                  </p:nvSpPr>
                  <p:spPr bwMode="auto">
                    <a:xfrm>
                      <a:off x="2758" y="1787"/>
                      <a:ext cx="123" cy="136"/>
                    </a:xfrm>
                    <a:custGeom>
                      <a:avLst/>
                      <a:gdLst>
                        <a:gd name="T0" fmla="*/ 62 w 246"/>
                        <a:gd name="T1" fmla="*/ 0 h 273"/>
                        <a:gd name="T2" fmla="*/ 0 w 246"/>
                        <a:gd name="T3" fmla="*/ 70 h 273"/>
                        <a:gd name="T4" fmla="*/ 0 w 246"/>
                        <a:gd name="T5" fmla="*/ 273 h 273"/>
                        <a:gd name="T6" fmla="*/ 185 w 246"/>
                        <a:gd name="T7" fmla="*/ 273 h 273"/>
                        <a:gd name="T8" fmla="*/ 246 w 246"/>
                        <a:gd name="T9" fmla="*/ 206 h 273"/>
                        <a:gd name="T10" fmla="*/ 246 w 246"/>
                        <a:gd name="T11" fmla="*/ 0 h 273"/>
                        <a:gd name="T12" fmla="*/ 62 w 246"/>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6" h="273">
                          <a:moveTo>
                            <a:pt x="62" y="0"/>
                          </a:moveTo>
                          <a:lnTo>
                            <a:pt x="0" y="70"/>
                          </a:lnTo>
                          <a:lnTo>
                            <a:pt x="0" y="273"/>
                          </a:lnTo>
                          <a:lnTo>
                            <a:pt x="185" y="273"/>
                          </a:lnTo>
                          <a:lnTo>
                            <a:pt x="246" y="206"/>
                          </a:lnTo>
                          <a:lnTo>
                            <a:pt x="246" y="0"/>
                          </a:lnTo>
                          <a:lnTo>
                            <a:pt x="62" y="0"/>
                          </a:lnTo>
                          <a:close/>
                        </a:path>
                      </a:pathLst>
                    </a:custGeom>
                    <a:grpFill/>
                    <a:ln w="9525">
                      <a:solidFill>
                        <a:schemeClr val="tx1"/>
                      </a:solidFill>
                      <a:prstDash val="solid"/>
                      <a:round/>
                      <a:headEnd/>
                      <a:tailEnd/>
                    </a:ln>
                  </p:spPr>
                  <p:txBody>
                    <a:bodyPr/>
                    <a:lstStyle/>
                    <a:p>
                      <a:endParaRPr lang="en-US"/>
                    </a:p>
                  </p:txBody>
                </p:sp>
                <p:sp>
                  <p:nvSpPr>
                    <p:cNvPr id="1653" name="Line 3445"/>
                    <p:cNvSpPr>
                      <a:spLocks noChangeShapeType="1"/>
                    </p:cNvSpPr>
                    <p:nvPr/>
                  </p:nvSpPr>
                  <p:spPr bwMode="auto">
                    <a:xfrm flipH="1">
                      <a:off x="2758" y="1821"/>
                      <a:ext cx="93" cy="1"/>
                    </a:xfrm>
                    <a:prstGeom prst="line">
                      <a:avLst/>
                    </a:prstGeom>
                    <a:grpFill/>
                    <a:ln w="9525">
                      <a:solidFill>
                        <a:schemeClr val="tx1"/>
                      </a:solidFill>
                      <a:round/>
                      <a:headEnd/>
                      <a:tailEnd/>
                    </a:ln>
                    <a:extLst/>
                  </p:spPr>
                  <p:txBody>
                    <a:bodyPr/>
                    <a:lstStyle/>
                    <a:p>
                      <a:endParaRPr lang="en-US"/>
                    </a:p>
                  </p:txBody>
                </p:sp>
                <p:sp>
                  <p:nvSpPr>
                    <p:cNvPr id="1654" name="Line 3446"/>
                    <p:cNvSpPr>
                      <a:spLocks noChangeShapeType="1"/>
                    </p:cNvSpPr>
                    <p:nvPr/>
                  </p:nvSpPr>
                  <p:spPr bwMode="auto">
                    <a:xfrm flipV="1">
                      <a:off x="2851" y="1787"/>
                      <a:ext cx="30" cy="34"/>
                    </a:xfrm>
                    <a:prstGeom prst="line">
                      <a:avLst/>
                    </a:prstGeom>
                    <a:grpFill/>
                    <a:ln w="9525">
                      <a:solidFill>
                        <a:schemeClr val="tx1"/>
                      </a:solidFill>
                      <a:round/>
                      <a:headEnd/>
                      <a:tailEnd/>
                    </a:ln>
                    <a:extLst/>
                  </p:spPr>
                  <p:txBody>
                    <a:bodyPr/>
                    <a:lstStyle/>
                    <a:p>
                      <a:endParaRPr lang="en-US"/>
                    </a:p>
                  </p:txBody>
                </p:sp>
                <p:sp>
                  <p:nvSpPr>
                    <p:cNvPr id="1655" name="Line 3447"/>
                    <p:cNvSpPr>
                      <a:spLocks noChangeShapeType="1"/>
                    </p:cNvSpPr>
                    <p:nvPr/>
                  </p:nvSpPr>
                  <p:spPr bwMode="auto">
                    <a:xfrm>
                      <a:off x="2851" y="1821"/>
                      <a:ext cx="1" cy="102"/>
                    </a:xfrm>
                    <a:prstGeom prst="line">
                      <a:avLst/>
                    </a:prstGeom>
                    <a:grpFill/>
                    <a:ln w="9525">
                      <a:solidFill>
                        <a:schemeClr val="tx1"/>
                      </a:solidFill>
                      <a:round/>
                      <a:headEnd/>
                      <a:tailEnd/>
                    </a:ln>
                    <a:extLst/>
                  </p:spPr>
                  <p:txBody>
                    <a:bodyPr/>
                    <a:lstStyle/>
                    <a:p>
                      <a:endParaRPr lang="en-US"/>
                    </a:p>
                  </p:txBody>
                </p:sp>
              </p:grpSp>
            </p:grpSp>
            <p:grpSp>
              <p:nvGrpSpPr>
                <p:cNvPr id="1531" name="Group 3550"/>
                <p:cNvGrpSpPr>
                  <a:grpSpLocks/>
                </p:cNvGrpSpPr>
                <p:nvPr/>
              </p:nvGrpSpPr>
              <p:grpSpPr bwMode="auto">
                <a:xfrm>
                  <a:off x="2852" y="1787"/>
                  <a:ext cx="219" cy="1045"/>
                  <a:chOff x="2852" y="1787"/>
                  <a:chExt cx="219" cy="1045"/>
                </a:xfrm>
                <a:grpFill/>
              </p:grpSpPr>
              <p:grpSp>
                <p:nvGrpSpPr>
                  <p:cNvPr id="1532" name="Group 3454"/>
                  <p:cNvGrpSpPr>
                    <a:grpSpLocks/>
                  </p:cNvGrpSpPr>
                  <p:nvPr/>
                </p:nvGrpSpPr>
                <p:grpSpPr bwMode="auto">
                  <a:xfrm>
                    <a:off x="2852" y="2695"/>
                    <a:ext cx="124" cy="137"/>
                    <a:chOff x="2852" y="2695"/>
                    <a:chExt cx="124" cy="137"/>
                  </a:xfrm>
                  <a:grpFill/>
                </p:grpSpPr>
                <p:sp>
                  <p:nvSpPr>
                    <p:cNvPr id="1628" name="Freeform 3450"/>
                    <p:cNvSpPr>
                      <a:spLocks/>
                    </p:cNvSpPr>
                    <p:nvPr/>
                  </p:nvSpPr>
                  <p:spPr bwMode="auto">
                    <a:xfrm>
                      <a:off x="2852" y="2695"/>
                      <a:ext cx="124" cy="137"/>
                    </a:xfrm>
                    <a:custGeom>
                      <a:avLst/>
                      <a:gdLst>
                        <a:gd name="T0" fmla="*/ 62 w 246"/>
                        <a:gd name="T1" fmla="*/ 0 h 273"/>
                        <a:gd name="T2" fmla="*/ 0 w 246"/>
                        <a:gd name="T3" fmla="*/ 69 h 273"/>
                        <a:gd name="T4" fmla="*/ 0 w 246"/>
                        <a:gd name="T5" fmla="*/ 273 h 273"/>
                        <a:gd name="T6" fmla="*/ 186 w 246"/>
                        <a:gd name="T7" fmla="*/ 273 h 273"/>
                        <a:gd name="T8" fmla="*/ 246 w 246"/>
                        <a:gd name="T9" fmla="*/ 205 h 273"/>
                        <a:gd name="T10" fmla="*/ 246 w 246"/>
                        <a:gd name="T11" fmla="*/ 0 h 273"/>
                        <a:gd name="T12" fmla="*/ 62 w 246"/>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6" h="273">
                          <a:moveTo>
                            <a:pt x="62" y="0"/>
                          </a:moveTo>
                          <a:lnTo>
                            <a:pt x="0" y="69"/>
                          </a:lnTo>
                          <a:lnTo>
                            <a:pt x="0" y="273"/>
                          </a:lnTo>
                          <a:lnTo>
                            <a:pt x="186" y="273"/>
                          </a:lnTo>
                          <a:lnTo>
                            <a:pt x="246" y="205"/>
                          </a:lnTo>
                          <a:lnTo>
                            <a:pt x="246" y="0"/>
                          </a:lnTo>
                          <a:lnTo>
                            <a:pt x="62" y="0"/>
                          </a:lnTo>
                          <a:close/>
                        </a:path>
                      </a:pathLst>
                    </a:custGeom>
                    <a:grpFill/>
                    <a:ln w="9525">
                      <a:solidFill>
                        <a:schemeClr val="tx1"/>
                      </a:solidFill>
                      <a:prstDash val="solid"/>
                      <a:round/>
                      <a:headEnd/>
                      <a:tailEnd/>
                    </a:ln>
                  </p:spPr>
                  <p:txBody>
                    <a:bodyPr/>
                    <a:lstStyle/>
                    <a:p>
                      <a:endParaRPr lang="en-US"/>
                    </a:p>
                  </p:txBody>
                </p:sp>
                <p:sp>
                  <p:nvSpPr>
                    <p:cNvPr id="1629" name="Line 3451"/>
                    <p:cNvSpPr>
                      <a:spLocks noChangeShapeType="1"/>
                    </p:cNvSpPr>
                    <p:nvPr/>
                  </p:nvSpPr>
                  <p:spPr bwMode="auto">
                    <a:xfrm flipH="1">
                      <a:off x="2852" y="2730"/>
                      <a:ext cx="93" cy="1"/>
                    </a:xfrm>
                    <a:prstGeom prst="line">
                      <a:avLst/>
                    </a:prstGeom>
                    <a:grpFill/>
                    <a:ln w="9525">
                      <a:solidFill>
                        <a:schemeClr val="tx1"/>
                      </a:solidFill>
                      <a:round/>
                      <a:headEnd/>
                      <a:tailEnd/>
                    </a:ln>
                    <a:extLst/>
                  </p:spPr>
                  <p:txBody>
                    <a:bodyPr/>
                    <a:lstStyle/>
                    <a:p>
                      <a:endParaRPr lang="en-US"/>
                    </a:p>
                  </p:txBody>
                </p:sp>
                <p:sp>
                  <p:nvSpPr>
                    <p:cNvPr id="1630" name="Line 3452"/>
                    <p:cNvSpPr>
                      <a:spLocks noChangeShapeType="1"/>
                    </p:cNvSpPr>
                    <p:nvPr/>
                  </p:nvSpPr>
                  <p:spPr bwMode="auto">
                    <a:xfrm flipV="1">
                      <a:off x="2945" y="2695"/>
                      <a:ext cx="31" cy="35"/>
                    </a:xfrm>
                    <a:prstGeom prst="line">
                      <a:avLst/>
                    </a:prstGeom>
                    <a:grpFill/>
                    <a:ln w="9525">
                      <a:solidFill>
                        <a:schemeClr val="tx1"/>
                      </a:solidFill>
                      <a:round/>
                      <a:headEnd/>
                      <a:tailEnd/>
                    </a:ln>
                    <a:extLst/>
                  </p:spPr>
                  <p:txBody>
                    <a:bodyPr/>
                    <a:lstStyle/>
                    <a:p>
                      <a:endParaRPr lang="en-US"/>
                    </a:p>
                  </p:txBody>
                </p:sp>
                <p:sp>
                  <p:nvSpPr>
                    <p:cNvPr id="1631" name="Line 3453"/>
                    <p:cNvSpPr>
                      <a:spLocks noChangeShapeType="1"/>
                    </p:cNvSpPr>
                    <p:nvPr/>
                  </p:nvSpPr>
                  <p:spPr bwMode="auto">
                    <a:xfrm>
                      <a:off x="2945" y="2730"/>
                      <a:ext cx="1" cy="102"/>
                    </a:xfrm>
                    <a:prstGeom prst="line">
                      <a:avLst/>
                    </a:prstGeom>
                    <a:grpFill/>
                    <a:ln w="9525">
                      <a:solidFill>
                        <a:schemeClr val="tx1"/>
                      </a:solidFill>
                      <a:round/>
                      <a:headEnd/>
                      <a:tailEnd/>
                    </a:ln>
                    <a:extLst/>
                  </p:spPr>
                  <p:txBody>
                    <a:bodyPr/>
                    <a:lstStyle/>
                    <a:p>
                      <a:endParaRPr lang="en-US"/>
                    </a:p>
                  </p:txBody>
                </p:sp>
              </p:grpSp>
              <p:grpSp>
                <p:nvGrpSpPr>
                  <p:cNvPr id="1533" name="Group 3459"/>
                  <p:cNvGrpSpPr>
                    <a:grpSpLocks/>
                  </p:cNvGrpSpPr>
                  <p:nvPr/>
                </p:nvGrpSpPr>
                <p:grpSpPr bwMode="auto">
                  <a:xfrm>
                    <a:off x="2852" y="2594"/>
                    <a:ext cx="124" cy="137"/>
                    <a:chOff x="2852" y="2594"/>
                    <a:chExt cx="124" cy="137"/>
                  </a:xfrm>
                  <a:grpFill/>
                </p:grpSpPr>
                <p:sp>
                  <p:nvSpPr>
                    <p:cNvPr id="1624" name="Freeform 3455"/>
                    <p:cNvSpPr>
                      <a:spLocks/>
                    </p:cNvSpPr>
                    <p:nvPr/>
                  </p:nvSpPr>
                  <p:spPr bwMode="auto">
                    <a:xfrm>
                      <a:off x="2852" y="2594"/>
                      <a:ext cx="124" cy="137"/>
                    </a:xfrm>
                    <a:custGeom>
                      <a:avLst/>
                      <a:gdLst>
                        <a:gd name="T0" fmla="*/ 62 w 246"/>
                        <a:gd name="T1" fmla="*/ 0 h 273"/>
                        <a:gd name="T2" fmla="*/ 0 w 246"/>
                        <a:gd name="T3" fmla="*/ 69 h 273"/>
                        <a:gd name="T4" fmla="*/ 0 w 246"/>
                        <a:gd name="T5" fmla="*/ 273 h 273"/>
                        <a:gd name="T6" fmla="*/ 186 w 246"/>
                        <a:gd name="T7" fmla="*/ 273 h 273"/>
                        <a:gd name="T8" fmla="*/ 246 w 246"/>
                        <a:gd name="T9" fmla="*/ 205 h 273"/>
                        <a:gd name="T10" fmla="*/ 246 w 246"/>
                        <a:gd name="T11" fmla="*/ 0 h 273"/>
                        <a:gd name="T12" fmla="*/ 62 w 246"/>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6" h="273">
                          <a:moveTo>
                            <a:pt x="62" y="0"/>
                          </a:moveTo>
                          <a:lnTo>
                            <a:pt x="0" y="69"/>
                          </a:lnTo>
                          <a:lnTo>
                            <a:pt x="0" y="273"/>
                          </a:lnTo>
                          <a:lnTo>
                            <a:pt x="186" y="273"/>
                          </a:lnTo>
                          <a:lnTo>
                            <a:pt x="246" y="205"/>
                          </a:lnTo>
                          <a:lnTo>
                            <a:pt x="246" y="0"/>
                          </a:lnTo>
                          <a:lnTo>
                            <a:pt x="62" y="0"/>
                          </a:lnTo>
                          <a:close/>
                        </a:path>
                      </a:pathLst>
                    </a:custGeom>
                    <a:grpFill/>
                    <a:ln w="9525">
                      <a:solidFill>
                        <a:schemeClr val="tx1"/>
                      </a:solidFill>
                      <a:prstDash val="solid"/>
                      <a:round/>
                      <a:headEnd/>
                      <a:tailEnd/>
                    </a:ln>
                  </p:spPr>
                  <p:txBody>
                    <a:bodyPr/>
                    <a:lstStyle/>
                    <a:p>
                      <a:endParaRPr lang="en-US"/>
                    </a:p>
                  </p:txBody>
                </p:sp>
                <p:sp>
                  <p:nvSpPr>
                    <p:cNvPr id="1625" name="Line 3456"/>
                    <p:cNvSpPr>
                      <a:spLocks noChangeShapeType="1"/>
                    </p:cNvSpPr>
                    <p:nvPr/>
                  </p:nvSpPr>
                  <p:spPr bwMode="auto">
                    <a:xfrm flipH="1">
                      <a:off x="2852" y="2629"/>
                      <a:ext cx="93" cy="1"/>
                    </a:xfrm>
                    <a:prstGeom prst="line">
                      <a:avLst/>
                    </a:prstGeom>
                    <a:grpFill/>
                    <a:ln w="9525">
                      <a:solidFill>
                        <a:schemeClr val="tx1"/>
                      </a:solidFill>
                      <a:round/>
                      <a:headEnd/>
                      <a:tailEnd/>
                    </a:ln>
                    <a:extLst/>
                  </p:spPr>
                  <p:txBody>
                    <a:bodyPr/>
                    <a:lstStyle/>
                    <a:p>
                      <a:endParaRPr lang="en-US"/>
                    </a:p>
                  </p:txBody>
                </p:sp>
                <p:sp>
                  <p:nvSpPr>
                    <p:cNvPr id="1626" name="Line 3457"/>
                    <p:cNvSpPr>
                      <a:spLocks noChangeShapeType="1"/>
                    </p:cNvSpPr>
                    <p:nvPr/>
                  </p:nvSpPr>
                  <p:spPr bwMode="auto">
                    <a:xfrm flipV="1">
                      <a:off x="2945" y="2594"/>
                      <a:ext cx="31" cy="35"/>
                    </a:xfrm>
                    <a:prstGeom prst="line">
                      <a:avLst/>
                    </a:prstGeom>
                    <a:grpFill/>
                    <a:ln w="9525">
                      <a:solidFill>
                        <a:schemeClr val="tx1"/>
                      </a:solidFill>
                      <a:round/>
                      <a:headEnd/>
                      <a:tailEnd/>
                    </a:ln>
                    <a:extLst/>
                  </p:spPr>
                  <p:txBody>
                    <a:bodyPr/>
                    <a:lstStyle/>
                    <a:p>
                      <a:endParaRPr lang="en-US"/>
                    </a:p>
                  </p:txBody>
                </p:sp>
                <p:sp>
                  <p:nvSpPr>
                    <p:cNvPr id="1627" name="Line 3458"/>
                    <p:cNvSpPr>
                      <a:spLocks noChangeShapeType="1"/>
                    </p:cNvSpPr>
                    <p:nvPr/>
                  </p:nvSpPr>
                  <p:spPr bwMode="auto">
                    <a:xfrm>
                      <a:off x="2945" y="2629"/>
                      <a:ext cx="1" cy="102"/>
                    </a:xfrm>
                    <a:prstGeom prst="line">
                      <a:avLst/>
                    </a:prstGeom>
                    <a:grpFill/>
                    <a:ln w="9525">
                      <a:solidFill>
                        <a:schemeClr val="tx1"/>
                      </a:solidFill>
                      <a:round/>
                      <a:headEnd/>
                      <a:tailEnd/>
                    </a:ln>
                    <a:extLst/>
                  </p:spPr>
                  <p:txBody>
                    <a:bodyPr/>
                    <a:lstStyle/>
                    <a:p>
                      <a:endParaRPr lang="en-US"/>
                    </a:p>
                  </p:txBody>
                </p:sp>
              </p:grpSp>
              <p:grpSp>
                <p:nvGrpSpPr>
                  <p:cNvPr id="1534" name="Group 3464"/>
                  <p:cNvGrpSpPr>
                    <a:grpSpLocks/>
                  </p:cNvGrpSpPr>
                  <p:nvPr/>
                </p:nvGrpSpPr>
                <p:grpSpPr bwMode="auto">
                  <a:xfrm>
                    <a:off x="2852" y="2493"/>
                    <a:ext cx="124" cy="137"/>
                    <a:chOff x="2852" y="2493"/>
                    <a:chExt cx="124" cy="137"/>
                  </a:xfrm>
                  <a:grpFill/>
                </p:grpSpPr>
                <p:sp>
                  <p:nvSpPr>
                    <p:cNvPr id="1620" name="Freeform 3460"/>
                    <p:cNvSpPr>
                      <a:spLocks/>
                    </p:cNvSpPr>
                    <p:nvPr/>
                  </p:nvSpPr>
                  <p:spPr bwMode="auto">
                    <a:xfrm>
                      <a:off x="2852" y="2493"/>
                      <a:ext cx="124" cy="137"/>
                    </a:xfrm>
                    <a:custGeom>
                      <a:avLst/>
                      <a:gdLst>
                        <a:gd name="T0" fmla="*/ 62 w 246"/>
                        <a:gd name="T1" fmla="*/ 0 h 273"/>
                        <a:gd name="T2" fmla="*/ 0 w 246"/>
                        <a:gd name="T3" fmla="*/ 69 h 273"/>
                        <a:gd name="T4" fmla="*/ 0 w 246"/>
                        <a:gd name="T5" fmla="*/ 273 h 273"/>
                        <a:gd name="T6" fmla="*/ 186 w 246"/>
                        <a:gd name="T7" fmla="*/ 273 h 273"/>
                        <a:gd name="T8" fmla="*/ 246 w 246"/>
                        <a:gd name="T9" fmla="*/ 206 h 273"/>
                        <a:gd name="T10" fmla="*/ 246 w 246"/>
                        <a:gd name="T11" fmla="*/ 0 h 273"/>
                        <a:gd name="T12" fmla="*/ 62 w 246"/>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6" h="273">
                          <a:moveTo>
                            <a:pt x="62" y="0"/>
                          </a:moveTo>
                          <a:lnTo>
                            <a:pt x="0" y="69"/>
                          </a:lnTo>
                          <a:lnTo>
                            <a:pt x="0" y="273"/>
                          </a:lnTo>
                          <a:lnTo>
                            <a:pt x="186" y="273"/>
                          </a:lnTo>
                          <a:lnTo>
                            <a:pt x="246" y="206"/>
                          </a:lnTo>
                          <a:lnTo>
                            <a:pt x="246" y="0"/>
                          </a:lnTo>
                          <a:lnTo>
                            <a:pt x="62" y="0"/>
                          </a:lnTo>
                          <a:close/>
                        </a:path>
                      </a:pathLst>
                    </a:custGeom>
                    <a:grpFill/>
                    <a:ln w="9525">
                      <a:solidFill>
                        <a:schemeClr val="tx1"/>
                      </a:solidFill>
                      <a:prstDash val="solid"/>
                      <a:round/>
                      <a:headEnd/>
                      <a:tailEnd/>
                    </a:ln>
                  </p:spPr>
                  <p:txBody>
                    <a:bodyPr/>
                    <a:lstStyle/>
                    <a:p>
                      <a:endParaRPr lang="en-US"/>
                    </a:p>
                  </p:txBody>
                </p:sp>
                <p:sp>
                  <p:nvSpPr>
                    <p:cNvPr id="1621" name="Line 3461"/>
                    <p:cNvSpPr>
                      <a:spLocks noChangeShapeType="1"/>
                    </p:cNvSpPr>
                    <p:nvPr/>
                  </p:nvSpPr>
                  <p:spPr bwMode="auto">
                    <a:xfrm flipH="1">
                      <a:off x="2852" y="2528"/>
                      <a:ext cx="93" cy="1"/>
                    </a:xfrm>
                    <a:prstGeom prst="line">
                      <a:avLst/>
                    </a:prstGeom>
                    <a:grpFill/>
                    <a:ln w="9525">
                      <a:solidFill>
                        <a:schemeClr val="tx1"/>
                      </a:solidFill>
                      <a:round/>
                      <a:headEnd/>
                      <a:tailEnd/>
                    </a:ln>
                    <a:extLst/>
                  </p:spPr>
                  <p:txBody>
                    <a:bodyPr/>
                    <a:lstStyle/>
                    <a:p>
                      <a:endParaRPr lang="en-US"/>
                    </a:p>
                  </p:txBody>
                </p:sp>
                <p:sp>
                  <p:nvSpPr>
                    <p:cNvPr id="1622" name="Line 3462"/>
                    <p:cNvSpPr>
                      <a:spLocks noChangeShapeType="1"/>
                    </p:cNvSpPr>
                    <p:nvPr/>
                  </p:nvSpPr>
                  <p:spPr bwMode="auto">
                    <a:xfrm flipV="1">
                      <a:off x="2945" y="2493"/>
                      <a:ext cx="31" cy="35"/>
                    </a:xfrm>
                    <a:prstGeom prst="line">
                      <a:avLst/>
                    </a:prstGeom>
                    <a:grpFill/>
                    <a:ln w="9525">
                      <a:solidFill>
                        <a:schemeClr val="tx1"/>
                      </a:solidFill>
                      <a:round/>
                      <a:headEnd/>
                      <a:tailEnd/>
                    </a:ln>
                    <a:extLst/>
                  </p:spPr>
                  <p:txBody>
                    <a:bodyPr/>
                    <a:lstStyle/>
                    <a:p>
                      <a:endParaRPr lang="en-US"/>
                    </a:p>
                  </p:txBody>
                </p:sp>
                <p:sp>
                  <p:nvSpPr>
                    <p:cNvPr id="1623" name="Line 3463"/>
                    <p:cNvSpPr>
                      <a:spLocks noChangeShapeType="1"/>
                    </p:cNvSpPr>
                    <p:nvPr/>
                  </p:nvSpPr>
                  <p:spPr bwMode="auto">
                    <a:xfrm>
                      <a:off x="2945" y="2528"/>
                      <a:ext cx="1" cy="102"/>
                    </a:xfrm>
                    <a:prstGeom prst="line">
                      <a:avLst/>
                    </a:prstGeom>
                    <a:grpFill/>
                    <a:ln w="9525">
                      <a:solidFill>
                        <a:schemeClr val="tx1"/>
                      </a:solidFill>
                      <a:round/>
                      <a:headEnd/>
                      <a:tailEnd/>
                    </a:ln>
                    <a:extLst/>
                  </p:spPr>
                  <p:txBody>
                    <a:bodyPr/>
                    <a:lstStyle/>
                    <a:p>
                      <a:endParaRPr lang="en-US"/>
                    </a:p>
                  </p:txBody>
                </p:sp>
              </p:grpSp>
              <p:grpSp>
                <p:nvGrpSpPr>
                  <p:cNvPr id="1535" name="Group 3469"/>
                  <p:cNvGrpSpPr>
                    <a:grpSpLocks/>
                  </p:cNvGrpSpPr>
                  <p:nvPr/>
                </p:nvGrpSpPr>
                <p:grpSpPr bwMode="auto">
                  <a:xfrm>
                    <a:off x="2852" y="2392"/>
                    <a:ext cx="124" cy="137"/>
                    <a:chOff x="2852" y="2392"/>
                    <a:chExt cx="124" cy="137"/>
                  </a:xfrm>
                  <a:grpFill/>
                </p:grpSpPr>
                <p:sp>
                  <p:nvSpPr>
                    <p:cNvPr id="1616" name="Freeform 3465"/>
                    <p:cNvSpPr>
                      <a:spLocks/>
                    </p:cNvSpPr>
                    <p:nvPr/>
                  </p:nvSpPr>
                  <p:spPr bwMode="auto">
                    <a:xfrm>
                      <a:off x="2852" y="2392"/>
                      <a:ext cx="124" cy="137"/>
                    </a:xfrm>
                    <a:custGeom>
                      <a:avLst/>
                      <a:gdLst>
                        <a:gd name="T0" fmla="*/ 62 w 246"/>
                        <a:gd name="T1" fmla="*/ 0 h 273"/>
                        <a:gd name="T2" fmla="*/ 0 w 246"/>
                        <a:gd name="T3" fmla="*/ 69 h 273"/>
                        <a:gd name="T4" fmla="*/ 0 w 246"/>
                        <a:gd name="T5" fmla="*/ 273 h 273"/>
                        <a:gd name="T6" fmla="*/ 186 w 246"/>
                        <a:gd name="T7" fmla="*/ 273 h 273"/>
                        <a:gd name="T8" fmla="*/ 246 w 246"/>
                        <a:gd name="T9" fmla="*/ 206 h 273"/>
                        <a:gd name="T10" fmla="*/ 246 w 246"/>
                        <a:gd name="T11" fmla="*/ 0 h 273"/>
                        <a:gd name="T12" fmla="*/ 62 w 246"/>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6" h="273">
                          <a:moveTo>
                            <a:pt x="62" y="0"/>
                          </a:moveTo>
                          <a:lnTo>
                            <a:pt x="0" y="69"/>
                          </a:lnTo>
                          <a:lnTo>
                            <a:pt x="0" y="273"/>
                          </a:lnTo>
                          <a:lnTo>
                            <a:pt x="186" y="273"/>
                          </a:lnTo>
                          <a:lnTo>
                            <a:pt x="246" y="206"/>
                          </a:lnTo>
                          <a:lnTo>
                            <a:pt x="246" y="0"/>
                          </a:lnTo>
                          <a:lnTo>
                            <a:pt x="62" y="0"/>
                          </a:lnTo>
                          <a:close/>
                        </a:path>
                      </a:pathLst>
                    </a:custGeom>
                    <a:grpFill/>
                    <a:ln w="9525">
                      <a:solidFill>
                        <a:schemeClr val="tx1"/>
                      </a:solidFill>
                      <a:prstDash val="solid"/>
                      <a:round/>
                      <a:headEnd/>
                      <a:tailEnd/>
                    </a:ln>
                  </p:spPr>
                  <p:txBody>
                    <a:bodyPr/>
                    <a:lstStyle/>
                    <a:p>
                      <a:endParaRPr lang="en-US"/>
                    </a:p>
                  </p:txBody>
                </p:sp>
                <p:sp>
                  <p:nvSpPr>
                    <p:cNvPr id="1617" name="Line 3466"/>
                    <p:cNvSpPr>
                      <a:spLocks noChangeShapeType="1"/>
                    </p:cNvSpPr>
                    <p:nvPr/>
                  </p:nvSpPr>
                  <p:spPr bwMode="auto">
                    <a:xfrm flipH="1">
                      <a:off x="2852" y="2427"/>
                      <a:ext cx="93" cy="1"/>
                    </a:xfrm>
                    <a:prstGeom prst="line">
                      <a:avLst/>
                    </a:prstGeom>
                    <a:grpFill/>
                    <a:ln w="9525">
                      <a:solidFill>
                        <a:schemeClr val="tx1"/>
                      </a:solidFill>
                      <a:round/>
                      <a:headEnd/>
                      <a:tailEnd/>
                    </a:ln>
                    <a:extLst/>
                  </p:spPr>
                  <p:txBody>
                    <a:bodyPr/>
                    <a:lstStyle/>
                    <a:p>
                      <a:endParaRPr lang="en-US"/>
                    </a:p>
                  </p:txBody>
                </p:sp>
                <p:sp>
                  <p:nvSpPr>
                    <p:cNvPr id="1618" name="Line 3467"/>
                    <p:cNvSpPr>
                      <a:spLocks noChangeShapeType="1"/>
                    </p:cNvSpPr>
                    <p:nvPr/>
                  </p:nvSpPr>
                  <p:spPr bwMode="auto">
                    <a:xfrm flipV="1">
                      <a:off x="2945" y="2392"/>
                      <a:ext cx="31" cy="35"/>
                    </a:xfrm>
                    <a:prstGeom prst="line">
                      <a:avLst/>
                    </a:prstGeom>
                    <a:grpFill/>
                    <a:ln w="9525">
                      <a:solidFill>
                        <a:schemeClr val="tx1"/>
                      </a:solidFill>
                      <a:round/>
                      <a:headEnd/>
                      <a:tailEnd/>
                    </a:ln>
                    <a:extLst/>
                  </p:spPr>
                  <p:txBody>
                    <a:bodyPr/>
                    <a:lstStyle/>
                    <a:p>
                      <a:endParaRPr lang="en-US"/>
                    </a:p>
                  </p:txBody>
                </p:sp>
                <p:sp>
                  <p:nvSpPr>
                    <p:cNvPr id="1619" name="Line 3468"/>
                    <p:cNvSpPr>
                      <a:spLocks noChangeShapeType="1"/>
                    </p:cNvSpPr>
                    <p:nvPr/>
                  </p:nvSpPr>
                  <p:spPr bwMode="auto">
                    <a:xfrm>
                      <a:off x="2945" y="2427"/>
                      <a:ext cx="1" cy="102"/>
                    </a:xfrm>
                    <a:prstGeom prst="line">
                      <a:avLst/>
                    </a:prstGeom>
                    <a:grpFill/>
                    <a:ln w="9525">
                      <a:solidFill>
                        <a:schemeClr val="tx1"/>
                      </a:solidFill>
                      <a:round/>
                      <a:headEnd/>
                      <a:tailEnd/>
                    </a:ln>
                    <a:extLst/>
                  </p:spPr>
                  <p:txBody>
                    <a:bodyPr/>
                    <a:lstStyle/>
                    <a:p>
                      <a:endParaRPr lang="en-US"/>
                    </a:p>
                  </p:txBody>
                </p:sp>
              </p:grpSp>
              <p:grpSp>
                <p:nvGrpSpPr>
                  <p:cNvPr id="1536" name="Group 3474"/>
                  <p:cNvGrpSpPr>
                    <a:grpSpLocks/>
                  </p:cNvGrpSpPr>
                  <p:nvPr/>
                </p:nvGrpSpPr>
                <p:grpSpPr bwMode="auto">
                  <a:xfrm>
                    <a:off x="2852" y="2292"/>
                    <a:ext cx="124" cy="136"/>
                    <a:chOff x="2852" y="2292"/>
                    <a:chExt cx="124" cy="136"/>
                  </a:xfrm>
                  <a:grpFill/>
                </p:grpSpPr>
                <p:sp>
                  <p:nvSpPr>
                    <p:cNvPr id="1612" name="Freeform 3470"/>
                    <p:cNvSpPr>
                      <a:spLocks/>
                    </p:cNvSpPr>
                    <p:nvPr/>
                  </p:nvSpPr>
                  <p:spPr bwMode="auto">
                    <a:xfrm>
                      <a:off x="2852" y="2292"/>
                      <a:ext cx="124" cy="136"/>
                    </a:xfrm>
                    <a:custGeom>
                      <a:avLst/>
                      <a:gdLst>
                        <a:gd name="T0" fmla="*/ 62 w 246"/>
                        <a:gd name="T1" fmla="*/ 0 h 273"/>
                        <a:gd name="T2" fmla="*/ 0 w 246"/>
                        <a:gd name="T3" fmla="*/ 69 h 273"/>
                        <a:gd name="T4" fmla="*/ 0 w 246"/>
                        <a:gd name="T5" fmla="*/ 273 h 273"/>
                        <a:gd name="T6" fmla="*/ 186 w 246"/>
                        <a:gd name="T7" fmla="*/ 273 h 273"/>
                        <a:gd name="T8" fmla="*/ 246 w 246"/>
                        <a:gd name="T9" fmla="*/ 206 h 273"/>
                        <a:gd name="T10" fmla="*/ 246 w 246"/>
                        <a:gd name="T11" fmla="*/ 0 h 273"/>
                        <a:gd name="T12" fmla="*/ 62 w 246"/>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6" h="273">
                          <a:moveTo>
                            <a:pt x="62" y="0"/>
                          </a:moveTo>
                          <a:lnTo>
                            <a:pt x="0" y="69"/>
                          </a:lnTo>
                          <a:lnTo>
                            <a:pt x="0" y="273"/>
                          </a:lnTo>
                          <a:lnTo>
                            <a:pt x="186" y="273"/>
                          </a:lnTo>
                          <a:lnTo>
                            <a:pt x="246" y="206"/>
                          </a:lnTo>
                          <a:lnTo>
                            <a:pt x="246" y="0"/>
                          </a:lnTo>
                          <a:lnTo>
                            <a:pt x="62" y="0"/>
                          </a:lnTo>
                          <a:close/>
                        </a:path>
                      </a:pathLst>
                    </a:custGeom>
                    <a:grpFill/>
                    <a:ln w="9525">
                      <a:solidFill>
                        <a:schemeClr val="tx1"/>
                      </a:solidFill>
                      <a:prstDash val="solid"/>
                      <a:round/>
                      <a:headEnd/>
                      <a:tailEnd/>
                    </a:ln>
                  </p:spPr>
                  <p:txBody>
                    <a:bodyPr/>
                    <a:lstStyle/>
                    <a:p>
                      <a:endParaRPr lang="en-US"/>
                    </a:p>
                  </p:txBody>
                </p:sp>
                <p:sp>
                  <p:nvSpPr>
                    <p:cNvPr id="1613" name="Line 3471"/>
                    <p:cNvSpPr>
                      <a:spLocks noChangeShapeType="1"/>
                    </p:cNvSpPr>
                    <p:nvPr/>
                  </p:nvSpPr>
                  <p:spPr bwMode="auto">
                    <a:xfrm flipH="1">
                      <a:off x="2852" y="2326"/>
                      <a:ext cx="93" cy="1"/>
                    </a:xfrm>
                    <a:prstGeom prst="line">
                      <a:avLst/>
                    </a:prstGeom>
                    <a:grpFill/>
                    <a:ln w="9525">
                      <a:solidFill>
                        <a:schemeClr val="tx1"/>
                      </a:solidFill>
                      <a:round/>
                      <a:headEnd/>
                      <a:tailEnd/>
                    </a:ln>
                    <a:extLst/>
                  </p:spPr>
                  <p:txBody>
                    <a:bodyPr/>
                    <a:lstStyle/>
                    <a:p>
                      <a:endParaRPr lang="en-US"/>
                    </a:p>
                  </p:txBody>
                </p:sp>
                <p:sp>
                  <p:nvSpPr>
                    <p:cNvPr id="1614" name="Line 3472"/>
                    <p:cNvSpPr>
                      <a:spLocks noChangeShapeType="1"/>
                    </p:cNvSpPr>
                    <p:nvPr/>
                  </p:nvSpPr>
                  <p:spPr bwMode="auto">
                    <a:xfrm flipV="1">
                      <a:off x="2945" y="2292"/>
                      <a:ext cx="31" cy="34"/>
                    </a:xfrm>
                    <a:prstGeom prst="line">
                      <a:avLst/>
                    </a:prstGeom>
                    <a:grpFill/>
                    <a:ln w="9525">
                      <a:solidFill>
                        <a:schemeClr val="tx1"/>
                      </a:solidFill>
                      <a:round/>
                      <a:headEnd/>
                      <a:tailEnd/>
                    </a:ln>
                    <a:extLst/>
                  </p:spPr>
                  <p:txBody>
                    <a:bodyPr/>
                    <a:lstStyle/>
                    <a:p>
                      <a:endParaRPr lang="en-US"/>
                    </a:p>
                  </p:txBody>
                </p:sp>
                <p:sp>
                  <p:nvSpPr>
                    <p:cNvPr id="1615" name="Line 3473"/>
                    <p:cNvSpPr>
                      <a:spLocks noChangeShapeType="1"/>
                    </p:cNvSpPr>
                    <p:nvPr/>
                  </p:nvSpPr>
                  <p:spPr bwMode="auto">
                    <a:xfrm>
                      <a:off x="2945" y="2326"/>
                      <a:ext cx="1" cy="102"/>
                    </a:xfrm>
                    <a:prstGeom prst="line">
                      <a:avLst/>
                    </a:prstGeom>
                    <a:grpFill/>
                    <a:ln w="9525">
                      <a:solidFill>
                        <a:schemeClr val="tx1"/>
                      </a:solidFill>
                      <a:round/>
                      <a:headEnd/>
                      <a:tailEnd/>
                    </a:ln>
                    <a:extLst/>
                  </p:spPr>
                  <p:txBody>
                    <a:bodyPr/>
                    <a:lstStyle/>
                    <a:p>
                      <a:endParaRPr lang="en-US"/>
                    </a:p>
                  </p:txBody>
                </p:sp>
              </p:grpSp>
              <p:grpSp>
                <p:nvGrpSpPr>
                  <p:cNvPr id="1537" name="Group 3479"/>
                  <p:cNvGrpSpPr>
                    <a:grpSpLocks/>
                  </p:cNvGrpSpPr>
                  <p:nvPr/>
                </p:nvGrpSpPr>
                <p:grpSpPr bwMode="auto">
                  <a:xfrm>
                    <a:off x="2852" y="2191"/>
                    <a:ext cx="124" cy="136"/>
                    <a:chOff x="2852" y="2191"/>
                    <a:chExt cx="124" cy="136"/>
                  </a:xfrm>
                  <a:grpFill/>
                </p:grpSpPr>
                <p:sp>
                  <p:nvSpPr>
                    <p:cNvPr id="1608" name="Freeform 3475"/>
                    <p:cNvSpPr>
                      <a:spLocks/>
                    </p:cNvSpPr>
                    <p:nvPr/>
                  </p:nvSpPr>
                  <p:spPr bwMode="auto">
                    <a:xfrm>
                      <a:off x="2852" y="2191"/>
                      <a:ext cx="124" cy="136"/>
                    </a:xfrm>
                    <a:custGeom>
                      <a:avLst/>
                      <a:gdLst>
                        <a:gd name="T0" fmla="*/ 62 w 246"/>
                        <a:gd name="T1" fmla="*/ 0 h 273"/>
                        <a:gd name="T2" fmla="*/ 0 w 246"/>
                        <a:gd name="T3" fmla="*/ 69 h 273"/>
                        <a:gd name="T4" fmla="*/ 0 w 246"/>
                        <a:gd name="T5" fmla="*/ 273 h 273"/>
                        <a:gd name="T6" fmla="*/ 186 w 246"/>
                        <a:gd name="T7" fmla="*/ 273 h 273"/>
                        <a:gd name="T8" fmla="*/ 246 w 246"/>
                        <a:gd name="T9" fmla="*/ 206 h 273"/>
                        <a:gd name="T10" fmla="*/ 246 w 246"/>
                        <a:gd name="T11" fmla="*/ 0 h 273"/>
                        <a:gd name="T12" fmla="*/ 62 w 246"/>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6" h="273">
                          <a:moveTo>
                            <a:pt x="62" y="0"/>
                          </a:moveTo>
                          <a:lnTo>
                            <a:pt x="0" y="69"/>
                          </a:lnTo>
                          <a:lnTo>
                            <a:pt x="0" y="273"/>
                          </a:lnTo>
                          <a:lnTo>
                            <a:pt x="186" y="273"/>
                          </a:lnTo>
                          <a:lnTo>
                            <a:pt x="246" y="206"/>
                          </a:lnTo>
                          <a:lnTo>
                            <a:pt x="246" y="0"/>
                          </a:lnTo>
                          <a:lnTo>
                            <a:pt x="62" y="0"/>
                          </a:lnTo>
                          <a:close/>
                        </a:path>
                      </a:pathLst>
                    </a:custGeom>
                    <a:grpFill/>
                    <a:ln w="9525">
                      <a:solidFill>
                        <a:schemeClr val="tx1"/>
                      </a:solidFill>
                      <a:prstDash val="solid"/>
                      <a:round/>
                      <a:headEnd/>
                      <a:tailEnd/>
                    </a:ln>
                  </p:spPr>
                  <p:txBody>
                    <a:bodyPr/>
                    <a:lstStyle/>
                    <a:p>
                      <a:endParaRPr lang="en-US"/>
                    </a:p>
                  </p:txBody>
                </p:sp>
                <p:sp>
                  <p:nvSpPr>
                    <p:cNvPr id="1609" name="Line 3476"/>
                    <p:cNvSpPr>
                      <a:spLocks noChangeShapeType="1"/>
                    </p:cNvSpPr>
                    <p:nvPr/>
                  </p:nvSpPr>
                  <p:spPr bwMode="auto">
                    <a:xfrm flipH="1">
                      <a:off x="2852" y="2225"/>
                      <a:ext cx="93" cy="1"/>
                    </a:xfrm>
                    <a:prstGeom prst="line">
                      <a:avLst/>
                    </a:prstGeom>
                    <a:grpFill/>
                    <a:ln w="9525">
                      <a:solidFill>
                        <a:schemeClr val="tx1"/>
                      </a:solidFill>
                      <a:round/>
                      <a:headEnd/>
                      <a:tailEnd/>
                    </a:ln>
                    <a:extLst/>
                  </p:spPr>
                  <p:txBody>
                    <a:bodyPr/>
                    <a:lstStyle/>
                    <a:p>
                      <a:endParaRPr lang="en-US"/>
                    </a:p>
                  </p:txBody>
                </p:sp>
                <p:sp>
                  <p:nvSpPr>
                    <p:cNvPr id="1610" name="Line 3477"/>
                    <p:cNvSpPr>
                      <a:spLocks noChangeShapeType="1"/>
                    </p:cNvSpPr>
                    <p:nvPr/>
                  </p:nvSpPr>
                  <p:spPr bwMode="auto">
                    <a:xfrm flipV="1">
                      <a:off x="2945" y="2191"/>
                      <a:ext cx="31" cy="34"/>
                    </a:xfrm>
                    <a:prstGeom prst="line">
                      <a:avLst/>
                    </a:prstGeom>
                    <a:grpFill/>
                    <a:ln w="9525">
                      <a:solidFill>
                        <a:schemeClr val="tx1"/>
                      </a:solidFill>
                      <a:round/>
                      <a:headEnd/>
                      <a:tailEnd/>
                    </a:ln>
                    <a:extLst/>
                  </p:spPr>
                  <p:txBody>
                    <a:bodyPr/>
                    <a:lstStyle/>
                    <a:p>
                      <a:endParaRPr lang="en-US"/>
                    </a:p>
                  </p:txBody>
                </p:sp>
                <p:sp>
                  <p:nvSpPr>
                    <p:cNvPr id="1611" name="Line 3478"/>
                    <p:cNvSpPr>
                      <a:spLocks noChangeShapeType="1"/>
                    </p:cNvSpPr>
                    <p:nvPr/>
                  </p:nvSpPr>
                  <p:spPr bwMode="auto">
                    <a:xfrm>
                      <a:off x="2945" y="2225"/>
                      <a:ext cx="1" cy="102"/>
                    </a:xfrm>
                    <a:prstGeom prst="line">
                      <a:avLst/>
                    </a:prstGeom>
                    <a:grpFill/>
                    <a:ln w="9525">
                      <a:solidFill>
                        <a:schemeClr val="tx1"/>
                      </a:solidFill>
                      <a:round/>
                      <a:headEnd/>
                      <a:tailEnd/>
                    </a:ln>
                    <a:extLst/>
                  </p:spPr>
                  <p:txBody>
                    <a:bodyPr/>
                    <a:lstStyle/>
                    <a:p>
                      <a:endParaRPr lang="en-US"/>
                    </a:p>
                  </p:txBody>
                </p:sp>
              </p:grpSp>
              <p:grpSp>
                <p:nvGrpSpPr>
                  <p:cNvPr id="1538" name="Group 3484"/>
                  <p:cNvGrpSpPr>
                    <a:grpSpLocks/>
                  </p:cNvGrpSpPr>
                  <p:nvPr/>
                </p:nvGrpSpPr>
                <p:grpSpPr bwMode="auto">
                  <a:xfrm>
                    <a:off x="2852" y="2090"/>
                    <a:ext cx="124" cy="136"/>
                    <a:chOff x="2852" y="2090"/>
                    <a:chExt cx="124" cy="136"/>
                  </a:xfrm>
                  <a:grpFill/>
                </p:grpSpPr>
                <p:sp>
                  <p:nvSpPr>
                    <p:cNvPr id="1604" name="Freeform 3480"/>
                    <p:cNvSpPr>
                      <a:spLocks/>
                    </p:cNvSpPr>
                    <p:nvPr/>
                  </p:nvSpPr>
                  <p:spPr bwMode="auto">
                    <a:xfrm>
                      <a:off x="2852" y="2090"/>
                      <a:ext cx="124" cy="136"/>
                    </a:xfrm>
                    <a:custGeom>
                      <a:avLst/>
                      <a:gdLst>
                        <a:gd name="T0" fmla="*/ 62 w 246"/>
                        <a:gd name="T1" fmla="*/ 0 h 273"/>
                        <a:gd name="T2" fmla="*/ 0 w 246"/>
                        <a:gd name="T3" fmla="*/ 69 h 273"/>
                        <a:gd name="T4" fmla="*/ 0 w 246"/>
                        <a:gd name="T5" fmla="*/ 273 h 273"/>
                        <a:gd name="T6" fmla="*/ 186 w 246"/>
                        <a:gd name="T7" fmla="*/ 273 h 273"/>
                        <a:gd name="T8" fmla="*/ 246 w 246"/>
                        <a:gd name="T9" fmla="*/ 206 h 273"/>
                        <a:gd name="T10" fmla="*/ 246 w 246"/>
                        <a:gd name="T11" fmla="*/ 0 h 273"/>
                        <a:gd name="T12" fmla="*/ 62 w 246"/>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6" h="273">
                          <a:moveTo>
                            <a:pt x="62" y="0"/>
                          </a:moveTo>
                          <a:lnTo>
                            <a:pt x="0" y="69"/>
                          </a:lnTo>
                          <a:lnTo>
                            <a:pt x="0" y="273"/>
                          </a:lnTo>
                          <a:lnTo>
                            <a:pt x="186" y="273"/>
                          </a:lnTo>
                          <a:lnTo>
                            <a:pt x="246" y="206"/>
                          </a:lnTo>
                          <a:lnTo>
                            <a:pt x="246" y="0"/>
                          </a:lnTo>
                          <a:lnTo>
                            <a:pt x="62" y="0"/>
                          </a:lnTo>
                          <a:close/>
                        </a:path>
                      </a:pathLst>
                    </a:custGeom>
                    <a:grpFill/>
                    <a:ln w="9525">
                      <a:solidFill>
                        <a:schemeClr val="tx1"/>
                      </a:solidFill>
                      <a:prstDash val="solid"/>
                      <a:round/>
                      <a:headEnd/>
                      <a:tailEnd/>
                    </a:ln>
                  </p:spPr>
                  <p:txBody>
                    <a:bodyPr/>
                    <a:lstStyle/>
                    <a:p>
                      <a:endParaRPr lang="en-US"/>
                    </a:p>
                  </p:txBody>
                </p:sp>
                <p:sp>
                  <p:nvSpPr>
                    <p:cNvPr id="1605" name="Line 3481"/>
                    <p:cNvSpPr>
                      <a:spLocks noChangeShapeType="1"/>
                    </p:cNvSpPr>
                    <p:nvPr/>
                  </p:nvSpPr>
                  <p:spPr bwMode="auto">
                    <a:xfrm flipH="1">
                      <a:off x="2852" y="2124"/>
                      <a:ext cx="93" cy="1"/>
                    </a:xfrm>
                    <a:prstGeom prst="line">
                      <a:avLst/>
                    </a:prstGeom>
                    <a:grpFill/>
                    <a:ln w="9525">
                      <a:solidFill>
                        <a:schemeClr val="tx1"/>
                      </a:solidFill>
                      <a:round/>
                      <a:headEnd/>
                      <a:tailEnd/>
                    </a:ln>
                    <a:extLst/>
                  </p:spPr>
                  <p:txBody>
                    <a:bodyPr/>
                    <a:lstStyle/>
                    <a:p>
                      <a:endParaRPr lang="en-US"/>
                    </a:p>
                  </p:txBody>
                </p:sp>
                <p:sp>
                  <p:nvSpPr>
                    <p:cNvPr id="1606" name="Line 3482"/>
                    <p:cNvSpPr>
                      <a:spLocks noChangeShapeType="1"/>
                    </p:cNvSpPr>
                    <p:nvPr/>
                  </p:nvSpPr>
                  <p:spPr bwMode="auto">
                    <a:xfrm flipV="1">
                      <a:off x="2945" y="2090"/>
                      <a:ext cx="31" cy="34"/>
                    </a:xfrm>
                    <a:prstGeom prst="line">
                      <a:avLst/>
                    </a:prstGeom>
                    <a:grpFill/>
                    <a:ln w="9525">
                      <a:solidFill>
                        <a:schemeClr val="tx1"/>
                      </a:solidFill>
                      <a:round/>
                      <a:headEnd/>
                      <a:tailEnd/>
                    </a:ln>
                    <a:extLst/>
                  </p:spPr>
                  <p:txBody>
                    <a:bodyPr/>
                    <a:lstStyle/>
                    <a:p>
                      <a:endParaRPr lang="en-US"/>
                    </a:p>
                  </p:txBody>
                </p:sp>
                <p:sp>
                  <p:nvSpPr>
                    <p:cNvPr id="1607" name="Line 3483"/>
                    <p:cNvSpPr>
                      <a:spLocks noChangeShapeType="1"/>
                    </p:cNvSpPr>
                    <p:nvPr/>
                  </p:nvSpPr>
                  <p:spPr bwMode="auto">
                    <a:xfrm>
                      <a:off x="2945" y="2124"/>
                      <a:ext cx="1" cy="102"/>
                    </a:xfrm>
                    <a:prstGeom prst="line">
                      <a:avLst/>
                    </a:prstGeom>
                    <a:grpFill/>
                    <a:ln w="9525">
                      <a:solidFill>
                        <a:schemeClr val="tx1"/>
                      </a:solidFill>
                      <a:round/>
                      <a:headEnd/>
                      <a:tailEnd/>
                    </a:ln>
                    <a:extLst/>
                  </p:spPr>
                  <p:txBody>
                    <a:bodyPr/>
                    <a:lstStyle/>
                    <a:p>
                      <a:endParaRPr lang="en-US"/>
                    </a:p>
                  </p:txBody>
                </p:sp>
              </p:grpSp>
              <p:grpSp>
                <p:nvGrpSpPr>
                  <p:cNvPr id="1539" name="Group 3489"/>
                  <p:cNvGrpSpPr>
                    <a:grpSpLocks/>
                  </p:cNvGrpSpPr>
                  <p:nvPr/>
                </p:nvGrpSpPr>
                <p:grpSpPr bwMode="auto">
                  <a:xfrm>
                    <a:off x="2852" y="1989"/>
                    <a:ext cx="124" cy="136"/>
                    <a:chOff x="2852" y="1989"/>
                    <a:chExt cx="124" cy="136"/>
                  </a:xfrm>
                  <a:grpFill/>
                </p:grpSpPr>
                <p:sp>
                  <p:nvSpPr>
                    <p:cNvPr id="1600" name="Freeform 3485"/>
                    <p:cNvSpPr>
                      <a:spLocks/>
                    </p:cNvSpPr>
                    <p:nvPr/>
                  </p:nvSpPr>
                  <p:spPr bwMode="auto">
                    <a:xfrm>
                      <a:off x="2852" y="1989"/>
                      <a:ext cx="124" cy="136"/>
                    </a:xfrm>
                    <a:custGeom>
                      <a:avLst/>
                      <a:gdLst>
                        <a:gd name="T0" fmla="*/ 62 w 246"/>
                        <a:gd name="T1" fmla="*/ 0 h 273"/>
                        <a:gd name="T2" fmla="*/ 0 w 246"/>
                        <a:gd name="T3" fmla="*/ 69 h 273"/>
                        <a:gd name="T4" fmla="*/ 0 w 246"/>
                        <a:gd name="T5" fmla="*/ 273 h 273"/>
                        <a:gd name="T6" fmla="*/ 186 w 246"/>
                        <a:gd name="T7" fmla="*/ 273 h 273"/>
                        <a:gd name="T8" fmla="*/ 246 w 246"/>
                        <a:gd name="T9" fmla="*/ 206 h 273"/>
                        <a:gd name="T10" fmla="*/ 246 w 246"/>
                        <a:gd name="T11" fmla="*/ 0 h 273"/>
                        <a:gd name="T12" fmla="*/ 62 w 246"/>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6" h="273">
                          <a:moveTo>
                            <a:pt x="62" y="0"/>
                          </a:moveTo>
                          <a:lnTo>
                            <a:pt x="0" y="69"/>
                          </a:lnTo>
                          <a:lnTo>
                            <a:pt x="0" y="273"/>
                          </a:lnTo>
                          <a:lnTo>
                            <a:pt x="186" y="273"/>
                          </a:lnTo>
                          <a:lnTo>
                            <a:pt x="246" y="206"/>
                          </a:lnTo>
                          <a:lnTo>
                            <a:pt x="246" y="0"/>
                          </a:lnTo>
                          <a:lnTo>
                            <a:pt x="62" y="0"/>
                          </a:lnTo>
                          <a:close/>
                        </a:path>
                      </a:pathLst>
                    </a:custGeom>
                    <a:grpFill/>
                    <a:ln w="9525">
                      <a:solidFill>
                        <a:schemeClr val="tx1"/>
                      </a:solidFill>
                      <a:prstDash val="solid"/>
                      <a:round/>
                      <a:headEnd/>
                      <a:tailEnd/>
                    </a:ln>
                  </p:spPr>
                  <p:txBody>
                    <a:bodyPr/>
                    <a:lstStyle/>
                    <a:p>
                      <a:endParaRPr lang="en-US"/>
                    </a:p>
                  </p:txBody>
                </p:sp>
                <p:sp>
                  <p:nvSpPr>
                    <p:cNvPr id="1601" name="Line 3486"/>
                    <p:cNvSpPr>
                      <a:spLocks noChangeShapeType="1"/>
                    </p:cNvSpPr>
                    <p:nvPr/>
                  </p:nvSpPr>
                  <p:spPr bwMode="auto">
                    <a:xfrm flipH="1">
                      <a:off x="2852" y="2023"/>
                      <a:ext cx="93" cy="1"/>
                    </a:xfrm>
                    <a:prstGeom prst="line">
                      <a:avLst/>
                    </a:prstGeom>
                    <a:grpFill/>
                    <a:ln w="9525">
                      <a:solidFill>
                        <a:schemeClr val="tx1"/>
                      </a:solidFill>
                      <a:round/>
                      <a:headEnd/>
                      <a:tailEnd/>
                    </a:ln>
                    <a:extLst/>
                  </p:spPr>
                  <p:txBody>
                    <a:bodyPr/>
                    <a:lstStyle/>
                    <a:p>
                      <a:endParaRPr lang="en-US"/>
                    </a:p>
                  </p:txBody>
                </p:sp>
                <p:sp>
                  <p:nvSpPr>
                    <p:cNvPr id="1602" name="Line 3487"/>
                    <p:cNvSpPr>
                      <a:spLocks noChangeShapeType="1"/>
                    </p:cNvSpPr>
                    <p:nvPr/>
                  </p:nvSpPr>
                  <p:spPr bwMode="auto">
                    <a:xfrm flipV="1">
                      <a:off x="2945" y="1989"/>
                      <a:ext cx="31" cy="34"/>
                    </a:xfrm>
                    <a:prstGeom prst="line">
                      <a:avLst/>
                    </a:prstGeom>
                    <a:grpFill/>
                    <a:ln w="9525">
                      <a:solidFill>
                        <a:schemeClr val="tx1"/>
                      </a:solidFill>
                      <a:round/>
                      <a:headEnd/>
                      <a:tailEnd/>
                    </a:ln>
                    <a:extLst/>
                  </p:spPr>
                  <p:txBody>
                    <a:bodyPr/>
                    <a:lstStyle/>
                    <a:p>
                      <a:endParaRPr lang="en-US"/>
                    </a:p>
                  </p:txBody>
                </p:sp>
                <p:sp>
                  <p:nvSpPr>
                    <p:cNvPr id="1603" name="Line 3488"/>
                    <p:cNvSpPr>
                      <a:spLocks noChangeShapeType="1"/>
                    </p:cNvSpPr>
                    <p:nvPr/>
                  </p:nvSpPr>
                  <p:spPr bwMode="auto">
                    <a:xfrm>
                      <a:off x="2945" y="2023"/>
                      <a:ext cx="1" cy="102"/>
                    </a:xfrm>
                    <a:prstGeom prst="line">
                      <a:avLst/>
                    </a:prstGeom>
                    <a:grpFill/>
                    <a:ln w="9525">
                      <a:solidFill>
                        <a:schemeClr val="tx1"/>
                      </a:solidFill>
                      <a:round/>
                      <a:headEnd/>
                      <a:tailEnd/>
                    </a:ln>
                    <a:extLst/>
                  </p:spPr>
                  <p:txBody>
                    <a:bodyPr/>
                    <a:lstStyle/>
                    <a:p>
                      <a:endParaRPr lang="en-US"/>
                    </a:p>
                  </p:txBody>
                </p:sp>
              </p:grpSp>
              <p:grpSp>
                <p:nvGrpSpPr>
                  <p:cNvPr id="1540" name="Group 3494"/>
                  <p:cNvGrpSpPr>
                    <a:grpSpLocks/>
                  </p:cNvGrpSpPr>
                  <p:nvPr/>
                </p:nvGrpSpPr>
                <p:grpSpPr bwMode="auto">
                  <a:xfrm>
                    <a:off x="2948" y="2695"/>
                    <a:ext cx="123" cy="137"/>
                    <a:chOff x="2948" y="2695"/>
                    <a:chExt cx="123" cy="137"/>
                  </a:xfrm>
                  <a:grpFill/>
                </p:grpSpPr>
                <p:sp>
                  <p:nvSpPr>
                    <p:cNvPr id="1596" name="Freeform 3490"/>
                    <p:cNvSpPr>
                      <a:spLocks/>
                    </p:cNvSpPr>
                    <p:nvPr/>
                  </p:nvSpPr>
                  <p:spPr bwMode="auto">
                    <a:xfrm>
                      <a:off x="2948" y="2695"/>
                      <a:ext cx="123" cy="137"/>
                    </a:xfrm>
                    <a:custGeom>
                      <a:avLst/>
                      <a:gdLst>
                        <a:gd name="T0" fmla="*/ 62 w 246"/>
                        <a:gd name="T1" fmla="*/ 0 h 273"/>
                        <a:gd name="T2" fmla="*/ 0 w 246"/>
                        <a:gd name="T3" fmla="*/ 69 h 273"/>
                        <a:gd name="T4" fmla="*/ 0 w 246"/>
                        <a:gd name="T5" fmla="*/ 273 h 273"/>
                        <a:gd name="T6" fmla="*/ 185 w 246"/>
                        <a:gd name="T7" fmla="*/ 273 h 273"/>
                        <a:gd name="T8" fmla="*/ 246 w 246"/>
                        <a:gd name="T9" fmla="*/ 205 h 273"/>
                        <a:gd name="T10" fmla="*/ 246 w 246"/>
                        <a:gd name="T11" fmla="*/ 0 h 273"/>
                        <a:gd name="T12" fmla="*/ 62 w 246"/>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6" h="273">
                          <a:moveTo>
                            <a:pt x="62" y="0"/>
                          </a:moveTo>
                          <a:lnTo>
                            <a:pt x="0" y="69"/>
                          </a:lnTo>
                          <a:lnTo>
                            <a:pt x="0" y="273"/>
                          </a:lnTo>
                          <a:lnTo>
                            <a:pt x="185" y="273"/>
                          </a:lnTo>
                          <a:lnTo>
                            <a:pt x="246" y="205"/>
                          </a:lnTo>
                          <a:lnTo>
                            <a:pt x="246" y="0"/>
                          </a:lnTo>
                          <a:lnTo>
                            <a:pt x="62" y="0"/>
                          </a:lnTo>
                          <a:close/>
                        </a:path>
                      </a:pathLst>
                    </a:custGeom>
                    <a:grpFill/>
                    <a:ln w="9525">
                      <a:solidFill>
                        <a:schemeClr val="tx1"/>
                      </a:solidFill>
                      <a:prstDash val="solid"/>
                      <a:round/>
                      <a:headEnd/>
                      <a:tailEnd/>
                    </a:ln>
                  </p:spPr>
                  <p:txBody>
                    <a:bodyPr/>
                    <a:lstStyle/>
                    <a:p>
                      <a:endParaRPr lang="en-US"/>
                    </a:p>
                  </p:txBody>
                </p:sp>
                <p:sp>
                  <p:nvSpPr>
                    <p:cNvPr id="1597" name="Line 3491"/>
                    <p:cNvSpPr>
                      <a:spLocks noChangeShapeType="1"/>
                    </p:cNvSpPr>
                    <p:nvPr/>
                  </p:nvSpPr>
                  <p:spPr bwMode="auto">
                    <a:xfrm flipH="1">
                      <a:off x="2948" y="2730"/>
                      <a:ext cx="93" cy="1"/>
                    </a:xfrm>
                    <a:prstGeom prst="line">
                      <a:avLst/>
                    </a:prstGeom>
                    <a:grpFill/>
                    <a:ln w="9525">
                      <a:solidFill>
                        <a:schemeClr val="tx1"/>
                      </a:solidFill>
                      <a:round/>
                      <a:headEnd/>
                      <a:tailEnd/>
                    </a:ln>
                    <a:extLst/>
                  </p:spPr>
                  <p:txBody>
                    <a:bodyPr/>
                    <a:lstStyle/>
                    <a:p>
                      <a:endParaRPr lang="en-US"/>
                    </a:p>
                  </p:txBody>
                </p:sp>
                <p:sp>
                  <p:nvSpPr>
                    <p:cNvPr id="1598" name="Line 3492"/>
                    <p:cNvSpPr>
                      <a:spLocks noChangeShapeType="1"/>
                    </p:cNvSpPr>
                    <p:nvPr/>
                  </p:nvSpPr>
                  <p:spPr bwMode="auto">
                    <a:xfrm flipV="1">
                      <a:off x="3041" y="2695"/>
                      <a:ext cx="30" cy="35"/>
                    </a:xfrm>
                    <a:prstGeom prst="line">
                      <a:avLst/>
                    </a:prstGeom>
                    <a:grpFill/>
                    <a:ln w="9525">
                      <a:solidFill>
                        <a:schemeClr val="tx1"/>
                      </a:solidFill>
                      <a:round/>
                      <a:headEnd/>
                      <a:tailEnd/>
                    </a:ln>
                    <a:extLst/>
                  </p:spPr>
                  <p:txBody>
                    <a:bodyPr/>
                    <a:lstStyle/>
                    <a:p>
                      <a:endParaRPr lang="en-US"/>
                    </a:p>
                  </p:txBody>
                </p:sp>
                <p:sp>
                  <p:nvSpPr>
                    <p:cNvPr id="1599" name="Line 3493"/>
                    <p:cNvSpPr>
                      <a:spLocks noChangeShapeType="1"/>
                    </p:cNvSpPr>
                    <p:nvPr/>
                  </p:nvSpPr>
                  <p:spPr bwMode="auto">
                    <a:xfrm>
                      <a:off x="3041" y="2730"/>
                      <a:ext cx="1" cy="102"/>
                    </a:xfrm>
                    <a:prstGeom prst="line">
                      <a:avLst/>
                    </a:prstGeom>
                    <a:grpFill/>
                    <a:ln w="9525">
                      <a:solidFill>
                        <a:schemeClr val="tx1"/>
                      </a:solidFill>
                      <a:round/>
                      <a:headEnd/>
                      <a:tailEnd/>
                    </a:ln>
                    <a:extLst/>
                  </p:spPr>
                  <p:txBody>
                    <a:bodyPr/>
                    <a:lstStyle/>
                    <a:p>
                      <a:endParaRPr lang="en-US"/>
                    </a:p>
                  </p:txBody>
                </p:sp>
              </p:grpSp>
              <p:grpSp>
                <p:nvGrpSpPr>
                  <p:cNvPr id="1541" name="Group 3499"/>
                  <p:cNvGrpSpPr>
                    <a:grpSpLocks/>
                  </p:cNvGrpSpPr>
                  <p:nvPr/>
                </p:nvGrpSpPr>
                <p:grpSpPr bwMode="auto">
                  <a:xfrm>
                    <a:off x="2948" y="2594"/>
                    <a:ext cx="123" cy="137"/>
                    <a:chOff x="2948" y="2594"/>
                    <a:chExt cx="123" cy="137"/>
                  </a:xfrm>
                  <a:grpFill/>
                </p:grpSpPr>
                <p:sp>
                  <p:nvSpPr>
                    <p:cNvPr id="1592" name="Freeform 3495"/>
                    <p:cNvSpPr>
                      <a:spLocks/>
                    </p:cNvSpPr>
                    <p:nvPr/>
                  </p:nvSpPr>
                  <p:spPr bwMode="auto">
                    <a:xfrm>
                      <a:off x="2948" y="2594"/>
                      <a:ext cx="123" cy="137"/>
                    </a:xfrm>
                    <a:custGeom>
                      <a:avLst/>
                      <a:gdLst>
                        <a:gd name="T0" fmla="*/ 62 w 246"/>
                        <a:gd name="T1" fmla="*/ 0 h 273"/>
                        <a:gd name="T2" fmla="*/ 0 w 246"/>
                        <a:gd name="T3" fmla="*/ 69 h 273"/>
                        <a:gd name="T4" fmla="*/ 0 w 246"/>
                        <a:gd name="T5" fmla="*/ 273 h 273"/>
                        <a:gd name="T6" fmla="*/ 185 w 246"/>
                        <a:gd name="T7" fmla="*/ 273 h 273"/>
                        <a:gd name="T8" fmla="*/ 246 w 246"/>
                        <a:gd name="T9" fmla="*/ 205 h 273"/>
                        <a:gd name="T10" fmla="*/ 246 w 246"/>
                        <a:gd name="T11" fmla="*/ 0 h 273"/>
                        <a:gd name="T12" fmla="*/ 62 w 246"/>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6" h="273">
                          <a:moveTo>
                            <a:pt x="62" y="0"/>
                          </a:moveTo>
                          <a:lnTo>
                            <a:pt x="0" y="69"/>
                          </a:lnTo>
                          <a:lnTo>
                            <a:pt x="0" y="273"/>
                          </a:lnTo>
                          <a:lnTo>
                            <a:pt x="185" y="273"/>
                          </a:lnTo>
                          <a:lnTo>
                            <a:pt x="246" y="205"/>
                          </a:lnTo>
                          <a:lnTo>
                            <a:pt x="246" y="0"/>
                          </a:lnTo>
                          <a:lnTo>
                            <a:pt x="62" y="0"/>
                          </a:lnTo>
                          <a:close/>
                        </a:path>
                      </a:pathLst>
                    </a:custGeom>
                    <a:grpFill/>
                    <a:ln w="9525">
                      <a:solidFill>
                        <a:schemeClr val="tx1"/>
                      </a:solidFill>
                      <a:prstDash val="solid"/>
                      <a:round/>
                      <a:headEnd/>
                      <a:tailEnd/>
                    </a:ln>
                  </p:spPr>
                  <p:txBody>
                    <a:bodyPr/>
                    <a:lstStyle/>
                    <a:p>
                      <a:endParaRPr lang="en-US"/>
                    </a:p>
                  </p:txBody>
                </p:sp>
                <p:sp>
                  <p:nvSpPr>
                    <p:cNvPr id="1593" name="Line 3496"/>
                    <p:cNvSpPr>
                      <a:spLocks noChangeShapeType="1"/>
                    </p:cNvSpPr>
                    <p:nvPr/>
                  </p:nvSpPr>
                  <p:spPr bwMode="auto">
                    <a:xfrm flipH="1">
                      <a:off x="2948" y="2629"/>
                      <a:ext cx="93" cy="1"/>
                    </a:xfrm>
                    <a:prstGeom prst="line">
                      <a:avLst/>
                    </a:prstGeom>
                    <a:grpFill/>
                    <a:ln w="9525">
                      <a:solidFill>
                        <a:schemeClr val="tx1"/>
                      </a:solidFill>
                      <a:round/>
                      <a:headEnd/>
                      <a:tailEnd/>
                    </a:ln>
                    <a:extLst/>
                  </p:spPr>
                  <p:txBody>
                    <a:bodyPr/>
                    <a:lstStyle/>
                    <a:p>
                      <a:endParaRPr lang="en-US"/>
                    </a:p>
                  </p:txBody>
                </p:sp>
                <p:sp>
                  <p:nvSpPr>
                    <p:cNvPr id="1594" name="Line 3497"/>
                    <p:cNvSpPr>
                      <a:spLocks noChangeShapeType="1"/>
                    </p:cNvSpPr>
                    <p:nvPr/>
                  </p:nvSpPr>
                  <p:spPr bwMode="auto">
                    <a:xfrm flipV="1">
                      <a:off x="3041" y="2594"/>
                      <a:ext cx="30" cy="35"/>
                    </a:xfrm>
                    <a:prstGeom prst="line">
                      <a:avLst/>
                    </a:prstGeom>
                    <a:grpFill/>
                    <a:ln w="9525">
                      <a:solidFill>
                        <a:schemeClr val="tx1"/>
                      </a:solidFill>
                      <a:round/>
                      <a:headEnd/>
                      <a:tailEnd/>
                    </a:ln>
                    <a:extLst/>
                  </p:spPr>
                  <p:txBody>
                    <a:bodyPr/>
                    <a:lstStyle/>
                    <a:p>
                      <a:endParaRPr lang="en-US"/>
                    </a:p>
                  </p:txBody>
                </p:sp>
                <p:sp>
                  <p:nvSpPr>
                    <p:cNvPr id="1595" name="Line 3498"/>
                    <p:cNvSpPr>
                      <a:spLocks noChangeShapeType="1"/>
                    </p:cNvSpPr>
                    <p:nvPr/>
                  </p:nvSpPr>
                  <p:spPr bwMode="auto">
                    <a:xfrm>
                      <a:off x="3041" y="2629"/>
                      <a:ext cx="1" cy="102"/>
                    </a:xfrm>
                    <a:prstGeom prst="line">
                      <a:avLst/>
                    </a:prstGeom>
                    <a:grpFill/>
                    <a:ln w="9525">
                      <a:solidFill>
                        <a:schemeClr val="tx1"/>
                      </a:solidFill>
                      <a:round/>
                      <a:headEnd/>
                      <a:tailEnd/>
                    </a:ln>
                    <a:extLst/>
                  </p:spPr>
                  <p:txBody>
                    <a:bodyPr/>
                    <a:lstStyle/>
                    <a:p>
                      <a:endParaRPr lang="en-US"/>
                    </a:p>
                  </p:txBody>
                </p:sp>
              </p:grpSp>
              <p:grpSp>
                <p:nvGrpSpPr>
                  <p:cNvPr id="1542" name="Group 3504"/>
                  <p:cNvGrpSpPr>
                    <a:grpSpLocks/>
                  </p:cNvGrpSpPr>
                  <p:nvPr/>
                </p:nvGrpSpPr>
                <p:grpSpPr bwMode="auto">
                  <a:xfrm>
                    <a:off x="2948" y="2493"/>
                    <a:ext cx="123" cy="137"/>
                    <a:chOff x="2948" y="2493"/>
                    <a:chExt cx="123" cy="137"/>
                  </a:xfrm>
                  <a:grpFill/>
                </p:grpSpPr>
                <p:sp>
                  <p:nvSpPr>
                    <p:cNvPr id="1588" name="Freeform 3500"/>
                    <p:cNvSpPr>
                      <a:spLocks/>
                    </p:cNvSpPr>
                    <p:nvPr/>
                  </p:nvSpPr>
                  <p:spPr bwMode="auto">
                    <a:xfrm>
                      <a:off x="2948" y="2493"/>
                      <a:ext cx="123" cy="137"/>
                    </a:xfrm>
                    <a:custGeom>
                      <a:avLst/>
                      <a:gdLst>
                        <a:gd name="T0" fmla="*/ 62 w 246"/>
                        <a:gd name="T1" fmla="*/ 0 h 273"/>
                        <a:gd name="T2" fmla="*/ 0 w 246"/>
                        <a:gd name="T3" fmla="*/ 69 h 273"/>
                        <a:gd name="T4" fmla="*/ 0 w 246"/>
                        <a:gd name="T5" fmla="*/ 273 h 273"/>
                        <a:gd name="T6" fmla="*/ 185 w 246"/>
                        <a:gd name="T7" fmla="*/ 273 h 273"/>
                        <a:gd name="T8" fmla="*/ 246 w 246"/>
                        <a:gd name="T9" fmla="*/ 206 h 273"/>
                        <a:gd name="T10" fmla="*/ 246 w 246"/>
                        <a:gd name="T11" fmla="*/ 0 h 273"/>
                        <a:gd name="T12" fmla="*/ 62 w 246"/>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6" h="273">
                          <a:moveTo>
                            <a:pt x="62" y="0"/>
                          </a:moveTo>
                          <a:lnTo>
                            <a:pt x="0" y="69"/>
                          </a:lnTo>
                          <a:lnTo>
                            <a:pt x="0" y="273"/>
                          </a:lnTo>
                          <a:lnTo>
                            <a:pt x="185" y="273"/>
                          </a:lnTo>
                          <a:lnTo>
                            <a:pt x="246" y="206"/>
                          </a:lnTo>
                          <a:lnTo>
                            <a:pt x="246" y="0"/>
                          </a:lnTo>
                          <a:lnTo>
                            <a:pt x="62" y="0"/>
                          </a:lnTo>
                          <a:close/>
                        </a:path>
                      </a:pathLst>
                    </a:custGeom>
                    <a:grpFill/>
                    <a:ln w="9525">
                      <a:solidFill>
                        <a:schemeClr val="tx1"/>
                      </a:solidFill>
                      <a:prstDash val="solid"/>
                      <a:round/>
                      <a:headEnd/>
                      <a:tailEnd/>
                    </a:ln>
                  </p:spPr>
                  <p:txBody>
                    <a:bodyPr/>
                    <a:lstStyle/>
                    <a:p>
                      <a:endParaRPr lang="en-US"/>
                    </a:p>
                  </p:txBody>
                </p:sp>
                <p:sp>
                  <p:nvSpPr>
                    <p:cNvPr id="1589" name="Line 3501"/>
                    <p:cNvSpPr>
                      <a:spLocks noChangeShapeType="1"/>
                    </p:cNvSpPr>
                    <p:nvPr/>
                  </p:nvSpPr>
                  <p:spPr bwMode="auto">
                    <a:xfrm flipH="1">
                      <a:off x="2948" y="2528"/>
                      <a:ext cx="93" cy="1"/>
                    </a:xfrm>
                    <a:prstGeom prst="line">
                      <a:avLst/>
                    </a:prstGeom>
                    <a:grpFill/>
                    <a:ln w="9525">
                      <a:solidFill>
                        <a:schemeClr val="tx1"/>
                      </a:solidFill>
                      <a:round/>
                      <a:headEnd/>
                      <a:tailEnd/>
                    </a:ln>
                    <a:extLst/>
                  </p:spPr>
                  <p:txBody>
                    <a:bodyPr/>
                    <a:lstStyle/>
                    <a:p>
                      <a:endParaRPr lang="en-US"/>
                    </a:p>
                  </p:txBody>
                </p:sp>
                <p:sp>
                  <p:nvSpPr>
                    <p:cNvPr id="1590" name="Line 3502"/>
                    <p:cNvSpPr>
                      <a:spLocks noChangeShapeType="1"/>
                    </p:cNvSpPr>
                    <p:nvPr/>
                  </p:nvSpPr>
                  <p:spPr bwMode="auto">
                    <a:xfrm flipV="1">
                      <a:off x="3041" y="2493"/>
                      <a:ext cx="30" cy="35"/>
                    </a:xfrm>
                    <a:prstGeom prst="line">
                      <a:avLst/>
                    </a:prstGeom>
                    <a:grpFill/>
                    <a:ln w="9525">
                      <a:solidFill>
                        <a:schemeClr val="tx1"/>
                      </a:solidFill>
                      <a:round/>
                      <a:headEnd/>
                      <a:tailEnd/>
                    </a:ln>
                    <a:extLst/>
                  </p:spPr>
                  <p:txBody>
                    <a:bodyPr/>
                    <a:lstStyle/>
                    <a:p>
                      <a:endParaRPr lang="en-US"/>
                    </a:p>
                  </p:txBody>
                </p:sp>
                <p:sp>
                  <p:nvSpPr>
                    <p:cNvPr id="1591" name="Line 3503"/>
                    <p:cNvSpPr>
                      <a:spLocks noChangeShapeType="1"/>
                    </p:cNvSpPr>
                    <p:nvPr/>
                  </p:nvSpPr>
                  <p:spPr bwMode="auto">
                    <a:xfrm>
                      <a:off x="3041" y="2528"/>
                      <a:ext cx="1" cy="102"/>
                    </a:xfrm>
                    <a:prstGeom prst="line">
                      <a:avLst/>
                    </a:prstGeom>
                    <a:grpFill/>
                    <a:ln w="9525">
                      <a:solidFill>
                        <a:schemeClr val="tx1"/>
                      </a:solidFill>
                      <a:round/>
                      <a:headEnd/>
                      <a:tailEnd/>
                    </a:ln>
                    <a:extLst/>
                  </p:spPr>
                  <p:txBody>
                    <a:bodyPr/>
                    <a:lstStyle/>
                    <a:p>
                      <a:endParaRPr lang="en-US"/>
                    </a:p>
                  </p:txBody>
                </p:sp>
              </p:grpSp>
              <p:grpSp>
                <p:nvGrpSpPr>
                  <p:cNvPr id="1543" name="Group 3509"/>
                  <p:cNvGrpSpPr>
                    <a:grpSpLocks/>
                  </p:cNvGrpSpPr>
                  <p:nvPr/>
                </p:nvGrpSpPr>
                <p:grpSpPr bwMode="auto">
                  <a:xfrm>
                    <a:off x="2948" y="2392"/>
                    <a:ext cx="123" cy="137"/>
                    <a:chOff x="2948" y="2392"/>
                    <a:chExt cx="123" cy="137"/>
                  </a:xfrm>
                  <a:grpFill/>
                </p:grpSpPr>
                <p:sp>
                  <p:nvSpPr>
                    <p:cNvPr id="1584" name="Freeform 3505"/>
                    <p:cNvSpPr>
                      <a:spLocks/>
                    </p:cNvSpPr>
                    <p:nvPr/>
                  </p:nvSpPr>
                  <p:spPr bwMode="auto">
                    <a:xfrm>
                      <a:off x="2948" y="2392"/>
                      <a:ext cx="123" cy="137"/>
                    </a:xfrm>
                    <a:custGeom>
                      <a:avLst/>
                      <a:gdLst>
                        <a:gd name="T0" fmla="*/ 62 w 246"/>
                        <a:gd name="T1" fmla="*/ 0 h 273"/>
                        <a:gd name="T2" fmla="*/ 0 w 246"/>
                        <a:gd name="T3" fmla="*/ 69 h 273"/>
                        <a:gd name="T4" fmla="*/ 0 w 246"/>
                        <a:gd name="T5" fmla="*/ 273 h 273"/>
                        <a:gd name="T6" fmla="*/ 185 w 246"/>
                        <a:gd name="T7" fmla="*/ 273 h 273"/>
                        <a:gd name="T8" fmla="*/ 246 w 246"/>
                        <a:gd name="T9" fmla="*/ 206 h 273"/>
                        <a:gd name="T10" fmla="*/ 246 w 246"/>
                        <a:gd name="T11" fmla="*/ 0 h 273"/>
                        <a:gd name="T12" fmla="*/ 62 w 246"/>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6" h="273">
                          <a:moveTo>
                            <a:pt x="62" y="0"/>
                          </a:moveTo>
                          <a:lnTo>
                            <a:pt x="0" y="69"/>
                          </a:lnTo>
                          <a:lnTo>
                            <a:pt x="0" y="273"/>
                          </a:lnTo>
                          <a:lnTo>
                            <a:pt x="185" y="273"/>
                          </a:lnTo>
                          <a:lnTo>
                            <a:pt x="246" y="206"/>
                          </a:lnTo>
                          <a:lnTo>
                            <a:pt x="246" y="0"/>
                          </a:lnTo>
                          <a:lnTo>
                            <a:pt x="62" y="0"/>
                          </a:lnTo>
                          <a:close/>
                        </a:path>
                      </a:pathLst>
                    </a:custGeom>
                    <a:grpFill/>
                    <a:ln w="9525">
                      <a:solidFill>
                        <a:schemeClr val="tx1"/>
                      </a:solidFill>
                      <a:prstDash val="solid"/>
                      <a:round/>
                      <a:headEnd/>
                      <a:tailEnd/>
                    </a:ln>
                  </p:spPr>
                  <p:txBody>
                    <a:bodyPr/>
                    <a:lstStyle/>
                    <a:p>
                      <a:endParaRPr lang="en-US"/>
                    </a:p>
                  </p:txBody>
                </p:sp>
                <p:sp>
                  <p:nvSpPr>
                    <p:cNvPr id="1585" name="Line 3506"/>
                    <p:cNvSpPr>
                      <a:spLocks noChangeShapeType="1"/>
                    </p:cNvSpPr>
                    <p:nvPr/>
                  </p:nvSpPr>
                  <p:spPr bwMode="auto">
                    <a:xfrm flipH="1">
                      <a:off x="2948" y="2427"/>
                      <a:ext cx="93" cy="1"/>
                    </a:xfrm>
                    <a:prstGeom prst="line">
                      <a:avLst/>
                    </a:prstGeom>
                    <a:grpFill/>
                    <a:ln w="9525">
                      <a:solidFill>
                        <a:schemeClr val="tx1"/>
                      </a:solidFill>
                      <a:round/>
                      <a:headEnd/>
                      <a:tailEnd/>
                    </a:ln>
                    <a:extLst/>
                  </p:spPr>
                  <p:txBody>
                    <a:bodyPr/>
                    <a:lstStyle/>
                    <a:p>
                      <a:endParaRPr lang="en-US"/>
                    </a:p>
                  </p:txBody>
                </p:sp>
                <p:sp>
                  <p:nvSpPr>
                    <p:cNvPr id="1586" name="Line 3507"/>
                    <p:cNvSpPr>
                      <a:spLocks noChangeShapeType="1"/>
                    </p:cNvSpPr>
                    <p:nvPr/>
                  </p:nvSpPr>
                  <p:spPr bwMode="auto">
                    <a:xfrm flipV="1">
                      <a:off x="3041" y="2392"/>
                      <a:ext cx="30" cy="35"/>
                    </a:xfrm>
                    <a:prstGeom prst="line">
                      <a:avLst/>
                    </a:prstGeom>
                    <a:grpFill/>
                    <a:ln w="9525">
                      <a:solidFill>
                        <a:schemeClr val="tx1"/>
                      </a:solidFill>
                      <a:round/>
                      <a:headEnd/>
                      <a:tailEnd/>
                    </a:ln>
                    <a:extLst/>
                  </p:spPr>
                  <p:txBody>
                    <a:bodyPr/>
                    <a:lstStyle/>
                    <a:p>
                      <a:endParaRPr lang="en-US"/>
                    </a:p>
                  </p:txBody>
                </p:sp>
                <p:sp>
                  <p:nvSpPr>
                    <p:cNvPr id="1587" name="Line 3508"/>
                    <p:cNvSpPr>
                      <a:spLocks noChangeShapeType="1"/>
                    </p:cNvSpPr>
                    <p:nvPr/>
                  </p:nvSpPr>
                  <p:spPr bwMode="auto">
                    <a:xfrm>
                      <a:off x="3041" y="2427"/>
                      <a:ext cx="1" cy="102"/>
                    </a:xfrm>
                    <a:prstGeom prst="line">
                      <a:avLst/>
                    </a:prstGeom>
                    <a:grpFill/>
                    <a:ln w="9525">
                      <a:solidFill>
                        <a:schemeClr val="tx1"/>
                      </a:solidFill>
                      <a:round/>
                      <a:headEnd/>
                      <a:tailEnd/>
                    </a:ln>
                    <a:extLst/>
                  </p:spPr>
                  <p:txBody>
                    <a:bodyPr/>
                    <a:lstStyle/>
                    <a:p>
                      <a:endParaRPr lang="en-US"/>
                    </a:p>
                  </p:txBody>
                </p:sp>
              </p:grpSp>
              <p:grpSp>
                <p:nvGrpSpPr>
                  <p:cNvPr id="1544" name="Group 3514"/>
                  <p:cNvGrpSpPr>
                    <a:grpSpLocks/>
                  </p:cNvGrpSpPr>
                  <p:nvPr/>
                </p:nvGrpSpPr>
                <p:grpSpPr bwMode="auto">
                  <a:xfrm>
                    <a:off x="2948" y="2292"/>
                    <a:ext cx="123" cy="136"/>
                    <a:chOff x="2948" y="2292"/>
                    <a:chExt cx="123" cy="136"/>
                  </a:xfrm>
                  <a:grpFill/>
                </p:grpSpPr>
                <p:sp>
                  <p:nvSpPr>
                    <p:cNvPr id="1580" name="Freeform 3510"/>
                    <p:cNvSpPr>
                      <a:spLocks/>
                    </p:cNvSpPr>
                    <p:nvPr/>
                  </p:nvSpPr>
                  <p:spPr bwMode="auto">
                    <a:xfrm>
                      <a:off x="2948" y="2292"/>
                      <a:ext cx="123" cy="136"/>
                    </a:xfrm>
                    <a:custGeom>
                      <a:avLst/>
                      <a:gdLst>
                        <a:gd name="T0" fmla="*/ 62 w 246"/>
                        <a:gd name="T1" fmla="*/ 0 h 273"/>
                        <a:gd name="T2" fmla="*/ 0 w 246"/>
                        <a:gd name="T3" fmla="*/ 69 h 273"/>
                        <a:gd name="T4" fmla="*/ 0 w 246"/>
                        <a:gd name="T5" fmla="*/ 273 h 273"/>
                        <a:gd name="T6" fmla="*/ 185 w 246"/>
                        <a:gd name="T7" fmla="*/ 273 h 273"/>
                        <a:gd name="T8" fmla="*/ 246 w 246"/>
                        <a:gd name="T9" fmla="*/ 206 h 273"/>
                        <a:gd name="T10" fmla="*/ 246 w 246"/>
                        <a:gd name="T11" fmla="*/ 0 h 273"/>
                        <a:gd name="T12" fmla="*/ 62 w 246"/>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6" h="273">
                          <a:moveTo>
                            <a:pt x="62" y="0"/>
                          </a:moveTo>
                          <a:lnTo>
                            <a:pt x="0" y="69"/>
                          </a:lnTo>
                          <a:lnTo>
                            <a:pt x="0" y="273"/>
                          </a:lnTo>
                          <a:lnTo>
                            <a:pt x="185" y="273"/>
                          </a:lnTo>
                          <a:lnTo>
                            <a:pt x="246" y="206"/>
                          </a:lnTo>
                          <a:lnTo>
                            <a:pt x="246" y="0"/>
                          </a:lnTo>
                          <a:lnTo>
                            <a:pt x="62" y="0"/>
                          </a:lnTo>
                          <a:close/>
                        </a:path>
                      </a:pathLst>
                    </a:custGeom>
                    <a:grpFill/>
                    <a:ln w="9525">
                      <a:solidFill>
                        <a:schemeClr val="tx1"/>
                      </a:solidFill>
                      <a:prstDash val="solid"/>
                      <a:round/>
                      <a:headEnd/>
                      <a:tailEnd/>
                    </a:ln>
                  </p:spPr>
                  <p:txBody>
                    <a:bodyPr/>
                    <a:lstStyle/>
                    <a:p>
                      <a:endParaRPr lang="en-US"/>
                    </a:p>
                  </p:txBody>
                </p:sp>
                <p:sp>
                  <p:nvSpPr>
                    <p:cNvPr id="1581" name="Line 3511"/>
                    <p:cNvSpPr>
                      <a:spLocks noChangeShapeType="1"/>
                    </p:cNvSpPr>
                    <p:nvPr/>
                  </p:nvSpPr>
                  <p:spPr bwMode="auto">
                    <a:xfrm flipH="1">
                      <a:off x="2948" y="2326"/>
                      <a:ext cx="93" cy="1"/>
                    </a:xfrm>
                    <a:prstGeom prst="line">
                      <a:avLst/>
                    </a:prstGeom>
                    <a:grpFill/>
                    <a:ln w="9525">
                      <a:solidFill>
                        <a:schemeClr val="tx1"/>
                      </a:solidFill>
                      <a:round/>
                      <a:headEnd/>
                      <a:tailEnd/>
                    </a:ln>
                    <a:extLst/>
                  </p:spPr>
                  <p:txBody>
                    <a:bodyPr/>
                    <a:lstStyle/>
                    <a:p>
                      <a:endParaRPr lang="en-US"/>
                    </a:p>
                  </p:txBody>
                </p:sp>
                <p:sp>
                  <p:nvSpPr>
                    <p:cNvPr id="1582" name="Line 3512"/>
                    <p:cNvSpPr>
                      <a:spLocks noChangeShapeType="1"/>
                    </p:cNvSpPr>
                    <p:nvPr/>
                  </p:nvSpPr>
                  <p:spPr bwMode="auto">
                    <a:xfrm flipV="1">
                      <a:off x="3041" y="2292"/>
                      <a:ext cx="30" cy="34"/>
                    </a:xfrm>
                    <a:prstGeom prst="line">
                      <a:avLst/>
                    </a:prstGeom>
                    <a:grpFill/>
                    <a:ln w="9525">
                      <a:solidFill>
                        <a:schemeClr val="tx1"/>
                      </a:solidFill>
                      <a:round/>
                      <a:headEnd/>
                      <a:tailEnd/>
                    </a:ln>
                    <a:extLst/>
                  </p:spPr>
                  <p:txBody>
                    <a:bodyPr/>
                    <a:lstStyle/>
                    <a:p>
                      <a:endParaRPr lang="en-US"/>
                    </a:p>
                  </p:txBody>
                </p:sp>
                <p:sp>
                  <p:nvSpPr>
                    <p:cNvPr id="1583" name="Line 3513"/>
                    <p:cNvSpPr>
                      <a:spLocks noChangeShapeType="1"/>
                    </p:cNvSpPr>
                    <p:nvPr/>
                  </p:nvSpPr>
                  <p:spPr bwMode="auto">
                    <a:xfrm>
                      <a:off x="3041" y="2326"/>
                      <a:ext cx="1" cy="102"/>
                    </a:xfrm>
                    <a:prstGeom prst="line">
                      <a:avLst/>
                    </a:prstGeom>
                    <a:grpFill/>
                    <a:ln w="9525">
                      <a:solidFill>
                        <a:schemeClr val="tx1"/>
                      </a:solidFill>
                      <a:round/>
                      <a:headEnd/>
                      <a:tailEnd/>
                    </a:ln>
                    <a:extLst/>
                  </p:spPr>
                  <p:txBody>
                    <a:bodyPr/>
                    <a:lstStyle/>
                    <a:p>
                      <a:endParaRPr lang="en-US"/>
                    </a:p>
                  </p:txBody>
                </p:sp>
              </p:grpSp>
              <p:grpSp>
                <p:nvGrpSpPr>
                  <p:cNvPr id="1545" name="Group 3519"/>
                  <p:cNvGrpSpPr>
                    <a:grpSpLocks/>
                  </p:cNvGrpSpPr>
                  <p:nvPr/>
                </p:nvGrpSpPr>
                <p:grpSpPr bwMode="auto">
                  <a:xfrm>
                    <a:off x="2948" y="2191"/>
                    <a:ext cx="123" cy="136"/>
                    <a:chOff x="2948" y="2191"/>
                    <a:chExt cx="123" cy="136"/>
                  </a:xfrm>
                  <a:grpFill/>
                </p:grpSpPr>
                <p:sp>
                  <p:nvSpPr>
                    <p:cNvPr id="1576" name="Freeform 3515"/>
                    <p:cNvSpPr>
                      <a:spLocks/>
                    </p:cNvSpPr>
                    <p:nvPr/>
                  </p:nvSpPr>
                  <p:spPr bwMode="auto">
                    <a:xfrm>
                      <a:off x="2948" y="2191"/>
                      <a:ext cx="123" cy="136"/>
                    </a:xfrm>
                    <a:custGeom>
                      <a:avLst/>
                      <a:gdLst>
                        <a:gd name="T0" fmla="*/ 62 w 246"/>
                        <a:gd name="T1" fmla="*/ 0 h 273"/>
                        <a:gd name="T2" fmla="*/ 0 w 246"/>
                        <a:gd name="T3" fmla="*/ 69 h 273"/>
                        <a:gd name="T4" fmla="*/ 0 w 246"/>
                        <a:gd name="T5" fmla="*/ 273 h 273"/>
                        <a:gd name="T6" fmla="*/ 185 w 246"/>
                        <a:gd name="T7" fmla="*/ 273 h 273"/>
                        <a:gd name="T8" fmla="*/ 246 w 246"/>
                        <a:gd name="T9" fmla="*/ 206 h 273"/>
                        <a:gd name="T10" fmla="*/ 246 w 246"/>
                        <a:gd name="T11" fmla="*/ 0 h 273"/>
                        <a:gd name="T12" fmla="*/ 62 w 246"/>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6" h="273">
                          <a:moveTo>
                            <a:pt x="62" y="0"/>
                          </a:moveTo>
                          <a:lnTo>
                            <a:pt x="0" y="69"/>
                          </a:lnTo>
                          <a:lnTo>
                            <a:pt x="0" y="273"/>
                          </a:lnTo>
                          <a:lnTo>
                            <a:pt x="185" y="273"/>
                          </a:lnTo>
                          <a:lnTo>
                            <a:pt x="246" y="206"/>
                          </a:lnTo>
                          <a:lnTo>
                            <a:pt x="246" y="0"/>
                          </a:lnTo>
                          <a:lnTo>
                            <a:pt x="62" y="0"/>
                          </a:lnTo>
                          <a:close/>
                        </a:path>
                      </a:pathLst>
                    </a:custGeom>
                    <a:grpFill/>
                    <a:ln w="9525">
                      <a:solidFill>
                        <a:schemeClr val="tx1"/>
                      </a:solidFill>
                      <a:prstDash val="solid"/>
                      <a:round/>
                      <a:headEnd/>
                      <a:tailEnd/>
                    </a:ln>
                  </p:spPr>
                  <p:txBody>
                    <a:bodyPr/>
                    <a:lstStyle/>
                    <a:p>
                      <a:endParaRPr lang="en-US"/>
                    </a:p>
                  </p:txBody>
                </p:sp>
                <p:sp>
                  <p:nvSpPr>
                    <p:cNvPr id="1577" name="Line 3516"/>
                    <p:cNvSpPr>
                      <a:spLocks noChangeShapeType="1"/>
                    </p:cNvSpPr>
                    <p:nvPr/>
                  </p:nvSpPr>
                  <p:spPr bwMode="auto">
                    <a:xfrm flipH="1">
                      <a:off x="2948" y="2225"/>
                      <a:ext cx="93" cy="1"/>
                    </a:xfrm>
                    <a:prstGeom prst="line">
                      <a:avLst/>
                    </a:prstGeom>
                    <a:grpFill/>
                    <a:ln w="9525">
                      <a:solidFill>
                        <a:schemeClr val="tx1"/>
                      </a:solidFill>
                      <a:round/>
                      <a:headEnd/>
                      <a:tailEnd/>
                    </a:ln>
                    <a:extLst/>
                  </p:spPr>
                  <p:txBody>
                    <a:bodyPr/>
                    <a:lstStyle/>
                    <a:p>
                      <a:endParaRPr lang="en-US"/>
                    </a:p>
                  </p:txBody>
                </p:sp>
                <p:sp>
                  <p:nvSpPr>
                    <p:cNvPr id="1578" name="Line 3517"/>
                    <p:cNvSpPr>
                      <a:spLocks noChangeShapeType="1"/>
                    </p:cNvSpPr>
                    <p:nvPr/>
                  </p:nvSpPr>
                  <p:spPr bwMode="auto">
                    <a:xfrm flipV="1">
                      <a:off x="3041" y="2191"/>
                      <a:ext cx="30" cy="34"/>
                    </a:xfrm>
                    <a:prstGeom prst="line">
                      <a:avLst/>
                    </a:prstGeom>
                    <a:grpFill/>
                    <a:ln w="9525">
                      <a:solidFill>
                        <a:schemeClr val="tx1"/>
                      </a:solidFill>
                      <a:round/>
                      <a:headEnd/>
                      <a:tailEnd/>
                    </a:ln>
                    <a:extLst/>
                  </p:spPr>
                  <p:txBody>
                    <a:bodyPr/>
                    <a:lstStyle/>
                    <a:p>
                      <a:endParaRPr lang="en-US"/>
                    </a:p>
                  </p:txBody>
                </p:sp>
                <p:sp>
                  <p:nvSpPr>
                    <p:cNvPr id="1579" name="Line 3518"/>
                    <p:cNvSpPr>
                      <a:spLocks noChangeShapeType="1"/>
                    </p:cNvSpPr>
                    <p:nvPr/>
                  </p:nvSpPr>
                  <p:spPr bwMode="auto">
                    <a:xfrm>
                      <a:off x="3041" y="2225"/>
                      <a:ext cx="1" cy="102"/>
                    </a:xfrm>
                    <a:prstGeom prst="line">
                      <a:avLst/>
                    </a:prstGeom>
                    <a:grpFill/>
                    <a:ln w="9525">
                      <a:solidFill>
                        <a:schemeClr val="tx1"/>
                      </a:solidFill>
                      <a:round/>
                      <a:headEnd/>
                      <a:tailEnd/>
                    </a:ln>
                    <a:extLst/>
                  </p:spPr>
                  <p:txBody>
                    <a:bodyPr/>
                    <a:lstStyle/>
                    <a:p>
                      <a:endParaRPr lang="en-US"/>
                    </a:p>
                  </p:txBody>
                </p:sp>
              </p:grpSp>
              <p:grpSp>
                <p:nvGrpSpPr>
                  <p:cNvPr id="1546" name="Group 3524"/>
                  <p:cNvGrpSpPr>
                    <a:grpSpLocks/>
                  </p:cNvGrpSpPr>
                  <p:nvPr/>
                </p:nvGrpSpPr>
                <p:grpSpPr bwMode="auto">
                  <a:xfrm>
                    <a:off x="2948" y="2090"/>
                    <a:ext cx="123" cy="136"/>
                    <a:chOff x="2948" y="2090"/>
                    <a:chExt cx="123" cy="136"/>
                  </a:xfrm>
                  <a:grpFill/>
                </p:grpSpPr>
                <p:sp>
                  <p:nvSpPr>
                    <p:cNvPr id="1572" name="Freeform 3520"/>
                    <p:cNvSpPr>
                      <a:spLocks/>
                    </p:cNvSpPr>
                    <p:nvPr/>
                  </p:nvSpPr>
                  <p:spPr bwMode="auto">
                    <a:xfrm>
                      <a:off x="2948" y="2090"/>
                      <a:ext cx="123" cy="136"/>
                    </a:xfrm>
                    <a:custGeom>
                      <a:avLst/>
                      <a:gdLst>
                        <a:gd name="T0" fmla="*/ 62 w 246"/>
                        <a:gd name="T1" fmla="*/ 0 h 273"/>
                        <a:gd name="T2" fmla="*/ 0 w 246"/>
                        <a:gd name="T3" fmla="*/ 69 h 273"/>
                        <a:gd name="T4" fmla="*/ 0 w 246"/>
                        <a:gd name="T5" fmla="*/ 273 h 273"/>
                        <a:gd name="T6" fmla="*/ 185 w 246"/>
                        <a:gd name="T7" fmla="*/ 273 h 273"/>
                        <a:gd name="T8" fmla="*/ 246 w 246"/>
                        <a:gd name="T9" fmla="*/ 206 h 273"/>
                        <a:gd name="T10" fmla="*/ 246 w 246"/>
                        <a:gd name="T11" fmla="*/ 0 h 273"/>
                        <a:gd name="T12" fmla="*/ 62 w 246"/>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6" h="273">
                          <a:moveTo>
                            <a:pt x="62" y="0"/>
                          </a:moveTo>
                          <a:lnTo>
                            <a:pt x="0" y="69"/>
                          </a:lnTo>
                          <a:lnTo>
                            <a:pt x="0" y="273"/>
                          </a:lnTo>
                          <a:lnTo>
                            <a:pt x="185" y="273"/>
                          </a:lnTo>
                          <a:lnTo>
                            <a:pt x="246" y="206"/>
                          </a:lnTo>
                          <a:lnTo>
                            <a:pt x="246" y="0"/>
                          </a:lnTo>
                          <a:lnTo>
                            <a:pt x="62" y="0"/>
                          </a:lnTo>
                          <a:close/>
                        </a:path>
                      </a:pathLst>
                    </a:custGeom>
                    <a:grpFill/>
                    <a:ln w="9525">
                      <a:solidFill>
                        <a:schemeClr val="tx1"/>
                      </a:solidFill>
                      <a:prstDash val="solid"/>
                      <a:round/>
                      <a:headEnd/>
                      <a:tailEnd/>
                    </a:ln>
                  </p:spPr>
                  <p:txBody>
                    <a:bodyPr/>
                    <a:lstStyle/>
                    <a:p>
                      <a:endParaRPr lang="en-US"/>
                    </a:p>
                  </p:txBody>
                </p:sp>
                <p:sp>
                  <p:nvSpPr>
                    <p:cNvPr id="1573" name="Line 3521"/>
                    <p:cNvSpPr>
                      <a:spLocks noChangeShapeType="1"/>
                    </p:cNvSpPr>
                    <p:nvPr/>
                  </p:nvSpPr>
                  <p:spPr bwMode="auto">
                    <a:xfrm flipH="1">
                      <a:off x="2948" y="2124"/>
                      <a:ext cx="93" cy="1"/>
                    </a:xfrm>
                    <a:prstGeom prst="line">
                      <a:avLst/>
                    </a:prstGeom>
                    <a:grpFill/>
                    <a:ln w="9525">
                      <a:solidFill>
                        <a:schemeClr val="tx1"/>
                      </a:solidFill>
                      <a:round/>
                      <a:headEnd/>
                      <a:tailEnd/>
                    </a:ln>
                    <a:extLst/>
                  </p:spPr>
                  <p:txBody>
                    <a:bodyPr/>
                    <a:lstStyle/>
                    <a:p>
                      <a:endParaRPr lang="en-US"/>
                    </a:p>
                  </p:txBody>
                </p:sp>
                <p:sp>
                  <p:nvSpPr>
                    <p:cNvPr id="1574" name="Line 3522"/>
                    <p:cNvSpPr>
                      <a:spLocks noChangeShapeType="1"/>
                    </p:cNvSpPr>
                    <p:nvPr/>
                  </p:nvSpPr>
                  <p:spPr bwMode="auto">
                    <a:xfrm flipV="1">
                      <a:off x="3041" y="2090"/>
                      <a:ext cx="30" cy="34"/>
                    </a:xfrm>
                    <a:prstGeom prst="line">
                      <a:avLst/>
                    </a:prstGeom>
                    <a:grpFill/>
                    <a:ln w="9525">
                      <a:solidFill>
                        <a:schemeClr val="tx1"/>
                      </a:solidFill>
                      <a:round/>
                      <a:headEnd/>
                      <a:tailEnd/>
                    </a:ln>
                    <a:extLst/>
                  </p:spPr>
                  <p:txBody>
                    <a:bodyPr/>
                    <a:lstStyle/>
                    <a:p>
                      <a:endParaRPr lang="en-US"/>
                    </a:p>
                  </p:txBody>
                </p:sp>
                <p:sp>
                  <p:nvSpPr>
                    <p:cNvPr id="1575" name="Line 3523"/>
                    <p:cNvSpPr>
                      <a:spLocks noChangeShapeType="1"/>
                    </p:cNvSpPr>
                    <p:nvPr/>
                  </p:nvSpPr>
                  <p:spPr bwMode="auto">
                    <a:xfrm>
                      <a:off x="3041" y="2124"/>
                      <a:ext cx="1" cy="102"/>
                    </a:xfrm>
                    <a:prstGeom prst="line">
                      <a:avLst/>
                    </a:prstGeom>
                    <a:grpFill/>
                    <a:ln w="9525">
                      <a:solidFill>
                        <a:schemeClr val="tx1"/>
                      </a:solidFill>
                      <a:round/>
                      <a:headEnd/>
                      <a:tailEnd/>
                    </a:ln>
                    <a:extLst/>
                  </p:spPr>
                  <p:txBody>
                    <a:bodyPr/>
                    <a:lstStyle/>
                    <a:p>
                      <a:endParaRPr lang="en-US"/>
                    </a:p>
                  </p:txBody>
                </p:sp>
              </p:grpSp>
              <p:grpSp>
                <p:nvGrpSpPr>
                  <p:cNvPr id="1547" name="Group 3529"/>
                  <p:cNvGrpSpPr>
                    <a:grpSpLocks/>
                  </p:cNvGrpSpPr>
                  <p:nvPr/>
                </p:nvGrpSpPr>
                <p:grpSpPr bwMode="auto">
                  <a:xfrm>
                    <a:off x="2948" y="1989"/>
                    <a:ext cx="123" cy="136"/>
                    <a:chOff x="2948" y="1989"/>
                    <a:chExt cx="123" cy="136"/>
                  </a:xfrm>
                  <a:grpFill/>
                </p:grpSpPr>
                <p:sp>
                  <p:nvSpPr>
                    <p:cNvPr id="1568" name="Freeform 3525"/>
                    <p:cNvSpPr>
                      <a:spLocks/>
                    </p:cNvSpPr>
                    <p:nvPr/>
                  </p:nvSpPr>
                  <p:spPr bwMode="auto">
                    <a:xfrm>
                      <a:off x="2948" y="1989"/>
                      <a:ext cx="123" cy="136"/>
                    </a:xfrm>
                    <a:custGeom>
                      <a:avLst/>
                      <a:gdLst>
                        <a:gd name="T0" fmla="*/ 62 w 246"/>
                        <a:gd name="T1" fmla="*/ 0 h 273"/>
                        <a:gd name="T2" fmla="*/ 0 w 246"/>
                        <a:gd name="T3" fmla="*/ 69 h 273"/>
                        <a:gd name="T4" fmla="*/ 0 w 246"/>
                        <a:gd name="T5" fmla="*/ 273 h 273"/>
                        <a:gd name="T6" fmla="*/ 185 w 246"/>
                        <a:gd name="T7" fmla="*/ 273 h 273"/>
                        <a:gd name="T8" fmla="*/ 246 w 246"/>
                        <a:gd name="T9" fmla="*/ 206 h 273"/>
                        <a:gd name="T10" fmla="*/ 246 w 246"/>
                        <a:gd name="T11" fmla="*/ 0 h 273"/>
                        <a:gd name="T12" fmla="*/ 62 w 246"/>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6" h="273">
                          <a:moveTo>
                            <a:pt x="62" y="0"/>
                          </a:moveTo>
                          <a:lnTo>
                            <a:pt x="0" y="69"/>
                          </a:lnTo>
                          <a:lnTo>
                            <a:pt x="0" y="273"/>
                          </a:lnTo>
                          <a:lnTo>
                            <a:pt x="185" y="273"/>
                          </a:lnTo>
                          <a:lnTo>
                            <a:pt x="246" y="206"/>
                          </a:lnTo>
                          <a:lnTo>
                            <a:pt x="246" y="0"/>
                          </a:lnTo>
                          <a:lnTo>
                            <a:pt x="62" y="0"/>
                          </a:lnTo>
                          <a:close/>
                        </a:path>
                      </a:pathLst>
                    </a:custGeom>
                    <a:grpFill/>
                    <a:ln w="9525">
                      <a:solidFill>
                        <a:schemeClr val="tx1"/>
                      </a:solidFill>
                      <a:prstDash val="solid"/>
                      <a:round/>
                      <a:headEnd/>
                      <a:tailEnd/>
                    </a:ln>
                  </p:spPr>
                  <p:txBody>
                    <a:bodyPr/>
                    <a:lstStyle/>
                    <a:p>
                      <a:endParaRPr lang="en-US"/>
                    </a:p>
                  </p:txBody>
                </p:sp>
                <p:sp>
                  <p:nvSpPr>
                    <p:cNvPr id="1569" name="Line 3526"/>
                    <p:cNvSpPr>
                      <a:spLocks noChangeShapeType="1"/>
                    </p:cNvSpPr>
                    <p:nvPr/>
                  </p:nvSpPr>
                  <p:spPr bwMode="auto">
                    <a:xfrm flipH="1">
                      <a:off x="2948" y="2023"/>
                      <a:ext cx="93" cy="1"/>
                    </a:xfrm>
                    <a:prstGeom prst="line">
                      <a:avLst/>
                    </a:prstGeom>
                    <a:grpFill/>
                    <a:ln w="9525">
                      <a:solidFill>
                        <a:schemeClr val="tx1"/>
                      </a:solidFill>
                      <a:round/>
                      <a:headEnd/>
                      <a:tailEnd/>
                    </a:ln>
                    <a:extLst/>
                  </p:spPr>
                  <p:txBody>
                    <a:bodyPr/>
                    <a:lstStyle/>
                    <a:p>
                      <a:endParaRPr lang="en-US"/>
                    </a:p>
                  </p:txBody>
                </p:sp>
                <p:sp>
                  <p:nvSpPr>
                    <p:cNvPr id="1570" name="Line 3527"/>
                    <p:cNvSpPr>
                      <a:spLocks noChangeShapeType="1"/>
                    </p:cNvSpPr>
                    <p:nvPr/>
                  </p:nvSpPr>
                  <p:spPr bwMode="auto">
                    <a:xfrm flipV="1">
                      <a:off x="3041" y="1989"/>
                      <a:ext cx="30" cy="34"/>
                    </a:xfrm>
                    <a:prstGeom prst="line">
                      <a:avLst/>
                    </a:prstGeom>
                    <a:grpFill/>
                    <a:ln w="9525">
                      <a:solidFill>
                        <a:schemeClr val="tx1"/>
                      </a:solidFill>
                      <a:round/>
                      <a:headEnd/>
                      <a:tailEnd/>
                    </a:ln>
                    <a:extLst/>
                  </p:spPr>
                  <p:txBody>
                    <a:bodyPr/>
                    <a:lstStyle/>
                    <a:p>
                      <a:endParaRPr lang="en-US"/>
                    </a:p>
                  </p:txBody>
                </p:sp>
                <p:sp>
                  <p:nvSpPr>
                    <p:cNvPr id="1571" name="Line 3528"/>
                    <p:cNvSpPr>
                      <a:spLocks noChangeShapeType="1"/>
                    </p:cNvSpPr>
                    <p:nvPr/>
                  </p:nvSpPr>
                  <p:spPr bwMode="auto">
                    <a:xfrm>
                      <a:off x="3041" y="2023"/>
                      <a:ext cx="1" cy="102"/>
                    </a:xfrm>
                    <a:prstGeom prst="line">
                      <a:avLst/>
                    </a:prstGeom>
                    <a:grpFill/>
                    <a:ln w="9525">
                      <a:solidFill>
                        <a:schemeClr val="tx1"/>
                      </a:solidFill>
                      <a:round/>
                      <a:headEnd/>
                      <a:tailEnd/>
                    </a:ln>
                    <a:extLst/>
                  </p:spPr>
                  <p:txBody>
                    <a:bodyPr/>
                    <a:lstStyle/>
                    <a:p>
                      <a:endParaRPr lang="en-US"/>
                    </a:p>
                  </p:txBody>
                </p:sp>
              </p:grpSp>
              <p:grpSp>
                <p:nvGrpSpPr>
                  <p:cNvPr id="1548" name="Group 3534"/>
                  <p:cNvGrpSpPr>
                    <a:grpSpLocks/>
                  </p:cNvGrpSpPr>
                  <p:nvPr/>
                </p:nvGrpSpPr>
                <p:grpSpPr bwMode="auto">
                  <a:xfrm>
                    <a:off x="2852" y="1888"/>
                    <a:ext cx="124" cy="136"/>
                    <a:chOff x="2852" y="1888"/>
                    <a:chExt cx="124" cy="136"/>
                  </a:xfrm>
                  <a:grpFill/>
                </p:grpSpPr>
                <p:sp>
                  <p:nvSpPr>
                    <p:cNvPr id="1564" name="Freeform 3530"/>
                    <p:cNvSpPr>
                      <a:spLocks/>
                    </p:cNvSpPr>
                    <p:nvPr/>
                  </p:nvSpPr>
                  <p:spPr bwMode="auto">
                    <a:xfrm>
                      <a:off x="2852" y="1888"/>
                      <a:ext cx="124" cy="136"/>
                    </a:xfrm>
                    <a:custGeom>
                      <a:avLst/>
                      <a:gdLst>
                        <a:gd name="T0" fmla="*/ 62 w 246"/>
                        <a:gd name="T1" fmla="*/ 0 h 273"/>
                        <a:gd name="T2" fmla="*/ 0 w 246"/>
                        <a:gd name="T3" fmla="*/ 70 h 273"/>
                        <a:gd name="T4" fmla="*/ 0 w 246"/>
                        <a:gd name="T5" fmla="*/ 273 h 273"/>
                        <a:gd name="T6" fmla="*/ 186 w 246"/>
                        <a:gd name="T7" fmla="*/ 273 h 273"/>
                        <a:gd name="T8" fmla="*/ 246 w 246"/>
                        <a:gd name="T9" fmla="*/ 206 h 273"/>
                        <a:gd name="T10" fmla="*/ 246 w 246"/>
                        <a:gd name="T11" fmla="*/ 0 h 273"/>
                        <a:gd name="T12" fmla="*/ 62 w 246"/>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6" h="273">
                          <a:moveTo>
                            <a:pt x="62" y="0"/>
                          </a:moveTo>
                          <a:lnTo>
                            <a:pt x="0" y="70"/>
                          </a:lnTo>
                          <a:lnTo>
                            <a:pt x="0" y="273"/>
                          </a:lnTo>
                          <a:lnTo>
                            <a:pt x="186" y="273"/>
                          </a:lnTo>
                          <a:lnTo>
                            <a:pt x="246" y="206"/>
                          </a:lnTo>
                          <a:lnTo>
                            <a:pt x="246" y="0"/>
                          </a:lnTo>
                          <a:lnTo>
                            <a:pt x="62" y="0"/>
                          </a:lnTo>
                          <a:close/>
                        </a:path>
                      </a:pathLst>
                    </a:custGeom>
                    <a:grpFill/>
                    <a:ln w="9525">
                      <a:solidFill>
                        <a:schemeClr val="tx1"/>
                      </a:solidFill>
                      <a:prstDash val="solid"/>
                      <a:round/>
                      <a:headEnd/>
                      <a:tailEnd/>
                    </a:ln>
                  </p:spPr>
                  <p:txBody>
                    <a:bodyPr/>
                    <a:lstStyle/>
                    <a:p>
                      <a:endParaRPr lang="en-US"/>
                    </a:p>
                  </p:txBody>
                </p:sp>
                <p:sp>
                  <p:nvSpPr>
                    <p:cNvPr id="1565" name="Line 3531"/>
                    <p:cNvSpPr>
                      <a:spLocks noChangeShapeType="1"/>
                    </p:cNvSpPr>
                    <p:nvPr/>
                  </p:nvSpPr>
                  <p:spPr bwMode="auto">
                    <a:xfrm flipH="1">
                      <a:off x="2852" y="1922"/>
                      <a:ext cx="93" cy="1"/>
                    </a:xfrm>
                    <a:prstGeom prst="line">
                      <a:avLst/>
                    </a:prstGeom>
                    <a:grpFill/>
                    <a:ln w="9525">
                      <a:solidFill>
                        <a:schemeClr val="tx1"/>
                      </a:solidFill>
                      <a:round/>
                      <a:headEnd/>
                      <a:tailEnd/>
                    </a:ln>
                    <a:extLst/>
                  </p:spPr>
                  <p:txBody>
                    <a:bodyPr/>
                    <a:lstStyle/>
                    <a:p>
                      <a:endParaRPr lang="en-US"/>
                    </a:p>
                  </p:txBody>
                </p:sp>
                <p:sp>
                  <p:nvSpPr>
                    <p:cNvPr id="1566" name="Line 3532"/>
                    <p:cNvSpPr>
                      <a:spLocks noChangeShapeType="1"/>
                    </p:cNvSpPr>
                    <p:nvPr/>
                  </p:nvSpPr>
                  <p:spPr bwMode="auto">
                    <a:xfrm flipV="1">
                      <a:off x="2945" y="1888"/>
                      <a:ext cx="31" cy="34"/>
                    </a:xfrm>
                    <a:prstGeom prst="line">
                      <a:avLst/>
                    </a:prstGeom>
                    <a:grpFill/>
                    <a:ln w="9525">
                      <a:solidFill>
                        <a:schemeClr val="tx1"/>
                      </a:solidFill>
                      <a:round/>
                      <a:headEnd/>
                      <a:tailEnd/>
                    </a:ln>
                    <a:extLst/>
                  </p:spPr>
                  <p:txBody>
                    <a:bodyPr/>
                    <a:lstStyle/>
                    <a:p>
                      <a:endParaRPr lang="en-US"/>
                    </a:p>
                  </p:txBody>
                </p:sp>
                <p:sp>
                  <p:nvSpPr>
                    <p:cNvPr id="1567" name="Line 3533"/>
                    <p:cNvSpPr>
                      <a:spLocks noChangeShapeType="1"/>
                    </p:cNvSpPr>
                    <p:nvPr/>
                  </p:nvSpPr>
                  <p:spPr bwMode="auto">
                    <a:xfrm>
                      <a:off x="2945" y="1922"/>
                      <a:ext cx="1" cy="102"/>
                    </a:xfrm>
                    <a:prstGeom prst="line">
                      <a:avLst/>
                    </a:prstGeom>
                    <a:grpFill/>
                    <a:ln w="9525">
                      <a:solidFill>
                        <a:schemeClr val="tx1"/>
                      </a:solidFill>
                      <a:round/>
                      <a:headEnd/>
                      <a:tailEnd/>
                    </a:ln>
                    <a:extLst/>
                  </p:spPr>
                  <p:txBody>
                    <a:bodyPr/>
                    <a:lstStyle/>
                    <a:p>
                      <a:endParaRPr lang="en-US"/>
                    </a:p>
                  </p:txBody>
                </p:sp>
              </p:grpSp>
              <p:grpSp>
                <p:nvGrpSpPr>
                  <p:cNvPr id="1549" name="Group 3539"/>
                  <p:cNvGrpSpPr>
                    <a:grpSpLocks/>
                  </p:cNvGrpSpPr>
                  <p:nvPr/>
                </p:nvGrpSpPr>
                <p:grpSpPr bwMode="auto">
                  <a:xfrm>
                    <a:off x="2948" y="1888"/>
                    <a:ext cx="123" cy="136"/>
                    <a:chOff x="2948" y="1888"/>
                    <a:chExt cx="123" cy="136"/>
                  </a:xfrm>
                  <a:grpFill/>
                </p:grpSpPr>
                <p:sp>
                  <p:nvSpPr>
                    <p:cNvPr id="1560" name="Freeform 3535"/>
                    <p:cNvSpPr>
                      <a:spLocks/>
                    </p:cNvSpPr>
                    <p:nvPr/>
                  </p:nvSpPr>
                  <p:spPr bwMode="auto">
                    <a:xfrm>
                      <a:off x="2948" y="1888"/>
                      <a:ext cx="123" cy="136"/>
                    </a:xfrm>
                    <a:custGeom>
                      <a:avLst/>
                      <a:gdLst>
                        <a:gd name="T0" fmla="*/ 62 w 246"/>
                        <a:gd name="T1" fmla="*/ 0 h 273"/>
                        <a:gd name="T2" fmla="*/ 0 w 246"/>
                        <a:gd name="T3" fmla="*/ 70 h 273"/>
                        <a:gd name="T4" fmla="*/ 0 w 246"/>
                        <a:gd name="T5" fmla="*/ 273 h 273"/>
                        <a:gd name="T6" fmla="*/ 185 w 246"/>
                        <a:gd name="T7" fmla="*/ 273 h 273"/>
                        <a:gd name="T8" fmla="*/ 246 w 246"/>
                        <a:gd name="T9" fmla="*/ 206 h 273"/>
                        <a:gd name="T10" fmla="*/ 246 w 246"/>
                        <a:gd name="T11" fmla="*/ 0 h 273"/>
                        <a:gd name="T12" fmla="*/ 62 w 246"/>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6" h="273">
                          <a:moveTo>
                            <a:pt x="62" y="0"/>
                          </a:moveTo>
                          <a:lnTo>
                            <a:pt x="0" y="70"/>
                          </a:lnTo>
                          <a:lnTo>
                            <a:pt x="0" y="273"/>
                          </a:lnTo>
                          <a:lnTo>
                            <a:pt x="185" y="273"/>
                          </a:lnTo>
                          <a:lnTo>
                            <a:pt x="246" y="206"/>
                          </a:lnTo>
                          <a:lnTo>
                            <a:pt x="246" y="0"/>
                          </a:lnTo>
                          <a:lnTo>
                            <a:pt x="62" y="0"/>
                          </a:lnTo>
                          <a:close/>
                        </a:path>
                      </a:pathLst>
                    </a:custGeom>
                    <a:grpFill/>
                    <a:ln w="9525">
                      <a:solidFill>
                        <a:schemeClr val="tx1"/>
                      </a:solidFill>
                      <a:prstDash val="solid"/>
                      <a:round/>
                      <a:headEnd/>
                      <a:tailEnd/>
                    </a:ln>
                  </p:spPr>
                  <p:txBody>
                    <a:bodyPr/>
                    <a:lstStyle/>
                    <a:p>
                      <a:endParaRPr lang="en-US"/>
                    </a:p>
                  </p:txBody>
                </p:sp>
                <p:sp>
                  <p:nvSpPr>
                    <p:cNvPr id="1561" name="Line 3536"/>
                    <p:cNvSpPr>
                      <a:spLocks noChangeShapeType="1"/>
                    </p:cNvSpPr>
                    <p:nvPr/>
                  </p:nvSpPr>
                  <p:spPr bwMode="auto">
                    <a:xfrm flipH="1">
                      <a:off x="2948" y="1922"/>
                      <a:ext cx="93" cy="1"/>
                    </a:xfrm>
                    <a:prstGeom prst="line">
                      <a:avLst/>
                    </a:prstGeom>
                    <a:grpFill/>
                    <a:ln w="9525">
                      <a:solidFill>
                        <a:schemeClr val="tx1"/>
                      </a:solidFill>
                      <a:round/>
                      <a:headEnd/>
                      <a:tailEnd/>
                    </a:ln>
                    <a:extLst/>
                  </p:spPr>
                  <p:txBody>
                    <a:bodyPr/>
                    <a:lstStyle/>
                    <a:p>
                      <a:endParaRPr lang="en-US"/>
                    </a:p>
                  </p:txBody>
                </p:sp>
                <p:sp>
                  <p:nvSpPr>
                    <p:cNvPr id="1562" name="Line 3537"/>
                    <p:cNvSpPr>
                      <a:spLocks noChangeShapeType="1"/>
                    </p:cNvSpPr>
                    <p:nvPr/>
                  </p:nvSpPr>
                  <p:spPr bwMode="auto">
                    <a:xfrm flipV="1">
                      <a:off x="3041" y="1888"/>
                      <a:ext cx="30" cy="34"/>
                    </a:xfrm>
                    <a:prstGeom prst="line">
                      <a:avLst/>
                    </a:prstGeom>
                    <a:grpFill/>
                    <a:ln w="9525">
                      <a:solidFill>
                        <a:schemeClr val="tx1"/>
                      </a:solidFill>
                      <a:round/>
                      <a:headEnd/>
                      <a:tailEnd/>
                    </a:ln>
                    <a:extLst/>
                  </p:spPr>
                  <p:txBody>
                    <a:bodyPr/>
                    <a:lstStyle/>
                    <a:p>
                      <a:endParaRPr lang="en-US"/>
                    </a:p>
                  </p:txBody>
                </p:sp>
                <p:sp>
                  <p:nvSpPr>
                    <p:cNvPr id="1563" name="Line 3538"/>
                    <p:cNvSpPr>
                      <a:spLocks noChangeShapeType="1"/>
                    </p:cNvSpPr>
                    <p:nvPr/>
                  </p:nvSpPr>
                  <p:spPr bwMode="auto">
                    <a:xfrm>
                      <a:off x="3041" y="1922"/>
                      <a:ext cx="1" cy="102"/>
                    </a:xfrm>
                    <a:prstGeom prst="line">
                      <a:avLst/>
                    </a:prstGeom>
                    <a:grpFill/>
                    <a:ln w="9525">
                      <a:solidFill>
                        <a:schemeClr val="tx1"/>
                      </a:solidFill>
                      <a:round/>
                      <a:headEnd/>
                      <a:tailEnd/>
                    </a:ln>
                    <a:extLst/>
                  </p:spPr>
                  <p:txBody>
                    <a:bodyPr/>
                    <a:lstStyle/>
                    <a:p>
                      <a:endParaRPr lang="en-US"/>
                    </a:p>
                  </p:txBody>
                </p:sp>
              </p:grpSp>
              <p:grpSp>
                <p:nvGrpSpPr>
                  <p:cNvPr id="1550" name="Group 3544"/>
                  <p:cNvGrpSpPr>
                    <a:grpSpLocks/>
                  </p:cNvGrpSpPr>
                  <p:nvPr/>
                </p:nvGrpSpPr>
                <p:grpSpPr bwMode="auto">
                  <a:xfrm>
                    <a:off x="2852" y="1787"/>
                    <a:ext cx="124" cy="136"/>
                    <a:chOff x="2852" y="1787"/>
                    <a:chExt cx="124" cy="136"/>
                  </a:xfrm>
                  <a:grpFill/>
                </p:grpSpPr>
                <p:sp>
                  <p:nvSpPr>
                    <p:cNvPr id="1556" name="Freeform 3540"/>
                    <p:cNvSpPr>
                      <a:spLocks/>
                    </p:cNvSpPr>
                    <p:nvPr/>
                  </p:nvSpPr>
                  <p:spPr bwMode="auto">
                    <a:xfrm>
                      <a:off x="2852" y="1787"/>
                      <a:ext cx="124" cy="136"/>
                    </a:xfrm>
                    <a:custGeom>
                      <a:avLst/>
                      <a:gdLst>
                        <a:gd name="T0" fmla="*/ 62 w 246"/>
                        <a:gd name="T1" fmla="*/ 0 h 273"/>
                        <a:gd name="T2" fmla="*/ 0 w 246"/>
                        <a:gd name="T3" fmla="*/ 70 h 273"/>
                        <a:gd name="T4" fmla="*/ 0 w 246"/>
                        <a:gd name="T5" fmla="*/ 273 h 273"/>
                        <a:gd name="T6" fmla="*/ 186 w 246"/>
                        <a:gd name="T7" fmla="*/ 273 h 273"/>
                        <a:gd name="T8" fmla="*/ 246 w 246"/>
                        <a:gd name="T9" fmla="*/ 206 h 273"/>
                        <a:gd name="T10" fmla="*/ 246 w 246"/>
                        <a:gd name="T11" fmla="*/ 0 h 273"/>
                        <a:gd name="T12" fmla="*/ 62 w 246"/>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6" h="273">
                          <a:moveTo>
                            <a:pt x="62" y="0"/>
                          </a:moveTo>
                          <a:lnTo>
                            <a:pt x="0" y="70"/>
                          </a:lnTo>
                          <a:lnTo>
                            <a:pt x="0" y="273"/>
                          </a:lnTo>
                          <a:lnTo>
                            <a:pt x="186" y="273"/>
                          </a:lnTo>
                          <a:lnTo>
                            <a:pt x="246" y="206"/>
                          </a:lnTo>
                          <a:lnTo>
                            <a:pt x="246" y="0"/>
                          </a:lnTo>
                          <a:lnTo>
                            <a:pt x="62" y="0"/>
                          </a:lnTo>
                          <a:close/>
                        </a:path>
                      </a:pathLst>
                    </a:custGeom>
                    <a:grpFill/>
                    <a:ln w="9525">
                      <a:solidFill>
                        <a:schemeClr val="tx1"/>
                      </a:solidFill>
                      <a:prstDash val="solid"/>
                      <a:round/>
                      <a:headEnd/>
                      <a:tailEnd/>
                    </a:ln>
                  </p:spPr>
                  <p:txBody>
                    <a:bodyPr/>
                    <a:lstStyle/>
                    <a:p>
                      <a:endParaRPr lang="en-US"/>
                    </a:p>
                  </p:txBody>
                </p:sp>
                <p:sp>
                  <p:nvSpPr>
                    <p:cNvPr id="1557" name="Line 3541"/>
                    <p:cNvSpPr>
                      <a:spLocks noChangeShapeType="1"/>
                    </p:cNvSpPr>
                    <p:nvPr/>
                  </p:nvSpPr>
                  <p:spPr bwMode="auto">
                    <a:xfrm flipH="1">
                      <a:off x="2852" y="1821"/>
                      <a:ext cx="93" cy="1"/>
                    </a:xfrm>
                    <a:prstGeom prst="line">
                      <a:avLst/>
                    </a:prstGeom>
                    <a:grpFill/>
                    <a:ln w="9525">
                      <a:solidFill>
                        <a:schemeClr val="tx1"/>
                      </a:solidFill>
                      <a:round/>
                      <a:headEnd/>
                      <a:tailEnd/>
                    </a:ln>
                    <a:extLst/>
                  </p:spPr>
                  <p:txBody>
                    <a:bodyPr/>
                    <a:lstStyle/>
                    <a:p>
                      <a:endParaRPr lang="en-US"/>
                    </a:p>
                  </p:txBody>
                </p:sp>
                <p:sp>
                  <p:nvSpPr>
                    <p:cNvPr id="1558" name="Line 3542"/>
                    <p:cNvSpPr>
                      <a:spLocks noChangeShapeType="1"/>
                    </p:cNvSpPr>
                    <p:nvPr/>
                  </p:nvSpPr>
                  <p:spPr bwMode="auto">
                    <a:xfrm flipV="1">
                      <a:off x="2945" y="1787"/>
                      <a:ext cx="31" cy="34"/>
                    </a:xfrm>
                    <a:prstGeom prst="line">
                      <a:avLst/>
                    </a:prstGeom>
                    <a:grpFill/>
                    <a:ln w="9525">
                      <a:solidFill>
                        <a:schemeClr val="tx1"/>
                      </a:solidFill>
                      <a:round/>
                      <a:headEnd/>
                      <a:tailEnd/>
                    </a:ln>
                    <a:extLst/>
                  </p:spPr>
                  <p:txBody>
                    <a:bodyPr/>
                    <a:lstStyle/>
                    <a:p>
                      <a:endParaRPr lang="en-US"/>
                    </a:p>
                  </p:txBody>
                </p:sp>
                <p:sp>
                  <p:nvSpPr>
                    <p:cNvPr id="1559" name="Line 3543"/>
                    <p:cNvSpPr>
                      <a:spLocks noChangeShapeType="1"/>
                    </p:cNvSpPr>
                    <p:nvPr/>
                  </p:nvSpPr>
                  <p:spPr bwMode="auto">
                    <a:xfrm>
                      <a:off x="2945" y="1821"/>
                      <a:ext cx="1" cy="102"/>
                    </a:xfrm>
                    <a:prstGeom prst="line">
                      <a:avLst/>
                    </a:prstGeom>
                    <a:grpFill/>
                    <a:ln w="9525">
                      <a:solidFill>
                        <a:schemeClr val="tx1"/>
                      </a:solidFill>
                      <a:round/>
                      <a:headEnd/>
                      <a:tailEnd/>
                    </a:ln>
                    <a:extLst/>
                  </p:spPr>
                  <p:txBody>
                    <a:bodyPr/>
                    <a:lstStyle/>
                    <a:p>
                      <a:endParaRPr lang="en-US"/>
                    </a:p>
                  </p:txBody>
                </p:sp>
              </p:grpSp>
              <p:grpSp>
                <p:nvGrpSpPr>
                  <p:cNvPr id="1551" name="Group 3549"/>
                  <p:cNvGrpSpPr>
                    <a:grpSpLocks/>
                  </p:cNvGrpSpPr>
                  <p:nvPr/>
                </p:nvGrpSpPr>
                <p:grpSpPr bwMode="auto">
                  <a:xfrm>
                    <a:off x="2948" y="1787"/>
                    <a:ext cx="123" cy="136"/>
                    <a:chOff x="2948" y="1787"/>
                    <a:chExt cx="123" cy="136"/>
                  </a:xfrm>
                  <a:grpFill/>
                </p:grpSpPr>
                <p:sp>
                  <p:nvSpPr>
                    <p:cNvPr id="1552" name="Freeform 3545"/>
                    <p:cNvSpPr>
                      <a:spLocks/>
                    </p:cNvSpPr>
                    <p:nvPr/>
                  </p:nvSpPr>
                  <p:spPr bwMode="auto">
                    <a:xfrm>
                      <a:off x="2948" y="1787"/>
                      <a:ext cx="123" cy="136"/>
                    </a:xfrm>
                    <a:custGeom>
                      <a:avLst/>
                      <a:gdLst>
                        <a:gd name="T0" fmla="*/ 62 w 246"/>
                        <a:gd name="T1" fmla="*/ 0 h 273"/>
                        <a:gd name="T2" fmla="*/ 0 w 246"/>
                        <a:gd name="T3" fmla="*/ 70 h 273"/>
                        <a:gd name="T4" fmla="*/ 0 w 246"/>
                        <a:gd name="T5" fmla="*/ 273 h 273"/>
                        <a:gd name="T6" fmla="*/ 185 w 246"/>
                        <a:gd name="T7" fmla="*/ 273 h 273"/>
                        <a:gd name="T8" fmla="*/ 246 w 246"/>
                        <a:gd name="T9" fmla="*/ 206 h 273"/>
                        <a:gd name="T10" fmla="*/ 246 w 246"/>
                        <a:gd name="T11" fmla="*/ 0 h 273"/>
                        <a:gd name="T12" fmla="*/ 62 w 246"/>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6" h="273">
                          <a:moveTo>
                            <a:pt x="62" y="0"/>
                          </a:moveTo>
                          <a:lnTo>
                            <a:pt x="0" y="70"/>
                          </a:lnTo>
                          <a:lnTo>
                            <a:pt x="0" y="273"/>
                          </a:lnTo>
                          <a:lnTo>
                            <a:pt x="185" y="273"/>
                          </a:lnTo>
                          <a:lnTo>
                            <a:pt x="246" y="206"/>
                          </a:lnTo>
                          <a:lnTo>
                            <a:pt x="246" y="0"/>
                          </a:lnTo>
                          <a:lnTo>
                            <a:pt x="62" y="0"/>
                          </a:lnTo>
                          <a:close/>
                        </a:path>
                      </a:pathLst>
                    </a:custGeom>
                    <a:grpFill/>
                    <a:ln w="9525">
                      <a:solidFill>
                        <a:schemeClr val="tx1"/>
                      </a:solidFill>
                      <a:prstDash val="solid"/>
                      <a:round/>
                      <a:headEnd/>
                      <a:tailEnd/>
                    </a:ln>
                  </p:spPr>
                  <p:txBody>
                    <a:bodyPr/>
                    <a:lstStyle/>
                    <a:p>
                      <a:endParaRPr lang="en-US"/>
                    </a:p>
                  </p:txBody>
                </p:sp>
                <p:sp>
                  <p:nvSpPr>
                    <p:cNvPr id="1553" name="Line 3546"/>
                    <p:cNvSpPr>
                      <a:spLocks noChangeShapeType="1"/>
                    </p:cNvSpPr>
                    <p:nvPr/>
                  </p:nvSpPr>
                  <p:spPr bwMode="auto">
                    <a:xfrm flipH="1">
                      <a:off x="2948" y="1821"/>
                      <a:ext cx="93" cy="1"/>
                    </a:xfrm>
                    <a:prstGeom prst="line">
                      <a:avLst/>
                    </a:prstGeom>
                    <a:grpFill/>
                    <a:ln w="9525">
                      <a:solidFill>
                        <a:schemeClr val="tx1"/>
                      </a:solidFill>
                      <a:round/>
                      <a:headEnd/>
                      <a:tailEnd/>
                    </a:ln>
                    <a:extLst/>
                  </p:spPr>
                  <p:txBody>
                    <a:bodyPr/>
                    <a:lstStyle/>
                    <a:p>
                      <a:endParaRPr lang="en-US"/>
                    </a:p>
                  </p:txBody>
                </p:sp>
                <p:sp>
                  <p:nvSpPr>
                    <p:cNvPr id="1554" name="Line 3547"/>
                    <p:cNvSpPr>
                      <a:spLocks noChangeShapeType="1"/>
                    </p:cNvSpPr>
                    <p:nvPr/>
                  </p:nvSpPr>
                  <p:spPr bwMode="auto">
                    <a:xfrm flipV="1">
                      <a:off x="3041" y="1787"/>
                      <a:ext cx="30" cy="34"/>
                    </a:xfrm>
                    <a:prstGeom prst="line">
                      <a:avLst/>
                    </a:prstGeom>
                    <a:grpFill/>
                    <a:ln w="9525">
                      <a:solidFill>
                        <a:schemeClr val="tx1"/>
                      </a:solidFill>
                      <a:round/>
                      <a:headEnd/>
                      <a:tailEnd/>
                    </a:ln>
                    <a:extLst/>
                  </p:spPr>
                  <p:txBody>
                    <a:bodyPr/>
                    <a:lstStyle/>
                    <a:p>
                      <a:endParaRPr lang="en-US"/>
                    </a:p>
                  </p:txBody>
                </p:sp>
                <p:sp>
                  <p:nvSpPr>
                    <p:cNvPr id="1555" name="Line 3548"/>
                    <p:cNvSpPr>
                      <a:spLocks noChangeShapeType="1"/>
                    </p:cNvSpPr>
                    <p:nvPr/>
                  </p:nvSpPr>
                  <p:spPr bwMode="auto">
                    <a:xfrm>
                      <a:off x="3041" y="1821"/>
                      <a:ext cx="1" cy="102"/>
                    </a:xfrm>
                    <a:prstGeom prst="line">
                      <a:avLst/>
                    </a:prstGeom>
                    <a:grpFill/>
                    <a:ln w="9525">
                      <a:solidFill>
                        <a:schemeClr val="tx1"/>
                      </a:solidFill>
                      <a:round/>
                      <a:headEnd/>
                      <a:tailEnd/>
                    </a:ln>
                    <a:extLst/>
                  </p:spPr>
                  <p:txBody>
                    <a:bodyPr/>
                    <a:lstStyle/>
                    <a:p>
                      <a:endParaRPr lang="en-US"/>
                    </a:p>
                  </p:txBody>
                </p:sp>
              </p:grpSp>
            </p:grpSp>
          </p:grpSp>
          <p:grpSp>
            <p:nvGrpSpPr>
              <p:cNvPr id="9" name="Group 4057"/>
              <p:cNvGrpSpPr>
                <a:grpSpLocks/>
              </p:cNvGrpSpPr>
              <p:nvPr/>
            </p:nvGrpSpPr>
            <p:grpSpPr bwMode="auto">
              <a:xfrm>
                <a:off x="2062" y="1820"/>
                <a:ext cx="979" cy="1045"/>
                <a:chOff x="2062" y="1820"/>
                <a:chExt cx="979" cy="1045"/>
              </a:xfrm>
              <a:grpFill/>
            </p:grpSpPr>
            <p:grpSp>
              <p:nvGrpSpPr>
                <p:cNvPr id="1022" name="Group 3652"/>
                <p:cNvGrpSpPr>
                  <a:grpSpLocks/>
                </p:cNvGrpSpPr>
                <p:nvPr/>
              </p:nvGrpSpPr>
              <p:grpSpPr bwMode="auto">
                <a:xfrm>
                  <a:off x="2062" y="1820"/>
                  <a:ext cx="219" cy="1045"/>
                  <a:chOff x="2062" y="1820"/>
                  <a:chExt cx="219" cy="1045"/>
                </a:xfrm>
                <a:grpFill/>
              </p:grpSpPr>
              <p:grpSp>
                <p:nvGrpSpPr>
                  <p:cNvPr id="1427" name="Group 3556"/>
                  <p:cNvGrpSpPr>
                    <a:grpSpLocks/>
                  </p:cNvGrpSpPr>
                  <p:nvPr/>
                </p:nvGrpSpPr>
                <p:grpSpPr bwMode="auto">
                  <a:xfrm>
                    <a:off x="2062" y="2729"/>
                    <a:ext cx="123" cy="136"/>
                    <a:chOff x="2062" y="2729"/>
                    <a:chExt cx="123" cy="136"/>
                  </a:xfrm>
                  <a:grpFill/>
                </p:grpSpPr>
                <p:sp>
                  <p:nvSpPr>
                    <p:cNvPr id="1523" name="Freeform 3552"/>
                    <p:cNvSpPr>
                      <a:spLocks/>
                    </p:cNvSpPr>
                    <p:nvPr/>
                  </p:nvSpPr>
                  <p:spPr bwMode="auto">
                    <a:xfrm>
                      <a:off x="2062" y="2729"/>
                      <a:ext cx="123" cy="136"/>
                    </a:xfrm>
                    <a:custGeom>
                      <a:avLst/>
                      <a:gdLst>
                        <a:gd name="T0" fmla="*/ 62 w 247"/>
                        <a:gd name="T1" fmla="*/ 0 h 273"/>
                        <a:gd name="T2" fmla="*/ 0 w 247"/>
                        <a:gd name="T3" fmla="*/ 69 h 273"/>
                        <a:gd name="T4" fmla="*/ 0 w 247"/>
                        <a:gd name="T5" fmla="*/ 273 h 273"/>
                        <a:gd name="T6" fmla="*/ 186 w 247"/>
                        <a:gd name="T7" fmla="*/ 273 h 273"/>
                        <a:gd name="T8" fmla="*/ 247 w 247"/>
                        <a:gd name="T9" fmla="*/ 206 h 273"/>
                        <a:gd name="T10" fmla="*/ 247 w 247"/>
                        <a:gd name="T11" fmla="*/ 0 h 273"/>
                        <a:gd name="T12" fmla="*/ 62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2" y="0"/>
                          </a:moveTo>
                          <a:lnTo>
                            <a:pt x="0" y="69"/>
                          </a:lnTo>
                          <a:lnTo>
                            <a:pt x="0" y="273"/>
                          </a:lnTo>
                          <a:lnTo>
                            <a:pt x="186" y="273"/>
                          </a:lnTo>
                          <a:lnTo>
                            <a:pt x="247" y="206"/>
                          </a:lnTo>
                          <a:lnTo>
                            <a:pt x="247" y="0"/>
                          </a:lnTo>
                          <a:lnTo>
                            <a:pt x="62" y="0"/>
                          </a:lnTo>
                          <a:close/>
                        </a:path>
                      </a:pathLst>
                    </a:custGeom>
                    <a:grpFill/>
                    <a:ln w="9525">
                      <a:solidFill>
                        <a:schemeClr val="tx1"/>
                      </a:solidFill>
                      <a:prstDash val="solid"/>
                      <a:round/>
                      <a:headEnd/>
                      <a:tailEnd/>
                    </a:ln>
                  </p:spPr>
                  <p:txBody>
                    <a:bodyPr/>
                    <a:lstStyle/>
                    <a:p>
                      <a:endParaRPr lang="en-US"/>
                    </a:p>
                  </p:txBody>
                </p:sp>
                <p:sp>
                  <p:nvSpPr>
                    <p:cNvPr id="1524" name="Line 3553"/>
                    <p:cNvSpPr>
                      <a:spLocks noChangeShapeType="1"/>
                    </p:cNvSpPr>
                    <p:nvPr/>
                  </p:nvSpPr>
                  <p:spPr bwMode="auto">
                    <a:xfrm flipH="1">
                      <a:off x="2062" y="2764"/>
                      <a:ext cx="93" cy="1"/>
                    </a:xfrm>
                    <a:prstGeom prst="line">
                      <a:avLst/>
                    </a:prstGeom>
                    <a:grpFill/>
                    <a:ln w="9525">
                      <a:solidFill>
                        <a:schemeClr val="tx1"/>
                      </a:solidFill>
                      <a:round/>
                      <a:headEnd/>
                      <a:tailEnd/>
                    </a:ln>
                    <a:extLst/>
                  </p:spPr>
                  <p:txBody>
                    <a:bodyPr/>
                    <a:lstStyle/>
                    <a:p>
                      <a:endParaRPr lang="en-US"/>
                    </a:p>
                  </p:txBody>
                </p:sp>
                <p:sp>
                  <p:nvSpPr>
                    <p:cNvPr id="1525" name="Line 3554"/>
                    <p:cNvSpPr>
                      <a:spLocks noChangeShapeType="1"/>
                    </p:cNvSpPr>
                    <p:nvPr/>
                  </p:nvSpPr>
                  <p:spPr bwMode="auto">
                    <a:xfrm flipV="1">
                      <a:off x="2155" y="2729"/>
                      <a:ext cx="30" cy="35"/>
                    </a:xfrm>
                    <a:prstGeom prst="line">
                      <a:avLst/>
                    </a:prstGeom>
                    <a:grpFill/>
                    <a:ln w="9525">
                      <a:solidFill>
                        <a:schemeClr val="tx1"/>
                      </a:solidFill>
                      <a:round/>
                      <a:headEnd/>
                      <a:tailEnd/>
                    </a:ln>
                    <a:extLst/>
                  </p:spPr>
                  <p:txBody>
                    <a:bodyPr/>
                    <a:lstStyle/>
                    <a:p>
                      <a:endParaRPr lang="en-US"/>
                    </a:p>
                  </p:txBody>
                </p:sp>
                <p:sp>
                  <p:nvSpPr>
                    <p:cNvPr id="1526" name="Line 3555"/>
                    <p:cNvSpPr>
                      <a:spLocks noChangeShapeType="1"/>
                    </p:cNvSpPr>
                    <p:nvPr/>
                  </p:nvSpPr>
                  <p:spPr bwMode="auto">
                    <a:xfrm>
                      <a:off x="2155" y="2764"/>
                      <a:ext cx="1" cy="101"/>
                    </a:xfrm>
                    <a:prstGeom prst="line">
                      <a:avLst/>
                    </a:prstGeom>
                    <a:grpFill/>
                    <a:ln w="9525">
                      <a:solidFill>
                        <a:schemeClr val="tx1"/>
                      </a:solidFill>
                      <a:round/>
                      <a:headEnd/>
                      <a:tailEnd/>
                    </a:ln>
                    <a:extLst/>
                  </p:spPr>
                  <p:txBody>
                    <a:bodyPr/>
                    <a:lstStyle/>
                    <a:p>
                      <a:endParaRPr lang="en-US"/>
                    </a:p>
                  </p:txBody>
                </p:sp>
              </p:grpSp>
              <p:grpSp>
                <p:nvGrpSpPr>
                  <p:cNvPr id="1428" name="Group 3561"/>
                  <p:cNvGrpSpPr>
                    <a:grpSpLocks/>
                  </p:cNvGrpSpPr>
                  <p:nvPr/>
                </p:nvGrpSpPr>
                <p:grpSpPr bwMode="auto">
                  <a:xfrm>
                    <a:off x="2062" y="2628"/>
                    <a:ext cx="123" cy="137"/>
                    <a:chOff x="2062" y="2628"/>
                    <a:chExt cx="123" cy="137"/>
                  </a:xfrm>
                  <a:grpFill/>
                </p:grpSpPr>
                <p:sp>
                  <p:nvSpPr>
                    <p:cNvPr id="1519" name="Freeform 3557"/>
                    <p:cNvSpPr>
                      <a:spLocks/>
                    </p:cNvSpPr>
                    <p:nvPr/>
                  </p:nvSpPr>
                  <p:spPr bwMode="auto">
                    <a:xfrm>
                      <a:off x="2062" y="2628"/>
                      <a:ext cx="123" cy="137"/>
                    </a:xfrm>
                    <a:custGeom>
                      <a:avLst/>
                      <a:gdLst>
                        <a:gd name="T0" fmla="*/ 62 w 247"/>
                        <a:gd name="T1" fmla="*/ 0 h 273"/>
                        <a:gd name="T2" fmla="*/ 0 w 247"/>
                        <a:gd name="T3" fmla="*/ 69 h 273"/>
                        <a:gd name="T4" fmla="*/ 0 w 247"/>
                        <a:gd name="T5" fmla="*/ 273 h 273"/>
                        <a:gd name="T6" fmla="*/ 186 w 247"/>
                        <a:gd name="T7" fmla="*/ 273 h 273"/>
                        <a:gd name="T8" fmla="*/ 247 w 247"/>
                        <a:gd name="T9" fmla="*/ 206 h 273"/>
                        <a:gd name="T10" fmla="*/ 247 w 247"/>
                        <a:gd name="T11" fmla="*/ 0 h 273"/>
                        <a:gd name="T12" fmla="*/ 62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2" y="0"/>
                          </a:moveTo>
                          <a:lnTo>
                            <a:pt x="0" y="69"/>
                          </a:lnTo>
                          <a:lnTo>
                            <a:pt x="0" y="273"/>
                          </a:lnTo>
                          <a:lnTo>
                            <a:pt x="186" y="273"/>
                          </a:lnTo>
                          <a:lnTo>
                            <a:pt x="247" y="206"/>
                          </a:lnTo>
                          <a:lnTo>
                            <a:pt x="247" y="0"/>
                          </a:lnTo>
                          <a:lnTo>
                            <a:pt x="62" y="0"/>
                          </a:lnTo>
                          <a:close/>
                        </a:path>
                      </a:pathLst>
                    </a:custGeom>
                    <a:grpFill/>
                    <a:ln w="9525">
                      <a:solidFill>
                        <a:schemeClr val="tx1"/>
                      </a:solidFill>
                      <a:prstDash val="solid"/>
                      <a:round/>
                      <a:headEnd/>
                      <a:tailEnd/>
                    </a:ln>
                  </p:spPr>
                  <p:txBody>
                    <a:bodyPr/>
                    <a:lstStyle/>
                    <a:p>
                      <a:endParaRPr lang="en-US"/>
                    </a:p>
                  </p:txBody>
                </p:sp>
                <p:sp>
                  <p:nvSpPr>
                    <p:cNvPr id="1520" name="Line 3558"/>
                    <p:cNvSpPr>
                      <a:spLocks noChangeShapeType="1"/>
                    </p:cNvSpPr>
                    <p:nvPr/>
                  </p:nvSpPr>
                  <p:spPr bwMode="auto">
                    <a:xfrm flipH="1">
                      <a:off x="2062" y="2663"/>
                      <a:ext cx="93" cy="1"/>
                    </a:xfrm>
                    <a:prstGeom prst="line">
                      <a:avLst/>
                    </a:prstGeom>
                    <a:grpFill/>
                    <a:ln w="9525">
                      <a:solidFill>
                        <a:schemeClr val="tx1"/>
                      </a:solidFill>
                      <a:round/>
                      <a:headEnd/>
                      <a:tailEnd/>
                    </a:ln>
                    <a:extLst/>
                  </p:spPr>
                  <p:txBody>
                    <a:bodyPr/>
                    <a:lstStyle/>
                    <a:p>
                      <a:endParaRPr lang="en-US"/>
                    </a:p>
                  </p:txBody>
                </p:sp>
                <p:sp>
                  <p:nvSpPr>
                    <p:cNvPr id="1521" name="Line 3559"/>
                    <p:cNvSpPr>
                      <a:spLocks noChangeShapeType="1"/>
                    </p:cNvSpPr>
                    <p:nvPr/>
                  </p:nvSpPr>
                  <p:spPr bwMode="auto">
                    <a:xfrm flipV="1">
                      <a:off x="2155" y="2628"/>
                      <a:ext cx="30" cy="35"/>
                    </a:xfrm>
                    <a:prstGeom prst="line">
                      <a:avLst/>
                    </a:prstGeom>
                    <a:grpFill/>
                    <a:ln w="9525">
                      <a:solidFill>
                        <a:schemeClr val="tx1"/>
                      </a:solidFill>
                      <a:round/>
                      <a:headEnd/>
                      <a:tailEnd/>
                    </a:ln>
                    <a:extLst/>
                  </p:spPr>
                  <p:txBody>
                    <a:bodyPr/>
                    <a:lstStyle/>
                    <a:p>
                      <a:endParaRPr lang="en-US"/>
                    </a:p>
                  </p:txBody>
                </p:sp>
                <p:sp>
                  <p:nvSpPr>
                    <p:cNvPr id="1522" name="Line 3560"/>
                    <p:cNvSpPr>
                      <a:spLocks noChangeShapeType="1"/>
                    </p:cNvSpPr>
                    <p:nvPr/>
                  </p:nvSpPr>
                  <p:spPr bwMode="auto">
                    <a:xfrm>
                      <a:off x="2155" y="2663"/>
                      <a:ext cx="1" cy="102"/>
                    </a:xfrm>
                    <a:prstGeom prst="line">
                      <a:avLst/>
                    </a:prstGeom>
                    <a:grpFill/>
                    <a:ln w="9525">
                      <a:solidFill>
                        <a:schemeClr val="tx1"/>
                      </a:solidFill>
                      <a:round/>
                      <a:headEnd/>
                      <a:tailEnd/>
                    </a:ln>
                    <a:extLst/>
                  </p:spPr>
                  <p:txBody>
                    <a:bodyPr/>
                    <a:lstStyle/>
                    <a:p>
                      <a:endParaRPr lang="en-US"/>
                    </a:p>
                  </p:txBody>
                </p:sp>
              </p:grpSp>
              <p:grpSp>
                <p:nvGrpSpPr>
                  <p:cNvPr id="1429" name="Group 3566"/>
                  <p:cNvGrpSpPr>
                    <a:grpSpLocks/>
                  </p:cNvGrpSpPr>
                  <p:nvPr/>
                </p:nvGrpSpPr>
                <p:grpSpPr bwMode="auto">
                  <a:xfrm>
                    <a:off x="2062" y="2527"/>
                    <a:ext cx="123" cy="137"/>
                    <a:chOff x="2062" y="2527"/>
                    <a:chExt cx="123" cy="137"/>
                  </a:xfrm>
                  <a:grpFill/>
                </p:grpSpPr>
                <p:sp>
                  <p:nvSpPr>
                    <p:cNvPr id="1515" name="Freeform 3562"/>
                    <p:cNvSpPr>
                      <a:spLocks/>
                    </p:cNvSpPr>
                    <p:nvPr/>
                  </p:nvSpPr>
                  <p:spPr bwMode="auto">
                    <a:xfrm>
                      <a:off x="2062" y="2527"/>
                      <a:ext cx="123" cy="137"/>
                    </a:xfrm>
                    <a:custGeom>
                      <a:avLst/>
                      <a:gdLst>
                        <a:gd name="T0" fmla="*/ 62 w 247"/>
                        <a:gd name="T1" fmla="*/ 0 h 273"/>
                        <a:gd name="T2" fmla="*/ 0 w 247"/>
                        <a:gd name="T3" fmla="*/ 69 h 273"/>
                        <a:gd name="T4" fmla="*/ 0 w 247"/>
                        <a:gd name="T5" fmla="*/ 273 h 273"/>
                        <a:gd name="T6" fmla="*/ 186 w 247"/>
                        <a:gd name="T7" fmla="*/ 273 h 273"/>
                        <a:gd name="T8" fmla="*/ 247 w 247"/>
                        <a:gd name="T9" fmla="*/ 206 h 273"/>
                        <a:gd name="T10" fmla="*/ 247 w 247"/>
                        <a:gd name="T11" fmla="*/ 0 h 273"/>
                        <a:gd name="T12" fmla="*/ 62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2" y="0"/>
                          </a:moveTo>
                          <a:lnTo>
                            <a:pt x="0" y="69"/>
                          </a:lnTo>
                          <a:lnTo>
                            <a:pt x="0" y="273"/>
                          </a:lnTo>
                          <a:lnTo>
                            <a:pt x="186" y="273"/>
                          </a:lnTo>
                          <a:lnTo>
                            <a:pt x="247" y="206"/>
                          </a:lnTo>
                          <a:lnTo>
                            <a:pt x="247" y="0"/>
                          </a:lnTo>
                          <a:lnTo>
                            <a:pt x="62" y="0"/>
                          </a:lnTo>
                          <a:close/>
                        </a:path>
                      </a:pathLst>
                    </a:custGeom>
                    <a:grpFill/>
                    <a:ln w="9525">
                      <a:solidFill>
                        <a:schemeClr val="tx1"/>
                      </a:solidFill>
                      <a:prstDash val="solid"/>
                      <a:round/>
                      <a:headEnd/>
                      <a:tailEnd/>
                    </a:ln>
                  </p:spPr>
                  <p:txBody>
                    <a:bodyPr/>
                    <a:lstStyle/>
                    <a:p>
                      <a:endParaRPr lang="en-US"/>
                    </a:p>
                  </p:txBody>
                </p:sp>
                <p:sp>
                  <p:nvSpPr>
                    <p:cNvPr id="1516" name="Line 3563"/>
                    <p:cNvSpPr>
                      <a:spLocks noChangeShapeType="1"/>
                    </p:cNvSpPr>
                    <p:nvPr/>
                  </p:nvSpPr>
                  <p:spPr bwMode="auto">
                    <a:xfrm flipH="1">
                      <a:off x="2062" y="2562"/>
                      <a:ext cx="93" cy="1"/>
                    </a:xfrm>
                    <a:prstGeom prst="line">
                      <a:avLst/>
                    </a:prstGeom>
                    <a:grpFill/>
                    <a:ln w="9525">
                      <a:solidFill>
                        <a:schemeClr val="tx1"/>
                      </a:solidFill>
                      <a:round/>
                      <a:headEnd/>
                      <a:tailEnd/>
                    </a:ln>
                    <a:extLst/>
                  </p:spPr>
                  <p:txBody>
                    <a:bodyPr/>
                    <a:lstStyle/>
                    <a:p>
                      <a:endParaRPr lang="en-US"/>
                    </a:p>
                  </p:txBody>
                </p:sp>
                <p:sp>
                  <p:nvSpPr>
                    <p:cNvPr id="1517" name="Line 3564"/>
                    <p:cNvSpPr>
                      <a:spLocks noChangeShapeType="1"/>
                    </p:cNvSpPr>
                    <p:nvPr/>
                  </p:nvSpPr>
                  <p:spPr bwMode="auto">
                    <a:xfrm flipV="1">
                      <a:off x="2155" y="2527"/>
                      <a:ext cx="30" cy="35"/>
                    </a:xfrm>
                    <a:prstGeom prst="line">
                      <a:avLst/>
                    </a:prstGeom>
                    <a:grpFill/>
                    <a:ln w="9525">
                      <a:solidFill>
                        <a:schemeClr val="tx1"/>
                      </a:solidFill>
                      <a:round/>
                      <a:headEnd/>
                      <a:tailEnd/>
                    </a:ln>
                    <a:extLst/>
                  </p:spPr>
                  <p:txBody>
                    <a:bodyPr/>
                    <a:lstStyle/>
                    <a:p>
                      <a:endParaRPr lang="en-US"/>
                    </a:p>
                  </p:txBody>
                </p:sp>
                <p:sp>
                  <p:nvSpPr>
                    <p:cNvPr id="1518" name="Line 3565"/>
                    <p:cNvSpPr>
                      <a:spLocks noChangeShapeType="1"/>
                    </p:cNvSpPr>
                    <p:nvPr/>
                  </p:nvSpPr>
                  <p:spPr bwMode="auto">
                    <a:xfrm>
                      <a:off x="2155" y="2562"/>
                      <a:ext cx="1" cy="102"/>
                    </a:xfrm>
                    <a:prstGeom prst="line">
                      <a:avLst/>
                    </a:prstGeom>
                    <a:grpFill/>
                    <a:ln w="9525">
                      <a:solidFill>
                        <a:schemeClr val="tx1"/>
                      </a:solidFill>
                      <a:round/>
                      <a:headEnd/>
                      <a:tailEnd/>
                    </a:ln>
                    <a:extLst/>
                  </p:spPr>
                  <p:txBody>
                    <a:bodyPr/>
                    <a:lstStyle/>
                    <a:p>
                      <a:endParaRPr lang="en-US"/>
                    </a:p>
                  </p:txBody>
                </p:sp>
              </p:grpSp>
              <p:grpSp>
                <p:nvGrpSpPr>
                  <p:cNvPr id="1430" name="Group 3571"/>
                  <p:cNvGrpSpPr>
                    <a:grpSpLocks/>
                  </p:cNvGrpSpPr>
                  <p:nvPr/>
                </p:nvGrpSpPr>
                <p:grpSpPr bwMode="auto">
                  <a:xfrm>
                    <a:off x="2062" y="2426"/>
                    <a:ext cx="123" cy="137"/>
                    <a:chOff x="2062" y="2426"/>
                    <a:chExt cx="123" cy="137"/>
                  </a:xfrm>
                  <a:grpFill/>
                </p:grpSpPr>
                <p:sp>
                  <p:nvSpPr>
                    <p:cNvPr id="1511" name="Freeform 3567"/>
                    <p:cNvSpPr>
                      <a:spLocks/>
                    </p:cNvSpPr>
                    <p:nvPr/>
                  </p:nvSpPr>
                  <p:spPr bwMode="auto">
                    <a:xfrm>
                      <a:off x="2062" y="2426"/>
                      <a:ext cx="123" cy="137"/>
                    </a:xfrm>
                    <a:custGeom>
                      <a:avLst/>
                      <a:gdLst>
                        <a:gd name="T0" fmla="*/ 62 w 247"/>
                        <a:gd name="T1" fmla="*/ 0 h 273"/>
                        <a:gd name="T2" fmla="*/ 0 w 247"/>
                        <a:gd name="T3" fmla="*/ 69 h 273"/>
                        <a:gd name="T4" fmla="*/ 0 w 247"/>
                        <a:gd name="T5" fmla="*/ 273 h 273"/>
                        <a:gd name="T6" fmla="*/ 186 w 247"/>
                        <a:gd name="T7" fmla="*/ 273 h 273"/>
                        <a:gd name="T8" fmla="*/ 247 w 247"/>
                        <a:gd name="T9" fmla="*/ 206 h 273"/>
                        <a:gd name="T10" fmla="*/ 247 w 247"/>
                        <a:gd name="T11" fmla="*/ 0 h 273"/>
                        <a:gd name="T12" fmla="*/ 62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2" y="0"/>
                          </a:moveTo>
                          <a:lnTo>
                            <a:pt x="0" y="69"/>
                          </a:lnTo>
                          <a:lnTo>
                            <a:pt x="0" y="273"/>
                          </a:lnTo>
                          <a:lnTo>
                            <a:pt x="186" y="273"/>
                          </a:lnTo>
                          <a:lnTo>
                            <a:pt x="247" y="206"/>
                          </a:lnTo>
                          <a:lnTo>
                            <a:pt x="247" y="0"/>
                          </a:lnTo>
                          <a:lnTo>
                            <a:pt x="62" y="0"/>
                          </a:lnTo>
                          <a:close/>
                        </a:path>
                      </a:pathLst>
                    </a:custGeom>
                    <a:grpFill/>
                    <a:ln w="9525">
                      <a:solidFill>
                        <a:schemeClr val="tx1"/>
                      </a:solidFill>
                      <a:prstDash val="solid"/>
                      <a:round/>
                      <a:headEnd/>
                      <a:tailEnd/>
                    </a:ln>
                  </p:spPr>
                  <p:txBody>
                    <a:bodyPr/>
                    <a:lstStyle/>
                    <a:p>
                      <a:endParaRPr lang="en-US"/>
                    </a:p>
                  </p:txBody>
                </p:sp>
                <p:sp>
                  <p:nvSpPr>
                    <p:cNvPr id="1512" name="Line 3568"/>
                    <p:cNvSpPr>
                      <a:spLocks noChangeShapeType="1"/>
                    </p:cNvSpPr>
                    <p:nvPr/>
                  </p:nvSpPr>
                  <p:spPr bwMode="auto">
                    <a:xfrm flipH="1">
                      <a:off x="2062" y="2461"/>
                      <a:ext cx="93" cy="1"/>
                    </a:xfrm>
                    <a:prstGeom prst="line">
                      <a:avLst/>
                    </a:prstGeom>
                    <a:grpFill/>
                    <a:ln w="9525">
                      <a:solidFill>
                        <a:schemeClr val="tx1"/>
                      </a:solidFill>
                      <a:round/>
                      <a:headEnd/>
                      <a:tailEnd/>
                    </a:ln>
                    <a:extLst/>
                  </p:spPr>
                  <p:txBody>
                    <a:bodyPr/>
                    <a:lstStyle/>
                    <a:p>
                      <a:endParaRPr lang="en-US"/>
                    </a:p>
                  </p:txBody>
                </p:sp>
                <p:sp>
                  <p:nvSpPr>
                    <p:cNvPr id="1513" name="Line 3569"/>
                    <p:cNvSpPr>
                      <a:spLocks noChangeShapeType="1"/>
                    </p:cNvSpPr>
                    <p:nvPr/>
                  </p:nvSpPr>
                  <p:spPr bwMode="auto">
                    <a:xfrm flipV="1">
                      <a:off x="2155" y="2426"/>
                      <a:ext cx="30" cy="35"/>
                    </a:xfrm>
                    <a:prstGeom prst="line">
                      <a:avLst/>
                    </a:prstGeom>
                    <a:grpFill/>
                    <a:ln w="9525">
                      <a:solidFill>
                        <a:schemeClr val="tx1"/>
                      </a:solidFill>
                      <a:round/>
                      <a:headEnd/>
                      <a:tailEnd/>
                    </a:ln>
                    <a:extLst/>
                  </p:spPr>
                  <p:txBody>
                    <a:bodyPr/>
                    <a:lstStyle/>
                    <a:p>
                      <a:endParaRPr lang="en-US"/>
                    </a:p>
                  </p:txBody>
                </p:sp>
                <p:sp>
                  <p:nvSpPr>
                    <p:cNvPr id="1514" name="Line 3570"/>
                    <p:cNvSpPr>
                      <a:spLocks noChangeShapeType="1"/>
                    </p:cNvSpPr>
                    <p:nvPr/>
                  </p:nvSpPr>
                  <p:spPr bwMode="auto">
                    <a:xfrm>
                      <a:off x="2155" y="2461"/>
                      <a:ext cx="1" cy="102"/>
                    </a:xfrm>
                    <a:prstGeom prst="line">
                      <a:avLst/>
                    </a:prstGeom>
                    <a:grpFill/>
                    <a:ln w="9525">
                      <a:solidFill>
                        <a:schemeClr val="tx1"/>
                      </a:solidFill>
                      <a:round/>
                      <a:headEnd/>
                      <a:tailEnd/>
                    </a:ln>
                    <a:extLst/>
                  </p:spPr>
                  <p:txBody>
                    <a:bodyPr/>
                    <a:lstStyle/>
                    <a:p>
                      <a:endParaRPr lang="en-US"/>
                    </a:p>
                  </p:txBody>
                </p:sp>
              </p:grpSp>
              <p:grpSp>
                <p:nvGrpSpPr>
                  <p:cNvPr id="1431" name="Group 3576"/>
                  <p:cNvGrpSpPr>
                    <a:grpSpLocks/>
                  </p:cNvGrpSpPr>
                  <p:nvPr/>
                </p:nvGrpSpPr>
                <p:grpSpPr bwMode="auto">
                  <a:xfrm>
                    <a:off x="2062" y="2325"/>
                    <a:ext cx="123" cy="137"/>
                    <a:chOff x="2062" y="2325"/>
                    <a:chExt cx="123" cy="137"/>
                  </a:xfrm>
                  <a:grpFill/>
                </p:grpSpPr>
                <p:sp>
                  <p:nvSpPr>
                    <p:cNvPr id="1507" name="Freeform 3572"/>
                    <p:cNvSpPr>
                      <a:spLocks/>
                    </p:cNvSpPr>
                    <p:nvPr/>
                  </p:nvSpPr>
                  <p:spPr bwMode="auto">
                    <a:xfrm>
                      <a:off x="2062" y="2325"/>
                      <a:ext cx="123" cy="137"/>
                    </a:xfrm>
                    <a:custGeom>
                      <a:avLst/>
                      <a:gdLst>
                        <a:gd name="T0" fmla="*/ 62 w 247"/>
                        <a:gd name="T1" fmla="*/ 0 h 273"/>
                        <a:gd name="T2" fmla="*/ 0 w 247"/>
                        <a:gd name="T3" fmla="*/ 70 h 273"/>
                        <a:gd name="T4" fmla="*/ 0 w 247"/>
                        <a:gd name="T5" fmla="*/ 273 h 273"/>
                        <a:gd name="T6" fmla="*/ 186 w 247"/>
                        <a:gd name="T7" fmla="*/ 273 h 273"/>
                        <a:gd name="T8" fmla="*/ 247 w 247"/>
                        <a:gd name="T9" fmla="*/ 206 h 273"/>
                        <a:gd name="T10" fmla="*/ 247 w 247"/>
                        <a:gd name="T11" fmla="*/ 0 h 273"/>
                        <a:gd name="T12" fmla="*/ 62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2" y="0"/>
                          </a:moveTo>
                          <a:lnTo>
                            <a:pt x="0" y="70"/>
                          </a:lnTo>
                          <a:lnTo>
                            <a:pt x="0" y="273"/>
                          </a:lnTo>
                          <a:lnTo>
                            <a:pt x="186" y="273"/>
                          </a:lnTo>
                          <a:lnTo>
                            <a:pt x="247" y="206"/>
                          </a:lnTo>
                          <a:lnTo>
                            <a:pt x="247" y="0"/>
                          </a:lnTo>
                          <a:lnTo>
                            <a:pt x="62" y="0"/>
                          </a:lnTo>
                          <a:close/>
                        </a:path>
                      </a:pathLst>
                    </a:custGeom>
                    <a:grpFill/>
                    <a:ln w="9525">
                      <a:solidFill>
                        <a:schemeClr val="tx1"/>
                      </a:solidFill>
                      <a:prstDash val="solid"/>
                      <a:round/>
                      <a:headEnd/>
                      <a:tailEnd/>
                    </a:ln>
                  </p:spPr>
                  <p:txBody>
                    <a:bodyPr/>
                    <a:lstStyle/>
                    <a:p>
                      <a:endParaRPr lang="en-US"/>
                    </a:p>
                  </p:txBody>
                </p:sp>
                <p:sp>
                  <p:nvSpPr>
                    <p:cNvPr id="1508" name="Line 3573"/>
                    <p:cNvSpPr>
                      <a:spLocks noChangeShapeType="1"/>
                    </p:cNvSpPr>
                    <p:nvPr/>
                  </p:nvSpPr>
                  <p:spPr bwMode="auto">
                    <a:xfrm flipH="1">
                      <a:off x="2062" y="2360"/>
                      <a:ext cx="93" cy="1"/>
                    </a:xfrm>
                    <a:prstGeom prst="line">
                      <a:avLst/>
                    </a:prstGeom>
                    <a:grpFill/>
                    <a:ln w="9525">
                      <a:solidFill>
                        <a:schemeClr val="tx1"/>
                      </a:solidFill>
                      <a:round/>
                      <a:headEnd/>
                      <a:tailEnd/>
                    </a:ln>
                    <a:extLst/>
                  </p:spPr>
                  <p:txBody>
                    <a:bodyPr/>
                    <a:lstStyle/>
                    <a:p>
                      <a:endParaRPr lang="en-US"/>
                    </a:p>
                  </p:txBody>
                </p:sp>
                <p:sp>
                  <p:nvSpPr>
                    <p:cNvPr id="1509" name="Line 3574"/>
                    <p:cNvSpPr>
                      <a:spLocks noChangeShapeType="1"/>
                    </p:cNvSpPr>
                    <p:nvPr/>
                  </p:nvSpPr>
                  <p:spPr bwMode="auto">
                    <a:xfrm flipV="1">
                      <a:off x="2155" y="2325"/>
                      <a:ext cx="30" cy="35"/>
                    </a:xfrm>
                    <a:prstGeom prst="line">
                      <a:avLst/>
                    </a:prstGeom>
                    <a:grpFill/>
                    <a:ln w="9525">
                      <a:solidFill>
                        <a:schemeClr val="tx1"/>
                      </a:solidFill>
                      <a:round/>
                      <a:headEnd/>
                      <a:tailEnd/>
                    </a:ln>
                    <a:extLst/>
                  </p:spPr>
                  <p:txBody>
                    <a:bodyPr/>
                    <a:lstStyle/>
                    <a:p>
                      <a:endParaRPr lang="en-US"/>
                    </a:p>
                  </p:txBody>
                </p:sp>
                <p:sp>
                  <p:nvSpPr>
                    <p:cNvPr id="1510" name="Line 3575"/>
                    <p:cNvSpPr>
                      <a:spLocks noChangeShapeType="1"/>
                    </p:cNvSpPr>
                    <p:nvPr/>
                  </p:nvSpPr>
                  <p:spPr bwMode="auto">
                    <a:xfrm>
                      <a:off x="2155" y="2360"/>
                      <a:ext cx="1" cy="102"/>
                    </a:xfrm>
                    <a:prstGeom prst="line">
                      <a:avLst/>
                    </a:prstGeom>
                    <a:grpFill/>
                    <a:ln w="9525">
                      <a:solidFill>
                        <a:schemeClr val="tx1"/>
                      </a:solidFill>
                      <a:round/>
                      <a:headEnd/>
                      <a:tailEnd/>
                    </a:ln>
                    <a:extLst/>
                  </p:spPr>
                  <p:txBody>
                    <a:bodyPr/>
                    <a:lstStyle/>
                    <a:p>
                      <a:endParaRPr lang="en-US"/>
                    </a:p>
                  </p:txBody>
                </p:sp>
              </p:grpSp>
              <p:grpSp>
                <p:nvGrpSpPr>
                  <p:cNvPr id="1432" name="Group 3581"/>
                  <p:cNvGrpSpPr>
                    <a:grpSpLocks/>
                  </p:cNvGrpSpPr>
                  <p:nvPr/>
                </p:nvGrpSpPr>
                <p:grpSpPr bwMode="auto">
                  <a:xfrm>
                    <a:off x="2062" y="2224"/>
                    <a:ext cx="123" cy="137"/>
                    <a:chOff x="2062" y="2224"/>
                    <a:chExt cx="123" cy="137"/>
                  </a:xfrm>
                  <a:grpFill/>
                </p:grpSpPr>
                <p:sp>
                  <p:nvSpPr>
                    <p:cNvPr id="1503" name="Freeform 3577"/>
                    <p:cNvSpPr>
                      <a:spLocks/>
                    </p:cNvSpPr>
                    <p:nvPr/>
                  </p:nvSpPr>
                  <p:spPr bwMode="auto">
                    <a:xfrm>
                      <a:off x="2062" y="2224"/>
                      <a:ext cx="123" cy="137"/>
                    </a:xfrm>
                    <a:custGeom>
                      <a:avLst/>
                      <a:gdLst>
                        <a:gd name="T0" fmla="*/ 62 w 247"/>
                        <a:gd name="T1" fmla="*/ 0 h 273"/>
                        <a:gd name="T2" fmla="*/ 0 w 247"/>
                        <a:gd name="T3" fmla="*/ 70 h 273"/>
                        <a:gd name="T4" fmla="*/ 0 w 247"/>
                        <a:gd name="T5" fmla="*/ 273 h 273"/>
                        <a:gd name="T6" fmla="*/ 186 w 247"/>
                        <a:gd name="T7" fmla="*/ 273 h 273"/>
                        <a:gd name="T8" fmla="*/ 247 w 247"/>
                        <a:gd name="T9" fmla="*/ 206 h 273"/>
                        <a:gd name="T10" fmla="*/ 247 w 247"/>
                        <a:gd name="T11" fmla="*/ 0 h 273"/>
                        <a:gd name="T12" fmla="*/ 62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2" y="0"/>
                          </a:moveTo>
                          <a:lnTo>
                            <a:pt x="0" y="70"/>
                          </a:lnTo>
                          <a:lnTo>
                            <a:pt x="0" y="273"/>
                          </a:lnTo>
                          <a:lnTo>
                            <a:pt x="186" y="273"/>
                          </a:lnTo>
                          <a:lnTo>
                            <a:pt x="247" y="206"/>
                          </a:lnTo>
                          <a:lnTo>
                            <a:pt x="247" y="0"/>
                          </a:lnTo>
                          <a:lnTo>
                            <a:pt x="62" y="0"/>
                          </a:lnTo>
                          <a:close/>
                        </a:path>
                      </a:pathLst>
                    </a:custGeom>
                    <a:grpFill/>
                    <a:ln w="9525">
                      <a:solidFill>
                        <a:schemeClr val="tx1"/>
                      </a:solidFill>
                      <a:prstDash val="solid"/>
                      <a:round/>
                      <a:headEnd/>
                      <a:tailEnd/>
                    </a:ln>
                  </p:spPr>
                  <p:txBody>
                    <a:bodyPr/>
                    <a:lstStyle/>
                    <a:p>
                      <a:endParaRPr lang="en-US"/>
                    </a:p>
                  </p:txBody>
                </p:sp>
                <p:sp>
                  <p:nvSpPr>
                    <p:cNvPr id="1504" name="Line 3578"/>
                    <p:cNvSpPr>
                      <a:spLocks noChangeShapeType="1"/>
                    </p:cNvSpPr>
                    <p:nvPr/>
                  </p:nvSpPr>
                  <p:spPr bwMode="auto">
                    <a:xfrm flipH="1">
                      <a:off x="2062" y="2259"/>
                      <a:ext cx="93" cy="1"/>
                    </a:xfrm>
                    <a:prstGeom prst="line">
                      <a:avLst/>
                    </a:prstGeom>
                    <a:grpFill/>
                    <a:ln w="9525">
                      <a:solidFill>
                        <a:schemeClr val="tx1"/>
                      </a:solidFill>
                      <a:round/>
                      <a:headEnd/>
                      <a:tailEnd/>
                    </a:ln>
                    <a:extLst/>
                  </p:spPr>
                  <p:txBody>
                    <a:bodyPr/>
                    <a:lstStyle/>
                    <a:p>
                      <a:endParaRPr lang="en-US"/>
                    </a:p>
                  </p:txBody>
                </p:sp>
                <p:sp>
                  <p:nvSpPr>
                    <p:cNvPr id="1505" name="Line 3579"/>
                    <p:cNvSpPr>
                      <a:spLocks noChangeShapeType="1"/>
                    </p:cNvSpPr>
                    <p:nvPr/>
                  </p:nvSpPr>
                  <p:spPr bwMode="auto">
                    <a:xfrm flipV="1">
                      <a:off x="2155" y="2224"/>
                      <a:ext cx="30" cy="35"/>
                    </a:xfrm>
                    <a:prstGeom prst="line">
                      <a:avLst/>
                    </a:prstGeom>
                    <a:grpFill/>
                    <a:ln w="9525">
                      <a:solidFill>
                        <a:schemeClr val="tx1"/>
                      </a:solidFill>
                      <a:round/>
                      <a:headEnd/>
                      <a:tailEnd/>
                    </a:ln>
                    <a:extLst/>
                  </p:spPr>
                  <p:txBody>
                    <a:bodyPr/>
                    <a:lstStyle/>
                    <a:p>
                      <a:endParaRPr lang="en-US"/>
                    </a:p>
                  </p:txBody>
                </p:sp>
                <p:sp>
                  <p:nvSpPr>
                    <p:cNvPr id="1506" name="Line 3580"/>
                    <p:cNvSpPr>
                      <a:spLocks noChangeShapeType="1"/>
                    </p:cNvSpPr>
                    <p:nvPr/>
                  </p:nvSpPr>
                  <p:spPr bwMode="auto">
                    <a:xfrm>
                      <a:off x="2155" y="2259"/>
                      <a:ext cx="1" cy="102"/>
                    </a:xfrm>
                    <a:prstGeom prst="line">
                      <a:avLst/>
                    </a:prstGeom>
                    <a:grpFill/>
                    <a:ln w="9525">
                      <a:solidFill>
                        <a:schemeClr val="tx1"/>
                      </a:solidFill>
                      <a:round/>
                      <a:headEnd/>
                      <a:tailEnd/>
                    </a:ln>
                    <a:extLst/>
                  </p:spPr>
                  <p:txBody>
                    <a:bodyPr/>
                    <a:lstStyle/>
                    <a:p>
                      <a:endParaRPr lang="en-US"/>
                    </a:p>
                  </p:txBody>
                </p:sp>
              </p:grpSp>
              <p:grpSp>
                <p:nvGrpSpPr>
                  <p:cNvPr id="1433" name="Group 3586"/>
                  <p:cNvGrpSpPr>
                    <a:grpSpLocks/>
                  </p:cNvGrpSpPr>
                  <p:nvPr/>
                </p:nvGrpSpPr>
                <p:grpSpPr bwMode="auto">
                  <a:xfrm>
                    <a:off x="2062" y="2123"/>
                    <a:ext cx="123" cy="137"/>
                    <a:chOff x="2062" y="2123"/>
                    <a:chExt cx="123" cy="137"/>
                  </a:xfrm>
                  <a:grpFill/>
                </p:grpSpPr>
                <p:sp>
                  <p:nvSpPr>
                    <p:cNvPr id="1499" name="Freeform 3582"/>
                    <p:cNvSpPr>
                      <a:spLocks/>
                    </p:cNvSpPr>
                    <p:nvPr/>
                  </p:nvSpPr>
                  <p:spPr bwMode="auto">
                    <a:xfrm>
                      <a:off x="2062" y="2123"/>
                      <a:ext cx="123" cy="137"/>
                    </a:xfrm>
                    <a:custGeom>
                      <a:avLst/>
                      <a:gdLst>
                        <a:gd name="T0" fmla="*/ 62 w 247"/>
                        <a:gd name="T1" fmla="*/ 0 h 272"/>
                        <a:gd name="T2" fmla="*/ 0 w 247"/>
                        <a:gd name="T3" fmla="*/ 69 h 272"/>
                        <a:gd name="T4" fmla="*/ 0 w 247"/>
                        <a:gd name="T5" fmla="*/ 272 h 272"/>
                        <a:gd name="T6" fmla="*/ 186 w 247"/>
                        <a:gd name="T7" fmla="*/ 272 h 272"/>
                        <a:gd name="T8" fmla="*/ 247 w 247"/>
                        <a:gd name="T9" fmla="*/ 205 h 272"/>
                        <a:gd name="T10" fmla="*/ 247 w 247"/>
                        <a:gd name="T11" fmla="*/ 0 h 272"/>
                        <a:gd name="T12" fmla="*/ 62 w 247"/>
                        <a:gd name="T13" fmla="*/ 0 h 272"/>
                      </a:gdLst>
                      <a:ahLst/>
                      <a:cxnLst>
                        <a:cxn ang="0">
                          <a:pos x="T0" y="T1"/>
                        </a:cxn>
                        <a:cxn ang="0">
                          <a:pos x="T2" y="T3"/>
                        </a:cxn>
                        <a:cxn ang="0">
                          <a:pos x="T4" y="T5"/>
                        </a:cxn>
                        <a:cxn ang="0">
                          <a:pos x="T6" y="T7"/>
                        </a:cxn>
                        <a:cxn ang="0">
                          <a:pos x="T8" y="T9"/>
                        </a:cxn>
                        <a:cxn ang="0">
                          <a:pos x="T10" y="T11"/>
                        </a:cxn>
                        <a:cxn ang="0">
                          <a:pos x="T12" y="T13"/>
                        </a:cxn>
                      </a:cxnLst>
                      <a:rect l="0" t="0" r="r" b="b"/>
                      <a:pathLst>
                        <a:path w="247" h="272">
                          <a:moveTo>
                            <a:pt x="62" y="0"/>
                          </a:moveTo>
                          <a:lnTo>
                            <a:pt x="0" y="69"/>
                          </a:lnTo>
                          <a:lnTo>
                            <a:pt x="0" y="272"/>
                          </a:lnTo>
                          <a:lnTo>
                            <a:pt x="186" y="272"/>
                          </a:lnTo>
                          <a:lnTo>
                            <a:pt x="247" y="205"/>
                          </a:lnTo>
                          <a:lnTo>
                            <a:pt x="247" y="0"/>
                          </a:lnTo>
                          <a:lnTo>
                            <a:pt x="62" y="0"/>
                          </a:lnTo>
                          <a:close/>
                        </a:path>
                      </a:pathLst>
                    </a:custGeom>
                    <a:grpFill/>
                    <a:ln w="9525">
                      <a:solidFill>
                        <a:schemeClr val="tx1"/>
                      </a:solidFill>
                      <a:prstDash val="solid"/>
                      <a:round/>
                      <a:headEnd/>
                      <a:tailEnd/>
                    </a:ln>
                  </p:spPr>
                  <p:txBody>
                    <a:bodyPr/>
                    <a:lstStyle/>
                    <a:p>
                      <a:endParaRPr lang="en-US"/>
                    </a:p>
                  </p:txBody>
                </p:sp>
                <p:sp>
                  <p:nvSpPr>
                    <p:cNvPr id="1500" name="Line 3583"/>
                    <p:cNvSpPr>
                      <a:spLocks noChangeShapeType="1"/>
                    </p:cNvSpPr>
                    <p:nvPr/>
                  </p:nvSpPr>
                  <p:spPr bwMode="auto">
                    <a:xfrm flipH="1">
                      <a:off x="2062" y="2158"/>
                      <a:ext cx="93" cy="1"/>
                    </a:xfrm>
                    <a:prstGeom prst="line">
                      <a:avLst/>
                    </a:prstGeom>
                    <a:grpFill/>
                    <a:ln w="9525">
                      <a:solidFill>
                        <a:schemeClr val="tx1"/>
                      </a:solidFill>
                      <a:round/>
                      <a:headEnd/>
                      <a:tailEnd/>
                    </a:ln>
                    <a:extLst/>
                  </p:spPr>
                  <p:txBody>
                    <a:bodyPr/>
                    <a:lstStyle/>
                    <a:p>
                      <a:endParaRPr lang="en-US"/>
                    </a:p>
                  </p:txBody>
                </p:sp>
                <p:sp>
                  <p:nvSpPr>
                    <p:cNvPr id="1501" name="Line 3584"/>
                    <p:cNvSpPr>
                      <a:spLocks noChangeShapeType="1"/>
                    </p:cNvSpPr>
                    <p:nvPr/>
                  </p:nvSpPr>
                  <p:spPr bwMode="auto">
                    <a:xfrm flipV="1">
                      <a:off x="2155" y="2123"/>
                      <a:ext cx="30" cy="35"/>
                    </a:xfrm>
                    <a:prstGeom prst="line">
                      <a:avLst/>
                    </a:prstGeom>
                    <a:grpFill/>
                    <a:ln w="9525">
                      <a:solidFill>
                        <a:schemeClr val="tx1"/>
                      </a:solidFill>
                      <a:round/>
                      <a:headEnd/>
                      <a:tailEnd/>
                    </a:ln>
                    <a:extLst/>
                  </p:spPr>
                  <p:txBody>
                    <a:bodyPr/>
                    <a:lstStyle/>
                    <a:p>
                      <a:endParaRPr lang="en-US"/>
                    </a:p>
                  </p:txBody>
                </p:sp>
                <p:sp>
                  <p:nvSpPr>
                    <p:cNvPr id="1502" name="Line 3585"/>
                    <p:cNvSpPr>
                      <a:spLocks noChangeShapeType="1"/>
                    </p:cNvSpPr>
                    <p:nvPr/>
                  </p:nvSpPr>
                  <p:spPr bwMode="auto">
                    <a:xfrm>
                      <a:off x="2155" y="2158"/>
                      <a:ext cx="1" cy="102"/>
                    </a:xfrm>
                    <a:prstGeom prst="line">
                      <a:avLst/>
                    </a:prstGeom>
                    <a:grpFill/>
                    <a:ln w="9525">
                      <a:solidFill>
                        <a:schemeClr val="tx1"/>
                      </a:solidFill>
                      <a:round/>
                      <a:headEnd/>
                      <a:tailEnd/>
                    </a:ln>
                    <a:extLst/>
                  </p:spPr>
                  <p:txBody>
                    <a:bodyPr/>
                    <a:lstStyle/>
                    <a:p>
                      <a:endParaRPr lang="en-US"/>
                    </a:p>
                  </p:txBody>
                </p:sp>
              </p:grpSp>
              <p:grpSp>
                <p:nvGrpSpPr>
                  <p:cNvPr id="1434" name="Group 3591"/>
                  <p:cNvGrpSpPr>
                    <a:grpSpLocks/>
                  </p:cNvGrpSpPr>
                  <p:nvPr/>
                </p:nvGrpSpPr>
                <p:grpSpPr bwMode="auto">
                  <a:xfrm>
                    <a:off x="2062" y="2022"/>
                    <a:ext cx="123" cy="137"/>
                    <a:chOff x="2062" y="2022"/>
                    <a:chExt cx="123" cy="137"/>
                  </a:xfrm>
                  <a:grpFill/>
                </p:grpSpPr>
                <p:sp>
                  <p:nvSpPr>
                    <p:cNvPr id="1495" name="Freeform 3587"/>
                    <p:cNvSpPr>
                      <a:spLocks/>
                    </p:cNvSpPr>
                    <p:nvPr/>
                  </p:nvSpPr>
                  <p:spPr bwMode="auto">
                    <a:xfrm>
                      <a:off x="2062" y="2022"/>
                      <a:ext cx="123" cy="137"/>
                    </a:xfrm>
                    <a:custGeom>
                      <a:avLst/>
                      <a:gdLst>
                        <a:gd name="T0" fmla="*/ 62 w 247"/>
                        <a:gd name="T1" fmla="*/ 0 h 273"/>
                        <a:gd name="T2" fmla="*/ 0 w 247"/>
                        <a:gd name="T3" fmla="*/ 69 h 273"/>
                        <a:gd name="T4" fmla="*/ 0 w 247"/>
                        <a:gd name="T5" fmla="*/ 273 h 273"/>
                        <a:gd name="T6" fmla="*/ 186 w 247"/>
                        <a:gd name="T7" fmla="*/ 273 h 273"/>
                        <a:gd name="T8" fmla="*/ 247 w 247"/>
                        <a:gd name="T9" fmla="*/ 205 h 273"/>
                        <a:gd name="T10" fmla="*/ 247 w 247"/>
                        <a:gd name="T11" fmla="*/ 0 h 273"/>
                        <a:gd name="T12" fmla="*/ 62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2" y="0"/>
                          </a:moveTo>
                          <a:lnTo>
                            <a:pt x="0" y="69"/>
                          </a:lnTo>
                          <a:lnTo>
                            <a:pt x="0" y="273"/>
                          </a:lnTo>
                          <a:lnTo>
                            <a:pt x="186" y="273"/>
                          </a:lnTo>
                          <a:lnTo>
                            <a:pt x="247" y="205"/>
                          </a:lnTo>
                          <a:lnTo>
                            <a:pt x="247" y="0"/>
                          </a:lnTo>
                          <a:lnTo>
                            <a:pt x="62" y="0"/>
                          </a:lnTo>
                          <a:close/>
                        </a:path>
                      </a:pathLst>
                    </a:custGeom>
                    <a:grpFill/>
                    <a:ln w="9525">
                      <a:solidFill>
                        <a:schemeClr val="tx1"/>
                      </a:solidFill>
                      <a:prstDash val="solid"/>
                      <a:round/>
                      <a:headEnd/>
                      <a:tailEnd/>
                    </a:ln>
                  </p:spPr>
                  <p:txBody>
                    <a:bodyPr/>
                    <a:lstStyle/>
                    <a:p>
                      <a:endParaRPr lang="en-US"/>
                    </a:p>
                  </p:txBody>
                </p:sp>
                <p:sp>
                  <p:nvSpPr>
                    <p:cNvPr id="1496" name="Line 3588"/>
                    <p:cNvSpPr>
                      <a:spLocks noChangeShapeType="1"/>
                    </p:cNvSpPr>
                    <p:nvPr/>
                  </p:nvSpPr>
                  <p:spPr bwMode="auto">
                    <a:xfrm flipH="1">
                      <a:off x="2062" y="2057"/>
                      <a:ext cx="93" cy="1"/>
                    </a:xfrm>
                    <a:prstGeom prst="line">
                      <a:avLst/>
                    </a:prstGeom>
                    <a:grpFill/>
                    <a:ln w="9525">
                      <a:solidFill>
                        <a:schemeClr val="tx1"/>
                      </a:solidFill>
                      <a:round/>
                      <a:headEnd/>
                      <a:tailEnd/>
                    </a:ln>
                    <a:extLst/>
                  </p:spPr>
                  <p:txBody>
                    <a:bodyPr/>
                    <a:lstStyle/>
                    <a:p>
                      <a:endParaRPr lang="en-US"/>
                    </a:p>
                  </p:txBody>
                </p:sp>
                <p:sp>
                  <p:nvSpPr>
                    <p:cNvPr id="1497" name="Line 3589"/>
                    <p:cNvSpPr>
                      <a:spLocks noChangeShapeType="1"/>
                    </p:cNvSpPr>
                    <p:nvPr/>
                  </p:nvSpPr>
                  <p:spPr bwMode="auto">
                    <a:xfrm flipV="1">
                      <a:off x="2155" y="2022"/>
                      <a:ext cx="30" cy="35"/>
                    </a:xfrm>
                    <a:prstGeom prst="line">
                      <a:avLst/>
                    </a:prstGeom>
                    <a:grpFill/>
                    <a:ln w="9525">
                      <a:solidFill>
                        <a:schemeClr val="tx1"/>
                      </a:solidFill>
                      <a:round/>
                      <a:headEnd/>
                      <a:tailEnd/>
                    </a:ln>
                    <a:extLst/>
                  </p:spPr>
                  <p:txBody>
                    <a:bodyPr/>
                    <a:lstStyle/>
                    <a:p>
                      <a:endParaRPr lang="en-US"/>
                    </a:p>
                  </p:txBody>
                </p:sp>
                <p:sp>
                  <p:nvSpPr>
                    <p:cNvPr id="1498" name="Line 3590"/>
                    <p:cNvSpPr>
                      <a:spLocks noChangeShapeType="1"/>
                    </p:cNvSpPr>
                    <p:nvPr/>
                  </p:nvSpPr>
                  <p:spPr bwMode="auto">
                    <a:xfrm>
                      <a:off x="2155" y="2057"/>
                      <a:ext cx="1" cy="102"/>
                    </a:xfrm>
                    <a:prstGeom prst="line">
                      <a:avLst/>
                    </a:prstGeom>
                    <a:grpFill/>
                    <a:ln w="9525">
                      <a:solidFill>
                        <a:schemeClr val="tx1"/>
                      </a:solidFill>
                      <a:round/>
                      <a:headEnd/>
                      <a:tailEnd/>
                    </a:ln>
                    <a:extLst/>
                  </p:spPr>
                  <p:txBody>
                    <a:bodyPr/>
                    <a:lstStyle/>
                    <a:p>
                      <a:endParaRPr lang="en-US"/>
                    </a:p>
                  </p:txBody>
                </p:sp>
              </p:grpSp>
              <p:grpSp>
                <p:nvGrpSpPr>
                  <p:cNvPr id="1435" name="Group 3596"/>
                  <p:cNvGrpSpPr>
                    <a:grpSpLocks/>
                  </p:cNvGrpSpPr>
                  <p:nvPr/>
                </p:nvGrpSpPr>
                <p:grpSpPr bwMode="auto">
                  <a:xfrm>
                    <a:off x="2157" y="2729"/>
                    <a:ext cx="124" cy="136"/>
                    <a:chOff x="2157" y="2729"/>
                    <a:chExt cx="124" cy="136"/>
                  </a:xfrm>
                  <a:grpFill/>
                </p:grpSpPr>
                <p:sp>
                  <p:nvSpPr>
                    <p:cNvPr id="1491" name="Freeform 3592"/>
                    <p:cNvSpPr>
                      <a:spLocks/>
                    </p:cNvSpPr>
                    <p:nvPr/>
                  </p:nvSpPr>
                  <p:spPr bwMode="auto">
                    <a:xfrm>
                      <a:off x="2157" y="2729"/>
                      <a:ext cx="124" cy="136"/>
                    </a:xfrm>
                    <a:custGeom>
                      <a:avLst/>
                      <a:gdLst>
                        <a:gd name="T0" fmla="*/ 62 w 246"/>
                        <a:gd name="T1" fmla="*/ 0 h 273"/>
                        <a:gd name="T2" fmla="*/ 0 w 246"/>
                        <a:gd name="T3" fmla="*/ 69 h 273"/>
                        <a:gd name="T4" fmla="*/ 0 w 246"/>
                        <a:gd name="T5" fmla="*/ 273 h 273"/>
                        <a:gd name="T6" fmla="*/ 186 w 246"/>
                        <a:gd name="T7" fmla="*/ 273 h 273"/>
                        <a:gd name="T8" fmla="*/ 246 w 246"/>
                        <a:gd name="T9" fmla="*/ 206 h 273"/>
                        <a:gd name="T10" fmla="*/ 246 w 246"/>
                        <a:gd name="T11" fmla="*/ 0 h 273"/>
                        <a:gd name="T12" fmla="*/ 62 w 246"/>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6" h="273">
                          <a:moveTo>
                            <a:pt x="62" y="0"/>
                          </a:moveTo>
                          <a:lnTo>
                            <a:pt x="0" y="69"/>
                          </a:lnTo>
                          <a:lnTo>
                            <a:pt x="0" y="273"/>
                          </a:lnTo>
                          <a:lnTo>
                            <a:pt x="186" y="273"/>
                          </a:lnTo>
                          <a:lnTo>
                            <a:pt x="246" y="206"/>
                          </a:lnTo>
                          <a:lnTo>
                            <a:pt x="246" y="0"/>
                          </a:lnTo>
                          <a:lnTo>
                            <a:pt x="62" y="0"/>
                          </a:lnTo>
                          <a:close/>
                        </a:path>
                      </a:pathLst>
                    </a:custGeom>
                    <a:grpFill/>
                    <a:ln w="9525">
                      <a:solidFill>
                        <a:schemeClr val="tx1"/>
                      </a:solidFill>
                      <a:prstDash val="solid"/>
                      <a:round/>
                      <a:headEnd/>
                      <a:tailEnd/>
                    </a:ln>
                  </p:spPr>
                  <p:txBody>
                    <a:bodyPr/>
                    <a:lstStyle/>
                    <a:p>
                      <a:endParaRPr lang="en-US"/>
                    </a:p>
                  </p:txBody>
                </p:sp>
                <p:sp>
                  <p:nvSpPr>
                    <p:cNvPr id="1492" name="Line 3593"/>
                    <p:cNvSpPr>
                      <a:spLocks noChangeShapeType="1"/>
                    </p:cNvSpPr>
                    <p:nvPr/>
                  </p:nvSpPr>
                  <p:spPr bwMode="auto">
                    <a:xfrm flipH="1">
                      <a:off x="2157" y="2764"/>
                      <a:ext cx="93" cy="1"/>
                    </a:xfrm>
                    <a:prstGeom prst="line">
                      <a:avLst/>
                    </a:prstGeom>
                    <a:grpFill/>
                    <a:ln w="9525">
                      <a:solidFill>
                        <a:schemeClr val="tx1"/>
                      </a:solidFill>
                      <a:round/>
                      <a:headEnd/>
                      <a:tailEnd/>
                    </a:ln>
                    <a:extLst/>
                  </p:spPr>
                  <p:txBody>
                    <a:bodyPr/>
                    <a:lstStyle/>
                    <a:p>
                      <a:endParaRPr lang="en-US"/>
                    </a:p>
                  </p:txBody>
                </p:sp>
                <p:sp>
                  <p:nvSpPr>
                    <p:cNvPr id="1493" name="Line 3594"/>
                    <p:cNvSpPr>
                      <a:spLocks noChangeShapeType="1"/>
                    </p:cNvSpPr>
                    <p:nvPr/>
                  </p:nvSpPr>
                  <p:spPr bwMode="auto">
                    <a:xfrm flipV="1">
                      <a:off x="2250" y="2729"/>
                      <a:ext cx="31" cy="35"/>
                    </a:xfrm>
                    <a:prstGeom prst="line">
                      <a:avLst/>
                    </a:prstGeom>
                    <a:grpFill/>
                    <a:ln w="9525">
                      <a:solidFill>
                        <a:schemeClr val="tx1"/>
                      </a:solidFill>
                      <a:round/>
                      <a:headEnd/>
                      <a:tailEnd/>
                    </a:ln>
                    <a:extLst/>
                  </p:spPr>
                  <p:txBody>
                    <a:bodyPr/>
                    <a:lstStyle/>
                    <a:p>
                      <a:endParaRPr lang="en-US"/>
                    </a:p>
                  </p:txBody>
                </p:sp>
                <p:sp>
                  <p:nvSpPr>
                    <p:cNvPr id="1494" name="Line 3595"/>
                    <p:cNvSpPr>
                      <a:spLocks noChangeShapeType="1"/>
                    </p:cNvSpPr>
                    <p:nvPr/>
                  </p:nvSpPr>
                  <p:spPr bwMode="auto">
                    <a:xfrm>
                      <a:off x="2250" y="2764"/>
                      <a:ext cx="1" cy="101"/>
                    </a:xfrm>
                    <a:prstGeom prst="line">
                      <a:avLst/>
                    </a:prstGeom>
                    <a:grpFill/>
                    <a:ln w="9525">
                      <a:solidFill>
                        <a:schemeClr val="tx1"/>
                      </a:solidFill>
                      <a:round/>
                      <a:headEnd/>
                      <a:tailEnd/>
                    </a:ln>
                    <a:extLst/>
                  </p:spPr>
                  <p:txBody>
                    <a:bodyPr/>
                    <a:lstStyle/>
                    <a:p>
                      <a:endParaRPr lang="en-US"/>
                    </a:p>
                  </p:txBody>
                </p:sp>
              </p:grpSp>
              <p:grpSp>
                <p:nvGrpSpPr>
                  <p:cNvPr id="1436" name="Group 3601"/>
                  <p:cNvGrpSpPr>
                    <a:grpSpLocks/>
                  </p:cNvGrpSpPr>
                  <p:nvPr/>
                </p:nvGrpSpPr>
                <p:grpSpPr bwMode="auto">
                  <a:xfrm>
                    <a:off x="2157" y="2628"/>
                    <a:ext cx="124" cy="137"/>
                    <a:chOff x="2157" y="2628"/>
                    <a:chExt cx="124" cy="137"/>
                  </a:xfrm>
                  <a:grpFill/>
                </p:grpSpPr>
                <p:sp>
                  <p:nvSpPr>
                    <p:cNvPr id="1487" name="Freeform 3597"/>
                    <p:cNvSpPr>
                      <a:spLocks/>
                    </p:cNvSpPr>
                    <p:nvPr/>
                  </p:nvSpPr>
                  <p:spPr bwMode="auto">
                    <a:xfrm>
                      <a:off x="2157" y="2628"/>
                      <a:ext cx="124" cy="137"/>
                    </a:xfrm>
                    <a:custGeom>
                      <a:avLst/>
                      <a:gdLst>
                        <a:gd name="T0" fmla="*/ 62 w 246"/>
                        <a:gd name="T1" fmla="*/ 0 h 273"/>
                        <a:gd name="T2" fmla="*/ 0 w 246"/>
                        <a:gd name="T3" fmla="*/ 69 h 273"/>
                        <a:gd name="T4" fmla="*/ 0 w 246"/>
                        <a:gd name="T5" fmla="*/ 273 h 273"/>
                        <a:gd name="T6" fmla="*/ 186 w 246"/>
                        <a:gd name="T7" fmla="*/ 273 h 273"/>
                        <a:gd name="T8" fmla="*/ 246 w 246"/>
                        <a:gd name="T9" fmla="*/ 206 h 273"/>
                        <a:gd name="T10" fmla="*/ 246 w 246"/>
                        <a:gd name="T11" fmla="*/ 0 h 273"/>
                        <a:gd name="T12" fmla="*/ 62 w 246"/>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6" h="273">
                          <a:moveTo>
                            <a:pt x="62" y="0"/>
                          </a:moveTo>
                          <a:lnTo>
                            <a:pt x="0" y="69"/>
                          </a:lnTo>
                          <a:lnTo>
                            <a:pt x="0" y="273"/>
                          </a:lnTo>
                          <a:lnTo>
                            <a:pt x="186" y="273"/>
                          </a:lnTo>
                          <a:lnTo>
                            <a:pt x="246" y="206"/>
                          </a:lnTo>
                          <a:lnTo>
                            <a:pt x="246" y="0"/>
                          </a:lnTo>
                          <a:lnTo>
                            <a:pt x="62" y="0"/>
                          </a:lnTo>
                          <a:close/>
                        </a:path>
                      </a:pathLst>
                    </a:custGeom>
                    <a:grpFill/>
                    <a:ln w="9525">
                      <a:solidFill>
                        <a:schemeClr val="tx1"/>
                      </a:solidFill>
                      <a:prstDash val="solid"/>
                      <a:round/>
                      <a:headEnd/>
                      <a:tailEnd/>
                    </a:ln>
                  </p:spPr>
                  <p:txBody>
                    <a:bodyPr/>
                    <a:lstStyle/>
                    <a:p>
                      <a:endParaRPr lang="en-US"/>
                    </a:p>
                  </p:txBody>
                </p:sp>
                <p:sp>
                  <p:nvSpPr>
                    <p:cNvPr id="1488" name="Line 3598"/>
                    <p:cNvSpPr>
                      <a:spLocks noChangeShapeType="1"/>
                    </p:cNvSpPr>
                    <p:nvPr/>
                  </p:nvSpPr>
                  <p:spPr bwMode="auto">
                    <a:xfrm flipH="1">
                      <a:off x="2157" y="2663"/>
                      <a:ext cx="93" cy="1"/>
                    </a:xfrm>
                    <a:prstGeom prst="line">
                      <a:avLst/>
                    </a:prstGeom>
                    <a:grpFill/>
                    <a:ln w="9525">
                      <a:solidFill>
                        <a:schemeClr val="tx1"/>
                      </a:solidFill>
                      <a:round/>
                      <a:headEnd/>
                      <a:tailEnd/>
                    </a:ln>
                    <a:extLst/>
                  </p:spPr>
                  <p:txBody>
                    <a:bodyPr/>
                    <a:lstStyle/>
                    <a:p>
                      <a:endParaRPr lang="en-US"/>
                    </a:p>
                  </p:txBody>
                </p:sp>
                <p:sp>
                  <p:nvSpPr>
                    <p:cNvPr id="1489" name="Line 3599"/>
                    <p:cNvSpPr>
                      <a:spLocks noChangeShapeType="1"/>
                    </p:cNvSpPr>
                    <p:nvPr/>
                  </p:nvSpPr>
                  <p:spPr bwMode="auto">
                    <a:xfrm flipV="1">
                      <a:off x="2250" y="2628"/>
                      <a:ext cx="31" cy="35"/>
                    </a:xfrm>
                    <a:prstGeom prst="line">
                      <a:avLst/>
                    </a:prstGeom>
                    <a:grpFill/>
                    <a:ln w="9525">
                      <a:solidFill>
                        <a:schemeClr val="tx1"/>
                      </a:solidFill>
                      <a:round/>
                      <a:headEnd/>
                      <a:tailEnd/>
                    </a:ln>
                    <a:extLst/>
                  </p:spPr>
                  <p:txBody>
                    <a:bodyPr/>
                    <a:lstStyle/>
                    <a:p>
                      <a:endParaRPr lang="en-US"/>
                    </a:p>
                  </p:txBody>
                </p:sp>
                <p:sp>
                  <p:nvSpPr>
                    <p:cNvPr id="1490" name="Line 3600"/>
                    <p:cNvSpPr>
                      <a:spLocks noChangeShapeType="1"/>
                    </p:cNvSpPr>
                    <p:nvPr/>
                  </p:nvSpPr>
                  <p:spPr bwMode="auto">
                    <a:xfrm>
                      <a:off x="2250" y="2663"/>
                      <a:ext cx="1" cy="102"/>
                    </a:xfrm>
                    <a:prstGeom prst="line">
                      <a:avLst/>
                    </a:prstGeom>
                    <a:grpFill/>
                    <a:ln w="9525">
                      <a:solidFill>
                        <a:schemeClr val="tx1"/>
                      </a:solidFill>
                      <a:round/>
                      <a:headEnd/>
                      <a:tailEnd/>
                    </a:ln>
                    <a:extLst/>
                  </p:spPr>
                  <p:txBody>
                    <a:bodyPr/>
                    <a:lstStyle/>
                    <a:p>
                      <a:endParaRPr lang="en-US"/>
                    </a:p>
                  </p:txBody>
                </p:sp>
              </p:grpSp>
              <p:grpSp>
                <p:nvGrpSpPr>
                  <p:cNvPr id="1437" name="Group 3606"/>
                  <p:cNvGrpSpPr>
                    <a:grpSpLocks/>
                  </p:cNvGrpSpPr>
                  <p:nvPr/>
                </p:nvGrpSpPr>
                <p:grpSpPr bwMode="auto">
                  <a:xfrm>
                    <a:off x="2157" y="2527"/>
                    <a:ext cx="124" cy="137"/>
                    <a:chOff x="2157" y="2527"/>
                    <a:chExt cx="124" cy="137"/>
                  </a:xfrm>
                  <a:grpFill/>
                </p:grpSpPr>
                <p:sp>
                  <p:nvSpPr>
                    <p:cNvPr id="1483" name="Freeform 3602"/>
                    <p:cNvSpPr>
                      <a:spLocks/>
                    </p:cNvSpPr>
                    <p:nvPr/>
                  </p:nvSpPr>
                  <p:spPr bwMode="auto">
                    <a:xfrm>
                      <a:off x="2157" y="2527"/>
                      <a:ext cx="124" cy="137"/>
                    </a:xfrm>
                    <a:custGeom>
                      <a:avLst/>
                      <a:gdLst>
                        <a:gd name="T0" fmla="*/ 62 w 246"/>
                        <a:gd name="T1" fmla="*/ 0 h 273"/>
                        <a:gd name="T2" fmla="*/ 0 w 246"/>
                        <a:gd name="T3" fmla="*/ 69 h 273"/>
                        <a:gd name="T4" fmla="*/ 0 w 246"/>
                        <a:gd name="T5" fmla="*/ 273 h 273"/>
                        <a:gd name="T6" fmla="*/ 186 w 246"/>
                        <a:gd name="T7" fmla="*/ 273 h 273"/>
                        <a:gd name="T8" fmla="*/ 246 w 246"/>
                        <a:gd name="T9" fmla="*/ 206 h 273"/>
                        <a:gd name="T10" fmla="*/ 246 w 246"/>
                        <a:gd name="T11" fmla="*/ 0 h 273"/>
                        <a:gd name="T12" fmla="*/ 62 w 246"/>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6" h="273">
                          <a:moveTo>
                            <a:pt x="62" y="0"/>
                          </a:moveTo>
                          <a:lnTo>
                            <a:pt x="0" y="69"/>
                          </a:lnTo>
                          <a:lnTo>
                            <a:pt x="0" y="273"/>
                          </a:lnTo>
                          <a:lnTo>
                            <a:pt x="186" y="273"/>
                          </a:lnTo>
                          <a:lnTo>
                            <a:pt x="246" y="206"/>
                          </a:lnTo>
                          <a:lnTo>
                            <a:pt x="246" y="0"/>
                          </a:lnTo>
                          <a:lnTo>
                            <a:pt x="62" y="0"/>
                          </a:lnTo>
                          <a:close/>
                        </a:path>
                      </a:pathLst>
                    </a:custGeom>
                    <a:grpFill/>
                    <a:ln w="9525">
                      <a:solidFill>
                        <a:schemeClr val="tx1"/>
                      </a:solidFill>
                      <a:prstDash val="solid"/>
                      <a:round/>
                      <a:headEnd/>
                      <a:tailEnd/>
                    </a:ln>
                  </p:spPr>
                  <p:txBody>
                    <a:bodyPr/>
                    <a:lstStyle/>
                    <a:p>
                      <a:endParaRPr lang="en-US"/>
                    </a:p>
                  </p:txBody>
                </p:sp>
                <p:sp>
                  <p:nvSpPr>
                    <p:cNvPr id="1484" name="Line 3603"/>
                    <p:cNvSpPr>
                      <a:spLocks noChangeShapeType="1"/>
                    </p:cNvSpPr>
                    <p:nvPr/>
                  </p:nvSpPr>
                  <p:spPr bwMode="auto">
                    <a:xfrm flipH="1">
                      <a:off x="2157" y="2562"/>
                      <a:ext cx="93" cy="1"/>
                    </a:xfrm>
                    <a:prstGeom prst="line">
                      <a:avLst/>
                    </a:prstGeom>
                    <a:grpFill/>
                    <a:ln w="9525">
                      <a:solidFill>
                        <a:schemeClr val="tx1"/>
                      </a:solidFill>
                      <a:round/>
                      <a:headEnd/>
                      <a:tailEnd/>
                    </a:ln>
                    <a:extLst/>
                  </p:spPr>
                  <p:txBody>
                    <a:bodyPr/>
                    <a:lstStyle/>
                    <a:p>
                      <a:endParaRPr lang="en-US"/>
                    </a:p>
                  </p:txBody>
                </p:sp>
                <p:sp>
                  <p:nvSpPr>
                    <p:cNvPr id="1485" name="Line 3604"/>
                    <p:cNvSpPr>
                      <a:spLocks noChangeShapeType="1"/>
                    </p:cNvSpPr>
                    <p:nvPr/>
                  </p:nvSpPr>
                  <p:spPr bwMode="auto">
                    <a:xfrm flipV="1">
                      <a:off x="2250" y="2527"/>
                      <a:ext cx="31" cy="35"/>
                    </a:xfrm>
                    <a:prstGeom prst="line">
                      <a:avLst/>
                    </a:prstGeom>
                    <a:grpFill/>
                    <a:ln w="9525">
                      <a:solidFill>
                        <a:schemeClr val="tx1"/>
                      </a:solidFill>
                      <a:round/>
                      <a:headEnd/>
                      <a:tailEnd/>
                    </a:ln>
                    <a:extLst/>
                  </p:spPr>
                  <p:txBody>
                    <a:bodyPr/>
                    <a:lstStyle/>
                    <a:p>
                      <a:endParaRPr lang="en-US"/>
                    </a:p>
                  </p:txBody>
                </p:sp>
                <p:sp>
                  <p:nvSpPr>
                    <p:cNvPr id="1486" name="Line 3605"/>
                    <p:cNvSpPr>
                      <a:spLocks noChangeShapeType="1"/>
                    </p:cNvSpPr>
                    <p:nvPr/>
                  </p:nvSpPr>
                  <p:spPr bwMode="auto">
                    <a:xfrm>
                      <a:off x="2250" y="2562"/>
                      <a:ext cx="1" cy="102"/>
                    </a:xfrm>
                    <a:prstGeom prst="line">
                      <a:avLst/>
                    </a:prstGeom>
                    <a:grpFill/>
                    <a:ln w="9525">
                      <a:solidFill>
                        <a:schemeClr val="tx1"/>
                      </a:solidFill>
                      <a:round/>
                      <a:headEnd/>
                      <a:tailEnd/>
                    </a:ln>
                    <a:extLst/>
                  </p:spPr>
                  <p:txBody>
                    <a:bodyPr/>
                    <a:lstStyle/>
                    <a:p>
                      <a:endParaRPr lang="en-US"/>
                    </a:p>
                  </p:txBody>
                </p:sp>
              </p:grpSp>
              <p:grpSp>
                <p:nvGrpSpPr>
                  <p:cNvPr id="1438" name="Group 3611"/>
                  <p:cNvGrpSpPr>
                    <a:grpSpLocks/>
                  </p:cNvGrpSpPr>
                  <p:nvPr/>
                </p:nvGrpSpPr>
                <p:grpSpPr bwMode="auto">
                  <a:xfrm>
                    <a:off x="2157" y="2426"/>
                    <a:ext cx="124" cy="137"/>
                    <a:chOff x="2157" y="2426"/>
                    <a:chExt cx="124" cy="137"/>
                  </a:xfrm>
                  <a:grpFill/>
                </p:grpSpPr>
                <p:sp>
                  <p:nvSpPr>
                    <p:cNvPr id="1479" name="Freeform 3607"/>
                    <p:cNvSpPr>
                      <a:spLocks/>
                    </p:cNvSpPr>
                    <p:nvPr/>
                  </p:nvSpPr>
                  <p:spPr bwMode="auto">
                    <a:xfrm>
                      <a:off x="2157" y="2426"/>
                      <a:ext cx="124" cy="137"/>
                    </a:xfrm>
                    <a:custGeom>
                      <a:avLst/>
                      <a:gdLst>
                        <a:gd name="T0" fmla="*/ 62 w 246"/>
                        <a:gd name="T1" fmla="*/ 0 h 273"/>
                        <a:gd name="T2" fmla="*/ 0 w 246"/>
                        <a:gd name="T3" fmla="*/ 69 h 273"/>
                        <a:gd name="T4" fmla="*/ 0 w 246"/>
                        <a:gd name="T5" fmla="*/ 273 h 273"/>
                        <a:gd name="T6" fmla="*/ 186 w 246"/>
                        <a:gd name="T7" fmla="*/ 273 h 273"/>
                        <a:gd name="T8" fmla="*/ 246 w 246"/>
                        <a:gd name="T9" fmla="*/ 206 h 273"/>
                        <a:gd name="T10" fmla="*/ 246 w 246"/>
                        <a:gd name="T11" fmla="*/ 0 h 273"/>
                        <a:gd name="T12" fmla="*/ 62 w 246"/>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6" h="273">
                          <a:moveTo>
                            <a:pt x="62" y="0"/>
                          </a:moveTo>
                          <a:lnTo>
                            <a:pt x="0" y="69"/>
                          </a:lnTo>
                          <a:lnTo>
                            <a:pt x="0" y="273"/>
                          </a:lnTo>
                          <a:lnTo>
                            <a:pt x="186" y="273"/>
                          </a:lnTo>
                          <a:lnTo>
                            <a:pt x="246" y="206"/>
                          </a:lnTo>
                          <a:lnTo>
                            <a:pt x="246" y="0"/>
                          </a:lnTo>
                          <a:lnTo>
                            <a:pt x="62" y="0"/>
                          </a:lnTo>
                          <a:close/>
                        </a:path>
                      </a:pathLst>
                    </a:custGeom>
                    <a:grpFill/>
                    <a:ln w="9525">
                      <a:solidFill>
                        <a:schemeClr val="tx1"/>
                      </a:solidFill>
                      <a:prstDash val="solid"/>
                      <a:round/>
                      <a:headEnd/>
                      <a:tailEnd/>
                    </a:ln>
                  </p:spPr>
                  <p:txBody>
                    <a:bodyPr/>
                    <a:lstStyle/>
                    <a:p>
                      <a:endParaRPr lang="en-US"/>
                    </a:p>
                  </p:txBody>
                </p:sp>
                <p:sp>
                  <p:nvSpPr>
                    <p:cNvPr id="1480" name="Line 3608"/>
                    <p:cNvSpPr>
                      <a:spLocks noChangeShapeType="1"/>
                    </p:cNvSpPr>
                    <p:nvPr/>
                  </p:nvSpPr>
                  <p:spPr bwMode="auto">
                    <a:xfrm flipH="1">
                      <a:off x="2157" y="2461"/>
                      <a:ext cx="93" cy="1"/>
                    </a:xfrm>
                    <a:prstGeom prst="line">
                      <a:avLst/>
                    </a:prstGeom>
                    <a:grpFill/>
                    <a:ln w="9525">
                      <a:solidFill>
                        <a:schemeClr val="tx1"/>
                      </a:solidFill>
                      <a:round/>
                      <a:headEnd/>
                      <a:tailEnd/>
                    </a:ln>
                    <a:extLst/>
                  </p:spPr>
                  <p:txBody>
                    <a:bodyPr/>
                    <a:lstStyle/>
                    <a:p>
                      <a:endParaRPr lang="en-US"/>
                    </a:p>
                  </p:txBody>
                </p:sp>
                <p:sp>
                  <p:nvSpPr>
                    <p:cNvPr id="1481" name="Line 3609"/>
                    <p:cNvSpPr>
                      <a:spLocks noChangeShapeType="1"/>
                    </p:cNvSpPr>
                    <p:nvPr/>
                  </p:nvSpPr>
                  <p:spPr bwMode="auto">
                    <a:xfrm flipV="1">
                      <a:off x="2250" y="2426"/>
                      <a:ext cx="31" cy="35"/>
                    </a:xfrm>
                    <a:prstGeom prst="line">
                      <a:avLst/>
                    </a:prstGeom>
                    <a:grpFill/>
                    <a:ln w="9525">
                      <a:solidFill>
                        <a:schemeClr val="tx1"/>
                      </a:solidFill>
                      <a:round/>
                      <a:headEnd/>
                      <a:tailEnd/>
                    </a:ln>
                    <a:extLst/>
                  </p:spPr>
                  <p:txBody>
                    <a:bodyPr/>
                    <a:lstStyle/>
                    <a:p>
                      <a:endParaRPr lang="en-US"/>
                    </a:p>
                  </p:txBody>
                </p:sp>
                <p:sp>
                  <p:nvSpPr>
                    <p:cNvPr id="1482" name="Line 3610"/>
                    <p:cNvSpPr>
                      <a:spLocks noChangeShapeType="1"/>
                    </p:cNvSpPr>
                    <p:nvPr/>
                  </p:nvSpPr>
                  <p:spPr bwMode="auto">
                    <a:xfrm>
                      <a:off x="2250" y="2461"/>
                      <a:ext cx="1" cy="102"/>
                    </a:xfrm>
                    <a:prstGeom prst="line">
                      <a:avLst/>
                    </a:prstGeom>
                    <a:grpFill/>
                    <a:ln w="9525">
                      <a:solidFill>
                        <a:schemeClr val="tx1"/>
                      </a:solidFill>
                      <a:round/>
                      <a:headEnd/>
                      <a:tailEnd/>
                    </a:ln>
                    <a:extLst/>
                  </p:spPr>
                  <p:txBody>
                    <a:bodyPr/>
                    <a:lstStyle/>
                    <a:p>
                      <a:endParaRPr lang="en-US"/>
                    </a:p>
                  </p:txBody>
                </p:sp>
              </p:grpSp>
              <p:grpSp>
                <p:nvGrpSpPr>
                  <p:cNvPr id="1439" name="Group 3616"/>
                  <p:cNvGrpSpPr>
                    <a:grpSpLocks/>
                  </p:cNvGrpSpPr>
                  <p:nvPr/>
                </p:nvGrpSpPr>
                <p:grpSpPr bwMode="auto">
                  <a:xfrm>
                    <a:off x="2157" y="2325"/>
                    <a:ext cx="124" cy="137"/>
                    <a:chOff x="2157" y="2325"/>
                    <a:chExt cx="124" cy="137"/>
                  </a:xfrm>
                  <a:grpFill/>
                </p:grpSpPr>
                <p:sp>
                  <p:nvSpPr>
                    <p:cNvPr id="1475" name="Freeform 3612"/>
                    <p:cNvSpPr>
                      <a:spLocks/>
                    </p:cNvSpPr>
                    <p:nvPr/>
                  </p:nvSpPr>
                  <p:spPr bwMode="auto">
                    <a:xfrm>
                      <a:off x="2157" y="2325"/>
                      <a:ext cx="124" cy="137"/>
                    </a:xfrm>
                    <a:custGeom>
                      <a:avLst/>
                      <a:gdLst>
                        <a:gd name="T0" fmla="*/ 62 w 246"/>
                        <a:gd name="T1" fmla="*/ 0 h 273"/>
                        <a:gd name="T2" fmla="*/ 0 w 246"/>
                        <a:gd name="T3" fmla="*/ 70 h 273"/>
                        <a:gd name="T4" fmla="*/ 0 w 246"/>
                        <a:gd name="T5" fmla="*/ 273 h 273"/>
                        <a:gd name="T6" fmla="*/ 186 w 246"/>
                        <a:gd name="T7" fmla="*/ 273 h 273"/>
                        <a:gd name="T8" fmla="*/ 246 w 246"/>
                        <a:gd name="T9" fmla="*/ 206 h 273"/>
                        <a:gd name="T10" fmla="*/ 246 w 246"/>
                        <a:gd name="T11" fmla="*/ 0 h 273"/>
                        <a:gd name="T12" fmla="*/ 62 w 246"/>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6" h="273">
                          <a:moveTo>
                            <a:pt x="62" y="0"/>
                          </a:moveTo>
                          <a:lnTo>
                            <a:pt x="0" y="70"/>
                          </a:lnTo>
                          <a:lnTo>
                            <a:pt x="0" y="273"/>
                          </a:lnTo>
                          <a:lnTo>
                            <a:pt x="186" y="273"/>
                          </a:lnTo>
                          <a:lnTo>
                            <a:pt x="246" y="206"/>
                          </a:lnTo>
                          <a:lnTo>
                            <a:pt x="246" y="0"/>
                          </a:lnTo>
                          <a:lnTo>
                            <a:pt x="62" y="0"/>
                          </a:lnTo>
                          <a:close/>
                        </a:path>
                      </a:pathLst>
                    </a:custGeom>
                    <a:grpFill/>
                    <a:ln w="9525">
                      <a:solidFill>
                        <a:schemeClr val="tx1"/>
                      </a:solidFill>
                      <a:prstDash val="solid"/>
                      <a:round/>
                      <a:headEnd/>
                      <a:tailEnd/>
                    </a:ln>
                  </p:spPr>
                  <p:txBody>
                    <a:bodyPr/>
                    <a:lstStyle/>
                    <a:p>
                      <a:endParaRPr lang="en-US"/>
                    </a:p>
                  </p:txBody>
                </p:sp>
                <p:sp>
                  <p:nvSpPr>
                    <p:cNvPr id="1476" name="Line 3613"/>
                    <p:cNvSpPr>
                      <a:spLocks noChangeShapeType="1"/>
                    </p:cNvSpPr>
                    <p:nvPr/>
                  </p:nvSpPr>
                  <p:spPr bwMode="auto">
                    <a:xfrm flipH="1">
                      <a:off x="2157" y="2360"/>
                      <a:ext cx="93" cy="1"/>
                    </a:xfrm>
                    <a:prstGeom prst="line">
                      <a:avLst/>
                    </a:prstGeom>
                    <a:grpFill/>
                    <a:ln w="9525">
                      <a:solidFill>
                        <a:schemeClr val="tx1"/>
                      </a:solidFill>
                      <a:round/>
                      <a:headEnd/>
                      <a:tailEnd/>
                    </a:ln>
                    <a:extLst/>
                  </p:spPr>
                  <p:txBody>
                    <a:bodyPr/>
                    <a:lstStyle/>
                    <a:p>
                      <a:endParaRPr lang="en-US"/>
                    </a:p>
                  </p:txBody>
                </p:sp>
                <p:sp>
                  <p:nvSpPr>
                    <p:cNvPr id="1477" name="Line 3614"/>
                    <p:cNvSpPr>
                      <a:spLocks noChangeShapeType="1"/>
                    </p:cNvSpPr>
                    <p:nvPr/>
                  </p:nvSpPr>
                  <p:spPr bwMode="auto">
                    <a:xfrm flipV="1">
                      <a:off x="2250" y="2325"/>
                      <a:ext cx="31" cy="35"/>
                    </a:xfrm>
                    <a:prstGeom prst="line">
                      <a:avLst/>
                    </a:prstGeom>
                    <a:grpFill/>
                    <a:ln w="9525">
                      <a:solidFill>
                        <a:schemeClr val="tx1"/>
                      </a:solidFill>
                      <a:round/>
                      <a:headEnd/>
                      <a:tailEnd/>
                    </a:ln>
                    <a:extLst/>
                  </p:spPr>
                  <p:txBody>
                    <a:bodyPr/>
                    <a:lstStyle/>
                    <a:p>
                      <a:endParaRPr lang="en-US"/>
                    </a:p>
                  </p:txBody>
                </p:sp>
                <p:sp>
                  <p:nvSpPr>
                    <p:cNvPr id="1478" name="Line 3615"/>
                    <p:cNvSpPr>
                      <a:spLocks noChangeShapeType="1"/>
                    </p:cNvSpPr>
                    <p:nvPr/>
                  </p:nvSpPr>
                  <p:spPr bwMode="auto">
                    <a:xfrm>
                      <a:off x="2250" y="2360"/>
                      <a:ext cx="1" cy="102"/>
                    </a:xfrm>
                    <a:prstGeom prst="line">
                      <a:avLst/>
                    </a:prstGeom>
                    <a:grpFill/>
                    <a:ln w="9525">
                      <a:solidFill>
                        <a:schemeClr val="tx1"/>
                      </a:solidFill>
                      <a:round/>
                      <a:headEnd/>
                      <a:tailEnd/>
                    </a:ln>
                    <a:extLst/>
                  </p:spPr>
                  <p:txBody>
                    <a:bodyPr/>
                    <a:lstStyle/>
                    <a:p>
                      <a:endParaRPr lang="en-US"/>
                    </a:p>
                  </p:txBody>
                </p:sp>
              </p:grpSp>
              <p:grpSp>
                <p:nvGrpSpPr>
                  <p:cNvPr id="1440" name="Group 3621"/>
                  <p:cNvGrpSpPr>
                    <a:grpSpLocks/>
                  </p:cNvGrpSpPr>
                  <p:nvPr/>
                </p:nvGrpSpPr>
                <p:grpSpPr bwMode="auto">
                  <a:xfrm>
                    <a:off x="2157" y="2224"/>
                    <a:ext cx="124" cy="137"/>
                    <a:chOff x="2157" y="2224"/>
                    <a:chExt cx="124" cy="137"/>
                  </a:xfrm>
                  <a:grpFill/>
                </p:grpSpPr>
                <p:sp>
                  <p:nvSpPr>
                    <p:cNvPr id="1471" name="Freeform 3617"/>
                    <p:cNvSpPr>
                      <a:spLocks/>
                    </p:cNvSpPr>
                    <p:nvPr/>
                  </p:nvSpPr>
                  <p:spPr bwMode="auto">
                    <a:xfrm>
                      <a:off x="2157" y="2224"/>
                      <a:ext cx="124" cy="137"/>
                    </a:xfrm>
                    <a:custGeom>
                      <a:avLst/>
                      <a:gdLst>
                        <a:gd name="T0" fmla="*/ 62 w 246"/>
                        <a:gd name="T1" fmla="*/ 0 h 273"/>
                        <a:gd name="T2" fmla="*/ 0 w 246"/>
                        <a:gd name="T3" fmla="*/ 70 h 273"/>
                        <a:gd name="T4" fmla="*/ 0 w 246"/>
                        <a:gd name="T5" fmla="*/ 273 h 273"/>
                        <a:gd name="T6" fmla="*/ 186 w 246"/>
                        <a:gd name="T7" fmla="*/ 273 h 273"/>
                        <a:gd name="T8" fmla="*/ 246 w 246"/>
                        <a:gd name="T9" fmla="*/ 206 h 273"/>
                        <a:gd name="T10" fmla="*/ 246 w 246"/>
                        <a:gd name="T11" fmla="*/ 0 h 273"/>
                        <a:gd name="T12" fmla="*/ 62 w 246"/>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6" h="273">
                          <a:moveTo>
                            <a:pt x="62" y="0"/>
                          </a:moveTo>
                          <a:lnTo>
                            <a:pt x="0" y="70"/>
                          </a:lnTo>
                          <a:lnTo>
                            <a:pt x="0" y="273"/>
                          </a:lnTo>
                          <a:lnTo>
                            <a:pt x="186" y="273"/>
                          </a:lnTo>
                          <a:lnTo>
                            <a:pt x="246" y="206"/>
                          </a:lnTo>
                          <a:lnTo>
                            <a:pt x="246" y="0"/>
                          </a:lnTo>
                          <a:lnTo>
                            <a:pt x="62" y="0"/>
                          </a:lnTo>
                          <a:close/>
                        </a:path>
                      </a:pathLst>
                    </a:custGeom>
                    <a:grpFill/>
                    <a:ln w="9525">
                      <a:solidFill>
                        <a:schemeClr val="tx1"/>
                      </a:solidFill>
                      <a:prstDash val="solid"/>
                      <a:round/>
                      <a:headEnd/>
                      <a:tailEnd/>
                    </a:ln>
                  </p:spPr>
                  <p:txBody>
                    <a:bodyPr/>
                    <a:lstStyle/>
                    <a:p>
                      <a:endParaRPr lang="en-US"/>
                    </a:p>
                  </p:txBody>
                </p:sp>
                <p:sp>
                  <p:nvSpPr>
                    <p:cNvPr id="1472" name="Line 3618"/>
                    <p:cNvSpPr>
                      <a:spLocks noChangeShapeType="1"/>
                    </p:cNvSpPr>
                    <p:nvPr/>
                  </p:nvSpPr>
                  <p:spPr bwMode="auto">
                    <a:xfrm flipH="1">
                      <a:off x="2157" y="2259"/>
                      <a:ext cx="93" cy="1"/>
                    </a:xfrm>
                    <a:prstGeom prst="line">
                      <a:avLst/>
                    </a:prstGeom>
                    <a:grpFill/>
                    <a:ln w="9525">
                      <a:solidFill>
                        <a:schemeClr val="tx1"/>
                      </a:solidFill>
                      <a:round/>
                      <a:headEnd/>
                      <a:tailEnd/>
                    </a:ln>
                    <a:extLst/>
                  </p:spPr>
                  <p:txBody>
                    <a:bodyPr/>
                    <a:lstStyle/>
                    <a:p>
                      <a:endParaRPr lang="en-US"/>
                    </a:p>
                  </p:txBody>
                </p:sp>
                <p:sp>
                  <p:nvSpPr>
                    <p:cNvPr id="1473" name="Line 3619"/>
                    <p:cNvSpPr>
                      <a:spLocks noChangeShapeType="1"/>
                    </p:cNvSpPr>
                    <p:nvPr/>
                  </p:nvSpPr>
                  <p:spPr bwMode="auto">
                    <a:xfrm flipV="1">
                      <a:off x="2250" y="2224"/>
                      <a:ext cx="31" cy="35"/>
                    </a:xfrm>
                    <a:prstGeom prst="line">
                      <a:avLst/>
                    </a:prstGeom>
                    <a:grpFill/>
                    <a:ln w="9525">
                      <a:solidFill>
                        <a:schemeClr val="tx1"/>
                      </a:solidFill>
                      <a:round/>
                      <a:headEnd/>
                      <a:tailEnd/>
                    </a:ln>
                    <a:extLst/>
                  </p:spPr>
                  <p:txBody>
                    <a:bodyPr/>
                    <a:lstStyle/>
                    <a:p>
                      <a:endParaRPr lang="en-US"/>
                    </a:p>
                  </p:txBody>
                </p:sp>
                <p:sp>
                  <p:nvSpPr>
                    <p:cNvPr id="1474" name="Line 3620"/>
                    <p:cNvSpPr>
                      <a:spLocks noChangeShapeType="1"/>
                    </p:cNvSpPr>
                    <p:nvPr/>
                  </p:nvSpPr>
                  <p:spPr bwMode="auto">
                    <a:xfrm>
                      <a:off x="2250" y="2259"/>
                      <a:ext cx="1" cy="102"/>
                    </a:xfrm>
                    <a:prstGeom prst="line">
                      <a:avLst/>
                    </a:prstGeom>
                    <a:grpFill/>
                    <a:ln w="9525">
                      <a:solidFill>
                        <a:schemeClr val="tx1"/>
                      </a:solidFill>
                      <a:round/>
                      <a:headEnd/>
                      <a:tailEnd/>
                    </a:ln>
                    <a:extLst/>
                  </p:spPr>
                  <p:txBody>
                    <a:bodyPr/>
                    <a:lstStyle/>
                    <a:p>
                      <a:endParaRPr lang="en-US"/>
                    </a:p>
                  </p:txBody>
                </p:sp>
              </p:grpSp>
              <p:grpSp>
                <p:nvGrpSpPr>
                  <p:cNvPr id="1441" name="Group 3626"/>
                  <p:cNvGrpSpPr>
                    <a:grpSpLocks/>
                  </p:cNvGrpSpPr>
                  <p:nvPr/>
                </p:nvGrpSpPr>
                <p:grpSpPr bwMode="auto">
                  <a:xfrm>
                    <a:off x="2157" y="2123"/>
                    <a:ext cx="124" cy="137"/>
                    <a:chOff x="2157" y="2123"/>
                    <a:chExt cx="124" cy="137"/>
                  </a:xfrm>
                  <a:grpFill/>
                </p:grpSpPr>
                <p:sp>
                  <p:nvSpPr>
                    <p:cNvPr id="1467" name="Freeform 3622"/>
                    <p:cNvSpPr>
                      <a:spLocks/>
                    </p:cNvSpPr>
                    <p:nvPr/>
                  </p:nvSpPr>
                  <p:spPr bwMode="auto">
                    <a:xfrm>
                      <a:off x="2157" y="2123"/>
                      <a:ext cx="124" cy="137"/>
                    </a:xfrm>
                    <a:custGeom>
                      <a:avLst/>
                      <a:gdLst>
                        <a:gd name="T0" fmla="*/ 62 w 246"/>
                        <a:gd name="T1" fmla="*/ 0 h 272"/>
                        <a:gd name="T2" fmla="*/ 0 w 246"/>
                        <a:gd name="T3" fmla="*/ 69 h 272"/>
                        <a:gd name="T4" fmla="*/ 0 w 246"/>
                        <a:gd name="T5" fmla="*/ 272 h 272"/>
                        <a:gd name="T6" fmla="*/ 186 w 246"/>
                        <a:gd name="T7" fmla="*/ 272 h 272"/>
                        <a:gd name="T8" fmla="*/ 246 w 246"/>
                        <a:gd name="T9" fmla="*/ 205 h 272"/>
                        <a:gd name="T10" fmla="*/ 246 w 246"/>
                        <a:gd name="T11" fmla="*/ 0 h 272"/>
                        <a:gd name="T12" fmla="*/ 62 w 246"/>
                        <a:gd name="T13" fmla="*/ 0 h 272"/>
                      </a:gdLst>
                      <a:ahLst/>
                      <a:cxnLst>
                        <a:cxn ang="0">
                          <a:pos x="T0" y="T1"/>
                        </a:cxn>
                        <a:cxn ang="0">
                          <a:pos x="T2" y="T3"/>
                        </a:cxn>
                        <a:cxn ang="0">
                          <a:pos x="T4" y="T5"/>
                        </a:cxn>
                        <a:cxn ang="0">
                          <a:pos x="T6" y="T7"/>
                        </a:cxn>
                        <a:cxn ang="0">
                          <a:pos x="T8" y="T9"/>
                        </a:cxn>
                        <a:cxn ang="0">
                          <a:pos x="T10" y="T11"/>
                        </a:cxn>
                        <a:cxn ang="0">
                          <a:pos x="T12" y="T13"/>
                        </a:cxn>
                      </a:cxnLst>
                      <a:rect l="0" t="0" r="r" b="b"/>
                      <a:pathLst>
                        <a:path w="246" h="272">
                          <a:moveTo>
                            <a:pt x="62" y="0"/>
                          </a:moveTo>
                          <a:lnTo>
                            <a:pt x="0" y="69"/>
                          </a:lnTo>
                          <a:lnTo>
                            <a:pt x="0" y="272"/>
                          </a:lnTo>
                          <a:lnTo>
                            <a:pt x="186" y="272"/>
                          </a:lnTo>
                          <a:lnTo>
                            <a:pt x="246" y="205"/>
                          </a:lnTo>
                          <a:lnTo>
                            <a:pt x="246" y="0"/>
                          </a:lnTo>
                          <a:lnTo>
                            <a:pt x="62" y="0"/>
                          </a:lnTo>
                          <a:close/>
                        </a:path>
                      </a:pathLst>
                    </a:custGeom>
                    <a:grpFill/>
                    <a:ln w="9525">
                      <a:solidFill>
                        <a:schemeClr val="tx1"/>
                      </a:solidFill>
                      <a:prstDash val="solid"/>
                      <a:round/>
                      <a:headEnd/>
                      <a:tailEnd/>
                    </a:ln>
                  </p:spPr>
                  <p:txBody>
                    <a:bodyPr/>
                    <a:lstStyle/>
                    <a:p>
                      <a:endParaRPr lang="en-US"/>
                    </a:p>
                  </p:txBody>
                </p:sp>
                <p:sp>
                  <p:nvSpPr>
                    <p:cNvPr id="1468" name="Line 3623"/>
                    <p:cNvSpPr>
                      <a:spLocks noChangeShapeType="1"/>
                    </p:cNvSpPr>
                    <p:nvPr/>
                  </p:nvSpPr>
                  <p:spPr bwMode="auto">
                    <a:xfrm flipH="1">
                      <a:off x="2157" y="2158"/>
                      <a:ext cx="93" cy="1"/>
                    </a:xfrm>
                    <a:prstGeom prst="line">
                      <a:avLst/>
                    </a:prstGeom>
                    <a:grpFill/>
                    <a:ln w="9525">
                      <a:solidFill>
                        <a:schemeClr val="tx1"/>
                      </a:solidFill>
                      <a:round/>
                      <a:headEnd/>
                      <a:tailEnd/>
                    </a:ln>
                    <a:extLst/>
                  </p:spPr>
                  <p:txBody>
                    <a:bodyPr/>
                    <a:lstStyle/>
                    <a:p>
                      <a:endParaRPr lang="en-US"/>
                    </a:p>
                  </p:txBody>
                </p:sp>
                <p:sp>
                  <p:nvSpPr>
                    <p:cNvPr id="1469" name="Line 3624"/>
                    <p:cNvSpPr>
                      <a:spLocks noChangeShapeType="1"/>
                    </p:cNvSpPr>
                    <p:nvPr/>
                  </p:nvSpPr>
                  <p:spPr bwMode="auto">
                    <a:xfrm flipV="1">
                      <a:off x="2250" y="2123"/>
                      <a:ext cx="31" cy="35"/>
                    </a:xfrm>
                    <a:prstGeom prst="line">
                      <a:avLst/>
                    </a:prstGeom>
                    <a:grpFill/>
                    <a:ln w="9525">
                      <a:solidFill>
                        <a:schemeClr val="tx1"/>
                      </a:solidFill>
                      <a:round/>
                      <a:headEnd/>
                      <a:tailEnd/>
                    </a:ln>
                    <a:extLst/>
                  </p:spPr>
                  <p:txBody>
                    <a:bodyPr/>
                    <a:lstStyle/>
                    <a:p>
                      <a:endParaRPr lang="en-US"/>
                    </a:p>
                  </p:txBody>
                </p:sp>
                <p:sp>
                  <p:nvSpPr>
                    <p:cNvPr id="1470" name="Line 3625"/>
                    <p:cNvSpPr>
                      <a:spLocks noChangeShapeType="1"/>
                    </p:cNvSpPr>
                    <p:nvPr/>
                  </p:nvSpPr>
                  <p:spPr bwMode="auto">
                    <a:xfrm>
                      <a:off x="2250" y="2158"/>
                      <a:ext cx="1" cy="102"/>
                    </a:xfrm>
                    <a:prstGeom prst="line">
                      <a:avLst/>
                    </a:prstGeom>
                    <a:grpFill/>
                    <a:ln w="9525">
                      <a:solidFill>
                        <a:schemeClr val="tx1"/>
                      </a:solidFill>
                      <a:round/>
                      <a:headEnd/>
                      <a:tailEnd/>
                    </a:ln>
                    <a:extLst/>
                  </p:spPr>
                  <p:txBody>
                    <a:bodyPr/>
                    <a:lstStyle/>
                    <a:p>
                      <a:endParaRPr lang="en-US"/>
                    </a:p>
                  </p:txBody>
                </p:sp>
              </p:grpSp>
              <p:grpSp>
                <p:nvGrpSpPr>
                  <p:cNvPr id="1442" name="Group 3631"/>
                  <p:cNvGrpSpPr>
                    <a:grpSpLocks/>
                  </p:cNvGrpSpPr>
                  <p:nvPr/>
                </p:nvGrpSpPr>
                <p:grpSpPr bwMode="auto">
                  <a:xfrm>
                    <a:off x="2157" y="2022"/>
                    <a:ext cx="124" cy="137"/>
                    <a:chOff x="2157" y="2022"/>
                    <a:chExt cx="124" cy="137"/>
                  </a:xfrm>
                  <a:grpFill/>
                </p:grpSpPr>
                <p:sp>
                  <p:nvSpPr>
                    <p:cNvPr id="1463" name="Freeform 3627"/>
                    <p:cNvSpPr>
                      <a:spLocks/>
                    </p:cNvSpPr>
                    <p:nvPr/>
                  </p:nvSpPr>
                  <p:spPr bwMode="auto">
                    <a:xfrm>
                      <a:off x="2157" y="2022"/>
                      <a:ext cx="124" cy="137"/>
                    </a:xfrm>
                    <a:custGeom>
                      <a:avLst/>
                      <a:gdLst>
                        <a:gd name="T0" fmla="*/ 62 w 246"/>
                        <a:gd name="T1" fmla="*/ 0 h 273"/>
                        <a:gd name="T2" fmla="*/ 0 w 246"/>
                        <a:gd name="T3" fmla="*/ 69 h 273"/>
                        <a:gd name="T4" fmla="*/ 0 w 246"/>
                        <a:gd name="T5" fmla="*/ 273 h 273"/>
                        <a:gd name="T6" fmla="*/ 186 w 246"/>
                        <a:gd name="T7" fmla="*/ 273 h 273"/>
                        <a:gd name="T8" fmla="*/ 246 w 246"/>
                        <a:gd name="T9" fmla="*/ 205 h 273"/>
                        <a:gd name="T10" fmla="*/ 246 w 246"/>
                        <a:gd name="T11" fmla="*/ 0 h 273"/>
                        <a:gd name="T12" fmla="*/ 62 w 246"/>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6" h="273">
                          <a:moveTo>
                            <a:pt x="62" y="0"/>
                          </a:moveTo>
                          <a:lnTo>
                            <a:pt x="0" y="69"/>
                          </a:lnTo>
                          <a:lnTo>
                            <a:pt x="0" y="273"/>
                          </a:lnTo>
                          <a:lnTo>
                            <a:pt x="186" y="273"/>
                          </a:lnTo>
                          <a:lnTo>
                            <a:pt x="246" y="205"/>
                          </a:lnTo>
                          <a:lnTo>
                            <a:pt x="246" y="0"/>
                          </a:lnTo>
                          <a:lnTo>
                            <a:pt x="62" y="0"/>
                          </a:lnTo>
                          <a:close/>
                        </a:path>
                      </a:pathLst>
                    </a:custGeom>
                    <a:grpFill/>
                    <a:ln w="9525">
                      <a:solidFill>
                        <a:schemeClr val="tx1"/>
                      </a:solidFill>
                      <a:prstDash val="solid"/>
                      <a:round/>
                      <a:headEnd/>
                      <a:tailEnd/>
                    </a:ln>
                  </p:spPr>
                  <p:txBody>
                    <a:bodyPr/>
                    <a:lstStyle/>
                    <a:p>
                      <a:endParaRPr lang="en-US"/>
                    </a:p>
                  </p:txBody>
                </p:sp>
                <p:sp>
                  <p:nvSpPr>
                    <p:cNvPr id="1464" name="Line 3628"/>
                    <p:cNvSpPr>
                      <a:spLocks noChangeShapeType="1"/>
                    </p:cNvSpPr>
                    <p:nvPr/>
                  </p:nvSpPr>
                  <p:spPr bwMode="auto">
                    <a:xfrm flipH="1">
                      <a:off x="2157" y="2057"/>
                      <a:ext cx="93" cy="1"/>
                    </a:xfrm>
                    <a:prstGeom prst="line">
                      <a:avLst/>
                    </a:prstGeom>
                    <a:grpFill/>
                    <a:ln w="9525">
                      <a:solidFill>
                        <a:schemeClr val="tx1"/>
                      </a:solidFill>
                      <a:round/>
                      <a:headEnd/>
                      <a:tailEnd/>
                    </a:ln>
                    <a:extLst/>
                  </p:spPr>
                  <p:txBody>
                    <a:bodyPr/>
                    <a:lstStyle/>
                    <a:p>
                      <a:endParaRPr lang="en-US"/>
                    </a:p>
                  </p:txBody>
                </p:sp>
                <p:sp>
                  <p:nvSpPr>
                    <p:cNvPr id="1465" name="Line 3629"/>
                    <p:cNvSpPr>
                      <a:spLocks noChangeShapeType="1"/>
                    </p:cNvSpPr>
                    <p:nvPr/>
                  </p:nvSpPr>
                  <p:spPr bwMode="auto">
                    <a:xfrm flipV="1">
                      <a:off x="2250" y="2022"/>
                      <a:ext cx="31" cy="35"/>
                    </a:xfrm>
                    <a:prstGeom prst="line">
                      <a:avLst/>
                    </a:prstGeom>
                    <a:grpFill/>
                    <a:ln w="9525">
                      <a:solidFill>
                        <a:schemeClr val="tx1"/>
                      </a:solidFill>
                      <a:round/>
                      <a:headEnd/>
                      <a:tailEnd/>
                    </a:ln>
                    <a:extLst/>
                  </p:spPr>
                  <p:txBody>
                    <a:bodyPr/>
                    <a:lstStyle/>
                    <a:p>
                      <a:endParaRPr lang="en-US"/>
                    </a:p>
                  </p:txBody>
                </p:sp>
                <p:sp>
                  <p:nvSpPr>
                    <p:cNvPr id="1466" name="Line 3630"/>
                    <p:cNvSpPr>
                      <a:spLocks noChangeShapeType="1"/>
                    </p:cNvSpPr>
                    <p:nvPr/>
                  </p:nvSpPr>
                  <p:spPr bwMode="auto">
                    <a:xfrm>
                      <a:off x="2250" y="2057"/>
                      <a:ext cx="1" cy="102"/>
                    </a:xfrm>
                    <a:prstGeom prst="line">
                      <a:avLst/>
                    </a:prstGeom>
                    <a:grpFill/>
                    <a:ln w="9525">
                      <a:solidFill>
                        <a:schemeClr val="tx1"/>
                      </a:solidFill>
                      <a:round/>
                      <a:headEnd/>
                      <a:tailEnd/>
                    </a:ln>
                    <a:extLst/>
                  </p:spPr>
                  <p:txBody>
                    <a:bodyPr/>
                    <a:lstStyle/>
                    <a:p>
                      <a:endParaRPr lang="en-US"/>
                    </a:p>
                  </p:txBody>
                </p:sp>
              </p:grpSp>
              <p:grpSp>
                <p:nvGrpSpPr>
                  <p:cNvPr id="1443" name="Group 3636"/>
                  <p:cNvGrpSpPr>
                    <a:grpSpLocks/>
                  </p:cNvGrpSpPr>
                  <p:nvPr/>
                </p:nvGrpSpPr>
                <p:grpSpPr bwMode="auto">
                  <a:xfrm>
                    <a:off x="2062" y="1921"/>
                    <a:ext cx="123" cy="137"/>
                    <a:chOff x="2062" y="1921"/>
                    <a:chExt cx="123" cy="137"/>
                  </a:xfrm>
                  <a:grpFill/>
                </p:grpSpPr>
                <p:sp>
                  <p:nvSpPr>
                    <p:cNvPr id="1459" name="Freeform 3632"/>
                    <p:cNvSpPr>
                      <a:spLocks/>
                    </p:cNvSpPr>
                    <p:nvPr/>
                  </p:nvSpPr>
                  <p:spPr bwMode="auto">
                    <a:xfrm>
                      <a:off x="2062" y="1921"/>
                      <a:ext cx="123" cy="137"/>
                    </a:xfrm>
                    <a:custGeom>
                      <a:avLst/>
                      <a:gdLst>
                        <a:gd name="T0" fmla="*/ 62 w 247"/>
                        <a:gd name="T1" fmla="*/ 0 h 273"/>
                        <a:gd name="T2" fmla="*/ 0 w 247"/>
                        <a:gd name="T3" fmla="*/ 69 h 273"/>
                        <a:gd name="T4" fmla="*/ 0 w 247"/>
                        <a:gd name="T5" fmla="*/ 273 h 273"/>
                        <a:gd name="T6" fmla="*/ 186 w 247"/>
                        <a:gd name="T7" fmla="*/ 273 h 273"/>
                        <a:gd name="T8" fmla="*/ 247 w 247"/>
                        <a:gd name="T9" fmla="*/ 205 h 273"/>
                        <a:gd name="T10" fmla="*/ 247 w 247"/>
                        <a:gd name="T11" fmla="*/ 0 h 273"/>
                        <a:gd name="T12" fmla="*/ 62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2" y="0"/>
                          </a:moveTo>
                          <a:lnTo>
                            <a:pt x="0" y="69"/>
                          </a:lnTo>
                          <a:lnTo>
                            <a:pt x="0" y="273"/>
                          </a:lnTo>
                          <a:lnTo>
                            <a:pt x="186" y="273"/>
                          </a:lnTo>
                          <a:lnTo>
                            <a:pt x="247" y="205"/>
                          </a:lnTo>
                          <a:lnTo>
                            <a:pt x="247" y="0"/>
                          </a:lnTo>
                          <a:lnTo>
                            <a:pt x="62" y="0"/>
                          </a:lnTo>
                          <a:close/>
                        </a:path>
                      </a:pathLst>
                    </a:custGeom>
                    <a:grpFill/>
                    <a:ln w="9525">
                      <a:solidFill>
                        <a:schemeClr val="tx1"/>
                      </a:solidFill>
                      <a:prstDash val="solid"/>
                      <a:round/>
                      <a:headEnd/>
                      <a:tailEnd/>
                    </a:ln>
                  </p:spPr>
                  <p:txBody>
                    <a:bodyPr/>
                    <a:lstStyle/>
                    <a:p>
                      <a:endParaRPr lang="en-US"/>
                    </a:p>
                  </p:txBody>
                </p:sp>
                <p:sp>
                  <p:nvSpPr>
                    <p:cNvPr id="1460" name="Line 3633"/>
                    <p:cNvSpPr>
                      <a:spLocks noChangeShapeType="1"/>
                    </p:cNvSpPr>
                    <p:nvPr/>
                  </p:nvSpPr>
                  <p:spPr bwMode="auto">
                    <a:xfrm flipH="1">
                      <a:off x="2062" y="1956"/>
                      <a:ext cx="93" cy="1"/>
                    </a:xfrm>
                    <a:prstGeom prst="line">
                      <a:avLst/>
                    </a:prstGeom>
                    <a:grpFill/>
                    <a:ln w="9525">
                      <a:solidFill>
                        <a:schemeClr val="tx1"/>
                      </a:solidFill>
                      <a:round/>
                      <a:headEnd/>
                      <a:tailEnd/>
                    </a:ln>
                    <a:extLst/>
                  </p:spPr>
                  <p:txBody>
                    <a:bodyPr/>
                    <a:lstStyle/>
                    <a:p>
                      <a:endParaRPr lang="en-US"/>
                    </a:p>
                  </p:txBody>
                </p:sp>
                <p:sp>
                  <p:nvSpPr>
                    <p:cNvPr id="1461" name="Line 3634"/>
                    <p:cNvSpPr>
                      <a:spLocks noChangeShapeType="1"/>
                    </p:cNvSpPr>
                    <p:nvPr/>
                  </p:nvSpPr>
                  <p:spPr bwMode="auto">
                    <a:xfrm flipV="1">
                      <a:off x="2155" y="1921"/>
                      <a:ext cx="30" cy="35"/>
                    </a:xfrm>
                    <a:prstGeom prst="line">
                      <a:avLst/>
                    </a:prstGeom>
                    <a:grpFill/>
                    <a:ln w="9525">
                      <a:solidFill>
                        <a:schemeClr val="tx1"/>
                      </a:solidFill>
                      <a:round/>
                      <a:headEnd/>
                      <a:tailEnd/>
                    </a:ln>
                    <a:extLst/>
                  </p:spPr>
                  <p:txBody>
                    <a:bodyPr/>
                    <a:lstStyle/>
                    <a:p>
                      <a:endParaRPr lang="en-US"/>
                    </a:p>
                  </p:txBody>
                </p:sp>
                <p:sp>
                  <p:nvSpPr>
                    <p:cNvPr id="1462" name="Line 3635"/>
                    <p:cNvSpPr>
                      <a:spLocks noChangeShapeType="1"/>
                    </p:cNvSpPr>
                    <p:nvPr/>
                  </p:nvSpPr>
                  <p:spPr bwMode="auto">
                    <a:xfrm>
                      <a:off x="2155" y="1956"/>
                      <a:ext cx="1" cy="102"/>
                    </a:xfrm>
                    <a:prstGeom prst="line">
                      <a:avLst/>
                    </a:prstGeom>
                    <a:grpFill/>
                    <a:ln w="9525">
                      <a:solidFill>
                        <a:schemeClr val="tx1"/>
                      </a:solidFill>
                      <a:round/>
                      <a:headEnd/>
                      <a:tailEnd/>
                    </a:ln>
                    <a:extLst/>
                  </p:spPr>
                  <p:txBody>
                    <a:bodyPr/>
                    <a:lstStyle/>
                    <a:p>
                      <a:endParaRPr lang="en-US"/>
                    </a:p>
                  </p:txBody>
                </p:sp>
              </p:grpSp>
              <p:grpSp>
                <p:nvGrpSpPr>
                  <p:cNvPr id="1444" name="Group 3641"/>
                  <p:cNvGrpSpPr>
                    <a:grpSpLocks/>
                  </p:cNvGrpSpPr>
                  <p:nvPr/>
                </p:nvGrpSpPr>
                <p:grpSpPr bwMode="auto">
                  <a:xfrm>
                    <a:off x="2157" y="1921"/>
                    <a:ext cx="124" cy="137"/>
                    <a:chOff x="2157" y="1921"/>
                    <a:chExt cx="124" cy="137"/>
                  </a:xfrm>
                  <a:grpFill/>
                </p:grpSpPr>
                <p:sp>
                  <p:nvSpPr>
                    <p:cNvPr id="1455" name="Freeform 3637"/>
                    <p:cNvSpPr>
                      <a:spLocks/>
                    </p:cNvSpPr>
                    <p:nvPr/>
                  </p:nvSpPr>
                  <p:spPr bwMode="auto">
                    <a:xfrm>
                      <a:off x="2157" y="1921"/>
                      <a:ext cx="124" cy="137"/>
                    </a:xfrm>
                    <a:custGeom>
                      <a:avLst/>
                      <a:gdLst>
                        <a:gd name="T0" fmla="*/ 62 w 246"/>
                        <a:gd name="T1" fmla="*/ 0 h 273"/>
                        <a:gd name="T2" fmla="*/ 0 w 246"/>
                        <a:gd name="T3" fmla="*/ 69 h 273"/>
                        <a:gd name="T4" fmla="*/ 0 w 246"/>
                        <a:gd name="T5" fmla="*/ 273 h 273"/>
                        <a:gd name="T6" fmla="*/ 186 w 246"/>
                        <a:gd name="T7" fmla="*/ 273 h 273"/>
                        <a:gd name="T8" fmla="*/ 246 w 246"/>
                        <a:gd name="T9" fmla="*/ 205 h 273"/>
                        <a:gd name="T10" fmla="*/ 246 w 246"/>
                        <a:gd name="T11" fmla="*/ 0 h 273"/>
                        <a:gd name="T12" fmla="*/ 62 w 246"/>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6" h="273">
                          <a:moveTo>
                            <a:pt x="62" y="0"/>
                          </a:moveTo>
                          <a:lnTo>
                            <a:pt x="0" y="69"/>
                          </a:lnTo>
                          <a:lnTo>
                            <a:pt x="0" y="273"/>
                          </a:lnTo>
                          <a:lnTo>
                            <a:pt x="186" y="273"/>
                          </a:lnTo>
                          <a:lnTo>
                            <a:pt x="246" y="205"/>
                          </a:lnTo>
                          <a:lnTo>
                            <a:pt x="246" y="0"/>
                          </a:lnTo>
                          <a:lnTo>
                            <a:pt x="62" y="0"/>
                          </a:lnTo>
                          <a:close/>
                        </a:path>
                      </a:pathLst>
                    </a:custGeom>
                    <a:grpFill/>
                    <a:ln w="9525">
                      <a:solidFill>
                        <a:schemeClr val="tx1"/>
                      </a:solidFill>
                      <a:prstDash val="solid"/>
                      <a:round/>
                      <a:headEnd/>
                      <a:tailEnd/>
                    </a:ln>
                  </p:spPr>
                  <p:txBody>
                    <a:bodyPr/>
                    <a:lstStyle/>
                    <a:p>
                      <a:endParaRPr lang="en-US"/>
                    </a:p>
                  </p:txBody>
                </p:sp>
                <p:sp>
                  <p:nvSpPr>
                    <p:cNvPr id="1456" name="Line 3638"/>
                    <p:cNvSpPr>
                      <a:spLocks noChangeShapeType="1"/>
                    </p:cNvSpPr>
                    <p:nvPr/>
                  </p:nvSpPr>
                  <p:spPr bwMode="auto">
                    <a:xfrm flipH="1">
                      <a:off x="2157" y="1956"/>
                      <a:ext cx="93" cy="1"/>
                    </a:xfrm>
                    <a:prstGeom prst="line">
                      <a:avLst/>
                    </a:prstGeom>
                    <a:grpFill/>
                    <a:ln w="9525">
                      <a:solidFill>
                        <a:schemeClr val="tx1"/>
                      </a:solidFill>
                      <a:round/>
                      <a:headEnd/>
                      <a:tailEnd/>
                    </a:ln>
                    <a:extLst/>
                  </p:spPr>
                  <p:txBody>
                    <a:bodyPr/>
                    <a:lstStyle/>
                    <a:p>
                      <a:endParaRPr lang="en-US"/>
                    </a:p>
                  </p:txBody>
                </p:sp>
                <p:sp>
                  <p:nvSpPr>
                    <p:cNvPr id="1457" name="Line 3639"/>
                    <p:cNvSpPr>
                      <a:spLocks noChangeShapeType="1"/>
                    </p:cNvSpPr>
                    <p:nvPr/>
                  </p:nvSpPr>
                  <p:spPr bwMode="auto">
                    <a:xfrm flipV="1">
                      <a:off x="2250" y="1921"/>
                      <a:ext cx="31" cy="35"/>
                    </a:xfrm>
                    <a:prstGeom prst="line">
                      <a:avLst/>
                    </a:prstGeom>
                    <a:grpFill/>
                    <a:ln w="9525">
                      <a:solidFill>
                        <a:schemeClr val="tx1"/>
                      </a:solidFill>
                      <a:round/>
                      <a:headEnd/>
                      <a:tailEnd/>
                    </a:ln>
                    <a:extLst/>
                  </p:spPr>
                  <p:txBody>
                    <a:bodyPr/>
                    <a:lstStyle/>
                    <a:p>
                      <a:endParaRPr lang="en-US"/>
                    </a:p>
                  </p:txBody>
                </p:sp>
                <p:sp>
                  <p:nvSpPr>
                    <p:cNvPr id="1458" name="Line 3640"/>
                    <p:cNvSpPr>
                      <a:spLocks noChangeShapeType="1"/>
                    </p:cNvSpPr>
                    <p:nvPr/>
                  </p:nvSpPr>
                  <p:spPr bwMode="auto">
                    <a:xfrm>
                      <a:off x="2250" y="1956"/>
                      <a:ext cx="1" cy="102"/>
                    </a:xfrm>
                    <a:prstGeom prst="line">
                      <a:avLst/>
                    </a:prstGeom>
                    <a:grpFill/>
                    <a:ln w="9525">
                      <a:solidFill>
                        <a:schemeClr val="tx1"/>
                      </a:solidFill>
                      <a:round/>
                      <a:headEnd/>
                      <a:tailEnd/>
                    </a:ln>
                    <a:extLst/>
                  </p:spPr>
                  <p:txBody>
                    <a:bodyPr/>
                    <a:lstStyle/>
                    <a:p>
                      <a:endParaRPr lang="en-US"/>
                    </a:p>
                  </p:txBody>
                </p:sp>
              </p:grpSp>
              <p:grpSp>
                <p:nvGrpSpPr>
                  <p:cNvPr id="1445" name="Group 3646"/>
                  <p:cNvGrpSpPr>
                    <a:grpSpLocks/>
                  </p:cNvGrpSpPr>
                  <p:nvPr/>
                </p:nvGrpSpPr>
                <p:grpSpPr bwMode="auto">
                  <a:xfrm>
                    <a:off x="2062" y="1820"/>
                    <a:ext cx="123" cy="137"/>
                    <a:chOff x="2062" y="1820"/>
                    <a:chExt cx="123" cy="137"/>
                  </a:xfrm>
                  <a:grpFill/>
                </p:grpSpPr>
                <p:sp>
                  <p:nvSpPr>
                    <p:cNvPr id="1451" name="Freeform 3642"/>
                    <p:cNvSpPr>
                      <a:spLocks/>
                    </p:cNvSpPr>
                    <p:nvPr/>
                  </p:nvSpPr>
                  <p:spPr bwMode="auto">
                    <a:xfrm>
                      <a:off x="2062" y="1820"/>
                      <a:ext cx="123" cy="137"/>
                    </a:xfrm>
                    <a:custGeom>
                      <a:avLst/>
                      <a:gdLst>
                        <a:gd name="T0" fmla="*/ 62 w 247"/>
                        <a:gd name="T1" fmla="*/ 0 h 273"/>
                        <a:gd name="T2" fmla="*/ 0 w 247"/>
                        <a:gd name="T3" fmla="*/ 69 h 273"/>
                        <a:gd name="T4" fmla="*/ 0 w 247"/>
                        <a:gd name="T5" fmla="*/ 273 h 273"/>
                        <a:gd name="T6" fmla="*/ 186 w 247"/>
                        <a:gd name="T7" fmla="*/ 273 h 273"/>
                        <a:gd name="T8" fmla="*/ 247 w 247"/>
                        <a:gd name="T9" fmla="*/ 205 h 273"/>
                        <a:gd name="T10" fmla="*/ 247 w 247"/>
                        <a:gd name="T11" fmla="*/ 0 h 273"/>
                        <a:gd name="T12" fmla="*/ 62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2" y="0"/>
                          </a:moveTo>
                          <a:lnTo>
                            <a:pt x="0" y="69"/>
                          </a:lnTo>
                          <a:lnTo>
                            <a:pt x="0" y="273"/>
                          </a:lnTo>
                          <a:lnTo>
                            <a:pt x="186" y="273"/>
                          </a:lnTo>
                          <a:lnTo>
                            <a:pt x="247" y="205"/>
                          </a:lnTo>
                          <a:lnTo>
                            <a:pt x="247" y="0"/>
                          </a:lnTo>
                          <a:lnTo>
                            <a:pt x="62" y="0"/>
                          </a:lnTo>
                          <a:close/>
                        </a:path>
                      </a:pathLst>
                    </a:custGeom>
                    <a:grpFill/>
                    <a:ln w="9525">
                      <a:solidFill>
                        <a:schemeClr val="tx1"/>
                      </a:solidFill>
                      <a:prstDash val="solid"/>
                      <a:round/>
                      <a:headEnd/>
                      <a:tailEnd/>
                    </a:ln>
                  </p:spPr>
                  <p:txBody>
                    <a:bodyPr/>
                    <a:lstStyle/>
                    <a:p>
                      <a:endParaRPr lang="en-US"/>
                    </a:p>
                  </p:txBody>
                </p:sp>
                <p:sp>
                  <p:nvSpPr>
                    <p:cNvPr id="1452" name="Line 3643"/>
                    <p:cNvSpPr>
                      <a:spLocks noChangeShapeType="1"/>
                    </p:cNvSpPr>
                    <p:nvPr/>
                  </p:nvSpPr>
                  <p:spPr bwMode="auto">
                    <a:xfrm flipH="1">
                      <a:off x="2062" y="1855"/>
                      <a:ext cx="93" cy="1"/>
                    </a:xfrm>
                    <a:prstGeom prst="line">
                      <a:avLst/>
                    </a:prstGeom>
                    <a:grpFill/>
                    <a:ln w="9525">
                      <a:solidFill>
                        <a:schemeClr val="tx1"/>
                      </a:solidFill>
                      <a:round/>
                      <a:headEnd/>
                      <a:tailEnd/>
                    </a:ln>
                    <a:extLst/>
                  </p:spPr>
                  <p:txBody>
                    <a:bodyPr/>
                    <a:lstStyle/>
                    <a:p>
                      <a:endParaRPr lang="en-US"/>
                    </a:p>
                  </p:txBody>
                </p:sp>
                <p:sp>
                  <p:nvSpPr>
                    <p:cNvPr id="1453" name="Line 3644"/>
                    <p:cNvSpPr>
                      <a:spLocks noChangeShapeType="1"/>
                    </p:cNvSpPr>
                    <p:nvPr/>
                  </p:nvSpPr>
                  <p:spPr bwMode="auto">
                    <a:xfrm flipV="1">
                      <a:off x="2155" y="1820"/>
                      <a:ext cx="30" cy="35"/>
                    </a:xfrm>
                    <a:prstGeom prst="line">
                      <a:avLst/>
                    </a:prstGeom>
                    <a:grpFill/>
                    <a:ln w="9525">
                      <a:solidFill>
                        <a:schemeClr val="tx1"/>
                      </a:solidFill>
                      <a:round/>
                      <a:headEnd/>
                      <a:tailEnd/>
                    </a:ln>
                    <a:extLst/>
                  </p:spPr>
                  <p:txBody>
                    <a:bodyPr/>
                    <a:lstStyle/>
                    <a:p>
                      <a:endParaRPr lang="en-US"/>
                    </a:p>
                  </p:txBody>
                </p:sp>
                <p:sp>
                  <p:nvSpPr>
                    <p:cNvPr id="1454" name="Line 3645"/>
                    <p:cNvSpPr>
                      <a:spLocks noChangeShapeType="1"/>
                    </p:cNvSpPr>
                    <p:nvPr/>
                  </p:nvSpPr>
                  <p:spPr bwMode="auto">
                    <a:xfrm>
                      <a:off x="2155" y="1855"/>
                      <a:ext cx="1" cy="102"/>
                    </a:xfrm>
                    <a:prstGeom prst="line">
                      <a:avLst/>
                    </a:prstGeom>
                    <a:grpFill/>
                    <a:ln w="9525">
                      <a:solidFill>
                        <a:schemeClr val="tx1"/>
                      </a:solidFill>
                      <a:round/>
                      <a:headEnd/>
                      <a:tailEnd/>
                    </a:ln>
                    <a:extLst/>
                  </p:spPr>
                  <p:txBody>
                    <a:bodyPr/>
                    <a:lstStyle/>
                    <a:p>
                      <a:endParaRPr lang="en-US"/>
                    </a:p>
                  </p:txBody>
                </p:sp>
              </p:grpSp>
              <p:grpSp>
                <p:nvGrpSpPr>
                  <p:cNvPr id="1446" name="Group 3651"/>
                  <p:cNvGrpSpPr>
                    <a:grpSpLocks/>
                  </p:cNvGrpSpPr>
                  <p:nvPr/>
                </p:nvGrpSpPr>
                <p:grpSpPr bwMode="auto">
                  <a:xfrm>
                    <a:off x="2157" y="1820"/>
                    <a:ext cx="124" cy="137"/>
                    <a:chOff x="2157" y="1820"/>
                    <a:chExt cx="124" cy="137"/>
                  </a:xfrm>
                  <a:grpFill/>
                </p:grpSpPr>
                <p:sp>
                  <p:nvSpPr>
                    <p:cNvPr id="1447" name="Freeform 3647"/>
                    <p:cNvSpPr>
                      <a:spLocks/>
                    </p:cNvSpPr>
                    <p:nvPr/>
                  </p:nvSpPr>
                  <p:spPr bwMode="auto">
                    <a:xfrm>
                      <a:off x="2157" y="1820"/>
                      <a:ext cx="124" cy="137"/>
                    </a:xfrm>
                    <a:custGeom>
                      <a:avLst/>
                      <a:gdLst>
                        <a:gd name="T0" fmla="*/ 62 w 246"/>
                        <a:gd name="T1" fmla="*/ 0 h 273"/>
                        <a:gd name="T2" fmla="*/ 0 w 246"/>
                        <a:gd name="T3" fmla="*/ 69 h 273"/>
                        <a:gd name="T4" fmla="*/ 0 w 246"/>
                        <a:gd name="T5" fmla="*/ 273 h 273"/>
                        <a:gd name="T6" fmla="*/ 186 w 246"/>
                        <a:gd name="T7" fmla="*/ 273 h 273"/>
                        <a:gd name="T8" fmla="*/ 246 w 246"/>
                        <a:gd name="T9" fmla="*/ 205 h 273"/>
                        <a:gd name="T10" fmla="*/ 246 w 246"/>
                        <a:gd name="T11" fmla="*/ 0 h 273"/>
                        <a:gd name="T12" fmla="*/ 62 w 246"/>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6" h="273">
                          <a:moveTo>
                            <a:pt x="62" y="0"/>
                          </a:moveTo>
                          <a:lnTo>
                            <a:pt x="0" y="69"/>
                          </a:lnTo>
                          <a:lnTo>
                            <a:pt x="0" y="273"/>
                          </a:lnTo>
                          <a:lnTo>
                            <a:pt x="186" y="273"/>
                          </a:lnTo>
                          <a:lnTo>
                            <a:pt x="246" y="205"/>
                          </a:lnTo>
                          <a:lnTo>
                            <a:pt x="246" y="0"/>
                          </a:lnTo>
                          <a:lnTo>
                            <a:pt x="62" y="0"/>
                          </a:lnTo>
                          <a:close/>
                        </a:path>
                      </a:pathLst>
                    </a:custGeom>
                    <a:grpFill/>
                    <a:ln w="9525">
                      <a:solidFill>
                        <a:schemeClr val="tx1"/>
                      </a:solidFill>
                      <a:prstDash val="solid"/>
                      <a:round/>
                      <a:headEnd/>
                      <a:tailEnd/>
                    </a:ln>
                  </p:spPr>
                  <p:txBody>
                    <a:bodyPr/>
                    <a:lstStyle/>
                    <a:p>
                      <a:endParaRPr lang="en-US"/>
                    </a:p>
                  </p:txBody>
                </p:sp>
                <p:sp>
                  <p:nvSpPr>
                    <p:cNvPr id="1448" name="Line 3648"/>
                    <p:cNvSpPr>
                      <a:spLocks noChangeShapeType="1"/>
                    </p:cNvSpPr>
                    <p:nvPr/>
                  </p:nvSpPr>
                  <p:spPr bwMode="auto">
                    <a:xfrm flipH="1">
                      <a:off x="2157" y="1855"/>
                      <a:ext cx="93" cy="1"/>
                    </a:xfrm>
                    <a:prstGeom prst="line">
                      <a:avLst/>
                    </a:prstGeom>
                    <a:grpFill/>
                    <a:ln w="9525">
                      <a:solidFill>
                        <a:schemeClr val="tx1"/>
                      </a:solidFill>
                      <a:round/>
                      <a:headEnd/>
                      <a:tailEnd/>
                    </a:ln>
                    <a:extLst/>
                  </p:spPr>
                  <p:txBody>
                    <a:bodyPr/>
                    <a:lstStyle/>
                    <a:p>
                      <a:endParaRPr lang="en-US"/>
                    </a:p>
                  </p:txBody>
                </p:sp>
                <p:sp>
                  <p:nvSpPr>
                    <p:cNvPr id="1449" name="Line 3649"/>
                    <p:cNvSpPr>
                      <a:spLocks noChangeShapeType="1"/>
                    </p:cNvSpPr>
                    <p:nvPr/>
                  </p:nvSpPr>
                  <p:spPr bwMode="auto">
                    <a:xfrm flipV="1">
                      <a:off x="2250" y="1820"/>
                      <a:ext cx="31" cy="35"/>
                    </a:xfrm>
                    <a:prstGeom prst="line">
                      <a:avLst/>
                    </a:prstGeom>
                    <a:grpFill/>
                    <a:ln w="9525">
                      <a:solidFill>
                        <a:schemeClr val="tx1"/>
                      </a:solidFill>
                      <a:round/>
                      <a:headEnd/>
                      <a:tailEnd/>
                    </a:ln>
                    <a:extLst/>
                  </p:spPr>
                  <p:txBody>
                    <a:bodyPr/>
                    <a:lstStyle/>
                    <a:p>
                      <a:endParaRPr lang="en-US"/>
                    </a:p>
                  </p:txBody>
                </p:sp>
                <p:sp>
                  <p:nvSpPr>
                    <p:cNvPr id="1450" name="Line 3650"/>
                    <p:cNvSpPr>
                      <a:spLocks noChangeShapeType="1"/>
                    </p:cNvSpPr>
                    <p:nvPr/>
                  </p:nvSpPr>
                  <p:spPr bwMode="auto">
                    <a:xfrm>
                      <a:off x="2250" y="1855"/>
                      <a:ext cx="1" cy="102"/>
                    </a:xfrm>
                    <a:prstGeom prst="line">
                      <a:avLst/>
                    </a:prstGeom>
                    <a:grpFill/>
                    <a:ln w="9525">
                      <a:solidFill>
                        <a:schemeClr val="tx1"/>
                      </a:solidFill>
                      <a:round/>
                      <a:headEnd/>
                      <a:tailEnd/>
                    </a:ln>
                    <a:extLst/>
                  </p:spPr>
                  <p:txBody>
                    <a:bodyPr/>
                    <a:lstStyle/>
                    <a:p>
                      <a:endParaRPr lang="en-US"/>
                    </a:p>
                  </p:txBody>
                </p:sp>
              </p:grpSp>
            </p:grpSp>
            <p:grpSp>
              <p:nvGrpSpPr>
                <p:cNvPr id="1023" name="Group 3753"/>
                <p:cNvGrpSpPr>
                  <a:grpSpLocks/>
                </p:cNvGrpSpPr>
                <p:nvPr/>
              </p:nvGrpSpPr>
              <p:grpSpPr bwMode="auto">
                <a:xfrm>
                  <a:off x="2252" y="1820"/>
                  <a:ext cx="219" cy="1045"/>
                  <a:chOff x="2252" y="1820"/>
                  <a:chExt cx="219" cy="1045"/>
                </a:xfrm>
                <a:grpFill/>
              </p:grpSpPr>
              <p:grpSp>
                <p:nvGrpSpPr>
                  <p:cNvPr id="1327" name="Group 3657"/>
                  <p:cNvGrpSpPr>
                    <a:grpSpLocks/>
                  </p:cNvGrpSpPr>
                  <p:nvPr/>
                </p:nvGrpSpPr>
                <p:grpSpPr bwMode="auto">
                  <a:xfrm>
                    <a:off x="2252" y="2729"/>
                    <a:ext cx="123" cy="136"/>
                    <a:chOff x="2252" y="2729"/>
                    <a:chExt cx="123" cy="136"/>
                  </a:xfrm>
                  <a:grpFill/>
                </p:grpSpPr>
                <p:sp>
                  <p:nvSpPr>
                    <p:cNvPr id="1423" name="Freeform 3653"/>
                    <p:cNvSpPr>
                      <a:spLocks/>
                    </p:cNvSpPr>
                    <p:nvPr/>
                  </p:nvSpPr>
                  <p:spPr bwMode="auto">
                    <a:xfrm>
                      <a:off x="2252" y="2729"/>
                      <a:ext cx="123" cy="136"/>
                    </a:xfrm>
                    <a:custGeom>
                      <a:avLst/>
                      <a:gdLst>
                        <a:gd name="T0" fmla="*/ 62 w 247"/>
                        <a:gd name="T1" fmla="*/ 0 h 273"/>
                        <a:gd name="T2" fmla="*/ 0 w 247"/>
                        <a:gd name="T3" fmla="*/ 69 h 273"/>
                        <a:gd name="T4" fmla="*/ 0 w 247"/>
                        <a:gd name="T5" fmla="*/ 273 h 273"/>
                        <a:gd name="T6" fmla="*/ 186 w 247"/>
                        <a:gd name="T7" fmla="*/ 273 h 273"/>
                        <a:gd name="T8" fmla="*/ 247 w 247"/>
                        <a:gd name="T9" fmla="*/ 206 h 273"/>
                        <a:gd name="T10" fmla="*/ 247 w 247"/>
                        <a:gd name="T11" fmla="*/ 0 h 273"/>
                        <a:gd name="T12" fmla="*/ 62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2" y="0"/>
                          </a:moveTo>
                          <a:lnTo>
                            <a:pt x="0" y="69"/>
                          </a:lnTo>
                          <a:lnTo>
                            <a:pt x="0" y="273"/>
                          </a:lnTo>
                          <a:lnTo>
                            <a:pt x="186" y="273"/>
                          </a:lnTo>
                          <a:lnTo>
                            <a:pt x="247" y="206"/>
                          </a:lnTo>
                          <a:lnTo>
                            <a:pt x="247" y="0"/>
                          </a:lnTo>
                          <a:lnTo>
                            <a:pt x="62" y="0"/>
                          </a:lnTo>
                          <a:close/>
                        </a:path>
                      </a:pathLst>
                    </a:custGeom>
                    <a:grpFill/>
                    <a:ln w="9525">
                      <a:solidFill>
                        <a:schemeClr val="tx1"/>
                      </a:solidFill>
                      <a:prstDash val="solid"/>
                      <a:round/>
                      <a:headEnd/>
                      <a:tailEnd/>
                    </a:ln>
                  </p:spPr>
                  <p:txBody>
                    <a:bodyPr/>
                    <a:lstStyle/>
                    <a:p>
                      <a:endParaRPr lang="en-US"/>
                    </a:p>
                  </p:txBody>
                </p:sp>
                <p:sp>
                  <p:nvSpPr>
                    <p:cNvPr id="1424" name="Line 3654"/>
                    <p:cNvSpPr>
                      <a:spLocks noChangeShapeType="1"/>
                    </p:cNvSpPr>
                    <p:nvPr/>
                  </p:nvSpPr>
                  <p:spPr bwMode="auto">
                    <a:xfrm flipH="1">
                      <a:off x="2252" y="2764"/>
                      <a:ext cx="93" cy="1"/>
                    </a:xfrm>
                    <a:prstGeom prst="line">
                      <a:avLst/>
                    </a:prstGeom>
                    <a:grpFill/>
                    <a:ln w="9525">
                      <a:solidFill>
                        <a:schemeClr val="tx1"/>
                      </a:solidFill>
                      <a:round/>
                      <a:headEnd/>
                      <a:tailEnd/>
                    </a:ln>
                    <a:extLst/>
                  </p:spPr>
                  <p:txBody>
                    <a:bodyPr/>
                    <a:lstStyle/>
                    <a:p>
                      <a:endParaRPr lang="en-US"/>
                    </a:p>
                  </p:txBody>
                </p:sp>
                <p:sp>
                  <p:nvSpPr>
                    <p:cNvPr id="1425" name="Line 3655"/>
                    <p:cNvSpPr>
                      <a:spLocks noChangeShapeType="1"/>
                    </p:cNvSpPr>
                    <p:nvPr/>
                  </p:nvSpPr>
                  <p:spPr bwMode="auto">
                    <a:xfrm flipV="1">
                      <a:off x="2345" y="2729"/>
                      <a:ext cx="30" cy="35"/>
                    </a:xfrm>
                    <a:prstGeom prst="line">
                      <a:avLst/>
                    </a:prstGeom>
                    <a:grpFill/>
                    <a:ln w="9525">
                      <a:solidFill>
                        <a:schemeClr val="tx1"/>
                      </a:solidFill>
                      <a:round/>
                      <a:headEnd/>
                      <a:tailEnd/>
                    </a:ln>
                    <a:extLst/>
                  </p:spPr>
                  <p:txBody>
                    <a:bodyPr/>
                    <a:lstStyle/>
                    <a:p>
                      <a:endParaRPr lang="en-US"/>
                    </a:p>
                  </p:txBody>
                </p:sp>
                <p:sp>
                  <p:nvSpPr>
                    <p:cNvPr id="1426" name="Line 3656"/>
                    <p:cNvSpPr>
                      <a:spLocks noChangeShapeType="1"/>
                    </p:cNvSpPr>
                    <p:nvPr/>
                  </p:nvSpPr>
                  <p:spPr bwMode="auto">
                    <a:xfrm>
                      <a:off x="2345" y="2764"/>
                      <a:ext cx="1" cy="101"/>
                    </a:xfrm>
                    <a:prstGeom prst="line">
                      <a:avLst/>
                    </a:prstGeom>
                    <a:grpFill/>
                    <a:ln w="9525">
                      <a:solidFill>
                        <a:schemeClr val="tx1"/>
                      </a:solidFill>
                      <a:round/>
                      <a:headEnd/>
                      <a:tailEnd/>
                    </a:ln>
                    <a:extLst/>
                  </p:spPr>
                  <p:txBody>
                    <a:bodyPr/>
                    <a:lstStyle/>
                    <a:p>
                      <a:endParaRPr lang="en-US"/>
                    </a:p>
                  </p:txBody>
                </p:sp>
              </p:grpSp>
              <p:grpSp>
                <p:nvGrpSpPr>
                  <p:cNvPr id="1328" name="Group 3662"/>
                  <p:cNvGrpSpPr>
                    <a:grpSpLocks/>
                  </p:cNvGrpSpPr>
                  <p:nvPr/>
                </p:nvGrpSpPr>
                <p:grpSpPr bwMode="auto">
                  <a:xfrm>
                    <a:off x="2252" y="2628"/>
                    <a:ext cx="123" cy="137"/>
                    <a:chOff x="2252" y="2628"/>
                    <a:chExt cx="123" cy="137"/>
                  </a:xfrm>
                  <a:grpFill/>
                </p:grpSpPr>
                <p:sp>
                  <p:nvSpPr>
                    <p:cNvPr id="1419" name="Freeform 3658"/>
                    <p:cNvSpPr>
                      <a:spLocks/>
                    </p:cNvSpPr>
                    <p:nvPr/>
                  </p:nvSpPr>
                  <p:spPr bwMode="auto">
                    <a:xfrm>
                      <a:off x="2252" y="2628"/>
                      <a:ext cx="123" cy="137"/>
                    </a:xfrm>
                    <a:custGeom>
                      <a:avLst/>
                      <a:gdLst>
                        <a:gd name="T0" fmla="*/ 62 w 247"/>
                        <a:gd name="T1" fmla="*/ 0 h 273"/>
                        <a:gd name="T2" fmla="*/ 0 w 247"/>
                        <a:gd name="T3" fmla="*/ 69 h 273"/>
                        <a:gd name="T4" fmla="*/ 0 w 247"/>
                        <a:gd name="T5" fmla="*/ 273 h 273"/>
                        <a:gd name="T6" fmla="*/ 186 w 247"/>
                        <a:gd name="T7" fmla="*/ 273 h 273"/>
                        <a:gd name="T8" fmla="*/ 247 w 247"/>
                        <a:gd name="T9" fmla="*/ 206 h 273"/>
                        <a:gd name="T10" fmla="*/ 247 w 247"/>
                        <a:gd name="T11" fmla="*/ 0 h 273"/>
                        <a:gd name="T12" fmla="*/ 62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2" y="0"/>
                          </a:moveTo>
                          <a:lnTo>
                            <a:pt x="0" y="69"/>
                          </a:lnTo>
                          <a:lnTo>
                            <a:pt x="0" y="273"/>
                          </a:lnTo>
                          <a:lnTo>
                            <a:pt x="186" y="273"/>
                          </a:lnTo>
                          <a:lnTo>
                            <a:pt x="247" y="206"/>
                          </a:lnTo>
                          <a:lnTo>
                            <a:pt x="247" y="0"/>
                          </a:lnTo>
                          <a:lnTo>
                            <a:pt x="62" y="0"/>
                          </a:lnTo>
                          <a:close/>
                        </a:path>
                      </a:pathLst>
                    </a:custGeom>
                    <a:grpFill/>
                    <a:ln w="9525">
                      <a:solidFill>
                        <a:schemeClr val="tx1"/>
                      </a:solidFill>
                      <a:prstDash val="solid"/>
                      <a:round/>
                      <a:headEnd/>
                      <a:tailEnd/>
                    </a:ln>
                  </p:spPr>
                  <p:txBody>
                    <a:bodyPr/>
                    <a:lstStyle/>
                    <a:p>
                      <a:endParaRPr lang="en-US"/>
                    </a:p>
                  </p:txBody>
                </p:sp>
                <p:sp>
                  <p:nvSpPr>
                    <p:cNvPr id="1420" name="Line 3659"/>
                    <p:cNvSpPr>
                      <a:spLocks noChangeShapeType="1"/>
                    </p:cNvSpPr>
                    <p:nvPr/>
                  </p:nvSpPr>
                  <p:spPr bwMode="auto">
                    <a:xfrm flipH="1">
                      <a:off x="2252" y="2663"/>
                      <a:ext cx="93" cy="1"/>
                    </a:xfrm>
                    <a:prstGeom prst="line">
                      <a:avLst/>
                    </a:prstGeom>
                    <a:grpFill/>
                    <a:ln w="9525">
                      <a:solidFill>
                        <a:schemeClr val="tx1"/>
                      </a:solidFill>
                      <a:round/>
                      <a:headEnd/>
                      <a:tailEnd/>
                    </a:ln>
                    <a:extLst/>
                  </p:spPr>
                  <p:txBody>
                    <a:bodyPr/>
                    <a:lstStyle/>
                    <a:p>
                      <a:endParaRPr lang="en-US"/>
                    </a:p>
                  </p:txBody>
                </p:sp>
                <p:sp>
                  <p:nvSpPr>
                    <p:cNvPr id="1421" name="Line 3660"/>
                    <p:cNvSpPr>
                      <a:spLocks noChangeShapeType="1"/>
                    </p:cNvSpPr>
                    <p:nvPr/>
                  </p:nvSpPr>
                  <p:spPr bwMode="auto">
                    <a:xfrm flipV="1">
                      <a:off x="2345" y="2628"/>
                      <a:ext cx="30" cy="35"/>
                    </a:xfrm>
                    <a:prstGeom prst="line">
                      <a:avLst/>
                    </a:prstGeom>
                    <a:grpFill/>
                    <a:ln w="9525">
                      <a:solidFill>
                        <a:schemeClr val="tx1"/>
                      </a:solidFill>
                      <a:round/>
                      <a:headEnd/>
                      <a:tailEnd/>
                    </a:ln>
                    <a:extLst/>
                  </p:spPr>
                  <p:txBody>
                    <a:bodyPr/>
                    <a:lstStyle/>
                    <a:p>
                      <a:endParaRPr lang="en-US"/>
                    </a:p>
                  </p:txBody>
                </p:sp>
                <p:sp>
                  <p:nvSpPr>
                    <p:cNvPr id="1422" name="Line 3661"/>
                    <p:cNvSpPr>
                      <a:spLocks noChangeShapeType="1"/>
                    </p:cNvSpPr>
                    <p:nvPr/>
                  </p:nvSpPr>
                  <p:spPr bwMode="auto">
                    <a:xfrm>
                      <a:off x="2345" y="2663"/>
                      <a:ext cx="1" cy="102"/>
                    </a:xfrm>
                    <a:prstGeom prst="line">
                      <a:avLst/>
                    </a:prstGeom>
                    <a:grpFill/>
                    <a:ln w="9525">
                      <a:solidFill>
                        <a:schemeClr val="tx1"/>
                      </a:solidFill>
                      <a:round/>
                      <a:headEnd/>
                      <a:tailEnd/>
                    </a:ln>
                    <a:extLst/>
                  </p:spPr>
                  <p:txBody>
                    <a:bodyPr/>
                    <a:lstStyle/>
                    <a:p>
                      <a:endParaRPr lang="en-US"/>
                    </a:p>
                  </p:txBody>
                </p:sp>
              </p:grpSp>
              <p:grpSp>
                <p:nvGrpSpPr>
                  <p:cNvPr id="1329" name="Group 3667"/>
                  <p:cNvGrpSpPr>
                    <a:grpSpLocks/>
                  </p:cNvGrpSpPr>
                  <p:nvPr/>
                </p:nvGrpSpPr>
                <p:grpSpPr bwMode="auto">
                  <a:xfrm>
                    <a:off x="2252" y="2527"/>
                    <a:ext cx="123" cy="137"/>
                    <a:chOff x="2252" y="2527"/>
                    <a:chExt cx="123" cy="137"/>
                  </a:xfrm>
                  <a:grpFill/>
                </p:grpSpPr>
                <p:sp>
                  <p:nvSpPr>
                    <p:cNvPr id="1415" name="Freeform 3663"/>
                    <p:cNvSpPr>
                      <a:spLocks/>
                    </p:cNvSpPr>
                    <p:nvPr/>
                  </p:nvSpPr>
                  <p:spPr bwMode="auto">
                    <a:xfrm>
                      <a:off x="2252" y="2527"/>
                      <a:ext cx="123" cy="137"/>
                    </a:xfrm>
                    <a:custGeom>
                      <a:avLst/>
                      <a:gdLst>
                        <a:gd name="T0" fmla="*/ 62 w 247"/>
                        <a:gd name="T1" fmla="*/ 0 h 273"/>
                        <a:gd name="T2" fmla="*/ 0 w 247"/>
                        <a:gd name="T3" fmla="*/ 69 h 273"/>
                        <a:gd name="T4" fmla="*/ 0 w 247"/>
                        <a:gd name="T5" fmla="*/ 273 h 273"/>
                        <a:gd name="T6" fmla="*/ 186 w 247"/>
                        <a:gd name="T7" fmla="*/ 273 h 273"/>
                        <a:gd name="T8" fmla="*/ 247 w 247"/>
                        <a:gd name="T9" fmla="*/ 206 h 273"/>
                        <a:gd name="T10" fmla="*/ 247 w 247"/>
                        <a:gd name="T11" fmla="*/ 0 h 273"/>
                        <a:gd name="T12" fmla="*/ 62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2" y="0"/>
                          </a:moveTo>
                          <a:lnTo>
                            <a:pt x="0" y="69"/>
                          </a:lnTo>
                          <a:lnTo>
                            <a:pt x="0" y="273"/>
                          </a:lnTo>
                          <a:lnTo>
                            <a:pt x="186" y="273"/>
                          </a:lnTo>
                          <a:lnTo>
                            <a:pt x="247" y="206"/>
                          </a:lnTo>
                          <a:lnTo>
                            <a:pt x="247" y="0"/>
                          </a:lnTo>
                          <a:lnTo>
                            <a:pt x="62" y="0"/>
                          </a:lnTo>
                          <a:close/>
                        </a:path>
                      </a:pathLst>
                    </a:custGeom>
                    <a:grpFill/>
                    <a:ln w="9525">
                      <a:solidFill>
                        <a:schemeClr val="tx1"/>
                      </a:solidFill>
                      <a:prstDash val="solid"/>
                      <a:round/>
                      <a:headEnd/>
                      <a:tailEnd/>
                    </a:ln>
                  </p:spPr>
                  <p:txBody>
                    <a:bodyPr/>
                    <a:lstStyle/>
                    <a:p>
                      <a:endParaRPr lang="en-US"/>
                    </a:p>
                  </p:txBody>
                </p:sp>
                <p:sp>
                  <p:nvSpPr>
                    <p:cNvPr id="1416" name="Line 3664"/>
                    <p:cNvSpPr>
                      <a:spLocks noChangeShapeType="1"/>
                    </p:cNvSpPr>
                    <p:nvPr/>
                  </p:nvSpPr>
                  <p:spPr bwMode="auto">
                    <a:xfrm flipH="1">
                      <a:off x="2252" y="2562"/>
                      <a:ext cx="93" cy="1"/>
                    </a:xfrm>
                    <a:prstGeom prst="line">
                      <a:avLst/>
                    </a:prstGeom>
                    <a:grpFill/>
                    <a:ln w="9525">
                      <a:solidFill>
                        <a:schemeClr val="tx1"/>
                      </a:solidFill>
                      <a:round/>
                      <a:headEnd/>
                      <a:tailEnd/>
                    </a:ln>
                    <a:extLst/>
                  </p:spPr>
                  <p:txBody>
                    <a:bodyPr/>
                    <a:lstStyle/>
                    <a:p>
                      <a:endParaRPr lang="en-US"/>
                    </a:p>
                  </p:txBody>
                </p:sp>
                <p:sp>
                  <p:nvSpPr>
                    <p:cNvPr id="1417" name="Line 3665"/>
                    <p:cNvSpPr>
                      <a:spLocks noChangeShapeType="1"/>
                    </p:cNvSpPr>
                    <p:nvPr/>
                  </p:nvSpPr>
                  <p:spPr bwMode="auto">
                    <a:xfrm flipV="1">
                      <a:off x="2345" y="2527"/>
                      <a:ext cx="30" cy="35"/>
                    </a:xfrm>
                    <a:prstGeom prst="line">
                      <a:avLst/>
                    </a:prstGeom>
                    <a:grpFill/>
                    <a:ln w="9525">
                      <a:solidFill>
                        <a:schemeClr val="tx1"/>
                      </a:solidFill>
                      <a:round/>
                      <a:headEnd/>
                      <a:tailEnd/>
                    </a:ln>
                    <a:extLst/>
                  </p:spPr>
                  <p:txBody>
                    <a:bodyPr/>
                    <a:lstStyle/>
                    <a:p>
                      <a:endParaRPr lang="en-US"/>
                    </a:p>
                  </p:txBody>
                </p:sp>
                <p:sp>
                  <p:nvSpPr>
                    <p:cNvPr id="1418" name="Line 3666"/>
                    <p:cNvSpPr>
                      <a:spLocks noChangeShapeType="1"/>
                    </p:cNvSpPr>
                    <p:nvPr/>
                  </p:nvSpPr>
                  <p:spPr bwMode="auto">
                    <a:xfrm>
                      <a:off x="2345" y="2562"/>
                      <a:ext cx="1" cy="102"/>
                    </a:xfrm>
                    <a:prstGeom prst="line">
                      <a:avLst/>
                    </a:prstGeom>
                    <a:grpFill/>
                    <a:ln w="9525">
                      <a:solidFill>
                        <a:schemeClr val="tx1"/>
                      </a:solidFill>
                      <a:round/>
                      <a:headEnd/>
                      <a:tailEnd/>
                    </a:ln>
                    <a:extLst/>
                  </p:spPr>
                  <p:txBody>
                    <a:bodyPr/>
                    <a:lstStyle/>
                    <a:p>
                      <a:endParaRPr lang="en-US"/>
                    </a:p>
                  </p:txBody>
                </p:sp>
              </p:grpSp>
              <p:grpSp>
                <p:nvGrpSpPr>
                  <p:cNvPr id="1330" name="Group 3672"/>
                  <p:cNvGrpSpPr>
                    <a:grpSpLocks/>
                  </p:cNvGrpSpPr>
                  <p:nvPr/>
                </p:nvGrpSpPr>
                <p:grpSpPr bwMode="auto">
                  <a:xfrm>
                    <a:off x="2252" y="2426"/>
                    <a:ext cx="123" cy="137"/>
                    <a:chOff x="2252" y="2426"/>
                    <a:chExt cx="123" cy="137"/>
                  </a:xfrm>
                  <a:grpFill/>
                </p:grpSpPr>
                <p:sp>
                  <p:nvSpPr>
                    <p:cNvPr id="1411" name="Freeform 3668"/>
                    <p:cNvSpPr>
                      <a:spLocks/>
                    </p:cNvSpPr>
                    <p:nvPr/>
                  </p:nvSpPr>
                  <p:spPr bwMode="auto">
                    <a:xfrm>
                      <a:off x="2252" y="2426"/>
                      <a:ext cx="123" cy="137"/>
                    </a:xfrm>
                    <a:custGeom>
                      <a:avLst/>
                      <a:gdLst>
                        <a:gd name="T0" fmla="*/ 62 w 247"/>
                        <a:gd name="T1" fmla="*/ 0 h 273"/>
                        <a:gd name="T2" fmla="*/ 0 w 247"/>
                        <a:gd name="T3" fmla="*/ 69 h 273"/>
                        <a:gd name="T4" fmla="*/ 0 w 247"/>
                        <a:gd name="T5" fmla="*/ 273 h 273"/>
                        <a:gd name="T6" fmla="*/ 186 w 247"/>
                        <a:gd name="T7" fmla="*/ 273 h 273"/>
                        <a:gd name="T8" fmla="*/ 247 w 247"/>
                        <a:gd name="T9" fmla="*/ 206 h 273"/>
                        <a:gd name="T10" fmla="*/ 247 w 247"/>
                        <a:gd name="T11" fmla="*/ 0 h 273"/>
                        <a:gd name="T12" fmla="*/ 62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2" y="0"/>
                          </a:moveTo>
                          <a:lnTo>
                            <a:pt x="0" y="69"/>
                          </a:lnTo>
                          <a:lnTo>
                            <a:pt x="0" y="273"/>
                          </a:lnTo>
                          <a:lnTo>
                            <a:pt x="186" y="273"/>
                          </a:lnTo>
                          <a:lnTo>
                            <a:pt x="247" y="206"/>
                          </a:lnTo>
                          <a:lnTo>
                            <a:pt x="247" y="0"/>
                          </a:lnTo>
                          <a:lnTo>
                            <a:pt x="62" y="0"/>
                          </a:lnTo>
                          <a:close/>
                        </a:path>
                      </a:pathLst>
                    </a:custGeom>
                    <a:grpFill/>
                    <a:ln w="9525">
                      <a:solidFill>
                        <a:schemeClr val="tx1"/>
                      </a:solidFill>
                      <a:prstDash val="solid"/>
                      <a:round/>
                      <a:headEnd/>
                      <a:tailEnd/>
                    </a:ln>
                  </p:spPr>
                  <p:txBody>
                    <a:bodyPr/>
                    <a:lstStyle/>
                    <a:p>
                      <a:endParaRPr lang="en-US"/>
                    </a:p>
                  </p:txBody>
                </p:sp>
                <p:sp>
                  <p:nvSpPr>
                    <p:cNvPr id="1412" name="Line 3669"/>
                    <p:cNvSpPr>
                      <a:spLocks noChangeShapeType="1"/>
                    </p:cNvSpPr>
                    <p:nvPr/>
                  </p:nvSpPr>
                  <p:spPr bwMode="auto">
                    <a:xfrm flipH="1">
                      <a:off x="2252" y="2461"/>
                      <a:ext cx="93" cy="1"/>
                    </a:xfrm>
                    <a:prstGeom prst="line">
                      <a:avLst/>
                    </a:prstGeom>
                    <a:grpFill/>
                    <a:ln w="9525">
                      <a:solidFill>
                        <a:schemeClr val="tx1"/>
                      </a:solidFill>
                      <a:round/>
                      <a:headEnd/>
                      <a:tailEnd/>
                    </a:ln>
                    <a:extLst/>
                  </p:spPr>
                  <p:txBody>
                    <a:bodyPr/>
                    <a:lstStyle/>
                    <a:p>
                      <a:endParaRPr lang="en-US"/>
                    </a:p>
                  </p:txBody>
                </p:sp>
                <p:sp>
                  <p:nvSpPr>
                    <p:cNvPr id="1413" name="Line 3670"/>
                    <p:cNvSpPr>
                      <a:spLocks noChangeShapeType="1"/>
                    </p:cNvSpPr>
                    <p:nvPr/>
                  </p:nvSpPr>
                  <p:spPr bwMode="auto">
                    <a:xfrm flipV="1">
                      <a:off x="2345" y="2426"/>
                      <a:ext cx="30" cy="35"/>
                    </a:xfrm>
                    <a:prstGeom prst="line">
                      <a:avLst/>
                    </a:prstGeom>
                    <a:grpFill/>
                    <a:ln w="9525">
                      <a:solidFill>
                        <a:schemeClr val="tx1"/>
                      </a:solidFill>
                      <a:round/>
                      <a:headEnd/>
                      <a:tailEnd/>
                    </a:ln>
                    <a:extLst/>
                  </p:spPr>
                  <p:txBody>
                    <a:bodyPr/>
                    <a:lstStyle/>
                    <a:p>
                      <a:endParaRPr lang="en-US"/>
                    </a:p>
                  </p:txBody>
                </p:sp>
                <p:sp>
                  <p:nvSpPr>
                    <p:cNvPr id="1414" name="Line 3671"/>
                    <p:cNvSpPr>
                      <a:spLocks noChangeShapeType="1"/>
                    </p:cNvSpPr>
                    <p:nvPr/>
                  </p:nvSpPr>
                  <p:spPr bwMode="auto">
                    <a:xfrm>
                      <a:off x="2345" y="2461"/>
                      <a:ext cx="1" cy="102"/>
                    </a:xfrm>
                    <a:prstGeom prst="line">
                      <a:avLst/>
                    </a:prstGeom>
                    <a:grpFill/>
                    <a:ln w="9525">
                      <a:solidFill>
                        <a:schemeClr val="tx1"/>
                      </a:solidFill>
                      <a:round/>
                      <a:headEnd/>
                      <a:tailEnd/>
                    </a:ln>
                    <a:extLst/>
                  </p:spPr>
                  <p:txBody>
                    <a:bodyPr/>
                    <a:lstStyle/>
                    <a:p>
                      <a:endParaRPr lang="en-US"/>
                    </a:p>
                  </p:txBody>
                </p:sp>
              </p:grpSp>
              <p:grpSp>
                <p:nvGrpSpPr>
                  <p:cNvPr id="1331" name="Group 3677"/>
                  <p:cNvGrpSpPr>
                    <a:grpSpLocks/>
                  </p:cNvGrpSpPr>
                  <p:nvPr/>
                </p:nvGrpSpPr>
                <p:grpSpPr bwMode="auto">
                  <a:xfrm>
                    <a:off x="2252" y="2325"/>
                    <a:ext cx="123" cy="137"/>
                    <a:chOff x="2252" y="2325"/>
                    <a:chExt cx="123" cy="137"/>
                  </a:xfrm>
                  <a:grpFill/>
                </p:grpSpPr>
                <p:sp>
                  <p:nvSpPr>
                    <p:cNvPr id="1407" name="Freeform 3673"/>
                    <p:cNvSpPr>
                      <a:spLocks/>
                    </p:cNvSpPr>
                    <p:nvPr/>
                  </p:nvSpPr>
                  <p:spPr bwMode="auto">
                    <a:xfrm>
                      <a:off x="2252" y="2325"/>
                      <a:ext cx="123" cy="137"/>
                    </a:xfrm>
                    <a:custGeom>
                      <a:avLst/>
                      <a:gdLst>
                        <a:gd name="T0" fmla="*/ 62 w 247"/>
                        <a:gd name="T1" fmla="*/ 0 h 273"/>
                        <a:gd name="T2" fmla="*/ 0 w 247"/>
                        <a:gd name="T3" fmla="*/ 70 h 273"/>
                        <a:gd name="T4" fmla="*/ 0 w 247"/>
                        <a:gd name="T5" fmla="*/ 273 h 273"/>
                        <a:gd name="T6" fmla="*/ 186 w 247"/>
                        <a:gd name="T7" fmla="*/ 273 h 273"/>
                        <a:gd name="T8" fmla="*/ 247 w 247"/>
                        <a:gd name="T9" fmla="*/ 206 h 273"/>
                        <a:gd name="T10" fmla="*/ 247 w 247"/>
                        <a:gd name="T11" fmla="*/ 0 h 273"/>
                        <a:gd name="T12" fmla="*/ 62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2" y="0"/>
                          </a:moveTo>
                          <a:lnTo>
                            <a:pt x="0" y="70"/>
                          </a:lnTo>
                          <a:lnTo>
                            <a:pt x="0" y="273"/>
                          </a:lnTo>
                          <a:lnTo>
                            <a:pt x="186" y="273"/>
                          </a:lnTo>
                          <a:lnTo>
                            <a:pt x="247" y="206"/>
                          </a:lnTo>
                          <a:lnTo>
                            <a:pt x="247" y="0"/>
                          </a:lnTo>
                          <a:lnTo>
                            <a:pt x="62" y="0"/>
                          </a:lnTo>
                          <a:close/>
                        </a:path>
                      </a:pathLst>
                    </a:custGeom>
                    <a:grpFill/>
                    <a:ln w="9525">
                      <a:solidFill>
                        <a:schemeClr val="tx1"/>
                      </a:solidFill>
                      <a:prstDash val="solid"/>
                      <a:round/>
                      <a:headEnd/>
                      <a:tailEnd/>
                    </a:ln>
                  </p:spPr>
                  <p:txBody>
                    <a:bodyPr/>
                    <a:lstStyle/>
                    <a:p>
                      <a:endParaRPr lang="en-US"/>
                    </a:p>
                  </p:txBody>
                </p:sp>
                <p:sp>
                  <p:nvSpPr>
                    <p:cNvPr id="1408" name="Line 3674"/>
                    <p:cNvSpPr>
                      <a:spLocks noChangeShapeType="1"/>
                    </p:cNvSpPr>
                    <p:nvPr/>
                  </p:nvSpPr>
                  <p:spPr bwMode="auto">
                    <a:xfrm flipH="1">
                      <a:off x="2252" y="2360"/>
                      <a:ext cx="93" cy="1"/>
                    </a:xfrm>
                    <a:prstGeom prst="line">
                      <a:avLst/>
                    </a:prstGeom>
                    <a:grpFill/>
                    <a:ln w="9525">
                      <a:solidFill>
                        <a:schemeClr val="tx1"/>
                      </a:solidFill>
                      <a:round/>
                      <a:headEnd/>
                      <a:tailEnd/>
                    </a:ln>
                    <a:extLst/>
                  </p:spPr>
                  <p:txBody>
                    <a:bodyPr/>
                    <a:lstStyle/>
                    <a:p>
                      <a:endParaRPr lang="en-US"/>
                    </a:p>
                  </p:txBody>
                </p:sp>
                <p:sp>
                  <p:nvSpPr>
                    <p:cNvPr id="1409" name="Line 3675"/>
                    <p:cNvSpPr>
                      <a:spLocks noChangeShapeType="1"/>
                    </p:cNvSpPr>
                    <p:nvPr/>
                  </p:nvSpPr>
                  <p:spPr bwMode="auto">
                    <a:xfrm flipV="1">
                      <a:off x="2345" y="2325"/>
                      <a:ext cx="30" cy="35"/>
                    </a:xfrm>
                    <a:prstGeom prst="line">
                      <a:avLst/>
                    </a:prstGeom>
                    <a:grpFill/>
                    <a:ln w="9525">
                      <a:solidFill>
                        <a:schemeClr val="tx1"/>
                      </a:solidFill>
                      <a:round/>
                      <a:headEnd/>
                      <a:tailEnd/>
                    </a:ln>
                    <a:extLst/>
                  </p:spPr>
                  <p:txBody>
                    <a:bodyPr/>
                    <a:lstStyle/>
                    <a:p>
                      <a:endParaRPr lang="en-US"/>
                    </a:p>
                  </p:txBody>
                </p:sp>
                <p:sp>
                  <p:nvSpPr>
                    <p:cNvPr id="1410" name="Line 3676"/>
                    <p:cNvSpPr>
                      <a:spLocks noChangeShapeType="1"/>
                    </p:cNvSpPr>
                    <p:nvPr/>
                  </p:nvSpPr>
                  <p:spPr bwMode="auto">
                    <a:xfrm>
                      <a:off x="2345" y="2360"/>
                      <a:ext cx="1" cy="102"/>
                    </a:xfrm>
                    <a:prstGeom prst="line">
                      <a:avLst/>
                    </a:prstGeom>
                    <a:grpFill/>
                    <a:ln w="9525">
                      <a:solidFill>
                        <a:schemeClr val="tx1"/>
                      </a:solidFill>
                      <a:round/>
                      <a:headEnd/>
                      <a:tailEnd/>
                    </a:ln>
                    <a:extLst/>
                  </p:spPr>
                  <p:txBody>
                    <a:bodyPr/>
                    <a:lstStyle/>
                    <a:p>
                      <a:endParaRPr lang="en-US"/>
                    </a:p>
                  </p:txBody>
                </p:sp>
              </p:grpSp>
              <p:grpSp>
                <p:nvGrpSpPr>
                  <p:cNvPr id="1332" name="Group 3682"/>
                  <p:cNvGrpSpPr>
                    <a:grpSpLocks/>
                  </p:cNvGrpSpPr>
                  <p:nvPr/>
                </p:nvGrpSpPr>
                <p:grpSpPr bwMode="auto">
                  <a:xfrm>
                    <a:off x="2252" y="2224"/>
                    <a:ext cx="123" cy="137"/>
                    <a:chOff x="2252" y="2224"/>
                    <a:chExt cx="123" cy="137"/>
                  </a:xfrm>
                  <a:grpFill/>
                </p:grpSpPr>
                <p:sp>
                  <p:nvSpPr>
                    <p:cNvPr id="1403" name="Freeform 3678"/>
                    <p:cNvSpPr>
                      <a:spLocks/>
                    </p:cNvSpPr>
                    <p:nvPr/>
                  </p:nvSpPr>
                  <p:spPr bwMode="auto">
                    <a:xfrm>
                      <a:off x="2252" y="2224"/>
                      <a:ext cx="123" cy="137"/>
                    </a:xfrm>
                    <a:custGeom>
                      <a:avLst/>
                      <a:gdLst>
                        <a:gd name="T0" fmla="*/ 62 w 247"/>
                        <a:gd name="T1" fmla="*/ 0 h 273"/>
                        <a:gd name="T2" fmla="*/ 0 w 247"/>
                        <a:gd name="T3" fmla="*/ 70 h 273"/>
                        <a:gd name="T4" fmla="*/ 0 w 247"/>
                        <a:gd name="T5" fmla="*/ 273 h 273"/>
                        <a:gd name="T6" fmla="*/ 186 w 247"/>
                        <a:gd name="T7" fmla="*/ 273 h 273"/>
                        <a:gd name="T8" fmla="*/ 247 w 247"/>
                        <a:gd name="T9" fmla="*/ 206 h 273"/>
                        <a:gd name="T10" fmla="*/ 247 w 247"/>
                        <a:gd name="T11" fmla="*/ 0 h 273"/>
                        <a:gd name="T12" fmla="*/ 62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2" y="0"/>
                          </a:moveTo>
                          <a:lnTo>
                            <a:pt x="0" y="70"/>
                          </a:lnTo>
                          <a:lnTo>
                            <a:pt x="0" y="273"/>
                          </a:lnTo>
                          <a:lnTo>
                            <a:pt x="186" y="273"/>
                          </a:lnTo>
                          <a:lnTo>
                            <a:pt x="247" y="206"/>
                          </a:lnTo>
                          <a:lnTo>
                            <a:pt x="247" y="0"/>
                          </a:lnTo>
                          <a:lnTo>
                            <a:pt x="62" y="0"/>
                          </a:lnTo>
                          <a:close/>
                        </a:path>
                      </a:pathLst>
                    </a:custGeom>
                    <a:grpFill/>
                    <a:ln w="9525">
                      <a:solidFill>
                        <a:schemeClr val="tx1"/>
                      </a:solidFill>
                      <a:prstDash val="solid"/>
                      <a:round/>
                      <a:headEnd/>
                      <a:tailEnd/>
                    </a:ln>
                  </p:spPr>
                  <p:txBody>
                    <a:bodyPr/>
                    <a:lstStyle/>
                    <a:p>
                      <a:endParaRPr lang="en-US"/>
                    </a:p>
                  </p:txBody>
                </p:sp>
                <p:sp>
                  <p:nvSpPr>
                    <p:cNvPr id="1404" name="Line 3679"/>
                    <p:cNvSpPr>
                      <a:spLocks noChangeShapeType="1"/>
                    </p:cNvSpPr>
                    <p:nvPr/>
                  </p:nvSpPr>
                  <p:spPr bwMode="auto">
                    <a:xfrm flipH="1">
                      <a:off x="2252" y="2259"/>
                      <a:ext cx="93" cy="1"/>
                    </a:xfrm>
                    <a:prstGeom prst="line">
                      <a:avLst/>
                    </a:prstGeom>
                    <a:grpFill/>
                    <a:ln w="9525">
                      <a:solidFill>
                        <a:schemeClr val="tx1"/>
                      </a:solidFill>
                      <a:round/>
                      <a:headEnd/>
                      <a:tailEnd/>
                    </a:ln>
                    <a:extLst/>
                  </p:spPr>
                  <p:txBody>
                    <a:bodyPr/>
                    <a:lstStyle/>
                    <a:p>
                      <a:endParaRPr lang="en-US"/>
                    </a:p>
                  </p:txBody>
                </p:sp>
                <p:sp>
                  <p:nvSpPr>
                    <p:cNvPr id="1405" name="Line 3680"/>
                    <p:cNvSpPr>
                      <a:spLocks noChangeShapeType="1"/>
                    </p:cNvSpPr>
                    <p:nvPr/>
                  </p:nvSpPr>
                  <p:spPr bwMode="auto">
                    <a:xfrm flipV="1">
                      <a:off x="2345" y="2224"/>
                      <a:ext cx="30" cy="35"/>
                    </a:xfrm>
                    <a:prstGeom prst="line">
                      <a:avLst/>
                    </a:prstGeom>
                    <a:grpFill/>
                    <a:ln w="9525">
                      <a:solidFill>
                        <a:schemeClr val="tx1"/>
                      </a:solidFill>
                      <a:round/>
                      <a:headEnd/>
                      <a:tailEnd/>
                    </a:ln>
                    <a:extLst/>
                  </p:spPr>
                  <p:txBody>
                    <a:bodyPr/>
                    <a:lstStyle/>
                    <a:p>
                      <a:endParaRPr lang="en-US"/>
                    </a:p>
                  </p:txBody>
                </p:sp>
                <p:sp>
                  <p:nvSpPr>
                    <p:cNvPr id="1406" name="Line 3681"/>
                    <p:cNvSpPr>
                      <a:spLocks noChangeShapeType="1"/>
                    </p:cNvSpPr>
                    <p:nvPr/>
                  </p:nvSpPr>
                  <p:spPr bwMode="auto">
                    <a:xfrm>
                      <a:off x="2345" y="2259"/>
                      <a:ext cx="1" cy="102"/>
                    </a:xfrm>
                    <a:prstGeom prst="line">
                      <a:avLst/>
                    </a:prstGeom>
                    <a:grpFill/>
                    <a:ln w="9525">
                      <a:solidFill>
                        <a:schemeClr val="tx1"/>
                      </a:solidFill>
                      <a:round/>
                      <a:headEnd/>
                      <a:tailEnd/>
                    </a:ln>
                    <a:extLst/>
                  </p:spPr>
                  <p:txBody>
                    <a:bodyPr/>
                    <a:lstStyle/>
                    <a:p>
                      <a:endParaRPr lang="en-US"/>
                    </a:p>
                  </p:txBody>
                </p:sp>
              </p:grpSp>
              <p:grpSp>
                <p:nvGrpSpPr>
                  <p:cNvPr id="1333" name="Group 3687"/>
                  <p:cNvGrpSpPr>
                    <a:grpSpLocks/>
                  </p:cNvGrpSpPr>
                  <p:nvPr/>
                </p:nvGrpSpPr>
                <p:grpSpPr bwMode="auto">
                  <a:xfrm>
                    <a:off x="2252" y="2123"/>
                    <a:ext cx="123" cy="137"/>
                    <a:chOff x="2252" y="2123"/>
                    <a:chExt cx="123" cy="137"/>
                  </a:xfrm>
                  <a:grpFill/>
                </p:grpSpPr>
                <p:sp>
                  <p:nvSpPr>
                    <p:cNvPr id="1399" name="Freeform 3683"/>
                    <p:cNvSpPr>
                      <a:spLocks/>
                    </p:cNvSpPr>
                    <p:nvPr/>
                  </p:nvSpPr>
                  <p:spPr bwMode="auto">
                    <a:xfrm>
                      <a:off x="2252" y="2123"/>
                      <a:ext cx="123" cy="137"/>
                    </a:xfrm>
                    <a:custGeom>
                      <a:avLst/>
                      <a:gdLst>
                        <a:gd name="T0" fmla="*/ 62 w 247"/>
                        <a:gd name="T1" fmla="*/ 0 h 272"/>
                        <a:gd name="T2" fmla="*/ 0 w 247"/>
                        <a:gd name="T3" fmla="*/ 69 h 272"/>
                        <a:gd name="T4" fmla="*/ 0 w 247"/>
                        <a:gd name="T5" fmla="*/ 272 h 272"/>
                        <a:gd name="T6" fmla="*/ 186 w 247"/>
                        <a:gd name="T7" fmla="*/ 272 h 272"/>
                        <a:gd name="T8" fmla="*/ 247 w 247"/>
                        <a:gd name="T9" fmla="*/ 205 h 272"/>
                        <a:gd name="T10" fmla="*/ 247 w 247"/>
                        <a:gd name="T11" fmla="*/ 0 h 272"/>
                        <a:gd name="T12" fmla="*/ 62 w 247"/>
                        <a:gd name="T13" fmla="*/ 0 h 272"/>
                      </a:gdLst>
                      <a:ahLst/>
                      <a:cxnLst>
                        <a:cxn ang="0">
                          <a:pos x="T0" y="T1"/>
                        </a:cxn>
                        <a:cxn ang="0">
                          <a:pos x="T2" y="T3"/>
                        </a:cxn>
                        <a:cxn ang="0">
                          <a:pos x="T4" y="T5"/>
                        </a:cxn>
                        <a:cxn ang="0">
                          <a:pos x="T6" y="T7"/>
                        </a:cxn>
                        <a:cxn ang="0">
                          <a:pos x="T8" y="T9"/>
                        </a:cxn>
                        <a:cxn ang="0">
                          <a:pos x="T10" y="T11"/>
                        </a:cxn>
                        <a:cxn ang="0">
                          <a:pos x="T12" y="T13"/>
                        </a:cxn>
                      </a:cxnLst>
                      <a:rect l="0" t="0" r="r" b="b"/>
                      <a:pathLst>
                        <a:path w="247" h="272">
                          <a:moveTo>
                            <a:pt x="62" y="0"/>
                          </a:moveTo>
                          <a:lnTo>
                            <a:pt x="0" y="69"/>
                          </a:lnTo>
                          <a:lnTo>
                            <a:pt x="0" y="272"/>
                          </a:lnTo>
                          <a:lnTo>
                            <a:pt x="186" y="272"/>
                          </a:lnTo>
                          <a:lnTo>
                            <a:pt x="247" y="205"/>
                          </a:lnTo>
                          <a:lnTo>
                            <a:pt x="247" y="0"/>
                          </a:lnTo>
                          <a:lnTo>
                            <a:pt x="62" y="0"/>
                          </a:lnTo>
                          <a:close/>
                        </a:path>
                      </a:pathLst>
                    </a:custGeom>
                    <a:grpFill/>
                    <a:ln w="9525">
                      <a:solidFill>
                        <a:schemeClr val="tx1"/>
                      </a:solidFill>
                      <a:prstDash val="solid"/>
                      <a:round/>
                      <a:headEnd/>
                      <a:tailEnd/>
                    </a:ln>
                  </p:spPr>
                  <p:txBody>
                    <a:bodyPr/>
                    <a:lstStyle/>
                    <a:p>
                      <a:endParaRPr lang="en-US"/>
                    </a:p>
                  </p:txBody>
                </p:sp>
                <p:sp>
                  <p:nvSpPr>
                    <p:cNvPr id="1400" name="Line 3684"/>
                    <p:cNvSpPr>
                      <a:spLocks noChangeShapeType="1"/>
                    </p:cNvSpPr>
                    <p:nvPr/>
                  </p:nvSpPr>
                  <p:spPr bwMode="auto">
                    <a:xfrm flipH="1">
                      <a:off x="2252" y="2158"/>
                      <a:ext cx="93" cy="1"/>
                    </a:xfrm>
                    <a:prstGeom prst="line">
                      <a:avLst/>
                    </a:prstGeom>
                    <a:grpFill/>
                    <a:ln w="9525">
                      <a:solidFill>
                        <a:schemeClr val="tx1"/>
                      </a:solidFill>
                      <a:round/>
                      <a:headEnd/>
                      <a:tailEnd/>
                    </a:ln>
                    <a:extLst/>
                  </p:spPr>
                  <p:txBody>
                    <a:bodyPr/>
                    <a:lstStyle/>
                    <a:p>
                      <a:endParaRPr lang="en-US"/>
                    </a:p>
                  </p:txBody>
                </p:sp>
                <p:sp>
                  <p:nvSpPr>
                    <p:cNvPr id="1401" name="Line 3685"/>
                    <p:cNvSpPr>
                      <a:spLocks noChangeShapeType="1"/>
                    </p:cNvSpPr>
                    <p:nvPr/>
                  </p:nvSpPr>
                  <p:spPr bwMode="auto">
                    <a:xfrm flipV="1">
                      <a:off x="2345" y="2123"/>
                      <a:ext cx="30" cy="35"/>
                    </a:xfrm>
                    <a:prstGeom prst="line">
                      <a:avLst/>
                    </a:prstGeom>
                    <a:grpFill/>
                    <a:ln w="9525">
                      <a:solidFill>
                        <a:schemeClr val="tx1"/>
                      </a:solidFill>
                      <a:round/>
                      <a:headEnd/>
                      <a:tailEnd/>
                    </a:ln>
                    <a:extLst/>
                  </p:spPr>
                  <p:txBody>
                    <a:bodyPr/>
                    <a:lstStyle/>
                    <a:p>
                      <a:endParaRPr lang="en-US"/>
                    </a:p>
                  </p:txBody>
                </p:sp>
                <p:sp>
                  <p:nvSpPr>
                    <p:cNvPr id="1402" name="Line 3686"/>
                    <p:cNvSpPr>
                      <a:spLocks noChangeShapeType="1"/>
                    </p:cNvSpPr>
                    <p:nvPr/>
                  </p:nvSpPr>
                  <p:spPr bwMode="auto">
                    <a:xfrm>
                      <a:off x="2345" y="2158"/>
                      <a:ext cx="1" cy="102"/>
                    </a:xfrm>
                    <a:prstGeom prst="line">
                      <a:avLst/>
                    </a:prstGeom>
                    <a:grpFill/>
                    <a:ln w="9525">
                      <a:solidFill>
                        <a:schemeClr val="tx1"/>
                      </a:solidFill>
                      <a:round/>
                      <a:headEnd/>
                      <a:tailEnd/>
                    </a:ln>
                    <a:extLst/>
                  </p:spPr>
                  <p:txBody>
                    <a:bodyPr/>
                    <a:lstStyle/>
                    <a:p>
                      <a:endParaRPr lang="en-US"/>
                    </a:p>
                  </p:txBody>
                </p:sp>
              </p:grpSp>
              <p:grpSp>
                <p:nvGrpSpPr>
                  <p:cNvPr id="1334" name="Group 3692"/>
                  <p:cNvGrpSpPr>
                    <a:grpSpLocks/>
                  </p:cNvGrpSpPr>
                  <p:nvPr/>
                </p:nvGrpSpPr>
                <p:grpSpPr bwMode="auto">
                  <a:xfrm>
                    <a:off x="2252" y="2022"/>
                    <a:ext cx="123" cy="137"/>
                    <a:chOff x="2252" y="2022"/>
                    <a:chExt cx="123" cy="137"/>
                  </a:xfrm>
                  <a:grpFill/>
                </p:grpSpPr>
                <p:sp>
                  <p:nvSpPr>
                    <p:cNvPr id="1395" name="Freeform 3688"/>
                    <p:cNvSpPr>
                      <a:spLocks/>
                    </p:cNvSpPr>
                    <p:nvPr/>
                  </p:nvSpPr>
                  <p:spPr bwMode="auto">
                    <a:xfrm>
                      <a:off x="2252" y="2022"/>
                      <a:ext cx="123" cy="137"/>
                    </a:xfrm>
                    <a:custGeom>
                      <a:avLst/>
                      <a:gdLst>
                        <a:gd name="T0" fmla="*/ 62 w 247"/>
                        <a:gd name="T1" fmla="*/ 0 h 273"/>
                        <a:gd name="T2" fmla="*/ 0 w 247"/>
                        <a:gd name="T3" fmla="*/ 69 h 273"/>
                        <a:gd name="T4" fmla="*/ 0 w 247"/>
                        <a:gd name="T5" fmla="*/ 273 h 273"/>
                        <a:gd name="T6" fmla="*/ 186 w 247"/>
                        <a:gd name="T7" fmla="*/ 273 h 273"/>
                        <a:gd name="T8" fmla="*/ 247 w 247"/>
                        <a:gd name="T9" fmla="*/ 205 h 273"/>
                        <a:gd name="T10" fmla="*/ 247 w 247"/>
                        <a:gd name="T11" fmla="*/ 0 h 273"/>
                        <a:gd name="T12" fmla="*/ 62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2" y="0"/>
                          </a:moveTo>
                          <a:lnTo>
                            <a:pt x="0" y="69"/>
                          </a:lnTo>
                          <a:lnTo>
                            <a:pt x="0" y="273"/>
                          </a:lnTo>
                          <a:lnTo>
                            <a:pt x="186" y="273"/>
                          </a:lnTo>
                          <a:lnTo>
                            <a:pt x="247" y="205"/>
                          </a:lnTo>
                          <a:lnTo>
                            <a:pt x="247" y="0"/>
                          </a:lnTo>
                          <a:lnTo>
                            <a:pt x="62" y="0"/>
                          </a:lnTo>
                          <a:close/>
                        </a:path>
                      </a:pathLst>
                    </a:custGeom>
                    <a:grpFill/>
                    <a:ln w="9525">
                      <a:solidFill>
                        <a:schemeClr val="tx1"/>
                      </a:solidFill>
                      <a:prstDash val="solid"/>
                      <a:round/>
                      <a:headEnd/>
                      <a:tailEnd/>
                    </a:ln>
                  </p:spPr>
                  <p:txBody>
                    <a:bodyPr/>
                    <a:lstStyle/>
                    <a:p>
                      <a:endParaRPr lang="en-US"/>
                    </a:p>
                  </p:txBody>
                </p:sp>
                <p:sp>
                  <p:nvSpPr>
                    <p:cNvPr id="1396" name="Line 3689"/>
                    <p:cNvSpPr>
                      <a:spLocks noChangeShapeType="1"/>
                    </p:cNvSpPr>
                    <p:nvPr/>
                  </p:nvSpPr>
                  <p:spPr bwMode="auto">
                    <a:xfrm flipH="1">
                      <a:off x="2252" y="2057"/>
                      <a:ext cx="93" cy="1"/>
                    </a:xfrm>
                    <a:prstGeom prst="line">
                      <a:avLst/>
                    </a:prstGeom>
                    <a:grpFill/>
                    <a:ln w="9525">
                      <a:solidFill>
                        <a:schemeClr val="tx1"/>
                      </a:solidFill>
                      <a:round/>
                      <a:headEnd/>
                      <a:tailEnd/>
                    </a:ln>
                    <a:extLst/>
                  </p:spPr>
                  <p:txBody>
                    <a:bodyPr/>
                    <a:lstStyle/>
                    <a:p>
                      <a:endParaRPr lang="en-US"/>
                    </a:p>
                  </p:txBody>
                </p:sp>
                <p:sp>
                  <p:nvSpPr>
                    <p:cNvPr id="1397" name="Line 3690"/>
                    <p:cNvSpPr>
                      <a:spLocks noChangeShapeType="1"/>
                    </p:cNvSpPr>
                    <p:nvPr/>
                  </p:nvSpPr>
                  <p:spPr bwMode="auto">
                    <a:xfrm flipV="1">
                      <a:off x="2345" y="2022"/>
                      <a:ext cx="30" cy="35"/>
                    </a:xfrm>
                    <a:prstGeom prst="line">
                      <a:avLst/>
                    </a:prstGeom>
                    <a:grpFill/>
                    <a:ln w="9525">
                      <a:solidFill>
                        <a:schemeClr val="tx1"/>
                      </a:solidFill>
                      <a:round/>
                      <a:headEnd/>
                      <a:tailEnd/>
                    </a:ln>
                    <a:extLst/>
                  </p:spPr>
                  <p:txBody>
                    <a:bodyPr/>
                    <a:lstStyle/>
                    <a:p>
                      <a:endParaRPr lang="en-US"/>
                    </a:p>
                  </p:txBody>
                </p:sp>
                <p:sp>
                  <p:nvSpPr>
                    <p:cNvPr id="1398" name="Line 3691"/>
                    <p:cNvSpPr>
                      <a:spLocks noChangeShapeType="1"/>
                    </p:cNvSpPr>
                    <p:nvPr/>
                  </p:nvSpPr>
                  <p:spPr bwMode="auto">
                    <a:xfrm>
                      <a:off x="2345" y="2057"/>
                      <a:ext cx="1" cy="102"/>
                    </a:xfrm>
                    <a:prstGeom prst="line">
                      <a:avLst/>
                    </a:prstGeom>
                    <a:grpFill/>
                    <a:ln w="9525">
                      <a:solidFill>
                        <a:schemeClr val="tx1"/>
                      </a:solidFill>
                      <a:round/>
                      <a:headEnd/>
                      <a:tailEnd/>
                    </a:ln>
                    <a:extLst/>
                  </p:spPr>
                  <p:txBody>
                    <a:bodyPr/>
                    <a:lstStyle/>
                    <a:p>
                      <a:endParaRPr lang="en-US"/>
                    </a:p>
                  </p:txBody>
                </p:sp>
              </p:grpSp>
              <p:grpSp>
                <p:nvGrpSpPr>
                  <p:cNvPr id="1335" name="Group 3697"/>
                  <p:cNvGrpSpPr>
                    <a:grpSpLocks/>
                  </p:cNvGrpSpPr>
                  <p:nvPr/>
                </p:nvGrpSpPr>
                <p:grpSpPr bwMode="auto">
                  <a:xfrm>
                    <a:off x="2347" y="2729"/>
                    <a:ext cx="124" cy="136"/>
                    <a:chOff x="2347" y="2729"/>
                    <a:chExt cx="124" cy="136"/>
                  </a:xfrm>
                  <a:grpFill/>
                </p:grpSpPr>
                <p:sp>
                  <p:nvSpPr>
                    <p:cNvPr id="1391" name="Freeform 3693"/>
                    <p:cNvSpPr>
                      <a:spLocks/>
                    </p:cNvSpPr>
                    <p:nvPr/>
                  </p:nvSpPr>
                  <p:spPr bwMode="auto">
                    <a:xfrm>
                      <a:off x="2347" y="2729"/>
                      <a:ext cx="124" cy="136"/>
                    </a:xfrm>
                    <a:custGeom>
                      <a:avLst/>
                      <a:gdLst>
                        <a:gd name="T0" fmla="*/ 62 w 246"/>
                        <a:gd name="T1" fmla="*/ 0 h 273"/>
                        <a:gd name="T2" fmla="*/ 0 w 246"/>
                        <a:gd name="T3" fmla="*/ 69 h 273"/>
                        <a:gd name="T4" fmla="*/ 0 w 246"/>
                        <a:gd name="T5" fmla="*/ 273 h 273"/>
                        <a:gd name="T6" fmla="*/ 186 w 246"/>
                        <a:gd name="T7" fmla="*/ 273 h 273"/>
                        <a:gd name="T8" fmla="*/ 246 w 246"/>
                        <a:gd name="T9" fmla="*/ 206 h 273"/>
                        <a:gd name="T10" fmla="*/ 246 w 246"/>
                        <a:gd name="T11" fmla="*/ 0 h 273"/>
                        <a:gd name="T12" fmla="*/ 62 w 246"/>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6" h="273">
                          <a:moveTo>
                            <a:pt x="62" y="0"/>
                          </a:moveTo>
                          <a:lnTo>
                            <a:pt x="0" y="69"/>
                          </a:lnTo>
                          <a:lnTo>
                            <a:pt x="0" y="273"/>
                          </a:lnTo>
                          <a:lnTo>
                            <a:pt x="186" y="273"/>
                          </a:lnTo>
                          <a:lnTo>
                            <a:pt x="246" y="206"/>
                          </a:lnTo>
                          <a:lnTo>
                            <a:pt x="246" y="0"/>
                          </a:lnTo>
                          <a:lnTo>
                            <a:pt x="62" y="0"/>
                          </a:lnTo>
                          <a:close/>
                        </a:path>
                      </a:pathLst>
                    </a:custGeom>
                    <a:grpFill/>
                    <a:ln w="9525">
                      <a:solidFill>
                        <a:schemeClr val="tx1"/>
                      </a:solidFill>
                      <a:prstDash val="solid"/>
                      <a:round/>
                      <a:headEnd/>
                      <a:tailEnd/>
                    </a:ln>
                  </p:spPr>
                  <p:txBody>
                    <a:bodyPr/>
                    <a:lstStyle/>
                    <a:p>
                      <a:endParaRPr lang="en-US"/>
                    </a:p>
                  </p:txBody>
                </p:sp>
                <p:sp>
                  <p:nvSpPr>
                    <p:cNvPr id="1392" name="Line 3694"/>
                    <p:cNvSpPr>
                      <a:spLocks noChangeShapeType="1"/>
                    </p:cNvSpPr>
                    <p:nvPr/>
                  </p:nvSpPr>
                  <p:spPr bwMode="auto">
                    <a:xfrm flipH="1">
                      <a:off x="2347" y="2764"/>
                      <a:ext cx="93" cy="1"/>
                    </a:xfrm>
                    <a:prstGeom prst="line">
                      <a:avLst/>
                    </a:prstGeom>
                    <a:grpFill/>
                    <a:ln w="9525">
                      <a:solidFill>
                        <a:schemeClr val="tx1"/>
                      </a:solidFill>
                      <a:round/>
                      <a:headEnd/>
                      <a:tailEnd/>
                    </a:ln>
                    <a:extLst/>
                  </p:spPr>
                  <p:txBody>
                    <a:bodyPr/>
                    <a:lstStyle/>
                    <a:p>
                      <a:endParaRPr lang="en-US"/>
                    </a:p>
                  </p:txBody>
                </p:sp>
                <p:sp>
                  <p:nvSpPr>
                    <p:cNvPr id="1393" name="Line 3695"/>
                    <p:cNvSpPr>
                      <a:spLocks noChangeShapeType="1"/>
                    </p:cNvSpPr>
                    <p:nvPr/>
                  </p:nvSpPr>
                  <p:spPr bwMode="auto">
                    <a:xfrm flipV="1">
                      <a:off x="2440" y="2729"/>
                      <a:ext cx="31" cy="35"/>
                    </a:xfrm>
                    <a:prstGeom prst="line">
                      <a:avLst/>
                    </a:prstGeom>
                    <a:grpFill/>
                    <a:ln w="9525">
                      <a:solidFill>
                        <a:schemeClr val="tx1"/>
                      </a:solidFill>
                      <a:round/>
                      <a:headEnd/>
                      <a:tailEnd/>
                    </a:ln>
                    <a:extLst/>
                  </p:spPr>
                  <p:txBody>
                    <a:bodyPr/>
                    <a:lstStyle/>
                    <a:p>
                      <a:endParaRPr lang="en-US"/>
                    </a:p>
                  </p:txBody>
                </p:sp>
                <p:sp>
                  <p:nvSpPr>
                    <p:cNvPr id="1394" name="Line 3696"/>
                    <p:cNvSpPr>
                      <a:spLocks noChangeShapeType="1"/>
                    </p:cNvSpPr>
                    <p:nvPr/>
                  </p:nvSpPr>
                  <p:spPr bwMode="auto">
                    <a:xfrm>
                      <a:off x="2440" y="2764"/>
                      <a:ext cx="1" cy="101"/>
                    </a:xfrm>
                    <a:prstGeom prst="line">
                      <a:avLst/>
                    </a:prstGeom>
                    <a:grpFill/>
                    <a:ln w="9525">
                      <a:solidFill>
                        <a:schemeClr val="tx1"/>
                      </a:solidFill>
                      <a:round/>
                      <a:headEnd/>
                      <a:tailEnd/>
                    </a:ln>
                    <a:extLst/>
                  </p:spPr>
                  <p:txBody>
                    <a:bodyPr/>
                    <a:lstStyle/>
                    <a:p>
                      <a:endParaRPr lang="en-US"/>
                    </a:p>
                  </p:txBody>
                </p:sp>
              </p:grpSp>
              <p:grpSp>
                <p:nvGrpSpPr>
                  <p:cNvPr id="1336" name="Group 3702"/>
                  <p:cNvGrpSpPr>
                    <a:grpSpLocks/>
                  </p:cNvGrpSpPr>
                  <p:nvPr/>
                </p:nvGrpSpPr>
                <p:grpSpPr bwMode="auto">
                  <a:xfrm>
                    <a:off x="2347" y="2628"/>
                    <a:ext cx="124" cy="137"/>
                    <a:chOff x="2347" y="2628"/>
                    <a:chExt cx="124" cy="137"/>
                  </a:xfrm>
                  <a:grpFill/>
                </p:grpSpPr>
                <p:sp>
                  <p:nvSpPr>
                    <p:cNvPr id="1387" name="Freeform 3698"/>
                    <p:cNvSpPr>
                      <a:spLocks/>
                    </p:cNvSpPr>
                    <p:nvPr/>
                  </p:nvSpPr>
                  <p:spPr bwMode="auto">
                    <a:xfrm>
                      <a:off x="2347" y="2628"/>
                      <a:ext cx="124" cy="137"/>
                    </a:xfrm>
                    <a:custGeom>
                      <a:avLst/>
                      <a:gdLst>
                        <a:gd name="T0" fmla="*/ 62 w 246"/>
                        <a:gd name="T1" fmla="*/ 0 h 273"/>
                        <a:gd name="T2" fmla="*/ 0 w 246"/>
                        <a:gd name="T3" fmla="*/ 69 h 273"/>
                        <a:gd name="T4" fmla="*/ 0 w 246"/>
                        <a:gd name="T5" fmla="*/ 273 h 273"/>
                        <a:gd name="T6" fmla="*/ 186 w 246"/>
                        <a:gd name="T7" fmla="*/ 273 h 273"/>
                        <a:gd name="T8" fmla="*/ 246 w 246"/>
                        <a:gd name="T9" fmla="*/ 206 h 273"/>
                        <a:gd name="T10" fmla="*/ 246 w 246"/>
                        <a:gd name="T11" fmla="*/ 0 h 273"/>
                        <a:gd name="T12" fmla="*/ 62 w 246"/>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6" h="273">
                          <a:moveTo>
                            <a:pt x="62" y="0"/>
                          </a:moveTo>
                          <a:lnTo>
                            <a:pt x="0" y="69"/>
                          </a:lnTo>
                          <a:lnTo>
                            <a:pt x="0" y="273"/>
                          </a:lnTo>
                          <a:lnTo>
                            <a:pt x="186" y="273"/>
                          </a:lnTo>
                          <a:lnTo>
                            <a:pt x="246" y="206"/>
                          </a:lnTo>
                          <a:lnTo>
                            <a:pt x="246" y="0"/>
                          </a:lnTo>
                          <a:lnTo>
                            <a:pt x="62" y="0"/>
                          </a:lnTo>
                          <a:close/>
                        </a:path>
                      </a:pathLst>
                    </a:custGeom>
                    <a:grpFill/>
                    <a:ln w="9525">
                      <a:solidFill>
                        <a:schemeClr val="tx1"/>
                      </a:solidFill>
                      <a:prstDash val="solid"/>
                      <a:round/>
                      <a:headEnd/>
                      <a:tailEnd/>
                    </a:ln>
                  </p:spPr>
                  <p:txBody>
                    <a:bodyPr/>
                    <a:lstStyle/>
                    <a:p>
                      <a:endParaRPr lang="en-US"/>
                    </a:p>
                  </p:txBody>
                </p:sp>
                <p:sp>
                  <p:nvSpPr>
                    <p:cNvPr id="1388" name="Line 3699"/>
                    <p:cNvSpPr>
                      <a:spLocks noChangeShapeType="1"/>
                    </p:cNvSpPr>
                    <p:nvPr/>
                  </p:nvSpPr>
                  <p:spPr bwMode="auto">
                    <a:xfrm flipH="1">
                      <a:off x="2347" y="2663"/>
                      <a:ext cx="93" cy="1"/>
                    </a:xfrm>
                    <a:prstGeom prst="line">
                      <a:avLst/>
                    </a:prstGeom>
                    <a:grpFill/>
                    <a:ln w="9525">
                      <a:solidFill>
                        <a:schemeClr val="tx1"/>
                      </a:solidFill>
                      <a:round/>
                      <a:headEnd/>
                      <a:tailEnd/>
                    </a:ln>
                    <a:extLst/>
                  </p:spPr>
                  <p:txBody>
                    <a:bodyPr/>
                    <a:lstStyle/>
                    <a:p>
                      <a:endParaRPr lang="en-US"/>
                    </a:p>
                  </p:txBody>
                </p:sp>
                <p:sp>
                  <p:nvSpPr>
                    <p:cNvPr id="1389" name="Line 3700"/>
                    <p:cNvSpPr>
                      <a:spLocks noChangeShapeType="1"/>
                    </p:cNvSpPr>
                    <p:nvPr/>
                  </p:nvSpPr>
                  <p:spPr bwMode="auto">
                    <a:xfrm flipV="1">
                      <a:off x="2440" y="2628"/>
                      <a:ext cx="31" cy="35"/>
                    </a:xfrm>
                    <a:prstGeom prst="line">
                      <a:avLst/>
                    </a:prstGeom>
                    <a:grpFill/>
                    <a:ln w="9525">
                      <a:solidFill>
                        <a:schemeClr val="tx1"/>
                      </a:solidFill>
                      <a:round/>
                      <a:headEnd/>
                      <a:tailEnd/>
                    </a:ln>
                    <a:extLst/>
                  </p:spPr>
                  <p:txBody>
                    <a:bodyPr/>
                    <a:lstStyle/>
                    <a:p>
                      <a:endParaRPr lang="en-US"/>
                    </a:p>
                  </p:txBody>
                </p:sp>
                <p:sp>
                  <p:nvSpPr>
                    <p:cNvPr id="1390" name="Line 3701"/>
                    <p:cNvSpPr>
                      <a:spLocks noChangeShapeType="1"/>
                    </p:cNvSpPr>
                    <p:nvPr/>
                  </p:nvSpPr>
                  <p:spPr bwMode="auto">
                    <a:xfrm>
                      <a:off x="2440" y="2663"/>
                      <a:ext cx="1" cy="102"/>
                    </a:xfrm>
                    <a:prstGeom prst="line">
                      <a:avLst/>
                    </a:prstGeom>
                    <a:grpFill/>
                    <a:ln w="9525">
                      <a:solidFill>
                        <a:schemeClr val="tx1"/>
                      </a:solidFill>
                      <a:round/>
                      <a:headEnd/>
                      <a:tailEnd/>
                    </a:ln>
                    <a:extLst/>
                  </p:spPr>
                  <p:txBody>
                    <a:bodyPr/>
                    <a:lstStyle/>
                    <a:p>
                      <a:endParaRPr lang="en-US"/>
                    </a:p>
                  </p:txBody>
                </p:sp>
              </p:grpSp>
              <p:grpSp>
                <p:nvGrpSpPr>
                  <p:cNvPr id="1337" name="Group 3707"/>
                  <p:cNvGrpSpPr>
                    <a:grpSpLocks/>
                  </p:cNvGrpSpPr>
                  <p:nvPr/>
                </p:nvGrpSpPr>
                <p:grpSpPr bwMode="auto">
                  <a:xfrm>
                    <a:off x="2347" y="2527"/>
                    <a:ext cx="124" cy="137"/>
                    <a:chOff x="2347" y="2527"/>
                    <a:chExt cx="124" cy="137"/>
                  </a:xfrm>
                  <a:grpFill/>
                </p:grpSpPr>
                <p:sp>
                  <p:nvSpPr>
                    <p:cNvPr id="1383" name="Freeform 3703"/>
                    <p:cNvSpPr>
                      <a:spLocks/>
                    </p:cNvSpPr>
                    <p:nvPr/>
                  </p:nvSpPr>
                  <p:spPr bwMode="auto">
                    <a:xfrm>
                      <a:off x="2347" y="2527"/>
                      <a:ext cx="124" cy="137"/>
                    </a:xfrm>
                    <a:custGeom>
                      <a:avLst/>
                      <a:gdLst>
                        <a:gd name="T0" fmla="*/ 62 w 246"/>
                        <a:gd name="T1" fmla="*/ 0 h 273"/>
                        <a:gd name="T2" fmla="*/ 0 w 246"/>
                        <a:gd name="T3" fmla="*/ 69 h 273"/>
                        <a:gd name="T4" fmla="*/ 0 w 246"/>
                        <a:gd name="T5" fmla="*/ 273 h 273"/>
                        <a:gd name="T6" fmla="*/ 186 w 246"/>
                        <a:gd name="T7" fmla="*/ 273 h 273"/>
                        <a:gd name="T8" fmla="*/ 246 w 246"/>
                        <a:gd name="T9" fmla="*/ 206 h 273"/>
                        <a:gd name="T10" fmla="*/ 246 w 246"/>
                        <a:gd name="T11" fmla="*/ 0 h 273"/>
                        <a:gd name="T12" fmla="*/ 62 w 246"/>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6" h="273">
                          <a:moveTo>
                            <a:pt x="62" y="0"/>
                          </a:moveTo>
                          <a:lnTo>
                            <a:pt x="0" y="69"/>
                          </a:lnTo>
                          <a:lnTo>
                            <a:pt x="0" y="273"/>
                          </a:lnTo>
                          <a:lnTo>
                            <a:pt x="186" y="273"/>
                          </a:lnTo>
                          <a:lnTo>
                            <a:pt x="246" y="206"/>
                          </a:lnTo>
                          <a:lnTo>
                            <a:pt x="246" y="0"/>
                          </a:lnTo>
                          <a:lnTo>
                            <a:pt x="62" y="0"/>
                          </a:lnTo>
                          <a:close/>
                        </a:path>
                      </a:pathLst>
                    </a:custGeom>
                    <a:grpFill/>
                    <a:ln w="9525">
                      <a:solidFill>
                        <a:schemeClr val="tx1"/>
                      </a:solidFill>
                      <a:prstDash val="solid"/>
                      <a:round/>
                      <a:headEnd/>
                      <a:tailEnd/>
                    </a:ln>
                  </p:spPr>
                  <p:txBody>
                    <a:bodyPr/>
                    <a:lstStyle/>
                    <a:p>
                      <a:endParaRPr lang="en-US"/>
                    </a:p>
                  </p:txBody>
                </p:sp>
                <p:sp>
                  <p:nvSpPr>
                    <p:cNvPr id="1384" name="Line 3704"/>
                    <p:cNvSpPr>
                      <a:spLocks noChangeShapeType="1"/>
                    </p:cNvSpPr>
                    <p:nvPr/>
                  </p:nvSpPr>
                  <p:spPr bwMode="auto">
                    <a:xfrm flipH="1">
                      <a:off x="2347" y="2562"/>
                      <a:ext cx="93" cy="1"/>
                    </a:xfrm>
                    <a:prstGeom prst="line">
                      <a:avLst/>
                    </a:prstGeom>
                    <a:grpFill/>
                    <a:ln w="9525">
                      <a:solidFill>
                        <a:schemeClr val="tx1"/>
                      </a:solidFill>
                      <a:round/>
                      <a:headEnd/>
                      <a:tailEnd/>
                    </a:ln>
                    <a:extLst/>
                  </p:spPr>
                  <p:txBody>
                    <a:bodyPr/>
                    <a:lstStyle/>
                    <a:p>
                      <a:endParaRPr lang="en-US"/>
                    </a:p>
                  </p:txBody>
                </p:sp>
                <p:sp>
                  <p:nvSpPr>
                    <p:cNvPr id="1385" name="Line 3705"/>
                    <p:cNvSpPr>
                      <a:spLocks noChangeShapeType="1"/>
                    </p:cNvSpPr>
                    <p:nvPr/>
                  </p:nvSpPr>
                  <p:spPr bwMode="auto">
                    <a:xfrm flipV="1">
                      <a:off x="2440" y="2527"/>
                      <a:ext cx="31" cy="35"/>
                    </a:xfrm>
                    <a:prstGeom prst="line">
                      <a:avLst/>
                    </a:prstGeom>
                    <a:grpFill/>
                    <a:ln w="9525">
                      <a:solidFill>
                        <a:schemeClr val="tx1"/>
                      </a:solidFill>
                      <a:round/>
                      <a:headEnd/>
                      <a:tailEnd/>
                    </a:ln>
                    <a:extLst/>
                  </p:spPr>
                  <p:txBody>
                    <a:bodyPr/>
                    <a:lstStyle/>
                    <a:p>
                      <a:endParaRPr lang="en-US"/>
                    </a:p>
                  </p:txBody>
                </p:sp>
                <p:sp>
                  <p:nvSpPr>
                    <p:cNvPr id="1386" name="Line 3706"/>
                    <p:cNvSpPr>
                      <a:spLocks noChangeShapeType="1"/>
                    </p:cNvSpPr>
                    <p:nvPr/>
                  </p:nvSpPr>
                  <p:spPr bwMode="auto">
                    <a:xfrm>
                      <a:off x="2440" y="2562"/>
                      <a:ext cx="1" cy="102"/>
                    </a:xfrm>
                    <a:prstGeom prst="line">
                      <a:avLst/>
                    </a:prstGeom>
                    <a:grpFill/>
                    <a:ln w="9525">
                      <a:solidFill>
                        <a:schemeClr val="tx1"/>
                      </a:solidFill>
                      <a:round/>
                      <a:headEnd/>
                      <a:tailEnd/>
                    </a:ln>
                    <a:extLst/>
                  </p:spPr>
                  <p:txBody>
                    <a:bodyPr/>
                    <a:lstStyle/>
                    <a:p>
                      <a:endParaRPr lang="en-US"/>
                    </a:p>
                  </p:txBody>
                </p:sp>
              </p:grpSp>
              <p:grpSp>
                <p:nvGrpSpPr>
                  <p:cNvPr id="1338" name="Group 3712"/>
                  <p:cNvGrpSpPr>
                    <a:grpSpLocks/>
                  </p:cNvGrpSpPr>
                  <p:nvPr/>
                </p:nvGrpSpPr>
                <p:grpSpPr bwMode="auto">
                  <a:xfrm>
                    <a:off x="2347" y="2426"/>
                    <a:ext cx="124" cy="137"/>
                    <a:chOff x="2347" y="2426"/>
                    <a:chExt cx="124" cy="137"/>
                  </a:xfrm>
                  <a:grpFill/>
                </p:grpSpPr>
                <p:sp>
                  <p:nvSpPr>
                    <p:cNvPr id="1379" name="Freeform 3708"/>
                    <p:cNvSpPr>
                      <a:spLocks/>
                    </p:cNvSpPr>
                    <p:nvPr/>
                  </p:nvSpPr>
                  <p:spPr bwMode="auto">
                    <a:xfrm>
                      <a:off x="2347" y="2426"/>
                      <a:ext cx="124" cy="137"/>
                    </a:xfrm>
                    <a:custGeom>
                      <a:avLst/>
                      <a:gdLst>
                        <a:gd name="T0" fmla="*/ 62 w 246"/>
                        <a:gd name="T1" fmla="*/ 0 h 273"/>
                        <a:gd name="T2" fmla="*/ 0 w 246"/>
                        <a:gd name="T3" fmla="*/ 69 h 273"/>
                        <a:gd name="T4" fmla="*/ 0 w 246"/>
                        <a:gd name="T5" fmla="*/ 273 h 273"/>
                        <a:gd name="T6" fmla="*/ 186 w 246"/>
                        <a:gd name="T7" fmla="*/ 273 h 273"/>
                        <a:gd name="T8" fmla="*/ 246 w 246"/>
                        <a:gd name="T9" fmla="*/ 206 h 273"/>
                        <a:gd name="T10" fmla="*/ 246 w 246"/>
                        <a:gd name="T11" fmla="*/ 0 h 273"/>
                        <a:gd name="T12" fmla="*/ 62 w 246"/>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6" h="273">
                          <a:moveTo>
                            <a:pt x="62" y="0"/>
                          </a:moveTo>
                          <a:lnTo>
                            <a:pt x="0" y="69"/>
                          </a:lnTo>
                          <a:lnTo>
                            <a:pt x="0" y="273"/>
                          </a:lnTo>
                          <a:lnTo>
                            <a:pt x="186" y="273"/>
                          </a:lnTo>
                          <a:lnTo>
                            <a:pt x="246" y="206"/>
                          </a:lnTo>
                          <a:lnTo>
                            <a:pt x="246" y="0"/>
                          </a:lnTo>
                          <a:lnTo>
                            <a:pt x="62" y="0"/>
                          </a:lnTo>
                          <a:close/>
                        </a:path>
                      </a:pathLst>
                    </a:custGeom>
                    <a:grpFill/>
                    <a:ln w="9525">
                      <a:solidFill>
                        <a:schemeClr val="tx1"/>
                      </a:solidFill>
                      <a:prstDash val="solid"/>
                      <a:round/>
                      <a:headEnd/>
                      <a:tailEnd/>
                    </a:ln>
                  </p:spPr>
                  <p:txBody>
                    <a:bodyPr/>
                    <a:lstStyle/>
                    <a:p>
                      <a:endParaRPr lang="en-US"/>
                    </a:p>
                  </p:txBody>
                </p:sp>
                <p:sp>
                  <p:nvSpPr>
                    <p:cNvPr id="1380" name="Line 3709"/>
                    <p:cNvSpPr>
                      <a:spLocks noChangeShapeType="1"/>
                    </p:cNvSpPr>
                    <p:nvPr/>
                  </p:nvSpPr>
                  <p:spPr bwMode="auto">
                    <a:xfrm flipH="1">
                      <a:off x="2347" y="2461"/>
                      <a:ext cx="93" cy="1"/>
                    </a:xfrm>
                    <a:prstGeom prst="line">
                      <a:avLst/>
                    </a:prstGeom>
                    <a:grpFill/>
                    <a:ln w="9525">
                      <a:solidFill>
                        <a:schemeClr val="tx1"/>
                      </a:solidFill>
                      <a:round/>
                      <a:headEnd/>
                      <a:tailEnd/>
                    </a:ln>
                    <a:extLst/>
                  </p:spPr>
                  <p:txBody>
                    <a:bodyPr/>
                    <a:lstStyle/>
                    <a:p>
                      <a:endParaRPr lang="en-US"/>
                    </a:p>
                  </p:txBody>
                </p:sp>
                <p:sp>
                  <p:nvSpPr>
                    <p:cNvPr id="1381" name="Line 3710"/>
                    <p:cNvSpPr>
                      <a:spLocks noChangeShapeType="1"/>
                    </p:cNvSpPr>
                    <p:nvPr/>
                  </p:nvSpPr>
                  <p:spPr bwMode="auto">
                    <a:xfrm flipV="1">
                      <a:off x="2440" y="2426"/>
                      <a:ext cx="31" cy="35"/>
                    </a:xfrm>
                    <a:prstGeom prst="line">
                      <a:avLst/>
                    </a:prstGeom>
                    <a:grpFill/>
                    <a:ln w="9525">
                      <a:solidFill>
                        <a:schemeClr val="tx1"/>
                      </a:solidFill>
                      <a:round/>
                      <a:headEnd/>
                      <a:tailEnd/>
                    </a:ln>
                    <a:extLst/>
                  </p:spPr>
                  <p:txBody>
                    <a:bodyPr/>
                    <a:lstStyle/>
                    <a:p>
                      <a:endParaRPr lang="en-US"/>
                    </a:p>
                  </p:txBody>
                </p:sp>
                <p:sp>
                  <p:nvSpPr>
                    <p:cNvPr id="1382" name="Line 3711"/>
                    <p:cNvSpPr>
                      <a:spLocks noChangeShapeType="1"/>
                    </p:cNvSpPr>
                    <p:nvPr/>
                  </p:nvSpPr>
                  <p:spPr bwMode="auto">
                    <a:xfrm>
                      <a:off x="2440" y="2461"/>
                      <a:ext cx="1" cy="102"/>
                    </a:xfrm>
                    <a:prstGeom prst="line">
                      <a:avLst/>
                    </a:prstGeom>
                    <a:grpFill/>
                    <a:ln w="9525">
                      <a:solidFill>
                        <a:schemeClr val="tx1"/>
                      </a:solidFill>
                      <a:round/>
                      <a:headEnd/>
                      <a:tailEnd/>
                    </a:ln>
                    <a:extLst/>
                  </p:spPr>
                  <p:txBody>
                    <a:bodyPr/>
                    <a:lstStyle/>
                    <a:p>
                      <a:endParaRPr lang="en-US"/>
                    </a:p>
                  </p:txBody>
                </p:sp>
              </p:grpSp>
              <p:grpSp>
                <p:nvGrpSpPr>
                  <p:cNvPr id="1339" name="Group 3717"/>
                  <p:cNvGrpSpPr>
                    <a:grpSpLocks/>
                  </p:cNvGrpSpPr>
                  <p:nvPr/>
                </p:nvGrpSpPr>
                <p:grpSpPr bwMode="auto">
                  <a:xfrm>
                    <a:off x="2347" y="2325"/>
                    <a:ext cx="124" cy="137"/>
                    <a:chOff x="2347" y="2325"/>
                    <a:chExt cx="124" cy="137"/>
                  </a:xfrm>
                  <a:grpFill/>
                </p:grpSpPr>
                <p:sp>
                  <p:nvSpPr>
                    <p:cNvPr id="1375" name="Freeform 3713"/>
                    <p:cNvSpPr>
                      <a:spLocks/>
                    </p:cNvSpPr>
                    <p:nvPr/>
                  </p:nvSpPr>
                  <p:spPr bwMode="auto">
                    <a:xfrm>
                      <a:off x="2347" y="2325"/>
                      <a:ext cx="124" cy="137"/>
                    </a:xfrm>
                    <a:custGeom>
                      <a:avLst/>
                      <a:gdLst>
                        <a:gd name="T0" fmla="*/ 62 w 246"/>
                        <a:gd name="T1" fmla="*/ 0 h 273"/>
                        <a:gd name="T2" fmla="*/ 0 w 246"/>
                        <a:gd name="T3" fmla="*/ 70 h 273"/>
                        <a:gd name="T4" fmla="*/ 0 w 246"/>
                        <a:gd name="T5" fmla="*/ 273 h 273"/>
                        <a:gd name="T6" fmla="*/ 186 w 246"/>
                        <a:gd name="T7" fmla="*/ 273 h 273"/>
                        <a:gd name="T8" fmla="*/ 246 w 246"/>
                        <a:gd name="T9" fmla="*/ 206 h 273"/>
                        <a:gd name="T10" fmla="*/ 246 w 246"/>
                        <a:gd name="T11" fmla="*/ 0 h 273"/>
                        <a:gd name="T12" fmla="*/ 62 w 246"/>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6" h="273">
                          <a:moveTo>
                            <a:pt x="62" y="0"/>
                          </a:moveTo>
                          <a:lnTo>
                            <a:pt x="0" y="70"/>
                          </a:lnTo>
                          <a:lnTo>
                            <a:pt x="0" y="273"/>
                          </a:lnTo>
                          <a:lnTo>
                            <a:pt x="186" y="273"/>
                          </a:lnTo>
                          <a:lnTo>
                            <a:pt x="246" y="206"/>
                          </a:lnTo>
                          <a:lnTo>
                            <a:pt x="246" y="0"/>
                          </a:lnTo>
                          <a:lnTo>
                            <a:pt x="62" y="0"/>
                          </a:lnTo>
                          <a:close/>
                        </a:path>
                      </a:pathLst>
                    </a:custGeom>
                    <a:grpFill/>
                    <a:ln w="9525">
                      <a:solidFill>
                        <a:schemeClr val="tx1"/>
                      </a:solidFill>
                      <a:prstDash val="solid"/>
                      <a:round/>
                      <a:headEnd/>
                      <a:tailEnd/>
                    </a:ln>
                  </p:spPr>
                  <p:txBody>
                    <a:bodyPr/>
                    <a:lstStyle/>
                    <a:p>
                      <a:endParaRPr lang="en-US"/>
                    </a:p>
                  </p:txBody>
                </p:sp>
                <p:sp>
                  <p:nvSpPr>
                    <p:cNvPr id="1376" name="Line 3714"/>
                    <p:cNvSpPr>
                      <a:spLocks noChangeShapeType="1"/>
                    </p:cNvSpPr>
                    <p:nvPr/>
                  </p:nvSpPr>
                  <p:spPr bwMode="auto">
                    <a:xfrm flipH="1">
                      <a:off x="2347" y="2360"/>
                      <a:ext cx="93" cy="1"/>
                    </a:xfrm>
                    <a:prstGeom prst="line">
                      <a:avLst/>
                    </a:prstGeom>
                    <a:grpFill/>
                    <a:ln w="9525">
                      <a:solidFill>
                        <a:schemeClr val="tx1"/>
                      </a:solidFill>
                      <a:round/>
                      <a:headEnd/>
                      <a:tailEnd/>
                    </a:ln>
                    <a:extLst/>
                  </p:spPr>
                  <p:txBody>
                    <a:bodyPr/>
                    <a:lstStyle/>
                    <a:p>
                      <a:endParaRPr lang="en-US"/>
                    </a:p>
                  </p:txBody>
                </p:sp>
                <p:sp>
                  <p:nvSpPr>
                    <p:cNvPr id="1377" name="Line 3715"/>
                    <p:cNvSpPr>
                      <a:spLocks noChangeShapeType="1"/>
                    </p:cNvSpPr>
                    <p:nvPr/>
                  </p:nvSpPr>
                  <p:spPr bwMode="auto">
                    <a:xfrm flipV="1">
                      <a:off x="2440" y="2325"/>
                      <a:ext cx="31" cy="35"/>
                    </a:xfrm>
                    <a:prstGeom prst="line">
                      <a:avLst/>
                    </a:prstGeom>
                    <a:grpFill/>
                    <a:ln w="9525">
                      <a:solidFill>
                        <a:schemeClr val="tx1"/>
                      </a:solidFill>
                      <a:round/>
                      <a:headEnd/>
                      <a:tailEnd/>
                    </a:ln>
                    <a:extLst/>
                  </p:spPr>
                  <p:txBody>
                    <a:bodyPr/>
                    <a:lstStyle/>
                    <a:p>
                      <a:endParaRPr lang="en-US"/>
                    </a:p>
                  </p:txBody>
                </p:sp>
                <p:sp>
                  <p:nvSpPr>
                    <p:cNvPr id="1378" name="Line 3716"/>
                    <p:cNvSpPr>
                      <a:spLocks noChangeShapeType="1"/>
                    </p:cNvSpPr>
                    <p:nvPr/>
                  </p:nvSpPr>
                  <p:spPr bwMode="auto">
                    <a:xfrm>
                      <a:off x="2440" y="2360"/>
                      <a:ext cx="1" cy="102"/>
                    </a:xfrm>
                    <a:prstGeom prst="line">
                      <a:avLst/>
                    </a:prstGeom>
                    <a:grpFill/>
                    <a:ln w="9525">
                      <a:solidFill>
                        <a:schemeClr val="tx1"/>
                      </a:solidFill>
                      <a:round/>
                      <a:headEnd/>
                      <a:tailEnd/>
                    </a:ln>
                    <a:extLst/>
                  </p:spPr>
                  <p:txBody>
                    <a:bodyPr/>
                    <a:lstStyle/>
                    <a:p>
                      <a:endParaRPr lang="en-US"/>
                    </a:p>
                  </p:txBody>
                </p:sp>
              </p:grpSp>
              <p:grpSp>
                <p:nvGrpSpPr>
                  <p:cNvPr id="1340" name="Group 3722"/>
                  <p:cNvGrpSpPr>
                    <a:grpSpLocks/>
                  </p:cNvGrpSpPr>
                  <p:nvPr/>
                </p:nvGrpSpPr>
                <p:grpSpPr bwMode="auto">
                  <a:xfrm>
                    <a:off x="2347" y="2224"/>
                    <a:ext cx="124" cy="137"/>
                    <a:chOff x="2347" y="2224"/>
                    <a:chExt cx="124" cy="137"/>
                  </a:xfrm>
                  <a:grpFill/>
                </p:grpSpPr>
                <p:sp>
                  <p:nvSpPr>
                    <p:cNvPr id="1371" name="Freeform 3718"/>
                    <p:cNvSpPr>
                      <a:spLocks/>
                    </p:cNvSpPr>
                    <p:nvPr/>
                  </p:nvSpPr>
                  <p:spPr bwMode="auto">
                    <a:xfrm>
                      <a:off x="2347" y="2224"/>
                      <a:ext cx="124" cy="137"/>
                    </a:xfrm>
                    <a:custGeom>
                      <a:avLst/>
                      <a:gdLst>
                        <a:gd name="T0" fmla="*/ 62 w 246"/>
                        <a:gd name="T1" fmla="*/ 0 h 273"/>
                        <a:gd name="T2" fmla="*/ 0 w 246"/>
                        <a:gd name="T3" fmla="*/ 70 h 273"/>
                        <a:gd name="T4" fmla="*/ 0 w 246"/>
                        <a:gd name="T5" fmla="*/ 273 h 273"/>
                        <a:gd name="T6" fmla="*/ 186 w 246"/>
                        <a:gd name="T7" fmla="*/ 273 h 273"/>
                        <a:gd name="T8" fmla="*/ 246 w 246"/>
                        <a:gd name="T9" fmla="*/ 206 h 273"/>
                        <a:gd name="T10" fmla="*/ 246 w 246"/>
                        <a:gd name="T11" fmla="*/ 0 h 273"/>
                        <a:gd name="T12" fmla="*/ 62 w 246"/>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6" h="273">
                          <a:moveTo>
                            <a:pt x="62" y="0"/>
                          </a:moveTo>
                          <a:lnTo>
                            <a:pt x="0" y="70"/>
                          </a:lnTo>
                          <a:lnTo>
                            <a:pt x="0" y="273"/>
                          </a:lnTo>
                          <a:lnTo>
                            <a:pt x="186" y="273"/>
                          </a:lnTo>
                          <a:lnTo>
                            <a:pt x="246" y="206"/>
                          </a:lnTo>
                          <a:lnTo>
                            <a:pt x="246" y="0"/>
                          </a:lnTo>
                          <a:lnTo>
                            <a:pt x="62" y="0"/>
                          </a:lnTo>
                          <a:close/>
                        </a:path>
                      </a:pathLst>
                    </a:custGeom>
                    <a:grpFill/>
                    <a:ln w="9525">
                      <a:solidFill>
                        <a:schemeClr val="tx1"/>
                      </a:solidFill>
                      <a:prstDash val="solid"/>
                      <a:round/>
                      <a:headEnd/>
                      <a:tailEnd/>
                    </a:ln>
                  </p:spPr>
                  <p:txBody>
                    <a:bodyPr/>
                    <a:lstStyle/>
                    <a:p>
                      <a:endParaRPr lang="en-US"/>
                    </a:p>
                  </p:txBody>
                </p:sp>
                <p:sp>
                  <p:nvSpPr>
                    <p:cNvPr id="1372" name="Line 3719"/>
                    <p:cNvSpPr>
                      <a:spLocks noChangeShapeType="1"/>
                    </p:cNvSpPr>
                    <p:nvPr/>
                  </p:nvSpPr>
                  <p:spPr bwMode="auto">
                    <a:xfrm flipH="1">
                      <a:off x="2347" y="2259"/>
                      <a:ext cx="93" cy="1"/>
                    </a:xfrm>
                    <a:prstGeom prst="line">
                      <a:avLst/>
                    </a:prstGeom>
                    <a:grpFill/>
                    <a:ln w="9525">
                      <a:solidFill>
                        <a:schemeClr val="tx1"/>
                      </a:solidFill>
                      <a:round/>
                      <a:headEnd/>
                      <a:tailEnd/>
                    </a:ln>
                    <a:extLst/>
                  </p:spPr>
                  <p:txBody>
                    <a:bodyPr/>
                    <a:lstStyle/>
                    <a:p>
                      <a:endParaRPr lang="en-US"/>
                    </a:p>
                  </p:txBody>
                </p:sp>
                <p:sp>
                  <p:nvSpPr>
                    <p:cNvPr id="1373" name="Line 3720"/>
                    <p:cNvSpPr>
                      <a:spLocks noChangeShapeType="1"/>
                    </p:cNvSpPr>
                    <p:nvPr/>
                  </p:nvSpPr>
                  <p:spPr bwMode="auto">
                    <a:xfrm flipV="1">
                      <a:off x="2440" y="2224"/>
                      <a:ext cx="31" cy="35"/>
                    </a:xfrm>
                    <a:prstGeom prst="line">
                      <a:avLst/>
                    </a:prstGeom>
                    <a:grpFill/>
                    <a:ln w="9525">
                      <a:solidFill>
                        <a:schemeClr val="tx1"/>
                      </a:solidFill>
                      <a:round/>
                      <a:headEnd/>
                      <a:tailEnd/>
                    </a:ln>
                    <a:extLst/>
                  </p:spPr>
                  <p:txBody>
                    <a:bodyPr/>
                    <a:lstStyle/>
                    <a:p>
                      <a:endParaRPr lang="en-US"/>
                    </a:p>
                  </p:txBody>
                </p:sp>
                <p:sp>
                  <p:nvSpPr>
                    <p:cNvPr id="1374" name="Line 3721"/>
                    <p:cNvSpPr>
                      <a:spLocks noChangeShapeType="1"/>
                    </p:cNvSpPr>
                    <p:nvPr/>
                  </p:nvSpPr>
                  <p:spPr bwMode="auto">
                    <a:xfrm>
                      <a:off x="2440" y="2259"/>
                      <a:ext cx="1" cy="102"/>
                    </a:xfrm>
                    <a:prstGeom prst="line">
                      <a:avLst/>
                    </a:prstGeom>
                    <a:grpFill/>
                    <a:ln w="9525">
                      <a:solidFill>
                        <a:schemeClr val="tx1"/>
                      </a:solidFill>
                      <a:round/>
                      <a:headEnd/>
                      <a:tailEnd/>
                    </a:ln>
                    <a:extLst/>
                  </p:spPr>
                  <p:txBody>
                    <a:bodyPr/>
                    <a:lstStyle/>
                    <a:p>
                      <a:endParaRPr lang="en-US"/>
                    </a:p>
                  </p:txBody>
                </p:sp>
              </p:grpSp>
              <p:grpSp>
                <p:nvGrpSpPr>
                  <p:cNvPr id="1341" name="Group 3727"/>
                  <p:cNvGrpSpPr>
                    <a:grpSpLocks/>
                  </p:cNvGrpSpPr>
                  <p:nvPr/>
                </p:nvGrpSpPr>
                <p:grpSpPr bwMode="auto">
                  <a:xfrm>
                    <a:off x="2347" y="2123"/>
                    <a:ext cx="124" cy="137"/>
                    <a:chOff x="2347" y="2123"/>
                    <a:chExt cx="124" cy="137"/>
                  </a:xfrm>
                  <a:grpFill/>
                </p:grpSpPr>
                <p:sp>
                  <p:nvSpPr>
                    <p:cNvPr id="1367" name="Freeform 3723"/>
                    <p:cNvSpPr>
                      <a:spLocks/>
                    </p:cNvSpPr>
                    <p:nvPr/>
                  </p:nvSpPr>
                  <p:spPr bwMode="auto">
                    <a:xfrm>
                      <a:off x="2347" y="2123"/>
                      <a:ext cx="124" cy="137"/>
                    </a:xfrm>
                    <a:custGeom>
                      <a:avLst/>
                      <a:gdLst>
                        <a:gd name="T0" fmla="*/ 62 w 246"/>
                        <a:gd name="T1" fmla="*/ 0 h 272"/>
                        <a:gd name="T2" fmla="*/ 0 w 246"/>
                        <a:gd name="T3" fmla="*/ 69 h 272"/>
                        <a:gd name="T4" fmla="*/ 0 w 246"/>
                        <a:gd name="T5" fmla="*/ 272 h 272"/>
                        <a:gd name="T6" fmla="*/ 186 w 246"/>
                        <a:gd name="T7" fmla="*/ 272 h 272"/>
                        <a:gd name="T8" fmla="*/ 246 w 246"/>
                        <a:gd name="T9" fmla="*/ 205 h 272"/>
                        <a:gd name="T10" fmla="*/ 246 w 246"/>
                        <a:gd name="T11" fmla="*/ 0 h 272"/>
                        <a:gd name="T12" fmla="*/ 62 w 246"/>
                        <a:gd name="T13" fmla="*/ 0 h 272"/>
                      </a:gdLst>
                      <a:ahLst/>
                      <a:cxnLst>
                        <a:cxn ang="0">
                          <a:pos x="T0" y="T1"/>
                        </a:cxn>
                        <a:cxn ang="0">
                          <a:pos x="T2" y="T3"/>
                        </a:cxn>
                        <a:cxn ang="0">
                          <a:pos x="T4" y="T5"/>
                        </a:cxn>
                        <a:cxn ang="0">
                          <a:pos x="T6" y="T7"/>
                        </a:cxn>
                        <a:cxn ang="0">
                          <a:pos x="T8" y="T9"/>
                        </a:cxn>
                        <a:cxn ang="0">
                          <a:pos x="T10" y="T11"/>
                        </a:cxn>
                        <a:cxn ang="0">
                          <a:pos x="T12" y="T13"/>
                        </a:cxn>
                      </a:cxnLst>
                      <a:rect l="0" t="0" r="r" b="b"/>
                      <a:pathLst>
                        <a:path w="246" h="272">
                          <a:moveTo>
                            <a:pt x="62" y="0"/>
                          </a:moveTo>
                          <a:lnTo>
                            <a:pt x="0" y="69"/>
                          </a:lnTo>
                          <a:lnTo>
                            <a:pt x="0" y="272"/>
                          </a:lnTo>
                          <a:lnTo>
                            <a:pt x="186" y="272"/>
                          </a:lnTo>
                          <a:lnTo>
                            <a:pt x="246" y="205"/>
                          </a:lnTo>
                          <a:lnTo>
                            <a:pt x="246" y="0"/>
                          </a:lnTo>
                          <a:lnTo>
                            <a:pt x="62" y="0"/>
                          </a:lnTo>
                          <a:close/>
                        </a:path>
                      </a:pathLst>
                    </a:custGeom>
                    <a:grpFill/>
                    <a:ln w="9525">
                      <a:solidFill>
                        <a:schemeClr val="tx1"/>
                      </a:solidFill>
                      <a:prstDash val="solid"/>
                      <a:round/>
                      <a:headEnd/>
                      <a:tailEnd/>
                    </a:ln>
                  </p:spPr>
                  <p:txBody>
                    <a:bodyPr/>
                    <a:lstStyle/>
                    <a:p>
                      <a:endParaRPr lang="en-US"/>
                    </a:p>
                  </p:txBody>
                </p:sp>
                <p:sp>
                  <p:nvSpPr>
                    <p:cNvPr id="1368" name="Line 3724"/>
                    <p:cNvSpPr>
                      <a:spLocks noChangeShapeType="1"/>
                    </p:cNvSpPr>
                    <p:nvPr/>
                  </p:nvSpPr>
                  <p:spPr bwMode="auto">
                    <a:xfrm flipH="1">
                      <a:off x="2347" y="2158"/>
                      <a:ext cx="93" cy="1"/>
                    </a:xfrm>
                    <a:prstGeom prst="line">
                      <a:avLst/>
                    </a:prstGeom>
                    <a:grpFill/>
                    <a:ln w="9525">
                      <a:solidFill>
                        <a:schemeClr val="tx1"/>
                      </a:solidFill>
                      <a:round/>
                      <a:headEnd/>
                      <a:tailEnd/>
                    </a:ln>
                    <a:extLst/>
                  </p:spPr>
                  <p:txBody>
                    <a:bodyPr/>
                    <a:lstStyle/>
                    <a:p>
                      <a:endParaRPr lang="en-US"/>
                    </a:p>
                  </p:txBody>
                </p:sp>
                <p:sp>
                  <p:nvSpPr>
                    <p:cNvPr id="1369" name="Line 3725"/>
                    <p:cNvSpPr>
                      <a:spLocks noChangeShapeType="1"/>
                    </p:cNvSpPr>
                    <p:nvPr/>
                  </p:nvSpPr>
                  <p:spPr bwMode="auto">
                    <a:xfrm flipV="1">
                      <a:off x="2440" y="2123"/>
                      <a:ext cx="31" cy="35"/>
                    </a:xfrm>
                    <a:prstGeom prst="line">
                      <a:avLst/>
                    </a:prstGeom>
                    <a:grpFill/>
                    <a:ln w="9525">
                      <a:solidFill>
                        <a:schemeClr val="tx1"/>
                      </a:solidFill>
                      <a:round/>
                      <a:headEnd/>
                      <a:tailEnd/>
                    </a:ln>
                    <a:extLst/>
                  </p:spPr>
                  <p:txBody>
                    <a:bodyPr/>
                    <a:lstStyle/>
                    <a:p>
                      <a:endParaRPr lang="en-US"/>
                    </a:p>
                  </p:txBody>
                </p:sp>
                <p:sp>
                  <p:nvSpPr>
                    <p:cNvPr id="1370" name="Line 3726"/>
                    <p:cNvSpPr>
                      <a:spLocks noChangeShapeType="1"/>
                    </p:cNvSpPr>
                    <p:nvPr/>
                  </p:nvSpPr>
                  <p:spPr bwMode="auto">
                    <a:xfrm>
                      <a:off x="2440" y="2158"/>
                      <a:ext cx="1" cy="102"/>
                    </a:xfrm>
                    <a:prstGeom prst="line">
                      <a:avLst/>
                    </a:prstGeom>
                    <a:grpFill/>
                    <a:ln w="9525">
                      <a:solidFill>
                        <a:schemeClr val="tx1"/>
                      </a:solidFill>
                      <a:round/>
                      <a:headEnd/>
                      <a:tailEnd/>
                    </a:ln>
                    <a:extLst/>
                  </p:spPr>
                  <p:txBody>
                    <a:bodyPr/>
                    <a:lstStyle/>
                    <a:p>
                      <a:endParaRPr lang="en-US"/>
                    </a:p>
                  </p:txBody>
                </p:sp>
              </p:grpSp>
              <p:grpSp>
                <p:nvGrpSpPr>
                  <p:cNvPr id="1342" name="Group 3732"/>
                  <p:cNvGrpSpPr>
                    <a:grpSpLocks/>
                  </p:cNvGrpSpPr>
                  <p:nvPr/>
                </p:nvGrpSpPr>
                <p:grpSpPr bwMode="auto">
                  <a:xfrm>
                    <a:off x="2347" y="2022"/>
                    <a:ext cx="124" cy="137"/>
                    <a:chOff x="2347" y="2022"/>
                    <a:chExt cx="124" cy="137"/>
                  </a:xfrm>
                  <a:grpFill/>
                </p:grpSpPr>
                <p:sp>
                  <p:nvSpPr>
                    <p:cNvPr id="1363" name="Freeform 3728"/>
                    <p:cNvSpPr>
                      <a:spLocks/>
                    </p:cNvSpPr>
                    <p:nvPr/>
                  </p:nvSpPr>
                  <p:spPr bwMode="auto">
                    <a:xfrm>
                      <a:off x="2347" y="2022"/>
                      <a:ext cx="124" cy="137"/>
                    </a:xfrm>
                    <a:custGeom>
                      <a:avLst/>
                      <a:gdLst>
                        <a:gd name="T0" fmla="*/ 62 w 246"/>
                        <a:gd name="T1" fmla="*/ 0 h 273"/>
                        <a:gd name="T2" fmla="*/ 0 w 246"/>
                        <a:gd name="T3" fmla="*/ 69 h 273"/>
                        <a:gd name="T4" fmla="*/ 0 w 246"/>
                        <a:gd name="T5" fmla="*/ 273 h 273"/>
                        <a:gd name="T6" fmla="*/ 186 w 246"/>
                        <a:gd name="T7" fmla="*/ 273 h 273"/>
                        <a:gd name="T8" fmla="*/ 246 w 246"/>
                        <a:gd name="T9" fmla="*/ 205 h 273"/>
                        <a:gd name="T10" fmla="*/ 246 w 246"/>
                        <a:gd name="T11" fmla="*/ 0 h 273"/>
                        <a:gd name="T12" fmla="*/ 62 w 246"/>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6" h="273">
                          <a:moveTo>
                            <a:pt x="62" y="0"/>
                          </a:moveTo>
                          <a:lnTo>
                            <a:pt x="0" y="69"/>
                          </a:lnTo>
                          <a:lnTo>
                            <a:pt x="0" y="273"/>
                          </a:lnTo>
                          <a:lnTo>
                            <a:pt x="186" y="273"/>
                          </a:lnTo>
                          <a:lnTo>
                            <a:pt x="246" y="205"/>
                          </a:lnTo>
                          <a:lnTo>
                            <a:pt x="246" y="0"/>
                          </a:lnTo>
                          <a:lnTo>
                            <a:pt x="62" y="0"/>
                          </a:lnTo>
                          <a:close/>
                        </a:path>
                      </a:pathLst>
                    </a:custGeom>
                    <a:grpFill/>
                    <a:ln w="9525">
                      <a:solidFill>
                        <a:schemeClr val="tx1"/>
                      </a:solidFill>
                      <a:prstDash val="solid"/>
                      <a:round/>
                      <a:headEnd/>
                      <a:tailEnd/>
                    </a:ln>
                  </p:spPr>
                  <p:txBody>
                    <a:bodyPr/>
                    <a:lstStyle/>
                    <a:p>
                      <a:endParaRPr lang="en-US"/>
                    </a:p>
                  </p:txBody>
                </p:sp>
                <p:sp>
                  <p:nvSpPr>
                    <p:cNvPr id="1364" name="Line 3729"/>
                    <p:cNvSpPr>
                      <a:spLocks noChangeShapeType="1"/>
                    </p:cNvSpPr>
                    <p:nvPr/>
                  </p:nvSpPr>
                  <p:spPr bwMode="auto">
                    <a:xfrm flipH="1">
                      <a:off x="2347" y="2057"/>
                      <a:ext cx="93" cy="1"/>
                    </a:xfrm>
                    <a:prstGeom prst="line">
                      <a:avLst/>
                    </a:prstGeom>
                    <a:grpFill/>
                    <a:ln w="9525">
                      <a:solidFill>
                        <a:schemeClr val="tx1"/>
                      </a:solidFill>
                      <a:round/>
                      <a:headEnd/>
                      <a:tailEnd/>
                    </a:ln>
                    <a:extLst/>
                  </p:spPr>
                  <p:txBody>
                    <a:bodyPr/>
                    <a:lstStyle/>
                    <a:p>
                      <a:endParaRPr lang="en-US"/>
                    </a:p>
                  </p:txBody>
                </p:sp>
                <p:sp>
                  <p:nvSpPr>
                    <p:cNvPr id="1365" name="Line 3730"/>
                    <p:cNvSpPr>
                      <a:spLocks noChangeShapeType="1"/>
                    </p:cNvSpPr>
                    <p:nvPr/>
                  </p:nvSpPr>
                  <p:spPr bwMode="auto">
                    <a:xfrm flipV="1">
                      <a:off x="2440" y="2022"/>
                      <a:ext cx="31" cy="35"/>
                    </a:xfrm>
                    <a:prstGeom prst="line">
                      <a:avLst/>
                    </a:prstGeom>
                    <a:grpFill/>
                    <a:ln w="9525">
                      <a:solidFill>
                        <a:schemeClr val="tx1"/>
                      </a:solidFill>
                      <a:round/>
                      <a:headEnd/>
                      <a:tailEnd/>
                    </a:ln>
                    <a:extLst/>
                  </p:spPr>
                  <p:txBody>
                    <a:bodyPr/>
                    <a:lstStyle/>
                    <a:p>
                      <a:endParaRPr lang="en-US"/>
                    </a:p>
                  </p:txBody>
                </p:sp>
                <p:sp>
                  <p:nvSpPr>
                    <p:cNvPr id="1366" name="Line 3731"/>
                    <p:cNvSpPr>
                      <a:spLocks noChangeShapeType="1"/>
                    </p:cNvSpPr>
                    <p:nvPr/>
                  </p:nvSpPr>
                  <p:spPr bwMode="auto">
                    <a:xfrm>
                      <a:off x="2440" y="2057"/>
                      <a:ext cx="1" cy="102"/>
                    </a:xfrm>
                    <a:prstGeom prst="line">
                      <a:avLst/>
                    </a:prstGeom>
                    <a:grpFill/>
                    <a:ln w="9525">
                      <a:solidFill>
                        <a:schemeClr val="tx1"/>
                      </a:solidFill>
                      <a:round/>
                      <a:headEnd/>
                      <a:tailEnd/>
                    </a:ln>
                    <a:extLst/>
                  </p:spPr>
                  <p:txBody>
                    <a:bodyPr/>
                    <a:lstStyle/>
                    <a:p>
                      <a:endParaRPr lang="en-US"/>
                    </a:p>
                  </p:txBody>
                </p:sp>
              </p:grpSp>
              <p:grpSp>
                <p:nvGrpSpPr>
                  <p:cNvPr id="1343" name="Group 3737"/>
                  <p:cNvGrpSpPr>
                    <a:grpSpLocks/>
                  </p:cNvGrpSpPr>
                  <p:nvPr/>
                </p:nvGrpSpPr>
                <p:grpSpPr bwMode="auto">
                  <a:xfrm>
                    <a:off x="2252" y="1921"/>
                    <a:ext cx="123" cy="137"/>
                    <a:chOff x="2252" y="1921"/>
                    <a:chExt cx="123" cy="137"/>
                  </a:xfrm>
                  <a:grpFill/>
                </p:grpSpPr>
                <p:sp>
                  <p:nvSpPr>
                    <p:cNvPr id="1359" name="Freeform 3733"/>
                    <p:cNvSpPr>
                      <a:spLocks/>
                    </p:cNvSpPr>
                    <p:nvPr/>
                  </p:nvSpPr>
                  <p:spPr bwMode="auto">
                    <a:xfrm>
                      <a:off x="2252" y="1921"/>
                      <a:ext cx="123" cy="137"/>
                    </a:xfrm>
                    <a:custGeom>
                      <a:avLst/>
                      <a:gdLst>
                        <a:gd name="T0" fmla="*/ 62 w 247"/>
                        <a:gd name="T1" fmla="*/ 0 h 273"/>
                        <a:gd name="T2" fmla="*/ 0 w 247"/>
                        <a:gd name="T3" fmla="*/ 69 h 273"/>
                        <a:gd name="T4" fmla="*/ 0 w 247"/>
                        <a:gd name="T5" fmla="*/ 273 h 273"/>
                        <a:gd name="T6" fmla="*/ 186 w 247"/>
                        <a:gd name="T7" fmla="*/ 273 h 273"/>
                        <a:gd name="T8" fmla="*/ 247 w 247"/>
                        <a:gd name="T9" fmla="*/ 205 h 273"/>
                        <a:gd name="T10" fmla="*/ 247 w 247"/>
                        <a:gd name="T11" fmla="*/ 0 h 273"/>
                        <a:gd name="T12" fmla="*/ 62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2" y="0"/>
                          </a:moveTo>
                          <a:lnTo>
                            <a:pt x="0" y="69"/>
                          </a:lnTo>
                          <a:lnTo>
                            <a:pt x="0" y="273"/>
                          </a:lnTo>
                          <a:lnTo>
                            <a:pt x="186" y="273"/>
                          </a:lnTo>
                          <a:lnTo>
                            <a:pt x="247" y="205"/>
                          </a:lnTo>
                          <a:lnTo>
                            <a:pt x="247" y="0"/>
                          </a:lnTo>
                          <a:lnTo>
                            <a:pt x="62" y="0"/>
                          </a:lnTo>
                          <a:close/>
                        </a:path>
                      </a:pathLst>
                    </a:custGeom>
                    <a:grpFill/>
                    <a:ln w="9525">
                      <a:solidFill>
                        <a:schemeClr val="tx1"/>
                      </a:solidFill>
                      <a:prstDash val="solid"/>
                      <a:round/>
                      <a:headEnd/>
                      <a:tailEnd/>
                    </a:ln>
                  </p:spPr>
                  <p:txBody>
                    <a:bodyPr/>
                    <a:lstStyle/>
                    <a:p>
                      <a:endParaRPr lang="en-US"/>
                    </a:p>
                  </p:txBody>
                </p:sp>
                <p:sp>
                  <p:nvSpPr>
                    <p:cNvPr id="1360" name="Line 3734"/>
                    <p:cNvSpPr>
                      <a:spLocks noChangeShapeType="1"/>
                    </p:cNvSpPr>
                    <p:nvPr/>
                  </p:nvSpPr>
                  <p:spPr bwMode="auto">
                    <a:xfrm flipH="1">
                      <a:off x="2252" y="1956"/>
                      <a:ext cx="93" cy="1"/>
                    </a:xfrm>
                    <a:prstGeom prst="line">
                      <a:avLst/>
                    </a:prstGeom>
                    <a:grpFill/>
                    <a:ln w="9525">
                      <a:solidFill>
                        <a:schemeClr val="tx1"/>
                      </a:solidFill>
                      <a:round/>
                      <a:headEnd/>
                      <a:tailEnd/>
                    </a:ln>
                    <a:extLst/>
                  </p:spPr>
                  <p:txBody>
                    <a:bodyPr/>
                    <a:lstStyle/>
                    <a:p>
                      <a:endParaRPr lang="en-US"/>
                    </a:p>
                  </p:txBody>
                </p:sp>
                <p:sp>
                  <p:nvSpPr>
                    <p:cNvPr id="1361" name="Line 3735"/>
                    <p:cNvSpPr>
                      <a:spLocks noChangeShapeType="1"/>
                    </p:cNvSpPr>
                    <p:nvPr/>
                  </p:nvSpPr>
                  <p:spPr bwMode="auto">
                    <a:xfrm flipV="1">
                      <a:off x="2345" y="1921"/>
                      <a:ext cx="30" cy="35"/>
                    </a:xfrm>
                    <a:prstGeom prst="line">
                      <a:avLst/>
                    </a:prstGeom>
                    <a:grpFill/>
                    <a:ln w="9525">
                      <a:solidFill>
                        <a:schemeClr val="tx1"/>
                      </a:solidFill>
                      <a:round/>
                      <a:headEnd/>
                      <a:tailEnd/>
                    </a:ln>
                    <a:extLst/>
                  </p:spPr>
                  <p:txBody>
                    <a:bodyPr/>
                    <a:lstStyle/>
                    <a:p>
                      <a:endParaRPr lang="en-US"/>
                    </a:p>
                  </p:txBody>
                </p:sp>
                <p:sp>
                  <p:nvSpPr>
                    <p:cNvPr id="1362" name="Line 3736"/>
                    <p:cNvSpPr>
                      <a:spLocks noChangeShapeType="1"/>
                    </p:cNvSpPr>
                    <p:nvPr/>
                  </p:nvSpPr>
                  <p:spPr bwMode="auto">
                    <a:xfrm>
                      <a:off x="2345" y="1956"/>
                      <a:ext cx="1" cy="102"/>
                    </a:xfrm>
                    <a:prstGeom prst="line">
                      <a:avLst/>
                    </a:prstGeom>
                    <a:grpFill/>
                    <a:ln w="9525">
                      <a:solidFill>
                        <a:schemeClr val="tx1"/>
                      </a:solidFill>
                      <a:round/>
                      <a:headEnd/>
                      <a:tailEnd/>
                    </a:ln>
                    <a:extLst/>
                  </p:spPr>
                  <p:txBody>
                    <a:bodyPr/>
                    <a:lstStyle/>
                    <a:p>
                      <a:endParaRPr lang="en-US"/>
                    </a:p>
                  </p:txBody>
                </p:sp>
              </p:grpSp>
              <p:grpSp>
                <p:nvGrpSpPr>
                  <p:cNvPr id="1344" name="Group 3742"/>
                  <p:cNvGrpSpPr>
                    <a:grpSpLocks/>
                  </p:cNvGrpSpPr>
                  <p:nvPr/>
                </p:nvGrpSpPr>
                <p:grpSpPr bwMode="auto">
                  <a:xfrm>
                    <a:off x="2347" y="1921"/>
                    <a:ext cx="124" cy="137"/>
                    <a:chOff x="2347" y="1921"/>
                    <a:chExt cx="124" cy="137"/>
                  </a:xfrm>
                  <a:grpFill/>
                </p:grpSpPr>
                <p:sp>
                  <p:nvSpPr>
                    <p:cNvPr id="1355" name="Freeform 3738"/>
                    <p:cNvSpPr>
                      <a:spLocks/>
                    </p:cNvSpPr>
                    <p:nvPr/>
                  </p:nvSpPr>
                  <p:spPr bwMode="auto">
                    <a:xfrm>
                      <a:off x="2347" y="1921"/>
                      <a:ext cx="124" cy="137"/>
                    </a:xfrm>
                    <a:custGeom>
                      <a:avLst/>
                      <a:gdLst>
                        <a:gd name="T0" fmla="*/ 62 w 246"/>
                        <a:gd name="T1" fmla="*/ 0 h 273"/>
                        <a:gd name="T2" fmla="*/ 0 w 246"/>
                        <a:gd name="T3" fmla="*/ 69 h 273"/>
                        <a:gd name="T4" fmla="*/ 0 w 246"/>
                        <a:gd name="T5" fmla="*/ 273 h 273"/>
                        <a:gd name="T6" fmla="*/ 186 w 246"/>
                        <a:gd name="T7" fmla="*/ 273 h 273"/>
                        <a:gd name="T8" fmla="*/ 246 w 246"/>
                        <a:gd name="T9" fmla="*/ 205 h 273"/>
                        <a:gd name="T10" fmla="*/ 246 w 246"/>
                        <a:gd name="T11" fmla="*/ 0 h 273"/>
                        <a:gd name="T12" fmla="*/ 62 w 246"/>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6" h="273">
                          <a:moveTo>
                            <a:pt x="62" y="0"/>
                          </a:moveTo>
                          <a:lnTo>
                            <a:pt x="0" y="69"/>
                          </a:lnTo>
                          <a:lnTo>
                            <a:pt x="0" y="273"/>
                          </a:lnTo>
                          <a:lnTo>
                            <a:pt x="186" y="273"/>
                          </a:lnTo>
                          <a:lnTo>
                            <a:pt x="246" y="205"/>
                          </a:lnTo>
                          <a:lnTo>
                            <a:pt x="246" y="0"/>
                          </a:lnTo>
                          <a:lnTo>
                            <a:pt x="62" y="0"/>
                          </a:lnTo>
                          <a:close/>
                        </a:path>
                      </a:pathLst>
                    </a:custGeom>
                    <a:grpFill/>
                    <a:ln w="9525">
                      <a:solidFill>
                        <a:schemeClr val="tx1"/>
                      </a:solidFill>
                      <a:prstDash val="solid"/>
                      <a:round/>
                      <a:headEnd/>
                      <a:tailEnd/>
                    </a:ln>
                  </p:spPr>
                  <p:txBody>
                    <a:bodyPr/>
                    <a:lstStyle/>
                    <a:p>
                      <a:endParaRPr lang="en-US"/>
                    </a:p>
                  </p:txBody>
                </p:sp>
                <p:sp>
                  <p:nvSpPr>
                    <p:cNvPr id="1356" name="Line 3739"/>
                    <p:cNvSpPr>
                      <a:spLocks noChangeShapeType="1"/>
                    </p:cNvSpPr>
                    <p:nvPr/>
                  </p:nvSpPr>
                  <p:spPr bwMode="auto">
                    <a:xfrm flipH="1">
                      <a:off x="2347" y="1956"/>
                      <a:ext cx="93" cy="1"/>
                    </a:xfrm>
                    <a:prstGeom prst="line">
                      <a:avLst/>
                    </a:prstGeom>
                    <a:grpFill/>
                    <a:ln w="9525">
                      <a:solidFill>
                        <a:schemeClr val="tx1"/>
                      </a:solidFill>
                      <a:round/>
                      <a:headEnd/>
                      <a:tailEnd/>
                    </a:ln>
                    <a:extLst/>
                  </p:spPr>
                  <p:txBody>
                    <a:bodyPr/>
                    <a:lstStyle/>
                    <a:p>
                      <a:endParaRPr lang="en-US"/>
                    </a:p>
                  </p:txBody>
                </p:sp>
                <p:sp>
                  <p:nvSpPr>
                    <p:cNvPr id="1357" name="Line 3740"/>
                    <p:cNvSpPr>
                      <a:spLocks noChangeShapeType="1"/>
                    </p:cNvSpPr>
                    <p:nvPr/>
                  </p:nvSpPr>
                  <p:spPr bwMode="auto">
                    <a:xfrm flipV="1">
                      <a:off x="2440" y="1921"/>
                      <a:ext cx="31" cy="35"/>
                    </a:xfrm>
                    <a:prstGeom prst="line">
                      <a:avLst/>
                    </a:prstGeom>
                    <a:grpFill/>
                    <a:ln w="9525">
                      <a:solidFill>
                        <a:schemeClr val="tx1"/>
                      </a:solidFill>
                      <a:round/>
                      <a:headEnd/>
                      <a:tailEnd/>
                    </a:ln>
                    <a:extLst/>
                  </p:spPr>
                  <p:txBody>
                    <a:bodyPr/>
                    <a:lstStyle/>
                    <a:p>
                      <a:endParaRPr lang="en-US"/>
                    </a:p>
                  </p:txBody>
                </p:sp>
                <p:sp>
                  <p:nvSpPr>
                    <p:cNvPr id="1358" name="Line 3741"/>
                    <p:cNvSpPr>
                      <a:spLocks noChangeShapeType="1"/>
                    </p:cNvSpPr>
                    <p:nvPr/>
                  </p:nvSpPr>
                  <p:spPr bwMode="auto">
                    <a:xfrm>
                      <a:off x="2440" y="1956"/>
                      <a:ext cx="1" cy="102"/>
                    </a:xfrm>
                    <a:prstGeom prst="line">
                      <a:avLst/>
                    </a:prstGeom>
                    <a:grpFill/>
                    <a:ln w="9525">
                      <a:solidFill>
                        <a:schemeClr val="tx1"/>
                      </a:solidFill>
                      <a:round/>
                      <a:headEnd/>
                      <a:tailEnd/>
                    </a:ln>
                    <a:extLst/>
                  </p:spPr>
                  <p:txBody>
                    <a:bodyPr/>
                    <a:lstStyle/>
                    <a:p>
                      <a:endParaRPr lang="en-US"/>
                    </a:p>
                  </p:txBody>
                </p:sp>
              </p:grpSp>
              <p:grpSp>
                <p:nvGrpSpPr>
                  <p:cNvPr id="1345" name="Group 3747"/>
                  <p:cNvGrpSpPr>
                    <a:grpSpLocks/>
                  </p:cNvGrpSpPr>
                  <p:nvPr/>
                </p:nvGrpSpPr>
                <p:grpSpPr bwMode="auto">
                  <a:xfrm>
                    <a:off x="2252" y="1820"/>
                    <a:ext cx="123" cy="137"/>
                    <a:chOff x="2252" y="1820"/>
                    <a:chExt cx="123" cy="137"/>
                  </a:xfrm>
                  <a:grpFill/>
                </p:grpSpPr>
                <p:sp>
                  <p:nvSpPr>
                    <p:cNvPr id="1351" name="Freeform 3743"/>
                    <p:cNvSpPr>
                      <a:spLocks/>
                    </p:cNvSpPr>
                    <p:nvPr/>
                  </p:nvSpPr>
                  <p:spPr bwMode="auto">
                    <a:xfrm>
                      <a:off x="2252" y="1820"/>
                      <a:ext cx="123" cy="137"/>
                    </a:xfrm>
                    <a:custGeom>
                      <a:avLst/>
                      <a:gdLst>
                        <a:gd name="T0" fmla="*/ 62 w 247"/>
                        <a:gd name="T1" fmla="*/ 0 h 273"/>
                        <a:gd name="T2" fmla="*/ 0 w 247"/>
                        <a:gd name="T3" fmla="*/ 69 h 273"/>
                        <a:gd name="T4" fmla="*/ 0 w 247"/>
                        <a:gd name="T5" fmla="*/ 273 h 273"/>
                        <a:gd name="T6" fmla="*/ 186 w 247"/>
                        <a:gd name="T7" fmla="*/ 273 h 273"/>
                        <a:gd name="T8" fmla="*/ 247 w 247"/>
                        <a:gd name="T9" fmla="*/ 205 h 273"/>
                        <a:gd name="T10" fmla="*/ 247 w 247"/>
                        <a:gd name="T11" fmla="*/ 0 h 273"/>
                        <a:gd name="T12" fmla="*/ 62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2" y="0"/>
                          </a:moveTo>
                          <a:lnTo>
                            <a:pt x="0" y="69"/>
                          </a:lnTo>
                          <a:lnTo>
                            <a:pt x="0" y="273"/>
                          </a:lnTo>
                          <a:lnTo>
                            <a:pt x="186" y="273"/>
                          </a:lnTo>
                          <a:lnTo>
                            <a:pt x="247" y="205"/>
                          </a:lnTo>
                          <a:lnTo>
                            <a:pt x="247" y="0"/>
                          </a:lnTo>
                          <a:lnTo>
                            <a:pt x="62" y="0"/>
                          </a:lnTo>
                          <a:close/>
                        </a:path>
                      </a:pathLst>
                    </a:custGeom>
                    <a:grpFill/>
                    <a:ln w="9525">
                      <a:solidFill>
                        <a:schemeClr val="tx1"/>
                      </a:solidFill>
                      <a:prstDash val="solid"/>
                      <a:round/>
                      <a:headEnd/>
                      <a:tailEnd/>
                    </a:ln>
                  </p:spPr>
                  <p:txBody>
                    <a:bodyPr/>
                    <a:lstStyle/>
                    <a:p>
                      <a:endParaRPr lang="en-US"/>
                    </a:p>
                  </p:txBody>
                </p:sp>
                <p:sp>
                  <p:nvSpPr>
                    <p:cNvPr id="1352" name="Line 3744"/>
                    <p:cNvSpPr>
                      <a:spLocks noChangeShapeType="1"/>
                    </p:cNvSpPr>
                    <p:nvPr/>
                  </p:nvSpPr>
                  <p:spPr bwMode="auto">
                    <a:xfrm flipH="1">
                      <a:off x="2252" y="1855"/>
                      <a:ext cx="93" cy="1"/>
                    </a:xfrm>
                    <a:prstGeom prst="line">
                      <a:avLst/>
                    </a:prstGeom>
                    <a:grpFill/>
                    <a:ln w="9525">
                      <a:solidFill>
                        <a:schemeClr val="tx1"/>
                      </a:solidFill>
                      <a:round/>
                      <a:headEnd/>
                      <a:tailEnd/>
                    </a:ln>
                    <a:extLst/>
                  </p:spPr>
                  <p:txBody>
                    <a:bodyPr/>
                    <a:lstStyle/>
                    <a:p>
                      <a:endParaRPr lang="en-US"/>
                    </a:p>
                  </p:txBody>
                </p:sp>
                <p:sp>
                  <p:nvSpPr>
                    <p:cNvPr id="1353" name="Line 3745"/>
                    <p:cNvSpPr>
                      <a:spLocks noChangeShapeType="1"/>
                    </p:cNvSpPr>
                    <p:nvPr/>
                  </p:nvSpPr>
                  <p:spPr bwMode="auto">
                    <a:xfrm flipV="1">
                      <a:off x="2345" y="1820"/>
                      <a:ext cx="30" cy="35"/>
                    </a:xfrm>
                    <a:prstGeom prst="line">
                      <a:avLst/>
                    </a:prstGeom>
                    <a:grpFill/>
                    <a:ln w="9525">
                      <a:solidFill>
                        <a:schemeClr val="tx1"/>
                      </a:solidFill>
                      <a:round/>
                      <a:headEnd/>
                      <a:tailEnd/>
                    </a:ln>
                    <a:extLst/>
                  </p:spPr>
                  <p:txBody>
                    <a:bodyPr/>
                    <a:lstStyle/>
                    <a:p>
                      <a:endParaRPr lang="en-US"/>
                    </a:p>
                  </p:txBody>
                </p:sp>
                <p:sp>
                  <p:nvSpPr>
                    <p:cNvPr id="1354" name="Line 3746"/>
                    <p:cNvSpPr>
                      <a:spLocks noChangeShapeType="1"/>
                    </p:cNvSpPr>
                    <p:nvPr/>
                  </p:nvSpPr>
                  <p:spPr bwMode="auto">
                    <a:xfrm>
                      <a:off x="2345" y="1855"/>
                      <a:ext cx="1" cy="102"/>
                    </a:xfrm>
                    <a:prstGeom prst="line">
                      <a:avLst/>
                    </a:prstGeom>
                    <a:grpFill/>
                    <a:ln w="9525">
                      <a:solidFill>
                        <a:schemeClr val="tx1"/>
                      </a:solidFill>
                      <a:round/>
                      <a:headEnd/>
                      <a:tailEnd/>
                    </a:ln>
                    <a:extLst/>
                  </p:spPr>
                  <p:txBody>
                    <a:bodyPr/>
                    <a:lstStyle/>
                    <a:p>
                      <a:endParaRPr lang="en-US"/>
                    </a:p>
                  </p:txBody>
                </p:sp>
              </p:grpSp>
              <p:grpSp>
                <p:nvGrpSpPr>
                  <p:cNvPr id="1346" name="Group 3752"/>
                  <p:cNvGrpSpPr>
                    <a:grpSpLocks/>
                  </p:cNvGrpSpPr>
                  <p:nvPr/>
                </p:nvGrpSpPr>
                <p:grpSpPr bwMode="auto">
                  <a:xfrm>
                    <a:off x="2347" y="1820"/>
                    <a:ext cx="124" cy="137"/>
                    <a:chOff x="2347" y="1820"/>
                    <a:chExt cx="124" cy="137"/>
                  </a:xfrm>
                  <a:grpFill/>
                </p:grpSpPr>
                <p:sp>
                  <p:nvSpPr>
                    <p:cNvPr id="1347" name="Freeform 3748"/>
                    <p:cNvSpPr>
                      <a:spLocks/>
                    </p:cNvSpPr>
                    <p:nvPr/>
                  </p:nvSpPr>
                  <p:spPr bwMode="auto">
                    <a:xfrm>
                      <a:off x="2347" y="1820"/>
                      <a:ext cx="124" cy="137"/>
                    </a:xfrm>
                    <a:custGeom>
                      <a:avLst/>
                      <a:gdLst>
                        <a:gd name="T0" fmla="*/ 62 w 246"/>
                        <a:gd name="T1" fmla="*/ 0 h 273"/>
                        <a:gd name="T2" fmla="*/ 0 w 246"/>
                        <a:gd name="T3" fmla="*/ 69 h 273"/>
                        <a:gd name="T4" fmla="*/ 0 w 246"/>
                        <a:gd name="T5" fmla="*/ 273 h 273"/>
                        <a:gd name="T6" fmla="*/ 186 w 246"/>
                        <a:gd name="T7" fmla="*/ 273 h 273"/>
                        <a:gd name="T8" fmla="*/ 246 w 246"/>
                        <a:gd name="T9" fmla="*/ 205 h 273"/>
                        <a:gd name="T10" fmla="*/ 246 w 246"/>
                        <a:gd name="T11" fmla="*/ 0 h 273"/>
                        <a:gd name="T12" fmla="*/ 62 w 246"/>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6" h="273">
                          <a:moveTo>
                            <a:pt x="62" y="0"/>
                          </a:moveTo>
                          <a:lnTo>
                            <a:pt x="0" y="69"/>
                          </a:lnTo>
                          <a:lnTo>
                            <a:pt x="0" y="273"/>
                          </a:lnTo>
                          <a:lnTo>
                            <a:pt x="186" y="273"/>
                          </a:lnTo>
                          <a:lnTo>
                            <a:pt x="246" y="205"/>
                          </a:lnTo>
                          <a:lnTo>
                            <a:pt x="246" y="0"/>
                          </a:lnTo>
                          <a:lnTo>
                            <a:pt x="62" y="0"/>
                          </a:lnTo>
                          <a:close/>
                        </a:path>
                      </a:pathLst>
                    </a:custGeom>
                    <a:grpFill/>
                    <a:ln w="9525">
                      <a:solidFill>
                        <a:schemeClr val="tx1"/>
                      </a:solidFill>
                      <a:prstDash val="solid"/>
                      <a:round/>
                      <a:headEnd/>
                      <a:tailEnd/>
                    </a:ln>
                  </p:spPr>
                  <p:txBody>
                    <a:bodyPr/>
                    <a:lstStyle/>
                    <a:p>
                      <a:endParaRPr lang="en-US"/>
                    </a:p>
                  </p:txBody>
                </p:sp>
                <p:sp>
                  <p:nvSpPr>
                    <p:cNvPr id="1348" name="Line 3749"/>
                    <p:cNvSpPr>
                      <a:spLocks noChangeShapeType="1"/>
                    </p:cNvSpPr>
                    <p:nvPr/>
                  </p:nvSpPr>
                  <p:spPr bwMode="auto">
                    <a:xfrm flipH="1">
                      <a:off x="2347" y="1855"/>
                      <a:ext cx="93" cy="1"/>
                    </a:xfrm>
                    <a:prstGeom prst="line">
                      <a:avLst/>
                    </a:prstGeom>
                    <a:grpFill/>
                    <a:ln w="9525">
                      <a:solidFill>
                        <a:schemeClr val="tx1"/>
                      </a:solidFill>
                      <a:round/>
                      <a:headEnd/>
                      <a:tailEnd/>
                    </a:ln>
                    <a:extLst/>
                  </p:spPr>
                  <p:txBody>
                    <a:bodyPr/>
                    <a:lstStyle/>
                    <a:p>
                      <a:endParaRPr lang="en-US"/>
                    </a:p>
                  </p:txBody>
                </p:sp>
                <p:sp>
                  <p:nvSpPr>
                    <p:cNvPr id="1349" name="Line 3750"/>
                    <p:cNvSpPr>
                      <a:spLocks noChangeShapeType="1"/>
                    </p:cNvSpPr>
                    <p:nvPr/>
                  </p:nvSpPr>
                  <p:spPr bwMode="auto">
                    <a:xfrm flipV="1">
                      <a:off x="2440" y="1820"/>
                      <a:ext cx="31" cy="35"/>
                    </a:xfrm>
                    <a:prstGeom prst="line">
                      <a:avLst/>
                    </a:prstGeom>
                    <a:grpFill/>
                    <a:ln w="9525">
                      <a:solidFill>
                        <a:schemeClr val="tx1"/>
                      </a:solidFill>
                      <a:round/>
                      <a:headEnd/>
                      <a:tailEnd/>
                    </a:ln>
                    <a:extLst/>
                  </p:spPr>
                  <p:txBody>
                    <a:bodyPr/>
                    <a:lstStyle/>
                    <a:p>
                      <a:endParaRPr lang="en-US"/>
                    </a:p>
                  </p:txBody>
                </p:sp>
                <p:sp>
                  <p:nvSpPr>
                    <p:cNvPr id="1350" name="Line 3751"/>
                    <p:cNvSpPr>
                      <a:spLocks noChangeShapeType="1"/>
                    </p:cNvSpPr>
                    <p:nvPr/>
                  </p:nvSpPr>
                  <p:spPr bwMode="auto">
                    <a:xfrm>
                      <a:off x="2440" y="1855"/>
                      <a:ext cx="1" cy="102"/>
                    </a:xfrm>
                    <a:prstGeom prst="line">
                      <a:avLst/>
                    </a:prstGeom>
                    <a:grpFill/>
                    <a:ln w="9525">
                      <a:solidFill>
                        <a:schemeClr val="tx1"/>
                      </a:solidFill>
                      <a:round/>
                      <a:headEnd/>
                      <a:tailEnd/>
                    </a:ln>
                    <a:extLst/>
                  </p:spPr>
                  <p:txBody>
                    <a:bodyPr/>
                    <a:lstStyle/>
                    <a:p>
                      <a:endParaRPr lang="en-US"/>
                    </a:p>
                  </p:txBody>
                </p:sp>
              </p:grpSp>
            </p:grpSp>
            <p:grpSp>
              <p:nvGrpSpPr>
                <p:cNvPr id="1024" name="Group 3854"/>
                <p:cNvGrpSpPr>
                  <a:grpSpLocks/>
                </p:cNvGrpSpPr>
                <p:nvPr/>
              </p:nvGrpSpPr>
              <p:grpSpPr bwMode="auto">
                <a:xfrm>
                  <a:off x="2442" y="1820"/>
                  <a:ext cx="219" cy="1045"/>
                  <a:chOff x="2442" y="1820"/>
                  <a:chExt cx="219" cy="1045"/>
                </a:xfrm>
                <a:grpFill/>
              </p:grpSpPr>
              <p:grpSp>
                <p:nvGrpSpPr>
                  <p:cNvPr id="1227" name="Group 3758"/>
                  <p:cNvGrpSpPr>
                    <a:grpSpLocks/>
                  </p:cNvGrpSpPr>
                  <p:nvPr/>
                </p:nvGrpSpPr>
                <p:grpSpPr bwMode="auto">
                  <a:xfrm>
                    <a:off x="2442" y="2729"/>
                    <a:ext cx="123" cy="136"/>
                    <a:chOff x="2442" y="2729"/>
                    <a:chExt cx="123" cy="136"/>
                  </a:xfrm>
                  <a:grpFill/>
                </p:grpSpPr>
                <p:sp>
                  <p:nvSpPr>
                    <p:cNvPr id="1323" name="Freeform 3754"/>
                    <p:cNvSpPr>
                      <a:spLocks/>
                    </p:cNvSpPr>
                    <p:nvPr/>
                  </p:nvSpPr>
                  <p:spPr bwMode="auto">
                    <a:xfrm>
                      <a:off x="2442" y="2729"/>
                      <a:ext cx="123" cy="136"/>
                    </a:xfrm>
                    <a:custGeom>
                      <a:avLst/>
                      <a:gdLst>
                        <a:gd name="T0" fmla="*/ 62 w 247"/>
                        <a:gd name="T1" fmla="*/ 0 h 273"/>
                        <a:gd name="T2" fmla="*/ 0 w 247"/>
                        <a:gd name="T3" fmla="*/ 69 h 273"/>
                        <a:gd name="T4" fmla="*/ 0 w 247"/>
                        <a:gd name="T5" fmla="*/ 273 h 273"/>
                        <a:gd name="T6" fmla="*/ 186 w 247"/>
                        <a:gd name="T7" fmla="*/ 273 h 273"/>
                        <a:gd name="T8" fmla="*/ 247 w 247"/>
                        <a:gd name="T9" fmla="*/ 206 h 273"/>
                        <a:gd name="T10" fmla="*/ 247 w 247"/>
                        <a:gd name="T11" fmla="*/ 0 h 273"/>
                        <a:gd name="T12" fmla="*/ 62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2" y="0"/>
                          </a:moveTo>
                          <a:lnTo>
                            <a:pt x="0" y="69"/>
                          </a:lnTo>
                          <a:lnTo>
                            <a:pt x="0" y="273"/>
                          </a:lnTo>
                          <a:lnTo>
                            <a:pt x="186" y="273"/>
                          </a:lnTo>
                          <a:lnTo>
                            <a:pt x="247" y="206"/>
                          </a:lnTo>
                          <a:lnTo>
                            <a:pt x="247" y="0"/>
                          </a:lnTo>
                          <a:lnTo>
                            <a:pt x="62" y="0"/>
                          </a:lnTo>
                          <a:close/>
                        </a:path>
                      </a:pathLst>
                    </a:custGeom>
                    <a:grpFill/>
                    <a:ln w="9525">
                      <a:solidFill>
                        <a:schemeClr val="tx1"/>
                      </a:solidFill>
                      <a:prstDash val="solid"/>
                      <a:round/>
                      <a:headEnd/>
                      <a:tailEnd/>
                    </a:ln>
                  </p:spPr>
                  <p:txBody>
                    <a:bodyPr/>
                    <a:lstStyle/>
                    <a:p>
                      <a:endParaRPr lang="en-US"/>
                    </a:p>
                  </p:txBody>
                </p:sp>
                <p:sp>
                  <p:nvSpPr>
                    <p:cNvPr id="1324" name="Line 3755"/>
                    <p:cNvSpPr>
                      <a:spLocks noChangeShapeType="1"/>
                    </p:cNvSpPr>
                    <p:nvPr/>
                  </p:nvSpPr>
                  <p:spPr bwMode="auto">
                    <a:xfrm flipH="1">
                      <a:off x="2442" y="2764"/>
                      <a:ext cx="93" cy="1"/>
                    </a:xfrm>
                    <a:prstGeom prst="line">
                      <a:avLst/>
                    </a:prstGeom>
                    <a:grpFill/>
                    <a:ln w="9525">
                      <a:solidFill>
                        <a:schemeClr val="tx1"/>
                      </a:solidFill>
                      <a:round/>
                      <a:headEnd/>
                      <a:tailEnd/>
                    </a:ln>
                    <a:extLst/>
                  </p:spPr>
                  <p:txBody>
                    <a:bodyPr/>
                    <a:lstStyle/>
                    <a:p>
                      <a:endParaRPr lang="en-US"/>
                    </a:p>
                  </p:txBody>
                </p:sp>
                <p:sp>
                  <p:nvSpPr>
                    <p:cNvPr id="1325" name="Line 3756"/>
                    <p:cNvSpPr>
                      <a:spLocks noChangeShapeType="1"/>
                    </p:cNvSpPr>
                    <p:nvPr/>
                  </p:nvSpPr>
                  <p:spPr bwMode="auto">
                    <a:xfrm flipV="1">
                      <a:off x="2535" y="2729"/>
                      <a:ext cx="30" cy="35"/>
                    </a:xfrm>
                    <a:prstGeom prst="line">
                      <a:avLst/>
                    </a:prstGeom>
                    <a:grpFill/>
                    <a:ln w="9525">
                      <a:solidFill>
                        <a:schemeClr val="tx1"/>
                      </a:solidFill>
                      <a:round/>
                      <a:headEnd/>
                      <a:tailEnd/>
                    </a:ln>
                    <a:extLst/>
                  </p:spPr>
                  <p:txBody>
                    <a:bodyPr/>
                    <a:lstStyle/>
                    <a:p>
                      <a:endParaRPr lang="en-US"/>
                    </a:p>
                  </p:txBody>
                </p:sp>
                <p:sp>
                  <p:nvSpPr>
                    <p:cNvPr id="1326" name="Line 3757"/>
                    <p:cNvSpPr>
                      <a:spLocks noChangeShapeType="1"/>
                    </p:cNvSpPr>
                    <p:nvPr/>
                  </p:nvSpPr>
                  <p:spPr bwMode="auto">
                    <a:xfrm>
                      <a:off x="2535" y="2764"/>
                      <a:ext cx="1" cy="101"/>
                    </a:xfrm>
                    <a:prstGeom prst="line">
                      <a:avLst/>
                    </a:prstGeom>
                    <a:grpFill/>
                    <a:ln w="9525">
                      <a:solidFill>
                        <a:schemeClr val="tx1"/>
                      </a:solidFill>
                      <a:round/>
                      <a:headEnd/>
                      <a:tailEnd/>
                    </a:ln>
                    <a:extLst/>
                  </p:spPr>
                  <p:txBody>
                    <a:bodyPr/>
                    <a:lstStyle/>
                    <a:p>
                      <a:endParaRPr lang="en-US"/>
                    </a:p>
                  </p:txBody>
                </p:sp>
              </p:grpSp>
              <p:grpSp>
                <p:nvGrpSpPr>
                  <p:cNvPr id="1228" name="Group 3763"/>
                  <p:cNvGrpSpPr>
                    <a:grpSpLocks/>
                  </p:cNvGrpSpPr>
                  <p:nvPr/>
                </p:nvGrpSpPr>
                <p:grpSpPr bwMode="auto">
                  <a:xfrm>
                    <a:off x="2442" y="2628"/>
                    <a:ext cx="123" cy="137"/>
                    <a:chOff x="2442" y="2628"/>
                    <a:chExt cx="123" cy="137"/>
                  </a:xfrm>
                  <a:grpFill/>
                </p:grpSpPr>
                <p:sp>
                  <p:nvSpPr>
                    <p:cNvPr id="1319" name="Freeform 3759"/>
                    <p:cNvSpPr>
                      <a:spLocks/>
                    </p:cNvSpPr>
                    <p:nvPr/>
                  </p:nvSpPr>
                  <p:spPr bwMode="auto">
                    <a:xfrm>
                      <a:off x="2442" y="2628"/>
                      <a:ext cx="123" cy="137"/>
                    </a:xfrm>
                    <a:custGeom>
                      <a:avLst/>
                      <a:gdLst>
                        <a:gd name="T0" fmla="*/ 62 w 247"/>
                        <a:gd name="T1" fmla="*/ 0 h 273"/>
                        <a:gd name="T2" fmla="*/ 0 w 247"/>
                        <a:gd name="T3" fmla="*/ 69 h 273"/>
                        <a:gd name="T4" fmla="*/ 0 w 247"/>
                        <a:gd name="T5" fmla="*/ 273 h 273"/>
                        <a:gd name="T6" fmla="*/ 186 w 247"/>
                        <a:gd name="T7" fmla="*/ 273 h 273"/>
                        <a:gd name="T8" fmla="*/ 247 w 247"/>
                        <a:gd name="T9" fmla="*/ 206 h 273"/>
                        <a:gd name="T10" fmla="*/ 247 w 247"/>
                        <a:gd name="T11" fmla="*/ 0 h 273"/>
                        <a:gd name="T12" fmla="*/ 62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2" y="0"/>
                          </a:moveTo>
                          <a:lnTo>
                            <a:pt x="0" y="69"/>
                          </a:lnTo>
                          <a:lnTo>
                            <a:pt x="0" y="273"/>
                          </a:lnTo>
                          <a:lnTo>
                            <a:pt x="186" y="273"/>
                          </a:lnTo>
                          <a:lnTo>
                            <a:pt x="247" y="206"/>
                          </a:lnTo>
                          <a:lnTo>
                            <a:pt x="247" y="0"/>
                          </a:lnTo>
                          <a:lnTo>
                            <a:pt x="62" y="0"/>
                          </a:lnTo>
                          <a:close/>
                        </a:path>
                      </a:pathLst>
                    </a:custGeom>
                    <a:grpFill/>
                    <a:ln w="9525">
                      <a:solidFill>
                        <a:schemeClr val="tx1"/>
                      </a:solidFill>
                      <a:prstDash val="solid"/>
                      <a:round/>
                      <a:headEnd/>
                      <a:tailEnd/>
                    </a:ln>
                  </p:spPr>
                  <p:txBody>
                    <a:bodyPr/>
                    <a:lstStyle/>
                    <a:p>
                      <a:endParaRPr lang="en-US"/>
                    </a:p>
                  </p:txBody>
                </p:sp>
                <p:sp>
                  <p:nvSpPr>
                    <p:cNvPr id="1320" name="Line 3760"/>
                    <p:cNvSpPr>
                      <a:spLocks noChangeShapeType="1"/>
                    </p:cNvSpPr>
                    <p:nvPr/>
                  </p:nvSpPr>
                  <p:spPr bwMode="auto">
                    <a:xfrm flipH="1">
                      <a:off x="2442" y="2663"/>
                      <a:ext cx="93" cy="1"/>
                    </a:xfrm>
                    <a:prstGeom prst="line">
                      <a:avLst/>
                    </a:prstGeom>
                    <a:grpFill/>
                    <a:ln w="9525">
                      <a:solidFill>
                        <a:schemeClr val="tx1"/>
                      </a:solidFill>
                      <a:round/>
                      <a:headEnd/>
                      <a:tailEnd/>
                    </a:ln>
                    <a:extLst/>
                  </p:spPr>
                  <p:txBody>
                    <a:bodyPr/>
                    <a:lstStyle/>
                    <a:p>
                      <a:endParaRPr lang="en-US"/>
                    </a:p>
                  </p:txBody>
                </p:sp>
                <p:sp>
                  <p:nvSpPr>
                    <p:cNvPr id="1321" name="Line 3761"/>
                    <p:cNvSpPr>
                      <a:spLocks noChangeShapeType="1"/>
                    </p:cNvSpPr>
                    <p:nvPr/>
                  </p:nvSpPr>
                  <p:spPr bwMode="auto">
                    <a:xfrm flipV="1">
                      <a:off x="2535" y="2628"/>
                      <a:ext cx="30" cy="35"/>
                    </a:xfrm>
                    <a:prstGeom prst="line">
                      <a:avLst/>
                    </a:prstGeom>
                    <a:grpFill/>
                    <a:ln w="9525">
                      <a:solidFill>
                        <a:schemeClr val="tx1"/>
                      </a:solidFill>
                      <a:round/>
                      <a:headEnd/>
                      <a:tailEnd/>
                    </a:ln>
                    <a:extLst/>
                  </p:spPr>
                  <p:txBody>
                    <a:bodyPr/>
                    <a:lstStyle/>
                    <a:p>
                      <a:endParaRPr lang="en-US"/>
                    </a:p>
                  </p:txBody>
                </p:sp>
                <p:sp>
                  <p:nvSpPr>
                    <p:cNvPr id="1322" name="Line 3762"/>
                    <p:cNvSpPr>
                      <a:spLocks noChangeShapeType="1"/>
                    </p:cNvSpPr>
                    <p:nvPr/>
                  </p:nvSpPr>
                  <p:spPr bwMode="auto">
                    <a:xfrm>
                      <a:off x="2535" y="2663"/>
                      <a:ext cx="1" cy="102"/>
                    </a:xfrm>
                    <a:prstGeom prst="line">
                      <a:avLst/>
                    </a:prstGeom>
                    <a:grpFill/>
                    <a:ln w="9525">
                      <a:solidFill>
                        <a:schemeClr val="tx1"/>
                      </a:solidFill>
                      <a:round/>
                      <a:headEnd/>
                      <a:tailEnd/>
                    </a:ln>
                    <a:extLst/>
                  </p:spPr>
                  <p:txBody>
                    <a:bodyPr/>
                    <a:lstStyle/>
                    <a:p>
                      <a:endParaRPr lang="en-US"/>
                    </a:p>
                  </p:txBody>
                </p:sp>
              </p:grpSp>
              <p:grpSp>
                <p:nvGrpSpPr>
                  <p:cNvPr id="1229" name="Group 3768"/>
                  <p:cNvGrpSpPr>
                    <a:grpSpLocks/>
                  </p:cNvGrpSpPr>
                  <p:nvPr/>
                </p:nvGrpSpPr>
                <p:grpSpPr bwMode="auto">
                  <a:xfrm>
                    <a:off x="2442" y="2527"/>
                    <a:ext cx="123" cy="137"/>
                    <a:chOff x="2442" y="2527"/>
                    <a:chExt cx="123" cy="137"/>
                  </a:xfrm>
                  <a:grpFill/>
                </p:grpSpPr>
                <p:sp>
                  <p:nvSpPr>
                    <p:cNvPr id="1315" name="Freeform 3764"/>
                    <p:cNvSpPr>
                      <a:spLocks/>
                    </p:cNvSpPr>
                    <p:nvPr/>
                  </p:nvSpPr>
                  <p:spPr bwMode="auto">
                    <a:xfrm>
                      <a:off x="2442" y="2527"/>
                      <a:ext cx="123" cy="137"/>
                    </a:xfrm>
                    <a:custGeom>
                      <a:avLst/>
                      <a:gdLst>
                        <a:gd name="T0" fmla="*/ 62 w 247"/>
                        <a:gd name="T1" fmla="*/ 0 h 273"/>
                        <a:gd name="T2" fmla="*/ 0 w 247"/>
                        <a:gd name="T3" fmla="*/ 69 h 273"/>
                        <a:gd name="T4" fmla="*/ 0 w 247"/>
                        <a:gd name="T5" fmla="*/ 273 h 273"/>
                        <a:gd name="T6" fmla="*/ 186 w 247"/>
                        <a:gd name="T7" fmla="*/ 273 h 273"/>
                        <a:gd name="T8" fmla="*/ 247 w 247"/>
                        <a:gd name="T9" fmla="*/ 206 h 273"/>
                        <a:gd name="T10" fmla="*/ 247 w 247"/>
                        <a:gd name="T11" fmla="*/ 0 h 273"/>
                        <a:gd name="T12" fmla="*/ 62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2" y="0"/>
                          </a:moveTo>
                          <a:lnTo>
                            <a:pt x="0" y="69"/>
                          </a:lnTo>
                          <a:lnTo>
                            <a:pt x="0" y="273"/>
                          </a:lnTo>
                          <a:lnTo>
                            <a:pt x="186" y="273"/>
                          </a:lnTo>
                          <a:lnTo>
                            <a:pt x="247" y="206"/>
                          </a:lnTo>
                          <a:lnTo>
                            <a:pt x="247" y="0"/>
                          </a:lnTo>
                          <a:lnTo>
                            <a:pt x="62" y="0"/>
                          </a:lnTo>
                          <a:close/>
                        </a:path>
                      </a:pathLst>
                    </a:custGeom>
                    <a:grpFill/>
                    <a:ln w="9525">
                      <a:solidFill>
                        <a:schemeClr val="tx1"/>
                      </a:solidFill>
                      <a:prstDash val="solid"/>
                      <a:round/>
                      <a:headEnd/>
                      <a:tailEnd/>
                    </a:ln>
                  </p:spPr>
                  <p:txBody>
                    <a:bodyPr/>
                    <a:lstStyle/>
                    <a:p>
                      <a:endParaRPr lang="en-US"/>
                    </a:p>
                  </p:txBody>
                </p:sp>
                <p:sp>
                  <p:nvSpPr>
                    <p:cNvPr id="1316" name="Line 3765"/>
                    <p:cNvSpPr>
                      <a:spLocks noChangeShapeType="1"/>
                    </p:cNvSpPr>
                    <p:nvPr/>
                  </p:nvSpPr>
                  <p:spPr bwMode="auto">
                    <a:xfrm flipH="1">
                      <a:off x="2442" y="2562"/>
                      <a:ext cx="93" cy="1"/>
                    </a:xfrm>
                    <a:prstGeom prst="line">
                      <a:avLst/>
                    </a:prstGeom>
                    <a:grpFill/>
                    <a:ln w="9525">
                      <a:solidFill>
                        <a:schemeClr val="tx1"/>
                      </a:solidFill>
                      <a:round/>
                      <a:headEnd/>
                      <a:tailEnd/>
                    </a:ln>
                    <a:extLst/>
                  </p:spPr>
                  <p:txBody>
                    <a:bodyPr/>
                    <a:lstStyle/>
                    <a:p>
                      <a:endParaRPr lang="en-US"/>
                    </a:p>
                  </p:txBody>
                </p:sp>
                <p:sp>
                  <p:nvSpPr>
                    <p:cNvPr id="1317" name="Line 3766"/>
                    <p:cNvSpPr>
                      <a:spLocks noChangeShapeType="1"/>
                    </p:cNvSpPr>
                    <p:nvPr/>
                  </p:nvSpPr>
                  <p:spPr bwMode="auto">
                    <a:xfrm flipV="1">
                      <a:off x="2535" y="2527"/>
                      <a:ext cx="30" cy="35"/>
                    </a:xfrm>
                    <a:prstGeom prst="line">
                      <a:avLst/>
                    </a:prstGeom>
                    <a:grpFill/>
                    <a:ln w="9525">
                      <a:solidFill>
                        <a:schemeClr val="tx1"/>
                      </a:solidFill>
                      <a:round/>
                      <a:headEnd/>
                      <a:tailEnd/>
                    </a:ln>
                    <a:extLst/>
                  </p:spPr>
                  <p:txBody>
                    <a:bodyPr/>
                    <a:lstStyle/>
                    <a:p>
                      <a:endParaRPr lang="en-US"/>
                    </a:p>
                  </p:txBody>
                </p:sp>
                <p:sp>
                  <p:nvSpPr>
                    <p:cNvPr id="1318" name="Line 3767"/>
                    <p:cNvSpPr>
                      <a:spLocks noChangeShapeType="1"/>
                    </p:cNvSpPr>
                    <p:nvPr/>
                  </p:nvSpPr>
                  <p:spPr bwMode="auto">
                    <a:xfrm>
                      <a:off x="2535" y="2562"/>
                      <a:ext cx="1" cy="102"/>
                    </a:xfrm>
                    <a:prstGeom prst="line">
                      <a:avLst/>
                    </a:prstGeom>
                    <a:grpFill/>
                    <a:ln w="9525">
                      <a:solidFill>
                        <a:schemeClr val="tx1"/>
                      </a:solidFill>
                      <a:round/>
                      <a:headEnd/>
                      <a:tailEnd/>
                    </a:ln>
                    <a:extLst/>
                  </p:spPr>
                  <p:txBody>
                    <a:bodyPr/>
                    <a:lstStyle/>
                    <a:p>
                      <a:endParaRPr lang="en-US"/>
                    </a:p>
                  </p:txBody>
                </p:sp>
              </p:grpSp>
              <p:grpSp>
                <p:nvGrpSpPr>
                  <p:cNvPr id="1230" name="Group 3773"/>
                  <p:cNvGrpSpPr>
                    <a:grpSpLocks/>
                  </p:cNvGrpSpPr>
                  <p:nvPr/>
                </p:nvGrpSpPr>
                <p:grpSpPr bwMode="auto">
                  <a:xfrm>
                    <a:off x="2442" y="2426"/>
                    <a:ext cx="123" cy="137"/>
                    <a:chOff x="2442" y="2426"/>
                    <a:chExt cx="123" cy="137"/>
                  </a:xfrm>
                  <a:grpFill/>
                </p:grpSpPr>
                <p:sp>
                  <p:nvSpPr>
                    <p:cNvPr id="1311" name="Freeform 3769"/>
                    <p:cNvSpPr>
                      <a:spLocks/>
                    </p:cNvSpPr>
                    <p:nvPr/>
                  </p:nvSpPr>
                  <p:spPr bwMode="auto">
                    <a:xfrm>
                      <a:off x="2442" y="2426"/>
                      <a:ext cx="123" cy="137"/>
                    </a:xfrm>
                    <a:custGeom>
                      <a:avLst/>
                      <a:gdLst>
                        <a:gd name="T0" fmla="*/ 62 w 247"/>
                        <a:gd name="T1" fmla="*/ 0 h 273"/>
                        <a:gd name="T2" fmla="*/ 0 w 247"/>
                        <a:gd name="T3" fmla="*/ 69 h 273"/>
                        <a:gd name="T4" fmla="*/ 0 w 247"/>
                        <a:gd name="T5" fmla="*/ 273 h 273"/>
                        <a:gd name="T6" fmla="*/ 186 w 247"/>
                        <a:gd name="T7" fmla="*/ 273 h 273"/>
                        <a:gd name="T8" fmla="*/ 247 w 247"/>
                        <a:gd name="T9" fmla="*/ 206 h 273"/>
                        <a:gd name="T10" fmla="*/ 247 w 247"/>
                        <a:gd name="T11" fmla="*/ 0 h 273"/>
                        <a:gd name="T12" fmla="*/ 62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2" y="0"/>
                          </a:moveTo>
                          <a:lnTo>
                            <a:pt x="0" y="69"/>
                          </a:lnTo>
                          <a:lnTo>
                            <a:pt x="0" y="273"/>
                          </a:lnTo>
                          <a:lnTo>
                            <a:pt x="186" y="273"/>
                          </a:lnTo>
                          <a:lnTo>
                            <a:pt x="247" y="206"/>
                          </a:lnTo>
                          <a:lnTo>
                            <a:pt x="247" y="0"/>
                          </a:lnTo>
                          <a:lnTo>
                            <a:pt x="62" y="0"/>
                          </a:lnTo>
                          <a:close/>
                        </a:path>
                      </a:pathLst>
                    </a:custGeom>
                    <a:grpFill/>
                    <a:ln w="9525">
                      <a:solidFill>
                        <a:schemeClr val="tx1"/>
                      </a:solidFill>
                      <a:prstDash val="solid"/>
                      <a:round/>
                      <a:headEnd/>
                      <a:tailEnd/>
                    </a:ln>
                  </p:spPr>
                  <p:txBody>
                    <a:bodyPr/>
                    <a:lstStyle/>
                    <a:p>
                      <a:endParaRPr lang="en-US"/>
                    </a:p>
                  </p:txBody>
                </p:sp>
                <p:sp>
                  <p:nvSpPr>
                    <p:cNvPr id="1312" name="Line 3770"/>
                    <p:cNvSpPr>
                      <a:spLocks noChangeShapeType="1"/>
                    </p:cNvSpPr>
                    <p:nvPr/>
                  </p:nvSpPr>
                  <p:spPr bwMode="auto">
                    <a:xfrm flipH="1">
                      <a:off x="2442" y="2461"/>
                      <a:ext cx="93" cy="1"/>
                    </a:xfrm>
                    <a:prstGeom prst="line">
                      <a:avLst/>
                    </a:prstGeom>
                    <a:grpFill/>
                    <a:ln w="9525">
                      <a:solidFill>
                        <a:schemeClr val="tx1"/>
                      </a:solidFill>
                      <a:round/>
                      <a:headEnd/>
                      <a:tailEnd/>
                    </a:ln>
                    <a:extLst/>
                  </p:spPr>
                  <p:txBody>
                    <a:bodyPr/>
                    <a:lstStyle/>
                    <a:p>
                      <a:endParaRPr lang="en-US"/>
                    </a:p>
                  </p:txBody>
                </p:sp>
                <p:sp>
                  <p:nvSpPr>
                    <p:cNvPr id="1313" name="Line 3771"/>
                    <p:cNvSpPr>
                      <a:spLocks noChangeShapeType="1"/>
                    </p:cNvSpPr>
                    <p:nvPr/>
                  </p:nvSpPr>
                  <p:spPr bwMode="auto">
                    <a:xfrm flipV="1">
                      <a:off x="2535" y="2426"/>
                      <a:ext cx="30" cy="35"/>
                    </a:xfrm>
                    <a:prstGeom prst="line">
                      <a:avLst/>
                    </a:prstGeom>
                    <a:grpFill/>
                    <a:ln w="9525">
                      <a:solidFill>
                        <a:schemeClr val="tx1"/>
                      </a:solidFill>
                      <a:round/>
                      <a:headEnd/>
                      <a:tailEnd/>
                    </a:ln>
                    <a:extLst/>
                  </p:spPr>
                  <p:txBody>
                    <a:bodyPr/>
                    <a:lstStyle/>
                    <a:p>
                      <a:endParaRPr lang="en-US"/>
                    </a:p>
                  </p:txBody>
                </p:sp>
                <p:sp>
                  <p:nvSpPr>
                    <p:cNvPr id="1314" name="Line 3772"/>
                    <p:cNvSpPr>
                      <a:spLocks noChangeShapeType="1"/>
                    </p:cNvSpPr>
                    <p:nvPr/>
                  </p:nvSpPr>
                  <p:spPr bwMode="auto">
                    <a:xfrm>
                      <a:off x="2535" y="2461"/>
                      <a:ext cx="1" cy="102"/>
                    </a:xfrm>
                    <a:prstGeom prst="line">
                      <a:avLst/>
                    </a:prstGeom>
                    <a:grpFill/>
                    <a:ln w="9525">
                      <a:solidFill>
                        <a:schemeClr val="tx1"/>
                      </a:solidFill>
                      <a:round/>
                      <a:headEnd/>
                      <a:tailEnd/>
                    </a:ln>
                    <a:extLst/>
                  </p:spPr>
                  <p:txBody>
                    <a:bodyPr/>
                    <a:lstStyle/>
                    <a:p>
                      <a:endParaRPr lang="en-US"/>
                    </a:p>
                  </p:txBody>
                </p:sp>
              </p:grpSp>
              <p:grpSp>
                <p:nvGrpSpPr>
                  <p:cNvPr id="1231" name="Group 3778"/>
                  <p:cNvGrpSpPr>
                    <a:grpSpLocks/>
                  </p:cNvGrpSpPr>
                  <p:nvPr/>
                </p:nvGrpSpPr>
                <p:grpSpPr bwMode="auto">
                  <a:xfrm>
                    <a:off x="2442" y="2325"/>
                    <a:ext cx="123" cy="137"/>
                    <a:chOff x="2442" y="2325"/>
                    <a:chExt cx="123" cy="137"/>
                  </a:xfrm>
                  <a:grpFill/>
                </p:grpSpPr>
                <p:sp>
                  <p:nvSpPr>
                    <p:cNvPr id="1307" name="Freeform 3774"/>
                    <p:cNvSpPr>
                      <a:spLocks/>
                    </p:cNvSpPr>
                    <p:nvPr/>
                  </p:nvSpPr>
                  <p:spPr bwMode="auto">
                    <a:xfrm>
                      <a:off x="2442" y="2325"/>
                      <a:ext cx="123" cy="137"/>
                    </a:xfrm>
                    <a:custGeom>
                      <a:avLst/>
                      <a:gdLst>
                        <a:gd name="T0" fmla="*/ 62 w 247"/>
                        <a:gd name="T1" fmla="*/ 0 h 273"/>
                        <a:gd name="T2" fmla="*/ 0 w 247"/>
                        <a:gd name="T3" fmla="*/ 70 h 273"/>
                        <a:gd name="T4" fmla="*/ 0 w 247"/>
                        <a:gd name="T5" fmla="*/ 273 h 273"/>
                        <a:gd name="T6" fmla="*/ 186 w 247"/>
                        <a:gd name="T7" fmla="*/ 273 h 273"/>
                        <a:gd name="T8" fmla="*/ 247 w 247"/>
                        <a:gd name="T9" fmla="*/ 206 h 273"/>
                        <a:gd name="T10" fmla="*/ 247 w 247"/>
                        <a:gd name="T11" fmla="*/ 0 h 273"/>
                        <a:gd name="T12" fmla="*/ 62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2" y="0"/>
                          </a:moveTo>
                          <a:lnTo>
                            <a:pt x="0" y="70"/>
                          </a:lnTo>
                          <a:lnTo>
                            <a:pt x="0" y="273"/>
                          </a:lnTo>
                          <a:lnTo>
                            <a:pt x="186" y="273"/>
                          </a:lnTo>
                          <a:lnTo>
                            <a:pt x="247" y="206"/>
                          </a:lnTo>
                          <a:lnTo>
                            <a:pt x="247" y="0"/>
                          </a:lnTo>
                          <a:lnTo>
                            <a:pt x="62" y="0"/>
                          </a:lnTo>
                          <a:close/>
                        </a:path>
                      </a:pathLst>
                    </a:custGeom>
                    <a:grpFill/>
                    <a:ln w="9525">
                      <a:solidFill>
                        <a:schemeClr val="tx1"/>
                      </a:solidFill>
                      <a:prstDash val="solid"/>
                      <a:round/>
                      <a:headEnd/>
                      <a:tailEnd/>
                    </a:ln>
                  </p:spPr>
                  <p:txBody>
                    <a:bodyPr/>
                    <a:lstStyle/>
                    <a:p>
                      <a:endParaRPr lang="en-US"/>
                    </a:p>
                  </p:txBody>
                </p:sp>
                <p:sp>
                  <p:nvSpPr>
                    <p:cNvPr id="1308" name="Line 3775"/>
                    <p:cNvSpPr>
                      <a:spLocks noChangeShapeType="1"/>
                    </p:cNvSpPr>
                    <p:nvPr/>
                  </p:nvSpPr>
                  <p:spPr bwMode="auto">
                    <a:xfrm flipH="1">
                      <a:off x="2442" y="2360"/>
                      <a:ext cx="93" cy="1"/>
                    </a:xfrm>
                    <a:prstGeom prst="line">
                      <a:avLst/>
                    </a:prstGeom>
                    <a:grpFill/>
                    <a:ln w="9525">
                      <a:solidFill>
                        <a:schemeClr val="tx1"/>
                      </a:solidFill>
                      <a:round/>
                      <a:headEnd/>
                      <a:tailEnd/>
                    </a:ln>
                    <a:extLst/>
                  </p:spPr>
                  <p:txBody>
                    <a:bodyPr/>
                    <a:lstStyle/>
                    <a:p>
                      <a:endParaRPr lang="en-US"/>
                    </a:p>
                  </p:txBody>
                </p:sp>
                <p:sp>
                  <p:nvSpPr>
                    <p:cNvPr id="1309" name="Line 3776"/>
                    <p:cNvSpPr>
                      <a:spLocks noChangeShapeType="1"/>
                    </p:cNvSpPr>
                    <p:nvPr/>
                  </p:nvSpPr>
                  <p:spPr bwMode="auto">
                    <a:xfrm flipV="1">
                      <a:off x="2535" y="2325"/>
                      <a:ext cx="30" cy="35"/>
                    </a:xfrm>
                    <a:prstGeom prst="line">
                      <a:avLst/>
                    </a:prstGeom>
                    <a:grpFill/>
                    <a:ln w="9525">
                      <a:solidFill>
                        <a:schemeClr val="tx1"/>
                      </a:solidFill>
                      <a:round/>
                      <a:headEnd/>
                      <a:tailEnd/>
                    </a:ln>
                    <a:extLst/>
                  </p:spPr>
                  <p:txBody>
                    <a:bodyPr/>
                    <a:lstStyle/>
                    <a:p>
                      <a:endParaRPr lang="en-US"/>
                    </a:p>
                  </p:txBody>
                </p:sp>
                <p:sp>
                  <p:nvSpPr>
                    <p:cNvPr id="1310" name="Line 3777"/>
                    <p:cNvSpPr>
                      <a:spLocks noChangeShapeType="1"/>
                    </p:cNvSpPr>
                    <p:nvPr/>
                  </p:nvSpPr>
                  <p:spPr bwMode="auto">
                    <a:xfrm>
                      <a:off x="2535" y="2360"/>
                      <a:ext cx="1" cy="102"/>
                    </a:xfrm>
                    <a:prstGeom prst="line">
                      <a:avLst/>
                    </a:prstGeom>
                    <a:grpFill/>
                    <a:ln w="9525">
                      <a:solidFill>
                        <a:schemeClr val="tx1"/>
                      </a:solidFill>
                      <a:round/>
                      <a:headEnd/>
                      <a:tailEnd/>
                    </a:ln>
                    <a:extLst/>
                  </p:spPr>
                  <p:txBody>
                    <a:bodyPr/>
                    <a:lstStyle/>
                    <a:p>
                      <a:endParaRPr lang="en-US"/>
                    </a:p>
                  </p:txBody>
                </p:sp>
              </p:grpSp>
              <p:grpSp>
                <p:nvGrpSpPr>
                  <p:cNvPr id="1232" name="Group 3783"/>
                  <p:cNvGrpSpPr>
                    <a:grpSpLocks/>
                  </p:cNvGrpSpPr>
                  <p:nvPr/>
                </p:nvGrpSpPr>
                <p:grpSpPr bwMode="auto">
                  <a:xfrm>
                    <a:off x="2442" y="2224"/>
                    <a:ext cx="123" cy="137"/>
                    <a:chOff x="2442" y="2224"/>
                    <a:chExt cx="123" cy="137"/>
                  </a:xfrm>
                  <a:grpFill/>
                </p:grpSpPr>
                <p:sp>
                  <p:nvSpPr>
                    <p:cNvPr id="1303" name="Freeform 3779"/>
                    <p:cNvSpPr>
                      <a:spLocks/>
                    </p:cNvSpPr>
                    <p:nvPr/>
                  </p:nvSpPr>
                  <p:spPr bwMode="auto">
                    <a:xfrm>
                      <a:off x="2442" y="2224"/>
                      <a:ext cx="123" cy="137"/>
                    </a:xfrm>
                    <a:custGeom>
                      <a:avLst/>
                      <a:gdLst>
                        <a:gd name="T0" fmla="*/ 62 w 247"/>
                        <a:gd name="T1" fmla="*/ 0 h 273"/>
                        <a:gd name="T2" fmla="*/ 0 w 247"/>
                        <a:gd name="T3" fmla="*/ 70 h 273"/>
                        <a:gd name="T4" fmla="*/ 0 w 247"/>
                        <a:gd name="T5" fmla="*/ 273 h 273"/>
                        <a:gd name="T6" fmla="*/ 186 w 247"/>
                        <a:gd name="T7" fmla="*/ 273 h 273"/>
                        <a:gd name="T8" fmla="*/ 247 w 247"/>
                        <a:gd name="T9" fmla="*/ 206 h 273"/>
                        <a:gd name="T10" fmla="*/ 247 w 247"/>
                        <a:gd name="T11" fmla="*/ 0 h 273"/>
                        <a:gd name="T12" fmla="*/ 62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2" y="0"/>
                          </a:moveTo>
                          <a:lnTo>
                            <a:pt x="0" y="70"/>
                          </a:lnTo>
                          <a:lnTo>
                            <a:pt x="0" y="273"/>
                          </a:lnTo>
                          <a:lnTo>
                            <a:pt x="186" y="273"/>
                          </a:lnTo>
                          <a:lnTo>
                            <a:pt x="247" y="206"/>
                          </a:lnTo>
                          <a:lnTo>
                            <a:pt x="247" y="0"/>
                          </a:lnTo>
                          <a:lnTo>
                            <a:pt x="62" y="0"/>
                          </a:lnTo>
                          <a:close/>
                        </a:path>
                      </a:pathLst>
                    </a:custGeom>
                    <a:grpFill/>
                    <a:ln w="9525">
                      <a:solidFill>
                        <a:schemeClr val="tx1"/>
                      </a:solidFill>
                      <a:prstDash val="solid"/>
                      <a:round/>
                      <a:headEnd/>
                      <a:tailEnd/>
                    </a:ln>
                  </p:spPr>
                  <p:txBody>
                    <a:bodyPr/>
                    <a:lstStyle/>
                    <a:p>
                      <a:endParaRPr lang="en-US"/>
                    </a:p>
                  </p:txBody>
                </p:sp>
                <p:sp>
                  <p:nvSpPr>
                    <p:cNvPr id="1304" name="Line 3780"/>
                    <p:cNvSpPr>
                      <a:spLocks noChangeShapeType="1"/>
                    </p:cNvSpPr>
                    <p:nvPr/>
                  </p:nvSpPr>
                  <p:spPr bwMode="auto">
                    <a:xfrm flipH="1">
                      <a:off x="2442" y="2259"/>
                      <a:ext cx="93" cy="1"/>
                    </a:xfrm>
                    <a:prstGeom prst="line">
                      <a:avLst/>
                    </a:prstGeom>
                    <a:grpFill/>
                    <a:ln w="9525">
                      <a:solidFill>
                        <a:schemeClr val="tx1"/>
                      </a:solidFill>
                      <a:round/>
                      <a:headEnd/>
                      <a:tailEnd/>
                    </a:ln>
                    <a:extLst/>
                  </p:spPr>
                  <p:txBody>
                    <a:bodyPr/>
                    <a:lstStyle/>
                    <a:p>
                      <a:endParaRPr lang="en-US"/>
                    </a:p>
                  </p:txBody>
                </p:sp>
                <p:sp>
                  <p:nvSpPr>
                    <p:cNvPr id="1305" name="Line 3781"/>
                    <p:cNvSpPr>
                      <a:spLocks noChangeShapeType="1"/>
                    </p:cNvSpPr>
                    <p:nvPr/>
                  </p:nvSpPr>
                  <p:spPr bwMode="auto">
                    <a:xfrm flipV="1">
                      <a:off x="2535" y="2224"/>
                      <a:ext cx="30" cy="35"/>
                    </a:xfrm>
                    <a:prstGeom prst="line">
                      <a:avLst/>
                    </a:prstGeom>
                    <a:grpFill/>
                    <a:ln w="9525">
                      <a:solidFill>
                        <a:schemeClr val="tx1"/>
                      </a:solidFill>
                      <a:round/>
                      <a:headEnd/>
                      <a:tailEnd/>
                    </a:ln>
                    <a:extLst/>
                  </p:spPr>
                  <p:txBody>
                    <a:bodyPr/>
                    <a:lstStyle/>
                    <a:p>
                      <a:endParaRPr lang="en-US"/>
                    </a:p>
                  </p:txBody>
                </p:sp>
                <p:sp>
                  <p:nvSpPr>
                    <p:cNvPr id="1306" name="Line 3782"/>
                    <p:cNvSpPr>
                      <a:spLocks noChangeShapeType="1"/>
                    </p:cNvSpPr>
                    <p:nvPr/>
                  </p:nvSpPr>
                  <p:spPr bwMode="auto">
                    <a:xfrm>
                      <a:off x="2535" y="2259"/>
                      <a:ext cx="1" cy="102"/>
                    </a:xfrm>
                    <a:prstGeom prst="line">
                      <a:avLst/>
                    </a:prstGeom>
                    <a:grpFill/>
                    <a:ln w="9525">
                      <a:solidFill>
                        <a:schemeClr val="tx1"/>
                      </a:solidFill>
                      <a:round/>
                      <a:headEnd/>
                      <a:tailEnd/>
                    </a:ln>
                    <a:extLst/>
                  </p:spPr>
                  <p:txBody>
                    <a:bodyPr/>
                    <a:lstStyle/>
                    <a:p>
                      <a:endParaRPr lang="en-US"/>
                    </a:p>
                  </p:txBody>
                </p:sp>
              </p:grpSp>
              <p:grpSp>
                <p:nvGrpSpPr>
                  <p:cNvPr id="1233" name="Group 3788"/>
                  <p:cNvGrpSpPr>
                    <a:grpSpLocks/>
                  </p:cNvGrpSpPr>
                  <p:nvPr/>
                </p:nvGrpSpPr>
                <p:grpSpPr bwMode="auto">
                  <a:xfrm>
                    <a:off x="2442" y="2123"/>
                    <a:ext cx="123" cy="137"/>
                    <a:chOff x="2442" y="2123"/>
                    <a:chExt cx="123" cy="137"/>
                  </a:xfrm>
                  <a:grpFill/>
                </p:grpSpPr>
                <p:sp>
                  <p:nvSpPr>
                    <p:cNvPr id="1299" name="Freeform 3784"/>
                    <p:cNvSpPr>
                      <a:spLocks/>
                    </p:cNvSpPr>
                    <p:nvPr/>
                  </p:nvSpPr>
                  <p:spPr bwMode="auto">
                    <a:xfrm>
                      <a:off x="2442" y="2123"/>
                      <a:ext cx="123" cy="137"/>
                    </a:xfrm>
                    <a:custGeom>
                      <a:avLst/>
                      <a:gdLst>
                        <a:gd name="T0" fmla="*/ 62 w 247"/>
                        <a:gd name="T1" fmla="*/ 0 h 272"/>
                        <a:gd name="T2" fmla="*/ 0 w 247"/>
                        <a:gd name="T3" fmla="*/ 69 h 272"/>
                        <a:gd name="T4" fmla="*/ 0 w 247"/>
                        <a:gd name="T5" fmla="*/ 272 h 272"/>
                        <a:gd name="T6" fmla="*/ 186 w 247"/>
                        <a:gd name="T7" fmla="*/ 272 h 272"/>
                        <a:gd name="T8" fmla="*/ 247 w 247"/>
                        <a:gd name="T9" fmla="*/ 205 h 272"/>
                        <a:gd name="T10" fmla="*/ 247 w 247"/>
                        <a:gd name="T11" fmla="*/ 0 h 272"/>
                        <a:gd name="T12" fmla="*/ 62 w 247"/>
                        <a:gd name="T13" fmla="*/ 0 h 272"/>
                      </a:gdLst>
                      <a:ahLst/>
                      <a:cxnLst>
                        <a:cxn ang="0">
                          <a:pos x="T0" y="T1"/>
                        </a:cxn>
                        <a:cxn ang="0">
                          <a:pos x="T2" y="T3"/>
                        </a:cxn>
                        <a:cxn ang="0">
                          <a:pos x="T4" y="T5"/>
                        </a:cxn>
                        <a:cxn ang="0">
                          <a:pos x="T6" y="T7"/>
                        </a:cxn>
                        <a:cxn ang="0">
                          <a:pos x="T8" y="T9"/>
                        </a:cxn>
                        <a:cxn ang="0">
                          <a:pos x="T10" y="T11"/>
                        </a:cxn>
                        <a:cxn ang="0">
                          <a:pos x="T12" y="T13"/>
                        </a:cxn>
                      </a:cxnLst>
                      <a:rect l="0" t="0" r="r" b="b"/>
                      <a:pathLst>
                        <a:path w="247" h="272">
                          <a:moveTo>
                            <a:pt x="62" y="0"/>
                          </a:moveTo>
                          <a:lnTo>
                            <a:pt x="0" y="69"/>
                          </a:lnTo>
                          <a:lnTo>
                            <a:pt x="0" y="272"/>
                          </a:lnTo>
                          <a:lnTo>
                            <a:pt x="186" y="272"/>
                          </a:lnTo>
                          <a:lnTo>
                            <a:pt x="247" y="205"/>
                          </a:lnTo>
                          <a:lnTo>
                            <a:pt x="247" y="0"/>
                          </a:lnTo>
                          <a:lnTo>
                            <a:pt x="62" y="0"/>
                          </a:lnTo>
                          <a:close/>
                        </a:path>
                      </a:pathLst>
                    </a:custGeom>
                    <a:grpFill/>
                    <a:ln w="9525">
                      <a:solidFill>
                        <a:schemeClr val="tx1"/>
                      </a:solidFill>
                      <a:prstDash val="solid"/>
                      <a:round/>
                      <a:headEnd/>
                      <a:tailEnd/>
                    </a:ln>
                  </p:spPr>
                  <p:txBody>
                    <a:bodyPr/>
                    <a:lstStyle/>
                    <a:p>
                      <a:endParaRPr lang="en-US"/>
                    </a:p>
                  </p:txBody>
                </p:sp>
                <p:sp>
                  <p:nvSpPr>
                    <p:cNvPr id="1300" name="Line 3785"/>
                    <p:cNvSpPr>
                      <a:spLocks noChangeShapeType="1"/>
                    </p:cNvSpPr>
                    <p:nvPr/>
                  </p:nvSpPr>
                  <p:spPr bwMode="auto">
                    <a:xfrm flipH="1">
                      <a:off x="2442" y="2158"/>
                      <a:ext cx="93" cy="1"/>
                    </a:xfrm>
                    <a:prstGeom prst="line">
                      <a:avLst/>
                    </a:prstGeom>
                    <a:grpFill/>
                    <a:ln w="9525">
                      <a:solidFill>
                        <a:schemeClr val="tx1"/>
                      </a:solidFill>
                      <a:round/>
                      <a:headEnd/>
                      <a:tailEnd/>
                    </a:ln>
                    <a:extLst/>
                  </p:spPr>
                  <p:txBody>
                    <a:bodyPr/>
                    <a:lstStyle/>
                    <a:p>
                      <a:endParaRPr lang="en-US"/>
                    </a:p>
                  </p:txBody>
                </p:sp>
                <p:sp>
                  <p:nvSpPr>
                    <p:cNvPr id="1301" name="Line 3786"/>
                    <p:cNvSpPr>
                      <a:spLocks noChangeShapeType="1"/>
                    </p:cNvSpPr>
                    <p:nvPr/>
                  </p:nvSpPr>
                  <p:spPr bwMode="auto">
                    <a:xfrm flipV="1">
                      <a:off x="2535" y="2123"/>
                      <a:ext cx="30" cy="35"/>
                    </a:xfrm>
                    <a:prstGeom prst="line">
                      <a:avLst/>
                    </a:prstGeom>
                    <a:grpFill/>
                    <a:ln w="9525">
                      <a:solidFill>
                        <a:schemeClr val="tx1"/>
                      </a:solidFill>
                      <a:round/>
                      <a:headEnd/>
                      <a:tailEnd/>
                    </a:ln>
                    <a:extLst/>
                  </p:spPr>
                  <p:txBody>
                    <a:bodyPr/>
                    <a:lstStyle/>
                    <a:p>
                      <a:endParaRPr lang="en-US"/>
                    </a:p>
                  </p:txBody>
                </p:sp>
                <p:sp>
                  <p:nvSpPr>
                    <p:cNvPr id="1302" name="Line 3787"/>
                    <p:cNvSpPr>
                      <a:spLocks noChangeShapeType="1"/>
                    </p:cNvSpPr>
                    <p:nvPr/>
                  </p:nvSpPr>
                  <p:spPr bwMode="auto">
                    <a:xfrm>
                      <a:off x="2535" y="2158"/>
                      <a:ext cx="1" cy="102"/>
                    </a:xfrm>
                    <a:prstGeom prst="line">
                      <a:avLst/>
                    </a:prstGeom>
                    <a:grpFill/>
                    <a:ln w="9525">
                      <a:solidFill>
                        <a:schemeClr val="tx1"/>
                      </a:solidFill>
                      <a:round/>
                      <a:headEnd/>
                      <a:tailEnd/>
                    </a:ln>
                    <a:extLst/>
                  </p:spPr>
                  <p:txBody>
                    <a:bodyPr/>
                    <a:lstStyle/>
                    <a:p>
                      <a:endParaRPr lang="en-US"/>
                    </a:p>
                  </p:txBody>
                </p:sp>
              </p:grpSp>
              <p:grpSp>
                <p:nvGrpSpPr>
                  <p:cNvPr id="1234" name="Group 3793"/>
                  <p:cNvGrpSpPr>
                    <a:grpSpLocks/>
                  </p:cNvGrpSpPr>
                  <p:nvPr/>
                </p:nvGrpSpPr>
                <p:grpSpPr bwMode="auto">
                  <a:xfrm>
                    <a:off x="2442" y="2022"/>
                    <a:ext cx="123" cy="137"/>
                    <a:chOff x="2442" y="2022"/>
                    <a:chExt cx="123" cy="137"/>
                  </a:xfrm>
                  <a:grpFill/>
                </p:grpSpPr>
                <p:sp>
                  <p:nvSpPr>
                    <p:cNvPr id="1295" name="Freeform 3789"/>
                    <p:cNvSpPr>
                      <a:spLocks/>
                    </p:cNvSpPr>
                    <p:nvPr/>
                  </p:nvSpPr>
                  <p:spPr bwMode="auto">
                    <a:xfrm>
                      <a:off x="2442" y="2022"/>
                      <a:ext cx="123" cy="137"/>
                    </a:xfrm>
                    <a:custGeom>
                      <a:avLst/>
                      <a:gdLst>
                        <a:gd name="T0" fmla="*/ 62 w 247"/>
                        <a:gd name="T1" fmla="*/ 0 h 273"/>
                        <a:gd name="T2" fmla="*/ 0 w 247"/>
                        <a:gd name="T3" fmla="*/ 69 h 273"/>
                        <a:gd name="T4" fmla="*/ 0 w 247"/>
                        <a:gd name="T5" fmla="*/ 273 h 273"/>
                        <a:gd name="T6" fmla="*/ 186 w 247"/>
                        <a:gd name="T7" fmla="*/ 273 h 273"/>
                        <a:gd name="T8" fmla="*/ 247 w 247"/>
                        <a:gd name="T9" fmla="*/ 205 h 273"/>
                        <a:gd name="T10" fmla="*/ 247 w 247"/>
                        <a:gd name="T11" fmla="*/ 0 h 273"/>
                        <a:gd name="T12" fmla="*/ 62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2" y="0"/>
                          </a:moveTo>
                          <a:lnTo>
                            <a:pt x="0" y="69"/>
                          </a:lnTo>
                          <a:lnTo>
                            <a:pt x="0" y="273"/>
                          </a:lnTo>
                          <a:lnTo>
                            <a:pt x="186" y="273"/>
                          </a:lnTo>
                          <a:lnTo>
                            <a:pt x="247" y="205"/>
                          </a:lnTo>
                          <a:lnTo>
                            <a:pt x="247" y="0"/>
                          </a:lnTo>
                          <a:lnTo>
                            <a:pt x="62" y="0"/>
                          </a:lnTo>
                          <a:close/>
                        </a:path>
                      </a:pathLst>
                    </a:custGeom>
                    <a:grpFill/>
                    <a:ln w="9525">
                      <a:solidFill>
                        <a:schemeClr val="tx1"/>
                      </a:solidFill>
                      <a:prstDash val="solid"/>
                      <a:round/>
                      <a:headEnd/>
                      <a:tailEnd/>
                    </a:ln>
                  </p:spPr>
                  <p:txBody>
                    <a:bodyPr/>
                    <a:lstStyle/>
                    <a:p>
                      <a:endParaRPr lang="en-US"/>
                    </a:p>
                  </p:txBody>
                </p:sp>
                <p:sp>
                  <p:nvSpPr>
                    <p:cNvPr id="1296" name="Line 3790"/>
                    <p:cNvSpPr>
                      <a:spLocks noChangeShapeType="1"/>
                    </p:cNvSpPr>
                    <p:nvPr/>
                  </p:nvSpPr>
                  <p:spPr bwMode="auto">
                    <a:xfrm flipH="1">
                      <a:off x="2442" y="2057"/>
                      <a:ext cx="93" cy="1"/>
                    </a:xfrm>
                    <a:prstGeom prst="line">
                      <a:avLst/>
                    </a:prstGeom>
                    <a:grpFill/>
                    <a:ln w="9525">
                      <a:solidFill>
                        <a:schemeClr val="tx1"/>
                      </a:solidFill>
                      <a:round/>
                      <a:headEnd/>
                      <a:tailEnd/>
                    </a:ln>
                    <a:extLst/>
                  </p:spPr>
                  <p:txBody>
                    <a:bodyPr/>
                    <a:lstStyle/>
                    <a:p>
                      <a:endParaRPr lang="en-US"/>
                    </a:p>
                  </p:txBody>
                </p:sp>
                <p:sp>
                  <p:nvSpPr>
                    <p:cNvPr id="1297" name="Line 3791"/>
                    <p:cNvSpPr>
                      <a:spLocks noChangeShapeType="1"/>
                    </p:cNvSpPr>
                    <p:nvPr/>
                  </p:nvSpPr>
                  <p:spPr bwMode="auto">
                    <a:xfrm flipV="1">
                      <a:off x="2535" y="2022"/>
                      <a:ext cx="30" cy="35"/>
                    </a:xfrm>
                    <a:prstGeom prst="line">
                      <a:avLst/>
                    </a:prstGeom>
                    <a:grpFill/>
                    <a:ln w="9525">
                      <a:solidFill>
                        <a:schemeClr val="tx1"/>
                      </a:solidFill>
                      <a:round/>
                      <a:headEnd/>
                      <a:tailEnd/>
                    </a:ln>
                    <a:extLst/>
                  </p:spPr>
                  <p:txBody>
                    <a:bodyPr/>
                    <a:lstStyle/>
                    <a:p>
                      <a:endParaRPr lang="en-US"/>
                    </a:p>
                  </p:txBody>
                </p:sp>
                <p:sp>
                  <p:nvSpPr>
                    <p:cNvPr id="1298" name="Line 3792"/>
                    <p:cNvSpPr>
                      <a:spLocks noChangeShapeType="1"/>
                    </p:cNvSpPr>
                    <p:nvPr/>
                  </p:nvSpPr>
                  <p:spPr bwMode="auto">
                    <a:xfrm>
                      <a:off x="2535" y="2057"/>
                      <a:ext cx="1" cy="102"/>
                    </a:xfrm>
                    <a:prstGeom prst="line">
                      <a:avLst/>
                    </a:prstGeom>
                    <a:grpFill/>
                    <a:ln w="9525">
                      <a:solidFill>
                        <a:schemeClr val="tx1"/>
                      </a:solidFill>
                      <a:round/>
                      <a:headEnd/>
                      <a:tailEnd/>
                    </a:ln>
                    <a:extLst/>
                  </p:spPr>
                  <p:txBody>
                    <a:bodyPr/>
                    <a:lstStyle/>
                    <a:p>
                      <a:endParaRPr lang="en-US"/>
                    </a:p>
                  </p:txBody>
                </p:sp>
              </p:grpSp>
              <p:grpSp>
                <p:nvGrpSpPr>
                  <p:cNvPr id="1235" name="Group 3798"/>
                  <p:cNvGrpSpPr>
                    <a:grpSpLocks/>
                  </p:cNvGrpSpPr>
                  <p:nvPr/>
                </p:nvGrpSpPr>
                <p:grpSpPr bwMode="auto">
                  <a:xfrm>
                    <a:off x="2537" y="2729"/>
                    <a:ext cx="124" cy="136"/>
                    <a:chOff x="2537" y="2729"/>
                    <a:chExt cx="124" cy="136"/>
                  </a:xfrm>
                  <a:grpFill/>
                </p:grpSpPr>
                <p:sp>
                  <p:nvSpPr>
                    <p:cNvPr id="1291" name="Freeform 3794"/>
                    <p:cNvSpPr>
                      <a:spLocks/>
                    </p:cNvSpPr>
                    <p:nvPr/>
                  </p:nvSpPr>
                  <p:spPr bwMode="auto">
                    <a:xfrm>
                      <a:off x="2537" y="2729"/>
                      <a:ext cx="124" cy="136"/>
                    </a:xfrm>
                    <a:custGeom>
                      <a:avLst/>
                      <a:gdLst>
                        <a:gd name="T0" fmla="*/ 62 w 246"/>
                        <a:gd name="T1" fmla="*/ 0 h 273"/>
                        <a:gd name="T2" fmla="*/ 0 w 246"/>
                        <a:gd name="T3" fmla="*/ 69 h 273"/>
                        <a:gd name="T4" fmla="*/ 0 w 246"/>
                        <a:gd name="T5" fmla="*/ 273 h 273"/>
                        <a:gd name="T6" fmla="*/ 186 w 246"/>
                        <a:gd name="T7" fmla="*/ 273 h 273"/>
                        <a:gd name="T8" fmla="*/ 246 w 246"/>
                        <a:gd name="T9" fmla="*/ 206 h 273"/>
                        <a:gd name="T10" fmla="*/ 246 w 246"/>
                        <a:gd name="T11" fmla="*/ 0 h 273"/>
                        <a:gd name="T12" fmla="*/ 62 w 246"/>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6" h="273">
                          <a:moveTo>
                            <a:pt x="62" y="0"/>
                          </a:moveTo>
                          <a:lnTo>
                            <a:pt x="0" y="69"/>
                          </a:lnTo>
                          <a:lnTo>
                            <a:pt x="0" y="273"/>
                          </a:lnTo>
                          <a:lnTo>
                            <a:pt x="186" y="273"/>
                          </a:lnTo>
                          <a:lnTo>
                            <a:pt x="246" y="206"/>
                          </a:lnTo>
                          <a:lnTo>
                            <a:pt x="246" y="0"/>
                          </a:lnTo>
                          <a:lnTo>
                            <a:pt x="62" y="0"/>
                          </a:lnTo>
                          <a:close/>
                        </a:path>
                      </a:pathLst>
                    </a:custGeom>
                    <a:grpFill/>
                    <a:ln w="9525">
                      <a:solidFill>
                        <a:schemeClr val="tx1"/>
                      </a:solidFill>
                      <a:prstDash val="solid"/>
                      <a:round/>
                      <a:headEnd/>
                      <a:tailEnd/>
                    </a:ln>
                  </p:spPr>
                  <p:txBody>
                    <a:bodyPr/>
                    <a:lstStyle/>
                    <a:p>
                      <a:endParaRPr lang="en-US"/>
                    </a:p>
                  </p:txBody>
                </p:sp>
                <p:sp>
                  <p:nvSpPr>
                    <p:cNvPr id="1292" name="Line 3795"/>
                    <p:cNvSpPr>
                      <a:spLocks noChangeShapeType="1"/>
                    </p:cNvSpPr>
                    <p:nvPr/>
                  </p:nvSpPr>
                  <p:spPr bwMode="auto">
                    <a:xfrm flipH="1">
                      <a:off x="2537" y="2764"/>
                      <a:ext cx="93" cy="1"/>
                    </a:xfrm>
                    <a:prstGeom prst="line">
                      <a:avLst/>
                    </a:prstGeom>
                    <a:grpFill/>
                    <a:ln w="9525">
                      <a:solidFill>
                        <a:schemeClr val="tx1"/>
                      </a:solidFill>
                      <a:round/>
                      <a:headEnd/>
                      <a:tailEnd/>
                    </a:ln>
                    <a:extLst/>
                  </p:spPr>
                  <p:txBody>
                    <a:bodyPr/>
                    <a:lstStyle/>
                    <a:p>
                      <a:endParaRPr lang="en-US"/>
                    </a:p>
                  </p:txBody>
                </p:sp>
                <p:sp>
                  <p:nvSpPr>
                    <p:cNvPr id="1293" name="Line 3796"/>
                    <p:cNvSpPr>
                      <a:spLocks noChangeShapeType="1"/>
                    </p:cNvSpPr>
                    <p:nvPr/>
                  </p:nvSpPr>
                  <p:spPr bwMode="auto">
                    <a:xfrm flipV="1">
                      <a:off x="2630" y="2729"/>
                      <a:ext cx="31" cy="35"/>
                    </a:xfrm>
                    <a:prstGeom prst="line">
                      <a:avLst/>
                    </a:prstGeom>
                    <a:grpFill/>
                    <a:ln w="9525">
                      <a:solidFill>
                        <a:schemeClr val="tx1"/>
                      </a:solidFill>
                      <a:round/>
                      <a:headEnd/>
                      <a:tailEnd/>
                    </a:ln>
                    <a:extLst/>
                  </p:spPr>
                  <p:txBody>
                    <a:bodyPr/>
                    <a:lstStyle/>
                    <a:p>
                      <a:endParaRPr lang="en-US"/>
                    </a:p>
                  </p:txBody>
                </p:sp>
                <p:sp>
                  <p:nvSpPr>
                    <p:cNvPr id="1294" name="Line 3797"/>
                    <p:cNvSpPr>
                      <a:spLocks noChangeShapeType="1"/>
                    </p:cNvSpPr>
                    <p:nvPr/>
                  </p:nvSpPr>
                  <p:spPr bwMode="auto">
                    <a:xfrm>
                      <a:off x="2630" y="2764"/>
                      <a:ext cx="1" cy="101"/>
                    </a:xfrm>
                    <a:prstGeom prst="line">
                      <a:avLst/>
                    </a:prstGeom>
                    <a:grpFill/>
                    <a:ln w="9525">
                      <a:solidFill>
                        <a:schemeClr val="tx1"/>
                      </a:solidFill>
                      <a:round/>
                      <a:headEnd/>
                      <a:tailEnd/>
                    </a:ln>
                    <a:extLst/>
                  </p:spPr>
                  <p:txBody>
                    <a:bodyPr/>
                    <a:lstStyle/>
                    <a:p>
                      <a:endParaRPr lang="en-US"/>
                    </a:p>
                  </p:txBody>
                </p:sp>
              </p:grpSp>
              <p:grpSp>
                <p:nvGrpSpPr>
                  <p:cNvPr id="1236" name="Group 3803"/>
                  <p:cNvGrpSpPr>
                    <a:grpSpLocks/>
                  </p:cNvGrpSpPr>
                  <p:nvPr/>
                </p:nvGrpSpPr>
                <p:grpSpPr bwMode="auto">
                  <a:xfrm>
                    <a:off x="2537" y="2628"/>
                    <a:ext cx="124" cy="137"/>
                    <a:chOff x="2537" y="2628"/>
                    <a:chExt cx="124" cy="137"/>
                  </a:xfrm>
                  <a:grpFill/>
                </p:grpSpPr>
                <p:sp>
                  <p:nvSpPr>
                    <p:cNvPr id="1287" name="Freeform 3799"/>
                    <p:cNvSpPr>
                      <a:spLocks/>
                    </p:cNvSpPr>
                    <p:nvPr/>
                  </p:nvSpPr>
                  <p:spPr bwMode="auto">
                    <a:xfrm>
                      <a:off x="2537" y="2628"/>
                      <a:ext cx="124" cy="137"/>
                    </a:xfrm>
                    <a:custGeom>
                      <a:avLst/>
                      <a:gdLst>
                        <a:gd name="T0" fmla="*/ 62 w 246"/>
                        <a:gd name="T1" fmla="*/ 0 h 273"/>
                        <a:gd name="T2" fmla="*/ 0 w 246"/>
                        <a:gd name="T3" fmla="*/ 69 h 273"/>
                        <a:gd name="T4" fmla="*/ 0 w 246"/>
                        <a:gd name="T5" fmla="*/ 273 h 273"/>
                        <a:gd name="T6" fmla="*/ 186 w 246"/>
                        <a:gd name="T7" fmla="*/ 273 h 273"/>
                        <a:gd name="T8" fmla="*/ 246 w 246"/>
                        <a:gd name="T9" fmla="*/ 206 h 273"/>
                        <a:gd name="T10" fmla="*/ 246 w 246"/>
                        <a:gd name="T11" fmla="*/ 0 h 273"/>
                        <a:gd name="T12" fmla="*/ 62 w 246"/>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6" h="273">
                          <a:moveTo>
                            <a:pt x="62" y="0"/>
                          </a:moveTo>
                          <a:lnTo>
                            <a:pt x="0" y="69"/>
                          </a:lnTo>
                          <a:lnTo>
                            <a:pt x="0" y="273"/>
                          </a:lnTo>
                          <a:lnTo>
                            <a:pt x="186" y="273"/>
                          </a:lnTo>
                          <a:lnTo>
                            <a:pt x="246" y="206"/>
                          </a:lnTo>
                          <a:lnTo>
                            <a:pt x="246" y="0"/>
                          </a:lnTo>
                          <a:lnTo>
                            <a:pt x="62" y="0"/>
                          </a:lnTo>
                          <a:close/>
                        </a:path>
                      </a:pathLst>
                    </a:custGeom>
                    <a:grpFill/>
                    <a:ln w="9525">
                      <a:solidFill>
                        <a:schemeClr val="tx1"/>
                      </a:solidFill>
                      <a:prstDash val="solid"/>
                      <a:round/>
                      <a:headEnd/>
                      <a:tailEnd/>
                    </a:ln>
                  </p:spPr>
                  <p:txBody>
                    <a:bodyPr/>
                    <a:lstStyle/>
                    <a:p>
                      <a:endParaRPr lang="en-US"/>
                    </a:p>
                  </p:txBody>
                </p:sp>
                <p:sp>
                  <p:nvSpPr>
                    <p:cNvPr id="1288" name="Line 3800"/>
                    <p:cNvSpPr>
                      <a:spLocks noChangeShapeType="1"/>
                    </p:cNvSpPr>
                    <p:nvPr/>
                  </p:nvSpPr>
                  <p:spPr bwMode="auto">
                    <a:xfrm flipH="1">
                      <a:off x="2537" y="2663"/>
                      <a:ext cx="93" cy="1"/>
                    </a:xfrm>
                    <a:prstGeom prst="line">
                      <a:avLst/>
                    </a:prstGeom>
                    <a:grpFill/>
                    <a:ln w="9525">
                      <a:solidFill>
                        <a:schemeClr val="tx1"/>
                      </a:solidFill>
                      <a:round/>
                      <a:headEnd/>
                      <a:tailEnd/>
                    </a:ln>
                    <a:extLst/>
                  </p:spPr>
                  <p:txBody>
                    <a:bodyPr/>
                    <a:lstStyle/>
                    <a:p>
                      <a:endParaRPr lang="en-US"/>
                    </a:p>
                  </p:txBody>
                </p:sp>
                <p:sp>
                  <p:nvSpPr>
                    <p:cNvPr id="1289" name="Line 3801"/>
                    <p:cNvSpPr>
                      <a:spLocks noChangeShapeType="1"/>
                    </p:cNvSpPr>
                    <p:nvPr/>
                  </p:nvSpPr>
                  <p:spPr bwMode="auto">
                    <a:xfrm flipV="1">
                      <a:off x="2630" y="2628"/>
                      <a:ext cx="31" cy="35"/>
                    </a:xfrm>
                    <a:prstGeom prst="line">
                      <a:avLst/>
                    </a:prstGeom>
                    <a:grpFill/>
                    <a:ln w="9525">
                      <a:solidFill>
                        <a:schemeClr val="tx1"/>
                      </a:solidFill>
                      <a:round/>
                      <a:headEnd/>
                      <a:tailEnd/>
                    </a:ln>
                    <a:extLst/>
                  </p:spPr>
                  <p:txBody>
                    <a:bodyPr/>
                    <a:lstStyle/>
                    <a:p>
                      <a:endParaRPr lang="en-US"/>
                    </a:p>
                  </p:txBody>
                </p:sp>
                <p:sp>
                  <p:nvSpPr>
                    <p:cNvPr id="1290" name="Line 3802"/>
                    <p:cNvSpPr>
                      <a:spLocks noChangeShapeType="1"/>
                    </p:cNvSpPr>
                    <p:nvPr/>
                  </p:nvSpPr>
                  <p:spPr bwMode="auto">
                    <a:xfrm>
                      <a:off x="2630" y="2663"/>
                      <a:ext cx="1" cy="102"/>
                    </a:xfrm>
                    <a:prstGeom prst="line">
                      <a:avLst/>
                    </a:prstGeom>
                    <a:grpFill/>
                    <a:ln w="9525">
                      <a:solidFill>
                        <a:schemeClr val="tx1"/>
                      </a:solidFill>
                      <a:round/>
                      <a:headEnd/>
                      <a:tailEnd/>
                    </a:ln>
                    <a:extLst/>
                  </p:spPr>
                  <p:txBody>
                    <a:bodyPr/>
                    <a:lstStyle/>
                    <a:p>
                      <a:endParaRPr lang="en-US"/>
                    </a:p>
                  </p:txBody>
                </p:sp>
              </p:grpSp>
              <p:grpSp>
                <p:nvGrpSpPr>
                  <p:cNvPr id="1237" name="Group 3808"/>
                  <p:cNvGrpSpPr>
                    <a:grpSpLocks/>
                  </p:cNvGrpSpPr>
                  <p:nvPr/>
                </p:nvGrpSpPr>
                <p:grpSpPr bwMode="auto">
                  <a:xfrm>
                    <a:off x="2537" y="2527"/>
                    <a:ext cx="124" cy="137"/>
                    <a:chOff x="2537" y="2527"/>
                    <a:chExt cx="124" cy="137"/>
                  </a:xfrm>
                  <a:grpFill/>
                </p:grpSpPr>
                <p:sp>
                  <p:nvSpPr>
                    <p:cNvPr id="1283" name="Freeform 3804"/>
                    <p:cNvSpPr>
                      <a:spLocks/>
                    </p:cNvSpPr>
                    <p:nvPr/>
                  </p:nvSpPr>
                  <p:spPr bwMode="auto">
                    <a:xfrm>
                      <a:off x="2537" y="2527"/>
                      <a:ext cx="124" cy="137"/>
                    </a:xfrm>
                    <a:custGeom>
                      <a:avLst/>
                      <a:gdLst>
                        <a:gd name="T0" fmla="*/ 62 w 246"/>
                        <a:gd name="T1" fmla="*/ 0 h 273"/>
                        <a:gd name="T2" fmla="*/ 0 w 246"/>
                        <a:gd name="T3" fmla="*/ 69 h 273"/>
                        <a:gd name="T4" fmla="*/ 0 w 246"/>
                        <a:gd name="T5" fmla="*/ 273 h 273"/>
                        <a:gd name="T6" fmla="*/ 186 w 246"/>
                        <a:gd name="T7" fmla="*/ 273 h 273"/>
                        <a:gd name="T8" fmla="*/ 246 w 246"/>
                        <a:gd name="T9" fmla="*/ 206 h 273"/>
                        <a:gd name="T10" fmla="*/ 246 w 246"/>
                        <a:gd name="T11" fmla="*/ 0 h 273"/>
                        <a:gd name="T12" fmla="*/ 62 w 246"/>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6" h="273">
                          <a:moveTo>
                            <a:pt x="62" y="0"/>
                          </a:moveTo>
                          <a:lnTo>
                            <a:pt x="0" y="69"/>
                          </a:lnTo>
                          <a:lnTo>
                            <a:pt x="0" y="273"/>
                          </a:lnTo>
                          <a:lnTo>
                            <a:pt x="186" y="273"/>
                          </a:lnTo>
                          <a:lnTo>
                            <a:pt x="246" y="206"/>
                          </a:lnTo>
                          <a:lnTo>
                            <a:pt x="246" y="0"/>
                          </a:lnTo>
                          <a:lnTo>
                            <a:pt x="62" y="0"/>
                          </a:lnTo>
                          <a:close/>
                        </a:path>
                      </a:pathLst>
                    </a:custGeom>
                    <a:grpFill/>
                    <a:ln w="9525">
                      <a:solidFill>
                        <a:schemeClr val="tx1"/>
                      </a:solidFill>
                      <a:prstDash val="solid"/>
                      <a:round/>
                      <a:headEnd/>
                      <a:tailEnd/>
                    </a:ln>
                  </p:spPr>
                  <p:txBody>
                    <a:bodyPr/>
                    <a:lstStyle/>
                    <a:p>
                      <a:endParaRPr lang="en-US"/>
                    </a:p>
                  </p:txBody>
                </p:sp>
                <p:sp>
                  <p:nvSpPr>
                    <p:cNvPr id="1284" name="Line 3805"/>
                    <p:cNvSpPr>
                      <a:spLocks noChangeShapeType="1"/>
                    </p:cNvSpPr>
                    <p:nvPr/>
                  </p:nvSpPr>
                  <p:spPr bwMode="auto">
                    <a:xfrm flipH="1">
                      <a:off x="2537" y="2562"/>
                      <a:ext cx="93" cy="1"/>
                    </a:xfrm>
                    <a:prstGeom prst="line">
                      <a:avLst/>
                    </a:prstGeom>
                    <a:grpFill/>
                    <a:ln w="9525">
                      <a:solidFill>
                        <a:schemeClr val="tx1"/>
                      </a:solidFill>
                      <a:round/>
                      <a:headEnd/>
                      <a:tailEnd/>
                    </a:ln>
                    <a:extLst/>
                  </p:spPr>
                  <p:txBody>
                    <a:bodyPr/>
                    <a:lstStyle/>
                    <a:p>
                      <a:endParaRPr lang="en-US"/>
                    </a:p>
                  </p:txBody>
                </p:sp>
                <p:sp>
                  <p:nvSpPr>
                    <p:cNvPr id="1285" name="Line 3806"/>
                    <p:cNvSpPr>
                      <a:spLocks noChangeShapeType="1"/>
                    </p:cNvSpPr>
                    <p:nvPr/>
                  </p:nvSpPr>
                  <p:spPr bwMode="auto">
                    <a:xfrm flipV="1">
                      <a:off x="2630" y="2527"/>
                      <a:ext cx="31" cy="35"/>
                    </a:xfrm>
                    <a:prstGeom prst="line">
                      <a:avLst/>
                    </a:prstGeom>
                    <a:grpFill/>
                    <a:ln w="9525">
                      <a:solidFill>
                        <a:schemeClr val="tx1"/>
                      </a:solidFill>
                      <a:round/>
                      <a:headEnd/>
                      <a:tailEnd/>
                    </a:ln>
                    <a:extLst/>
                  </p:spPr>
                  <p:txBody>
                    <a:bodyPr/>
                    <a:lstStyle/>
                    <a:p>
                      <a:endParaRPr lang="en-US"/>
                    </a:p>
                  </p:txBody>
                </p:sp>
                <p:sp>
                  <p:nvSpPr>
                    <p:cNvPr id="1286" name="Line 3807"/>
                    <p:cNvSpPr>
                      <a:spLocks noChangeShapeType="1"/>
                    </p:cNvSpPr>
                    <p:nvPr/>
                  </p:nvSpPr>
                  <p:spPr bwMode="auto">
                    <a:xfrm>
                      <a:off x="2630" y="2562"/>
                      <a:ext cx="1" cy="102"/>
                    </a:xfrm>
                    <a:prstGeom prst="line">
                      <a:avLst/>
                    </a:prstGeom>
                    <a:grpFill/>
                    <a:ln w="9525">
                      <a:solidFill>
                        <a:schemeClr val="tx1"/>
                      </a:solidFill>
                      <a:round/>
                      <a:headEnd/>
                      <a:tailEnd/>
                    </a:ln>
                    <a:extLst/>
                  </p:spPr>
                  <p:txBody>
                    <a:bodyPr/>
                    <a:lstStyle/>
                    <a:p>
                      <a:endParaRPr lang="en-US"/>
                    </a:p>
                  </p:txBody>
                </p:sp>
              </p:grpSp>
              <p:grpSp>
                <p:nvGrpSpPr>
                  <p:cNvPr id="1238" name="Group 3813"/>
                  <p:cNvGrpSpPr>
                    <a:grpSpLocks/>
                  </p:cNvGrpSpPr>
                  <p:nvPr/>
                </p:nvGrpSpPr>
                <p:grpSpPr bwMode="auto">
                  <a:xfrm>
                    <a:off x="2537" y="2426"/>
                    <a:ext cx="124" cy="137"/>
                    <a:chOff x="2537" y="2426"/>
                    <a:chExt cx="124" cy="137"/>
                  </a:xfrm>
                  <a:grpFill/>
                </p:grpSpPr>
                <p:sp>
                  <p:nvSpPr>
                    <p:cNvPr id="1279" name="Freeform 3809"/>
                    <p:cNvSpPr>
                      <a:spLocks/>
                    </p:cNvSpPr>
                    <p:nvPr/>
                  </p:nvSpPr>
                  <p:spPr bwMode="auto">
                    <a:xfrm>
                      <a:off x="2537" y="2426"/>
                      <a:ext cx="124" cy="137"/>
                    </a:xfrm>
                    <a:custGeom>
                      <a:avLst/>
                      <a:gdLst>
                        <a:gd name="T0" fmla="*/ 62 w 246"/>
                        <a:gd name="T1" fmla="*/ 0 h 273"/>
                        <a:gd name="T2" fmla="*/ 0 w 246"/>
                        <a:gd name="T3" fmla="*/ 69 h 273"/>
                        <a:gd name="T4" fmla="*/ 0 w 246"/>
                        <a:gd name="T5" fmla="*/ 273 h 273"/>
                        <a:gd name="T6" fmla="*/ 186 w 246"/>
                        <a:gd name="T7" fmla="*/ 273 h 273"/>
                        <a:gd name="T8" fmla="*/ 246 w 246"/>
                        <a:gd name="T9" fmla="*/ 206 h 273"/>
                        <a:gd name="T10" fmla="*/ 246 w 246"/>
                        <a:gd name="T11" fmla="*/ 0 h 273"/>
                        <a:gd name="T12" fmla="*/ 62 w 246"/>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6" h="273">
                          <a:moveTo>
                            <a:pt x="62" y="0"/>
                          </a:moveTo>
                          <a:lnTo>
                            <a:pt x="0" y="69"/>
                          </a:lnTo>
                          <a:lnTo>
                            <a:pt x="0" y="273"/>
                          </a:lnTo>
                          <a:lnTo>
                            <a:pt x="186" y="273"/>
                          </a:lnTo>
                          <a:lnTo>
                            <a:pt x="246" y="206"/>
                          </a:lnTo>
                          <a:lnTo>
                            <a:pt x="246" y="0"/>
                          </a:lnTo>
                          <a:lnTo>
                            <a:pt x="62" y="0"/>
                          </a:lnTo>
                          <a:close/>
                        </a:path>
                      </a:pathLst>
                    </a:custGeom>
                    <a:grpFill/>
                    <a:ln w="9525">
                      <a:solidFill>
                        <a:schemeClr val="tx1"/>
                      </a:solidFill>
                      <a:prstDash val="solid"/>
                      <a:round/>
                      <a:headEnd/>
                      <a:tailEnd/>
                    </a:ln>
                  </p:spPr>
                  <p:txBody>
                    <a:bodyPr/>
                    <a:lstStyle/>
                    <a:p>
                      <a:endParaRPr lang="en-US"/>
                    </a:p>
                  </p:txBody>
                </p:sp>
                <p:sp>
                  <p:nvSpPr>
                    <p:cNvPr id="1280" name="Line 3810"/>
                    <p:cNvSpPr>
                      <a:spLocks noChangeShapeType="1"/>
                    </p:cNvSpPr>
                    <p:nvPr/>
                  </p:nvSpPr>
                  <p:spPr bwMode="auto">
                    <a:xfrm flipH="1">
                      <a:off x="2537" y="2461"/>
                      <a:ext cx="93" cy="1"/>
                    </a:xfrm>
                    <a:prstGeom prst="line">
                      <a:avLst/>
                    </a:prstGeom>
                    <a:grpFill/>
                    <a:ln w="9525">
                      <a:solidFill>
                        <a:schemeClr val="tx1"/>
                      </a:solidFill>
                      <a:round/>
                      <a:headEnd/>
                      <a:tailEnd/>
                    </a:ln>
                    <a:extLst/>
                  </p:spPr>
                  <p:txBody>
                    <a:bodyPr/>
                    <a:lstStyle/>
                    <a:p>
                      <a:endParaRPr lang="en-US"/>
                    </a:p>
                  </p:txBody>
                </p:sp>
                <p:sp>
                  <p:nvSpPr>
                    <p:cNvPr id="1281" name="Line 3811"/>
                    <p:cNvSpPr>
                      <a:spLocks noChangeShapeType="1"/>
                    </p:cNvSpPr>
                    <p:nvPr/>
                  </p:nvSpPr>
                  <p:spPr bwMode="auto">
                    <a:xfrm flipV="1">
                      <a:off x="2630" y="2426"/>
                      <a:ext cx="31" cy="35"/>
                    </a:xfrm>
                    <a:prstGeom prst="line">
                      <a:avLst/>
                    </a:prstGeom>
                    <a:grpFill/>
                    <a:ln w="9525">
                      <a:solidFill>
                        <a:schemeClr val="tx1"/>
                      </a:solidFill>
                      <a:round/>
                      <a:headEnd/>
                      <a:tailEnd/>
                    </a:ln>
                    <a:extLst/>
                  </p:spPr>
                  <p:txBody>
                    <a:bodyPr/>
                    <a:lstStyle/>
                    <a:p>
                      <a:endParaRPr lang="en-US"/>
                    </a:p>
                  </p:txBody>
                </p:sp>
                <p:sp>
                  <p:nvSpPr>
                    <p:cNvPr id="1282" name="Line 3812"/>
                    <p:cNvSpPr>
                      <a:spLocks noChangeShapeType="1"/>
                    </p:cNvSpPr>
                    <p:nvPr/>
                  </p:nvSpPr>
                  <p:spPr bwMode="auto">
                    <a:xfrm>
                      <a:off x="2630" y="2461"/>
                      <a:ext cx="1" cy="102"/>
                    </a:xfrm>
                    <a:prstGeom prst="line">
                      <a:avLst/>
                    </a:prstGeom>
                    <a:grpFill/>
                    <a:ln w="9525">
                      <a:solidFill>
                        <a:schemeClr val="tx1"/>
                      </a:solidFill>
                      <a:round/>
                      <a:headEnd/>
                      <a:tailEnd/>
                    </a:ln>
                    <a:extLst/>
                  </p:spPr>
                  <p:txBody>
                    <a:bodyPr/>
                    <a:lstStyle/>
                    <a:p>
                      <a:endParaRPr lang="en-US"/>
                    </a:p>
                  </p:txBody>
                </p:sp>
              </p:grpSp>
              <p:grpSp>
                <p:nvGrpSpPr>
                  <p:cNvPr id="1239" name="Group 3818"/>
                  <p:cNvGrpSpPr>
                    <a:grpSpLocks/>
                  </p:cNvGrpSpPr>
                  <p:nvPr/>
                </p:nvGrpSpPr>
                <p:grpSpPr bwMode="auto">
                  <a:xfrm>
                    <a:off x="2537" y="2325"/>
                    <a:ext cx="124" cy="137"/>
                    <a:chOff x="2537" y="2325"/>
                    <a:chExt cx="124" cy="137"/>
                  </a:xfrm>
                  <a:grpFill/>
                </p:grpSpPr>
                <p:sp>
                  <p:nvSpPr>
                    <p:cNvPr id="1275" name="Freeform 3814"/>
                    <p:cNvSpPr>
                      <a:spLocks/>
                    </p:cNvSpPr>
                    <p:nvPr/>
                  </p:nvSpPr>
                  <p:spPr bwMode="auto">
                    <a:xfrm>
                      <a:off x="2537" y="2325"/>
                      <a:ext cx="124" cy="137"/>
                    </a:xfrm>
                    <a:custGeom>
                      <a:avLst/>
                      <a:gdLst>
                        <a:gd name="T0" fmla="*/ 62 w 246"/>
                        <a:gd name="T1" fmla="*/ 0 h 273"/>
                        <a:gd name="T2" fmla="*/ 0 w 246"/>
                        <a:gd name="T3" fmla="*/ 70 h 273"/>
                        <a:gd name="T4" fmla="*/ 0 w 246"/>
                        <a:gd name="T5" fmla="*/ 273 h 273"/>
                        <a:gd name="T6" fmla="*/ 186 w 246"/>
                        <a:gd name="T7" fmla="*/ 273 h 273"/>
                        <a:gd name="T8" fmla="*/ 246 w 246"/>
                        <a:gd name="T9" fmla="*/ 206 h 273"/>
                        <a:gd name="T10" fmla="*/ 246 w 246"/>
                        <a:gd name="T11" fmla="*/ 0 h 273"/>
                        <a:gd name="T12" fmla="*/ 62 w 246"/>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6" h="273">
                          <a:moveTo>
                            <a:pt x="62" y="0"/>
                          </a:moveTo>
                          <a:lnTo>
                            <a:pt x="0" y="70"/>
                          </a:lnTo>
                          <a:lnTo>
                            <a:pt x="0" y="273"/>
                          </a:lnTo>
                          <a:lnTo>
                            <a:pt x="186" y="273"/>
                          </a:lnTo>
                          <a:lnTo>
                            <a:pt x="246" y="206"/>
                          </a:lnTo>
                          <a:lnTo>
                            <a:pt x="246" y="0"/>
                          </a:lnTo>
                          <a:lnTo>
                            <a:pt x="62" y="0"/>
                          </a:lnTo>
                          <a:close/>
                        </a:path>
                      </a:pathLst>
                    </a:custGeom>
                    <a:grpFill/>
                    <a:ln w="9525">
                      <a:solidFill>
                        <a:schemeClr val="tx1"/>
                      </a:solidFill>
                      <a:prstDash val="solid"/>
                      <a:round/>
                      <a:headEnd/>
                      <a:tailEnd/>
                    </a:ln>
                  </p:spPr>
                  <p:txBody>
                    <a:bodyPr/>
                    <a:lstStyle/>
                    <a:p>
                      <a:endParaRPr lang="en-US"/>
                    </a:p>
                  </p:txBody>
                </p:sp>
                <p:sp>
                  <p:nvSpPr>
                    <p:cNvPr id="1276" name="Line 3815"/>
                    <p:cNvSpPr>
                      <a:spLocks noChangeShapeType="1"/>
                    </p:cNvSpPr>
                    <p:nvPr/>
                  </p:nvSpPr>
                  <p:spPr bwMode="auto">
                    <a:xfrm flipH="1">
                      <a:off x="2537" y="2360"/>
                      <a:ext cx="93" cy="1"/>
                    </a:xfrm>
                    <a:prstGeom prst="line">
                      <a:avLst/>
                    </a:prstGeom>
                    <a:grpFill/>
                    <a:ln w="9525">
                      <a:solidFill>
                        <a:schemeClr val="tx1"/>
                      </a:solidFill>
                      <a:round/>
                      <a:headEnd/>
                      <a:tailEnd/>
                    </a:ln>
                    <a:extLst/>
                  </p:spPr>
                  <p:txBody>
                    <a:bodyPr/>
                    <a:lstStyle/>
                    <a:p>
                      <a:endParaRPr lang="en-US"/>
                    </a:p>
                  </p:txBody>
                </p:sp>
                <p:sp>
                  <p:nvSpPr>
                    <p:cNvPr id="1277" name="Line 3816"/>
                    <p:cNvSpPr>
                      <a:spLocks noChangeShapeType="1"/>
                    </p:cNvSpPr>
                    <p:nvPr/>
                  </p:nvSpPr>
                  <p:spPr bwMode="auto">
                    <a:xfrm flipV="1">
                      <a:off x="2630" y="2325"/>
                      <a:ext cx="31" cy="35"/>
                    </a:xfrm>
                    <a:prstGeom prst="line">
                      <a:avLst/>
                    </a:prstGeom>
                    <a:grpFill/>
                    <a:ln w="9525">
                      <a:solidFill>
                        <a:schemeClr val="tx1"/>
                      </a:solidFill>
                      <a:round/>
                      <a:headEnd/>
                      <a:tailEnd/>
                    </a:ln>
                    <a:extLst/>
                  </p:spPr>
                  <p:txBody>
                    <a:bodyPr/>
                    <a:lstStyle/>
                    <a:p>
                      <a:endParaRPr lang="en-US"/>
                    </a:p>
                  </p:txBody>
                </p:sp>
                <p:sp>
                  <p:nvSpPr>
                    <p:cNvPr id="1278" name="Line 3817"/>
                    <p:cNvSpPr>
                      <a:spLocks noChangeShapeType="1"/>
                    </p:cNvSpPr>
                    <p:nvPr/>
                  </p:nvSpPr>
                  <p:spPr bwMode="auto">
                    <a:xfrm>
                      <a:off x="2630" y="2360"/>
                      <a:ext cx="1" cy="102"/>
                    </a:xfrm>
                    <a:prstGeom prst="line">
                      <a:avLst/>
                    </a:prstGeom>
                    <a:grpFill/>
                    <a:ln w="9525">
                      <a:solidFill>
                        <a:schemeClr val="tx1"/>
                      </a:solidFill>
                      <a:round/>
                      <a:headEnd/>
                      <a:tailEnd/>
                    </a:ln>
                    <a:extLst/>
                  </p:spPr>
                  <p:txBody>
                    <a:bodyPr/>
                    <a:lstStyle/>
                    <a:p>
                      <a:endParaRPr lang="en-US"/>
                    </a:p>
                  </p:txBody>
                </p:sp>
              </p:grpSp>
              <p:grpSp>
                <p:nvGrpSpPr>
                  <p:cNvPr id="1240" name="Group 3823"/>
                  <p:cNvGrpSpPr>
                    <a:grpSpLocks/>
                  </p:cNvGrpSpPr>
                  <p:nvPr/>
                </p:nvGrpSpPr>
                <p:grpSpPr bwMode="auto">
                  <a:xfrm>
                    <a:off x="2537" y="2224"/>
                    <a:ext cx="124" cy="137"/>
                    <a:chOff x="2537" y="2224"/>
                    <a:chExt cx="124" cy="137"/>
                  </a:xfrm>
                  <a:grpFill/>
                </p:grpSpPr>
                <p:sp>
                  <p:nvSpPr>
                    <p:cNvPr id="1271" name="Freeform 3819"/>
                    <p:cNvSpPr>
                      <a:spLocks/>
                    </p:cNvSpPr>
                    <p:nvPr/>
                  </p:nvSpPr>
                  <p:spPr bwMode="auto">
                    <a:xfrm>
                      <a:off x="2537" y="2224"/>
                      <a:ext cx="124" cy="137"/>
                    </a:xfrm>
                    <a:custGeom>
                      <a:avLst/>
                      <a:gdLst>
                        <a:gd name="T0" fmla="*/ 62 w 246"/>
                        <a:gd name="T1" fmla="*/ 0 h 273"/>
                        <a:gd name="T2" fmla="*/ 0 w 246"/>
                        <a:gd name="T3" fmla="*/ 70 h 273"/>
                        <a:gd name="T4" fmla="*/ 0 w 246"/>
                        <a:gd name="T5" fmla="*/ 273 h 273"/>
                        <a:gd name="T6" fmla="*/ 186 w 246"/>
                        <a:gd name="T7" fmla="*/ 273 h 273"/>
                        <a:gd name="T8" fmla="*/ 246 w 246"/>
                        <a:gd name="T9" fmla="*/ 206 h 273"/>
                        <a:gd name="T10" fmla="*/ 246 w 246"/>
                        <a:gd name="T11" fmla="*/ 0 h 273"/>
                        <a:gd name="T12" fmla="*/ 62 w 246"/>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6" h="273">
                          <a:moveTo>
                            <a:pt x="62" y="0"/>
                          </a:moveTo>
                          <a:lnTo>
                            <a:pt x="0" y="70"/>
                          </a:lnTo>
                          <a:lnTo>
                            <a:pt x="0" y="273"/>
                          </a:lnTo>
                          <a:lnTo>
                            <a:pt x="186" y="273"/>
                          </a:lnTo>
                          <a:lnTo>
                            <a:pt x="246" y="206"/>
                          </a:lnTo>
                          <a:lnTo>
                            <a:pt x="246" y="0"/>
                          </a:lnTo>
                          <a:lnTo>
                            <a:pt x="62" y="0"/>
                          </a:lnTo>
                          <a:close/>
                        </a:path>
                      </a:pathLst>
                    </a:custGeom>
                    <a:grpFill/>
                    <a:ln w="9525">
                      <a:solidFill>
                        <a:schemeClr val="tx1"/>
                      </a:solidFill>
                      <a:prstDash val="solid"/>
                      <a:round/>
                      <a:headEnd/>
                      <a:tailEnd/>
                    </a:ln>
                  </p:spPr>
                  <p:txBody>
                    <a:bodyPr/>
                    <a:lstStyle/>
                    <a:p>
                      <a:endParaRPr lang="en-US"/>
                    </a:p>
                  </p:txBody>
                </p:sp>
                <p:sp>
                  <p:nvSpPr>
                    <p:cNvPr id="1272" name="Line 3820"/>
                    <p:cNvSpPr>
                      <a:spLocks noChangeShapeType="1"/>
                    </p:cNvSpPr>
                    <p:nvPr/>
                  </p:nvSpPr>
                  <p:spPr bwMode="auto">
                    <a:xfrm flipH="1">
                      <a:off x="2537" y="2259"/>
                      <a:ext cx="93" cy="1"/>
                    </a:xfrm>
                    <a:prstGeom prst="line">
                      <a:avLst/>
                    </a:prstGeom>
                    <a:grpFill/>
                    <a:ln w="9525">
                      <a:solidFill>
                        <a:schemeClr val="tx1"/>
                      </a:solidFill>
                      <a:round/>
                      <a:headEnd/>
                      <a:tailEnd/>
                    </a:ln>
                    <a:extLst/>
                  </p:spPr>
                  <p:txBody>
                    <a:bodyPr/>
                    <a:lstStyle/>
                    <a:p>
                      <a:endParaRPr lang="en-US"/>
                    </a:p>
                  </p:txBody>
                </p:sp>
                <p:sp>
                  <p:nvSpPr>
                    <p:cNvPr id="1273" name="Line 3821"/>
                    <p:cNvSpPr>
                      <a:spLocks noChangeShapeType="1"/>
                    </p:cNvSpPr>
                    <p:nvPr/>
                  </p:nvSpPr>
                  <p:spPr bwMode="auto">
                    <a:xfrm flipV="1">
                      <a:off x="2630" y="2224"/>
                      <a:ext cx="31" cy="35"/>
                    </a:xfrm>
                    <a:prstGeom prst="line">
                      <a:avLst/>
                    </a:prstGeom>
                    <a:grpFill/>
                    <a:ln w="9525">
                      <a:solidFill>
                        <a:schemeClr val="tx1"/>
                      </a:solidFill>
                      <a:round/>
                      <a:headEnd/>
                      <a:tailEnd/>
                    </a:ln>
                    <a:extLst/>
                  </p:spPr>
                  <p:txBody>
                    <a:bodyPr/>
                    <a:lstStyle/>
                    <a:p>
                      <a:endParaRPr lang="en-US"/>
                    </a:p>
                  </p:txBody>
                </p:sp>
                <p:sp>
                  <p:nvSpPr>
                    <p:cNvPr id="1274" name="Line 3822"/>
                    <p:cNvSpPr>
                      <a:spLocks noChangeShapeType="1"/>
                    </p:cNvSpPr>
                    <p:nvPr/>
                  </p:nvSpPr>
                  <p:spPr bwMode="auto">
                    <a:xfrm>
                      <a:off x="2630" y="2259"/>
                      <a:ext cx="1" cy="102"/>
                    </a:xfrm>
                    <a:prstGeom prst="line">
                      <a:avLst/>
                    </a:prstGeom>
                    <a:grpFill/>
                    <a:ln w="9525">
                      <a:solidFill>
                        <a:schemeClr val="tx1"/>
                      </a:solidFill>
                      <a:round/>
                      <a:headEnd/>
                      <a:tailEnd/>
                    </a:ln>
                    <a:extLst/>
                  </p:spPr>
                  <p:txBody>
                    <a:bodyPr/>
                    <a:lstStyle/>
                    <a:p>
                      <a:endParaRPr lang="en-US"/>
                    </a:p>
                  </p:txBody>
                </p:sp>
              </p:grpSp>
              <p:grpSp>
                <p:nvGrpSpPr>
                  <p:cNvPr id="1241" name="Group 3828"/>
                  <p:cNvGrpSpPr>
                    <a:grpSpLocks/>
                  </p:cNvGrpSpPr>
                  <p:nvPr/>
                </p:nvGrpSpPr>
                <p:grpSpPr bwMode="auto">
                  <a:xfrm>
                    <a:off x="2537" y="2123"/>
                    <a:ext cx="124" cy="137"/>
                    <a:chOff x="2537" y="2123"/>
                    <a:chExt cx="124" cy="137"/>
                  </a:xfrm>
                  <a:grpFill/>
                </p:grpSpPr>
                <p:sp>
                  <p:nvSpPr>
                    <p:cNvPr id="1267" name="Freeform 3824"/>
                    <p:cNvSpPr>
                      <a:spLocks/>
                    </p:cNvSpPr>
                    <p:nvPr/>
                  </p:nvSpPr>
                  <p:spPr bwMode="auto">
                    <a:xfrm>
                      <a:off x="2537" y="2123"/>
                      <a:ext cx="124" cy="137"/>
                    </a:xfrm>
                    <a:custGeom>
                      <a:avLst/>
                      <a:gdLst>
                        <a:gd name="T0" fmla="*/ 62 w 246"/>
                        <a:gd name="T1" fmla="*/ 0 h 272"/>
                        <a:gd name="T2" fmla="*/ 0 w 246"/>
                        <a:gd name="T3" fmla="*/ 69 h 272"/>
                        <a:gd name="T4" fmla="*/ 0 w 246"/>
                        <a:gd name="T5" fmla="*/ 272 h 272"/>
                        <a:gd name="T6" fmla="*/ 186 w 246"/>
                        <a:gd name="T7" fmla="*/ 272 h 272"/>
                        <a:gd name="T8" fmla="*/ 246 w 246"/>
                        <a:gd name="T9" fmla="*/ 205 h 272"/>
                        <a:gd name="T10" fmla="*/ 246 w 246"/>
                        <a:gd name="T11" fmla="*/ 0 h 272"/>
                        <a:gd name="T12" fmla="*/ 62 w 246"/>
                        <a:gd name="T13" fmla="*/ 0 h 272"/>
                      </a:gdLst>
                      <a:ahLst/>
                      <a:cxnLst>
                        <a:cxn ang="0">
                          <a:pos x="T0" y="T1"/>
                        </a:cxn>
                        <a:cxn ang="0">
                          <a:pos x="T2" y="T3"/>
                        </a:cxn>
                        <a:cxn ang="0">
                          <a:pos x="T4" y="T5"/>
                        </a:cxn>
                        <a:cxn ang="0">
                          <a:pos x="T6" y="T7"/>
                        </a:cxn>
                        <a:cxn ang="0">
                          <a:pos x="T8" y="T9"/>
                        </a:cxn>
                        <a:cxn ang="0">
                          <a:pos x="T10" y="T11"/>
                        </a:cxn>
                        <a:cxn ang="0">
                          <a:pos x="T12" y="T13"/>
                        </a:cxn>
                      </a:cxnLst>
                      <a:rect l="0" t="0" r="r" b="b"/>
                      <a:pathLst>
                        <a:path w="246" h="272">
                          <a:moveTo>
                            <a:pt x="62" y="0"/>
                          </a:moveTo>
                          <a:lnTo>
                            <a:pt x="0" y="69"/>
                          </a:lnTo>
                          <a:lnTo>
                            <a:pt x="0" y="272"/>
                          </a:lnTo>
                          <a:lnTo>
                            <a:pt x="186" y="272"/>
                          </a:lnTo>
                          <a:lnTo>
                            <a:pt x="246" y="205"/>
                          </a:lnTo>
                          <a:lnTo>
                            <a:pt x="246" y="0"/>
                          </a:lnTo>
                          <a:lnTo>
                            <a:pt x="62" y="0"/>
                          </a:lnTo>
                          <a:close/>
                        </a:path>
                      </a:pathLst>
                    </a:custGeom>
                    <a:grpFill/>
                    <a:ln w="9525">
                      <a:solidFill>
                        <a:schemeClr val="tx1"/>
                      </a:solidFill>
                      <a:prstDash val="solid"/>
                      <a:round/>
                      <a:headEnd/>
                      <a:tailEnd/>
                    </a:ln>
                  </p:spPr>
                  <p:txBody>
                    <a:bodyPr/>
                    <a:lstStyle/>
                    <a:p>
                      <a:endParaRPr lang="en-US"/>
                    </a:p>
                  </p:txBody>
                </p:sp>
                <p:sp>
                  <p:nvSpPr>
                    <p:cNvPr id="1268" name="Line 3825"/>
                    <p:cNvSpPr>
                      <a:spLocks noChangeShapeType="1"/>
                    </p:cNvSpPr>
                    <p:nvPr/>
                  </p:nvSpPr>
                  <p:spPr bwMode="auto">
                    <a:xfrm flipH="1">
                      <a:off x="2537" y="2158"/>
                      <a:ext cx="93" cy="1"/>
                    </a:xfrm>
                    <a:prstGeom prst="line">
                      <a:avLst/>
                    </a:prstGeom>
                    <a:grpFill/>
                    <a:ln w="9525">
                      <a:solidFill>
                        <a:schemeClr val="tx1"/>
                      </a:solidFill>
                      <a:round/>
                      <a:headEnd/>
                      <a:tailEnd/>
                    </a:ln>
                    <a:extLst/>
                  </p:spPr>
                  <p:txBody>
                    <a:bodyPr/>
                    <a:lstStyle/>
                    <a:p>
                      <a:endParaRPr lang="en-US"/>
                    </a:p>
                  </p:txBody>
                </p:sp>
                <p:sp>
                  <p:nvSpPr>
                    <p:cNvPr id="1269" name="Line 3826"/>
                    <p:cNvSpPr>
                      <a:spLocks noChangeShapeType="1"/>
                    </p:cNvSpPr>
                    <p:nvPr/>
                  </p:nvSpPr>
                  <p:spPr bwMode="auto">
                    <a:xfrm flipV="1">
                      <a:off x="2630" y="2123"/>
                      <a:ext cx="31" cy="35"/>
                    </a:xfrm>
                    <a:prstGeom prst="line">
                      <a:avLst/>
                    </a:prstGeom>
                    <a:grpFill/>
                    <a:ln w="9525">
                      <a:solidFill>
                        <a:schemeClr val="tx1"/>
                      </a:solidFill>
                      <a:round/>
                      <a:headEnd/>
                      <a:tailEnd/>
                    </a:ln>
                    <a:extLst/>
                  </p:spPr>
                  <p:txBody>
                    <a:bodyPr/>
                    <a:lstStyle/>
                    <a:p>
                      <a:endParaRPr lang="en-US"/>
                    </a:p>
                  </p:txBody>
                </p:sp>
                <p:sp>
                  <p:nvSpPr>
                    <p:cNvPr id="1270" name="Line 3827"/>
                    <p:cNvSpPr>
                      <a:spLocks noChangeShapeType="1"/>
                    </p:cNvSpPr>
                    <p:nvPr/>
                  </p:nvSpPr>
                  <p:spPr bwMode="auto">
                    <a:xfrm>
                      <a:off x="2630" y="2158"/>
                      <a:ext cx="1" cy="102"/>
                    </a:xfrm>
                    <a:prstGeom prst="line">
                      <a:avLst/>
                    </a:prstGeom>
                    <a:grpFill/>
                    <a:ln w="9525">
                      <a:solidFill>
                        <a:schemeClr val="tx1"/>
                      </a:solidFill>
                      <a:round/>
                      <a:headEnd/>
                      <a:tailEnd/>
                    </a:ln>
                    <a:extLst/>
                  </p:spPr>
                  <p:txBody>
                    <a:bodyPr/>
                    <a:lstStyle/>
                    <a:p>
                      <a:endParaRPr lang="en-US"/>
                    </a:p>
                  </p:txBody>
                </p:sp>
              </p:grpSp>
              <p:grpSp>
                <p:nvGrpSpPr>
                  <p:cNvPr id="1242" name="Group 3833"/>
                  <p:cNvGrpSpPr>
                    <a:grpSpLocks/>
                  </p:cNvGrpSpPr>
                  <p:nvPr/>
                </p:nvGrpSpPr>
                <p:grpSpPr bwMode="auto">
                  <a:xfrm>
                    <a:off x="2537" y="2022"/>
                    <a:ext cx="124" cy="137"/>
                    <a:chOff x="2537" y="2022"/>
                    <a:chExt cx="124" cy="137"/>
                  </a:xfrm>
                  <a:grpFill/>
                </p:grpSpPr>
                <p:sp>
                  <p:nvSpPr>
                    <p:cNvPr id="1263" name="Freeform 3829"/>
                    <p:cNvSpPr>
                      <a:spLocks/>
                    </p:cNvSpPr>
                    <p:nvPr/>
                  </p:nvSpPr>
                  <p:spPr bwMode="auto">
                    <a:xfrm>
                      <a:off x="2537" y="2022"/>
                      <a:ext cx="124" cy="137"/>
                    </a:xfrm>
                    <a:custGeom>
                      <a:avLst/>
                      <a:gdLst>
                        <a:gd name="T0" fmla="*/ 62 w 246"/>
                        <a:gd name="T1" fmla="*/ 0 h 273"/>
                        <a:gd name="T2" fmla="*/ 0 w 246"/>
                        <a:gd name="T3" fmla="*/ 69 h 273"/>
                        <a:gd name="T4" fmla="*/ 0 w 246"/>
                        <a:gd name="T5" fmla="*/ 273 h 273"/>
                        <a:gd name="T6" fmla="*/ 186 w 246"/>
                        <a:gd name="T7" fmla="*/ 273 h 273"/>
                        <a:gd name="T8" fmla="*/ 246 w 246"/>
                        <a:gd name="T9" fmla="*/ 205 h 273"/>
                        <a:gd name="T10" fmla="*/ 246 w 246"/>
                        <a:gd name="T11" fmla="*/ 0 h 273"/>
                        <a:gd name="T12" fmla="*/ 62 w 246"/>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6" h="273">
                          <a:moveTo>
                            <a:pt x="62" y="0"/>
                          </a:moveTo>
                          <a:lnTo>
                            <a:pt x="0" y="69"/>
                          </a:lnTo>
                          <a:lnTo>
                            <a:pt x="0" y="273"/>
                          </a:lnTo>
                          <a:lnTo>
                            <a:pt x="186" y="273"/>
                          </a:lnTo>
                          <a:lnTo>
                            <a:pt x="246" y="205"/>
                          </a:lnTo>
                          <a:lnTo>
                            <a:pt x="246" y="0"/>
                          </a:lnTo>
                          <a:lnTo>
                            <a:pt x="62" y="0"/>
                          </a:lnTo>
                          <a:close/>
                        </a:path>
                      </a:pathLst>
                    </a:custGeom>
                    <a:grpFill/>
                    <a:ln w="9525">
                      <a:solidFill>
                        <a:schemeClr val="tx1"/>
                      </a:solidFill>
                      <a:prstDash val="solid"/>
                      <a:round/>
                      <a:headEnd/>
                      <a:tailEnd/>
                    </a:ln>
                  </p:spPr>
                  <p:txBody>
                    <a:bodyPr/>
                    <a:lstStyle/>
                    <a:p>
                      <a:endParaRPr lang="en-US"/>
                    </a:p>
                  </p:txBody>
                </p:sp>
                <p:sp>
                  <p:nvSpPr>
                    <p:cNvPr id="1264" name="Line 3830"/>
                    <p:cNvSpPr>
                      <a:spLocks noChangeShapeType="1"/>
                    </p:cNvSpPr>
                    <p:nvPr/>
                  </p:nvSpPr>
                  <p:spPr bwMode="auto">
                    <a:xfrm flipH="1">
                      <a:off x="2537" y="2057"/>
                      <a:ext cx="93" cy="1"/>
                    </a:xfrm>
                    <a:prstGeom prst="line">
                      <a:avLst/>
                    </a:prstGeom>
                    <a:grpFill/>
                    <a:ln w="9525">
                      <a:solidFill>
                        <a:schemeClr val="tx1"/>
                      </a:solidFill>
                      <a:round/>
                      <a:headEnd/>
                      <a:tailEnd/>
                    </a:ln>
                    <a:extLst/>
                  </p:spPr>
                  <p:txBody>
                    <a:bodyPr/>
                    <a:lstStyle/>
                    <a:p>
                      <a:endParaRPr lang="en-US"/>
                    </a:p>
                  </p:txBody>
                </p:sp>
                <p:sp>
                  <p:nvSpPr>
                    <p:cNvPr id="1265" name="Line 3831"/>
                    <p:cNvSpPr>
                      <a:spLocks noChangeShapeType="1"/>
                    </p:cNvSpPr>
                    <p:nvPr/>
                  </p:nvSpPr>
                  <p:spPr bwMode="auto">
                    <a:xfrm flipV="1">
                      <a:off x="2630" y="2022"/>
                      <a:ext cx="31" cy="35"/>
                    </a:xfrm>
                    <a:prstGeom prst="line">
                      <a:avLst/>
                    </a:prstGeom>
                    <a:grpFill/>
                    <a:ln w="9525">
                      <a:solidFill>
                        <a:schemeClr val="tx1"/>
                      </a:solidFill>
                      <a:round/>
                      <a:headEnd/>
                      <a:tailEnd/>
                    </a:ln>
                    <a:extLst/>
                  </p:spPr>
                  <p:txBody>
                    <a:bodyPr/>
                    <a:lstStyle/>
                    <a:p>
                      <a:endParaRPr lang="en-US"/>
                    </a:p>
                  </p:txBody>
                </p:sp>
                <p:sp>
                  <p:nvSpPr>
                    <p:cNvPr id="1266" name="Line 3832"/>
                    <p:cNvSpPr>
                      <a:spLocks noChangeShapeType="1"/>
                    </p:cNvSpPr>
                    <p:nvPr/>
                  </p:nvSpPr>
                  <p:spPr bwMode="auto">
                    <a:xfrm>
                      <a:off x="2630" y="2057"/>
                      <a:ext cx="1" cy="102"/>
                    </a:xfrm>
                    <a:prstGeom prst="line">
                      <a:avLst/>
                    </a:prstGeom>
                    <a:grpFill/>
                    <a:ln w="9525">
                      <a:solidFill>
                        <a:schemeClr val="tx1"/>
                      </a:solidFill>
                      <a:round/>
                      <a:headEnd/>
                      <a:tailEnd/>
                    </a:ln>
                    <a:extLst/>
                  </p:spPr>
                  <p:txBody>
                    <a:bodyPr/>
                    <a:lstStyle/>
                    <a:p>
                      <a:endParaRPr lang="en-US"/>
                    </a:p>
                  </p:txBody>
                </p:sp>
              </p:grpSp>
              <p:grpSp>
                <p:nvGrpSpPr>
                  <p:cNvPr id="1243" name="Group 3838"/>
                  <p:cNvGrpSpPr>
                    <a:grpSpLocks/>
                  </p:cNvGrpSpPr>
                  <p:nvPr/>
                </p:nvGrpSpPr>
                <p:grpSpPr bwMode="auto">
                  <a:xfrm>
                    <a:off x="2442" y="1921"/>
                    <a:ext cx="123" cy="137"/>
                    <a:chOff x="2442" y="1921"/>
                    <a:chExt cx="123" cy="137"/>
                  </a:xfrm>
                  <a:grpFill/>
                </p:grpSpPr>
                <p:sp>
                  <p:nvSpPr>
                    <p:cNvPr id="1259" name="Freeform 3834"/>
                    <p:cNvSpPr>
                      <a:spLocks/>
                    </p:cNvSpPr>
                    <p:nvPr/>
                  </p:nvSpPr>
                  <p:spPr bwMode="auto">
                    <a:xfrm>
                      <a:off x="2442" y="1921"/>
                      <a:ext cx="123" cy="137"/>
                    </a:xfrm>
                    <a:custGeom>
                      <a:avLst/>
                      <a:gdLst>
                        <a:gd name="T0" fmla="*/ 62 w 247"/>
                        <a:gd name="T1" fmla="*/ 0 h 273"/>
                        <a:gd name="T2" fmla="*/ 0 w 247"/>
                        <a:gd name="T3" fmla="*/ 69 h 273"/>
                        <a:gd name="T4" fmla="*/ 0 w 247"/>
                        <a:gd name="T5" fmla="*/ 273 h 273"/>
                        <a:gd name="T6" fmla="*/ 186 w 247"/>
                        <a:gd name="T7" fmla="*/ 273 h 273"/>
                        <a:gd name="T8" fmla="*/ 247 w 247"/>
                        <a:gd name="T9" fmla="*/ 205 h 273"/>
                        <a:gd name="T10" fmla="*/ 247 w 247"/>
                        <a:gd name="T11" fmla="*/ 0 h 273"/>
                        <a:gd name="T12" fmla="*/ 62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2" y="0"/>
                          </a:moveTo>
                          <a:lnTo>
                            <a:pt x="0" y="69"/>
                          </a:lnTo>
                          <a:lnTo>
                            <a:pt x="0" y="273"/>
                          </a:lnTo>
                          <a:lnTo>
                            <a:pt x="186" y="273"/>
                          </a:lnTo>
                          <a:lnTo>
                            <a:pt x="247" y="205"/>
                          </a:lnTo>
                          <a:lnTo>
                            <a:pt x="247" y="0"/>
                          </a:lnTo>
                          <a:lnTo>
                            <a:pt x="62" y="0"/>
                          </a:lnTo>
                          <a:close/>
                        </a:path>
                      </a:pathLst>
                    </a:custGeom>
                    <a:grpFill/>
                    <a:ln w="9525">
                      <a:solidFill>
                        <a:schemeClr val="tx1"/>
                      </a:solidFill>
                      <a:prstDash val="solid"/>
                      <a:round/>
                      <a:headEnd/>
                      <a:tailEnd/>
                    </a:ln>
                  </p:spPr>
                  <p:txBody>
                    <a:bodyPr/>
                    <a:lstStyle/>
                    <a:p>
                      <a:endParaRPr lang="en-US"/>
                    </a:p>
                  </p:txBody>
                </p:sp>
                <p:sp>
                  <p:nvSpPr>
                    <p:cNvPr id="1260" name="Line 3835"/>
                    <p:cNvSpPr>
                      <a:spLocks noChangeShapeType="1"/>
                    </p:cNvSpPr>
                    <p:nvPr/>
                  </p:nvSpPr>
                  <p:spPr bwMode="auto">
                    <a:xfrm flipH="1">
                      <a:off x="2442" y="1956"/>
                      <a:ext cx="93" cy="1"/>
                    </a:xfrm>
                    <a:prstGeom prst="line">
                      <a:avLst/>
                    </a:prstGeom>
                    <a:grpFill/>
                    <a:ln w="9525">
                      <a:solidFill>
                        <a:schemeClr val="tx1"/>
                      </a:solidFill>
                      <a:round/>
                      <a:headEnd/>
                      <a:tailEnd/>
                    </a:ln>
                    <a:extLst/>
                  </p:spPr>
                  <p:txBody>
                    <a:bodyPr/>
                    <a:lstStyle/>
                    <a:p>
                      <a:endParaRPr lang="en-US"/>
                    </a:p>
                  </p:txBody>
                </p:sp>
                <p:sp>
                  <p:nvSpPr>
                    <p:cNvPr id="1261" name="Line 3836"/>
                    <p:cNvSpPr>
                      <a:spLocks noChangeShapeType="1"/>
                    </p:cNvSpPr>
                    <p:nvPr/>
                  </p:nvSpPr>
                  <p:spPr bwMode="auto">
                    <a:xfrm flipV="1">
                      <a:off x="2535" y="1921"/>
                      <a:ext cx="30" cy="35"/>
                    </a:xfrm>
                    <a:prstGeom prst="line">
                      <a:avLst/>
                    </a:prstGeom>
                    <a:grpFill/>
                    <a:ln w="9525">
                      <a:solidFill>
                        <a:schemeClr val="tx1"/>
                      </a:solidFill>
                      <a:round/>
                      <a:headEnd/>
                      <a:tailEnd/>
                    </a:ln>
                    <a:extLst/>
                  </p:spPr>
                  <p:txBody>
                    <a:bodyPr/>
                    <a:lstStyle/>
                    <a:p>
                      <a:endParaRPr lang="en-US"/>
                    </a:p>
                  </p:txBody>
                </p:sp>
                <p:sp>
                  <p:nvSpPr>
                    <p:cNvPr id="1262" name="Line 3837"/>
                    <p:cNvSpPr>
                      <a:spLocks noChangeShapeType="1"/>
                    </p:cNvSpPr>
                    <p:nvPr/>
                  </p:nvSpPr>
                  <p:spPr bwMode="auto">
                    <a:xfrm>
                      <a:off x="2535" y="1956"/>
                      <a:ext cx="1" cy="102"/>
                    </a:xfrm>
                    <a:prstGeom prst="line">
                      <a:avLst/>
                    </a:prstGeom>
                    <a:grpFill/>
                    <a:ln w="9525">
                      <a:solidFill>
                        <a:schemeClr val="tx1"/>
                      </a:solidFill>
                      <a:round/>
                      <a:headEnd/>
                      <a:tailEnd/>
                    </a:ln>
                    <a:extLst/>
                  </p:spPr>
                  <p:txBody>
                    <a:bodyPr/>
                    <a:lstStyle/>
                    <a:p>
                      <a:endParaRPr lang="en-US"/>
                    </a:p>
                  </p:txBody>
                </p:sp>
              </p:grpSp>
              <p:grpSp>
                <p:nvGrpSpPr>
                  <p:cNvPr id="1244" name="Group 3843"/>
                  <p:cNvGrpSpPr>
                    <a:grpSpLocks/>
                  </p:cNvGrpSpPr>
                  <p:nvPr/>
                </p:nvGrpSpPr>
                <p:grpSpPr bwMode="auto">
                  <a:xfrm>
                    <a:off x="2537" y="1921"/>
                    <a:ext cx="124" cy="137"/>
                    <a:chOff x="2537" y="1921"/>
                    <a:chExt cx="124" cy="137"/>
                  </a:xfrm>
                  <a:grpFill/>
                </p:grpSpPr>
                <p:sp>
                  <p:nvSpPr>
                    <p:cNvPr id="1255" name="Freeform 3839"/>
                    <p:cNvSpPr>
                      <a:spLocks/>
                    </p:cNvSpPr>
                    <p:nvPr/>
                  </p:nvSpPr>
                  <p:spPr bwMode="auto">
                    <a:xfrm>
                      <a:off x="2537" y="1921"/>
                      <a:ext cx="124" cy="137"/>
                    </a:xfrm>
                    <a:custGeom>
                      <a:avLst/>
                      <a:gdLst>
                        <a:gd name="T0" fmla="*/ 62 w 246"/>
                        <a:gd name="T1" fmla="*/ 0 h 273"/>
                        <a:gd name="T2" fmla="*/ 0 w 246"/>
                        <a:gd name="T3" fmla="*/ 69 h 273"/>
                        <a:gd name="T4" fmla="*/ 0 w 246"/>
                        <a:gd name="T5" fmla="*/ 273 h 273"/>
                        <a:gd name="T6" fmla="*/ 186 w 246"/>
                        <a:gd name="T7" fmla="*/ 273 h 273"/>
                        <a:gd name="T8" fmla="*/ 246 w 246"/>
                        <a:gd name="T9" fmla="*/ 205 h 273"/>
                        <a:gd name="T10" fmla="*/ 246 w 246"/>
                        <a:gd name="T11" fmla="*/ 0 h 273"/>
                        <a:gd name="T12" fmla="*/ 62 w 246"/>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6" h="273">
                          <a:moveTo>
                            <a:pt x="62" y="0"/>
                          </a:moveTo>
                          <a:lnTo>
                            <a:pt x="0" y="69"/>
                          </a:lnTo>
                          <a:lnTo>
                            <a:pt x="0" y="273"/>
                          </a:lnTo>
                          <a:lnTo>
                            <a:pt x="186" y="273"/>
                          </a:lnTo>
                          <a:lnTo>
                            <a:pt x="246" y="205"/>
                          </a:lnTo>
                          <a:lnTo>
                            <a:pt x="246" y="0"/>
                          </a:lnTo>
                          <a:lnTo>
                            <a:pt x="62" y="0"/>
                          </a:lnTo>
                          <a:close/>
                        </a:path>
                      </a:pathLst>
                    </a:custGeom>
                    <a:grpFill/>
                    <a:ln w="9525">
                      <a:solidFill>
                        <a:schemeClr val="tx1"/>
                      </a:solidFill>
                      <a:prstDash val="solid"/>
                      <a:round/>
                      <a:headEnd/>
                      <a:tailEnd/>
                    </a:ln>
                  </p:spPr>
                  <p:txBody>
                    <a:bodyPr/>
                    <a:lstStyle/>
                    <a:p>
                      <a:endParaRPr lang="en-US"/>
                    </a:p>
                  </p:txBody>
                </p:sp>
                <p:sp>
                  <p:nvSpPr>
                    <p:cNvPr id="1256" name="Line 3840"/>
                    <p:cNvSpPr>
                      <a:spLocks noChangeShapeType="1"/>
                    </p:cNvSpPr>
                    <p:nvPr/>
                  </p:nvSpPr>
                  <p:spPr bwMode="auto">
                    <a:xfrm flipH="1">
                      <a:off x="2537" y="1956"/>
                      <a:ext cx="93" cy="1"/>
                    </a:xfrm>
                    <a:prstGeom prst="line">
                      <a:avLst/>
                    </a:prstGeom>
                    <a:grpFill/>
                    <a:ln w="9525">
                      <a:solidFill>
                        <a:schemeClr val="tx1"/>
                      </a:solidFill>
                      <a:round/>
                      <a:headEnd/>
                      <a:tailEnd/>
                    </a:ln>
                    <a:extLst/>
                  </p:spPr>
                  <p:txBody>
                    <a:bodyPr/>
                    <a:lstStyle/>
                    <a:p>
                      <a:endParaRPr lang="en-US"/>
                    </a:p>
                  </p:txBody>
                </p:sp>
                <p:sp>
                  <p:nvSpPr>
                    <p:cNvPr id="1257" name="Line 3841"/>
                    <p:cNvSpPr>
                      <a:spLocks noChangeShapeType="1"/>
                    </p:cNvSpPr>
                    <p:nvPr/>
                  </p:nvSpPr>
                  <p:spPr bwMode="auto">
                    <a:xfrm flipV="1">
                      <a:off x="2630" y="1921"/>
                      <a:ext cx="31" cy="35"/>
                    </a:xfrm>
                    <a:prstGeom prst="line">
                      <a:avLst/>
                    </a:prstGeom>
                    <a:grpFill/>
                    <a:ln w="9525">
                      <a:solidFill>
                        <a:schemeClr val="tx1"/>
                      </a:solidFill>
                      <a:round/>
                      <a:headEnd/>
                      <a:tailEnd/>
                    </a:ln>
                    <a:extLst/>
                  </p:spPr>
                  <p:txBody>
                    <a:bodyPr/>
                    <a:lstStyle/>
                    <a:p>
                      <a:endParaRPr lang="en-US"/>
                    </a:p>
                  </p:txBody>
                </p:sp>
                <p:sp>
                  <p:nvSpPr>
                    <p:cNvPr id="1258" name="Line 3842"/>
                    <p:cNvSpPr>
                      <a:spLocks noChangeShapeType="1"/>
                    </p:cNvSpPr>
                    <p:nvPr/>
                  </p:nvSpPr>
                  <p:spPr bwMode="auto">
                    <a:xfrm>
                      <a:off x="2630" y="1956"/>
                      <a:ext cx="1" cy="102"/>
                    </a:xfrm>
                    <a:prstGeom prst="line">
                      <a:avLst/>
                    </a:prstGeom>
                    <a:grpFill/>
                    <a:ln w="9525">
                      <a:solidFill>
                        <a:schemeClr val="tx1"/>
                      </a:solidFill>
                      <a:round/>
                      <a:headEnd/>
                      <a:tailEnd/>
                    </a:ln>
                    <a:extLst/>
                  </p:spPr>
                  <p:txBody>
                    <a:bodyPr/>
                    <a:lstStyle/>
                    <a:p>
                      <a:endParaRPr lang="en-US"/>
                    </a:p>
                  </p:txBody>
                </p:sp>
              </p:grpSp>
              <p:grpSp>
                <p:nvGrpSpPr>
                  <p:cNvPr id="1245" name="Group 3848"/>
                  <p:cNvGrpSpPr>
                    <a:grpSpLocks/>
                  </p:cNvGrpSpPr>
                  <p:nvPr/>
                </p:nvGrpSpPr>
                <p:grpSpPr bwMode="auto">
                  <a:xfrm>
                    <a:off x="2442" y="1820"/>
                    <a:ext cx="123" cy="137"/>
                    <a:chOff x="2442" y="1820"/>
                    <a:chExt cx="123" cy="137"/>
                  </a:xfrm>
                  <a:grpFill/>
                </p:grpSpPr>
                <p:sp>
                  <p:nvSpPr>
                    <p:cNvPr id="1251" name="Freeform 3844"/>
                    <p:cNvSpPr>
                      <a:spLocks/>
                    </p:cNvSpPr>
                    <p:nvPr/>
                  </p:nvSpPr>
                  <p:spPr bwMode="auto">
                    <a:xfrm>
                      <a:off x="2442" y="1820"/>
                      <a:ext cx="123" cy="137"/>
                    </a:xfrm>
                    <a:custGeom>
                      <a:avLst/>
                      <a:gdLst>
                        <a:gd name="T0" fmla="*/ 62 w 247"/>
                        <a:gd name="T1" fmla="*/ 0 h 273"/>
                        <a:gd name="T2" fmla="*/ 0 w 247"/>
                        <a:gd name="T3" fmla="*/ 69 h 273"/>
                        <a:gd name="T4" fmla="*/ 0 w 247"/>
                        <a:gd name="T5" fmla="*/ 273 h 273"/>
                        <a:gd name="T6" fmla="*/ 186 w 247"/>
                        <a:gd name="T7" fmla="*/ 273 h 273"/>
                        <a:gd name="T8" fmla="*/ 247 w 247"/>
                        <a:gd name="T9" fmla="*/ 205 h 273"/>
                        <a:gd name="T10" fmla="*/ 247 w 247"/>
                        <a:gd name="T11" fmla="*/ 0 h 273"/>
                        <a:gd name="T12" fmla="*/ 62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2" y="0"/>
                          </a:moveTo>
                          <a:lnTo>
                            <a:pt x="0" y="69"/>
                          </a:lnTo>
                          <a:lnTo>
                            <a:pt x="0" y="273"/>
                          </a:lnTo>
                          <a:lnTo>
                            <a:pt x="186" y="273"/>
                          </a:lnTo>
                          <a:lnTo>
                            <a:pt x="247" y="205"/>
                          </a:lnTo>
                          <a:lnTo>
                            <a:pt x="247" y="0"/>
                          </a:lnTo>
                          <a:lnTo>
                            <a:pt x="62" y="0"/>
                          </a:lnTo>
                          <a:close/>
                        </a:path>
                      </a:pathLst>
                    </a:custGeom>
                    <a:grpFill/>
                    <a:ln w="9525">
                      <a:solidFill>
                        <a:schemeClr val="tx1"/>
                      </a:solidFill>
                      <a:prstDash val="solid"/>
                      <a:round/>
                      <a:headEnd/>
                      <a:tailEnd/>
                    </a:ln>
                  </p:spPr>
                  <p:txBody>
                    <a:bodyPr/>
                    <a:lstStyle/>
                    <a:p>
                      <a:endParaRPr lang="en-US"/>
                    </a:p>
                  </p:txBody>
                </p:sp>
                <p:sp>
                  <p:nvSpPr>
                    <p:cNvPr id="1252" name="Line 3845"/>
                    <p:cNvSpPr>
                      <a:spLocks noChangeShapeType="1"/>
                    </p:cNvSpPr>
                    <p:nvPr/>
                  </p:nvSpPr>
                  <p:spPr bwMode="auto">
                    <a:xfrm flipH="1">
                      <a:off x="2442" y="1855"/>
                      <a:ext cx="93" cy="1"/>
                    </a:xfrm>
                    <a:prstGeom prst="line">
                      <a:avLst/>
                    </a:prstGeom>
                    <a:grpFill/>
                    <a:ln w="9525">
                      <a:solidFill>
                        <a:schemeClr val="tx1"/>
                      </a:solidFill>
                      <a:round/>
                      <a:headEnd/>
                      <a:tailEnd/>
                    </a:ln>
                    <a:extLst/>
                  </p:spPr>
                  <p:txBody>
                    <a:bodyPr/>
                    <a:lstStyle/>
                    <a:p>
                      <a:endParaRPr lang="en-US"/>
                    </a:p>
                  </p:txBody>
                </p:sp>
                <p:sp>
                  <p:nvSpPr>
                    <p:cNvPr id="1253" name="Line 3846"/>
                    <p:cNvSpPr>
                      <a:spLocks noChangeShapeType="1"/>
                    </p:cNvSpPr>
                    <p:nvPr/>
                  </p:nvSpPr>
                  <p:spPr bwMode="auto">
                    <a:xfrm flipV="1">
                      <a:off x="2535" y="1820"/>
                      <a:ext cx="30" cy="35"/>
                    </a:xfrm>
                    <a:prstGeom prst="line">
                      <a:avLst/>
                    </a:prstGeom>
                    <a:grpFill/>
                    <a:ln w="9525">
                      <a:solidFill>
                        <a:schemeClr val="tx1"/>
                      </a:solidFill>
                      <a:round/>
                      <a:headEnd/>
                      <a:tailEnd/>
                    </a:ln>
                    <a:extLst/>
                  </p:spPr>
                  <p:txBody>
                    <a:bodyPr/>
                    <a:lstStyle/>
                    <a:p>
                      <a:endParaRPr lang="en-US"/>
                    </a:p>
                  </p:txBody>
                </p:sp>
                <p:sp>
                  <p:nvSpPr>
                    <p:cNvPr id="1254" name="Line 3847"/>
                    <p:cNvSpPr>
                      <a:spLocks noChangeShapeType="1"/>
                    </p:cNvSpPr>
                    <p:nvPr/>
                  </p:nvSpPr>
                  <p:spPr bwMode="auto">
                    <a:xfrm>
                      <a:off x="2535" y="1855"/>
                      <a:ext cx="1" cy="102"/>
                    </a:xfrm>
                    <a:prstGeom prst="line">
                      <a:avLst/>
                    </a:prstGeom>
                    <a:grpFill/>
                    <a:ln w="9525">
                      <a:solidFill>
                        <a:schemeClr val="tx1"/>
                      </a:solidFill>
                      <a:round/>
                      <a:headEnd/>
                      <a:tailEnd/>
                    </a:ln>
                    <a:extLst/>
                  </p:spPr>
                  <p:txBody>
                    <a:bodyPr/>
                    <a:lstStyle/>
                    <a:p>
                      <a:endParaRPr lang="en-US"/>
                    </a:p>
                  </p:txBody>
                </p:sp>
              </p:grpSp>
              <p:grpSp>
                <p:nvGrpSpPr>
                  <p:cNvPr id="1246" name="Group 3853"/>
                  <p:cNvGrpSpPr>
                    <a:grpSpLocks/>
                  </p:cNvGrpSpPr>
                  <p:nvPr/>
                </p:nvGrpSpPr>
                <p:grpSpPr bwMode="auto">
                  <a:xfrm>
                    <a:off x="2537" y="1820"/>
                    <a:ext cx="124" cy="137"/>
                    <a:chOff x="2537" y="1820"/>
                    <a:chExt cx="124" cy="137"/>
                  </a:xfrm>
                  <a:grpFill/>
                </p:grpSpPr>
                <p:sp>
                  <p:nvSpPr>
                    <p:cNvPr id="1247" name="Freeform 3849"/>
                    <p:cNvSpPr>
                      <a:spLocks/>
                    </p:cNvSpPr>
                    <p:nvPr/>
                  </p:nvSpPr>
                  <p:spPr bwMode="auto">
                    <a:xfrm>
                      <a:off x="2537" y="1820"/>
                      <a:ext cx="124" cy="137"/>
                    </a:xfrm>
                    <a:custGeom>
                      <a:avLst/>
                      <a:gdLst>
                        <a:gd name="T0" fmla="*/ 62 w 246"/>
                        <a:gd name="T1" fmla="*/ 0 h 273"/>
                        <a:gd name="T2" fmla="*/ 0 w 246"/>
                        <a:gd name="T3" fmla="*/ 69 h 273"/>
                        <a:gd name="T4" fmla="*/ 0 w 246"/>
                        <a:gd name="T5" fmla="*/ 273 h 273"/>
                        <a:gd name="T6" fmla="*/ 186 w 246"/>
                        <a:gd name="T7" fmla="*/ 273 h 273"/>
                        <a:gd name="T8" fmla="*/ 246 w 246"/>
                        <a:gd name="T9" fmla="*/ 205 h 273"/>
                        <a:gd name="T10" fmla="*/ 246 w 246"/>
                        <a:gd name="T11" fmla="*/ 0 h 273"/>
                        <a:gd name="T12" fmla="*/ 62 w 246"/>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6" h="273">
                          <a:moveTo>
                            <a:pt x="62" y="0"/>
                          </a:moveTo>
                          <a:lnTo>
                            <a:pt x="0" y="69"/>
                          </a:lnTo>
                          <a:lnTo>
                            <a:pt x="0" y="273"/>
                          </a:lnTo>
                          <a:lnTo>
                            <a:pt x="186" y="273"/>
                          </a:lnTo>
                          <a:lnTo>
                            <a:pt x="246" y="205"/>
                          </a:lnTo>
                          <a:lnTo>
                            <a:pt x="246" y="0"/>
                          </a:lnTo>
                          <a:lnTo>
                            <a:pt x="62" y="0"/>
                          </a:lnTo>
                          <a:close/>
                        </a:path>
                      </a:pathLst>
                    </a:custGeom>
                    <a:grpFill/>
                    <a:ln w="9525">
                      <a:solidFill>
                        <a:schemeClr val="tx1"/>
                      </a:solidFill>
                      <a:prstDash val="solid"/>
                      <a:round/>
                      <a:headEnd/>
                      <a:tailEnd/>
                    </a:ln>
                  </p:spPr>
                  <p:txBody>
                    <a:bodyPr/>
                    <a:lstStyle/>
                    <a:p>
                      <a:endParaRPr lang="en-US"/>
                    </a:p>
                  </p:txBody>
                </p:sp>
                <p:sp>
                  <p:nvSpPr>
                    <p:cNvPr id="1248" name="Line 3850"/>
                    <p:cNvSpPr>
                      <a:spLocks noChangeShapeType="1"/>
                    </p:cNvSpPr>
                    <p:nvPr/>
                  </p:nvSpPr>
                  <p:spPr bwMode="auto">
                    <a:xfrm flipH="1">
                      <a:off x="2537" y="1855"/>
                      <a:ext cx="93" cy="1"/>
                    </a:xfrm>
                    <a:prstGeom prst="line">
                      <a:avLst/>
                    </a:prstGeom>
                    <a:grpFill/>
                    <a:ln w="9525">
                      <a:solidFill>
                        <a:schemeClr val="tx1"/>
                      </a:solidFill>
                      <a:round/>
                      <a:headEnd/>
                      <a:tailEnd/>
                    </a:ln>
                    <a:extLst/>
                  </p:spPr>
                  <p:txBody>
                    <a:bodyPr/>
                    <a:lstStyle/>
                    <a:p>
                      <a:endParaRPr lang="en-US"/>
                    </a:p>
                  </p:txBody>
                </p:sp>
                <p:sp>
                  <p:nvSpPr>
                    <p:cNvPr id="1249" name="Line 3851"/>
                    <p:cNvSpPr>
                      <a:spLocks noChangeShapeType="1"/>
                    </p:cNvSpPr>
                    <p:nvPr/>
                  </p:nvSpPr>
                  <p:spPr bwMode="auto">
                    <a:xfrm flipV="1">
                      <a:off x="2630" y="1820"/>
                      <a:ext cx="31" cy="35"/>
                    </a:xfrm>
                    <a:prstGeom prst="line">
                      <a:avLst/>
                    </a:prstGeom>
                    <a:grpFill/>
                    <a:ln w="9525">
                      <a:solidFill>
                        <a:schemeClr val="tx1"/>
                      </a:solidFill>
                      <a:round/>
                      <a:headEnd/>
                      <a:tailEnd/>
                    </a:ln>
                    <a:extLst/>
                  </p:spPr>
                  <p:txBody>
                    <a:bodyPr/>
                    <a:lstStyle/>
                    <a:p>
                      <a:endParaRPr lang="en-US"/>
                    </a:p>
                  </p:txBody>
                </p:sp>
                <p:sp>
                  <p:nvSpPr>
                    <p:cNvPr id="1250" name="Line 3852"/>
                    <p:cNvSpPr>
                      <a:spLocks noChangeShapeType="1"/>
                    </p:cNvSpPr>
                    <p:nvPr/>
                  </p:nvSpPr>
                  <p:spPr bwMode="auto">
                    <a:xfrm>
                      <a:off x="2630" y="1855"/>
                      <a:ext cx="1" cy="102"/>
                    </a:xfrm>
                    <a:prstGeom prst="line">
                      <a:avLst/>
                    </a:prstGeom>
                    <a:grpFill/>
                    <a:ln w="9525">
                      <a:solidFill>
                        <a:schemeClr val="tx1"/>
                      </a:solidFill>
                      <a:round/>
                      <a:headEnd/>
                      <a:tailEnd/>
                    </a:ln>
                    <a:extLst/>
                  </p:spPr>
                  <p:txBody>
                    <a:bodyPr/>
                    <a:lstStyle/>
                    <a:p>
                      <a:endParaRPr lang="en-US"/>
                    </a:p>
                  </p:txBody>
                </p:sp>
              </p:grpSp>
            </p:grpSp>
            <p:grpSp>
              <p:nvGrpSpPr>
                <p:cNvPr id="1025" name="Group 3955"/>
                <p:cNvGrpSpPr>
                  <a:grpSpLocks/>
                </p:cNvGrpSpPr>
                <p:nvPr/>
              </p:nvGrpSpPr>
              <p:grpSpPr bwMode="auto">
                <a:xfrm>
                  <a:off x="2632" y="1820"/>
                  <a:ext cx="219" cy="1045"/>
                  <a:chOff x="2632" y="1820"/>
                  <a:chExt cx="219" cy="1045"/>
                </a:xfrm>
                <a:grpFill/>
              </p:grpSpPr>
              <p:grpSp>
                <p:nvGrpSpPr>
                  <p:cNvPr id="1127" name="Group 3859"/>
                  <p:cNvGrpSpPr>
                    <a:grpSpLocks/>
                  </p:cNvGrpSpPr>
                  <p:nvPr/>
                </p:nvGrpSpPr>
                <p:grpSpPr bwMode="auto">
                  <a:xfrm>
                    <a:off x="2632" y="2729"/>
                    <a:ext cx="123" cy="136"/>
                    <a:chOff x="2632" y="2729"/>
                    <a:chExt cx="123" cy="136"/>
                  </a:xfrm>
                  <a:grpFill/>
                </p:grpSpPr>
                <p:sp>
                  <p:nvSpPr>
                    <p:cNvPr id="1223" name="Freeform 3855"/>
                    <p:cNvSpPr>
                      <a:spLocks/>
                    </p:cNvSpPr>
                    <p:nvPr/>
                  </p:nvSpPr>
                  <p:spPr bwMode="auto">
                    <a:xfrm>
                      <a:off x="2632" y="2729"/>
                      <a:ext cx="123" cy="136"/>
                    </a:xfrm>
                    <a:custGeom>
                      <a:avLst/>
                      <a:gdLst>
                        <a:gd name="T0" fmla="*/ 63 w 247"/>
                        <a:gd name="T1" fmla="*/ 0 h 273"/>
                        <a:gd name="T2" fmla="*/ 0 w 247"/>
                        <a:gd name="T3" fmla="*/ 69 h 273"/>
                        <a:gd name="T4" fmla="*/ 0 w 247"/>
                        <a:gd name="T5" fmla="*/ 273 h 273"/>
                        <a:gd name="T6" fmla="*/ 186 w 247"/>
                        <a:gd name="T7" fmla="*/ 273 h 273"/>
                        <a:gd name="T8" fmla="*/ 247 w 247"/>
                        <a:gd name="T9" fmla="*/ 206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69"/>
                          </a:lnTo>
                          <a:lnTo>
                            <a:pt x="0" y="273"/>
                          </a:lnTo>
                          <a:lnTo>
                            <a:pt x="186" y="273"/>
                          </a:lnTo>
                          <a:lnTo>
                            <a:pt x="247" y="206"/>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1224" name="Line 3856"/>
                    <p:cNvSpPr>
                      <a:spLocks noChangeShapeType="1"/>
                    </p:cNvSpPr>
                    <p:nvPr/>
                  </p:nvSpPr>
                  <p:spPr bwMode="auto">
                    <a:xfrm flipH="1">
                      <a:off x="2632" y="2764"/>
                      <a:ext cx="93" cy="1"/>
                    </a:xfrm>
                    <a:prstGeom prst="line">
                      <a:avLst/>
                    </a:prstGeom>
                    <a:grpFill/>
                    <a:ln w="9525">
                      <a:solidFill>
                        <a:schemeClr val="tx1"/>
                      </a:solidFill>
                      <a:round/>
                      <a:headEnd/>
                      <a:tailEnd/>
                    </a:ln>
                    <a:extLst/>
                  </p:spPr>
                  <p:txBody>
                    <a:bodyPr/>
                    <a:lstStyle/>
                    <a:p>
                      <a:endParaRPr lang="en-US"/>
                    </a:p>
                  </p:txBody>
                </p:sp>
                <p:sp>
                  <p:nvSpPr>
                    <p:cNvPr id="1225" name="Line 3857"/>
                    <p:cNvSpPr>
                      <a:spLocks noChangeShapeType="1"/>
                    </p:cNvSpPr>
                    <p:nvPr/>
                  </p:nvSpPr>
                  <p:spPr bwMode="auto">
                    <a:xfrm flipV="1">
                      <a:off x="2725" y="2729"/>
                      <a:ext cx="30" cy="35"/>
                    </a:xfrm>
                    <a:prstGeom prst="line">
                      <a:avLst/>
                    </a:prstGeom>
                    <a:grpFill/>
                    <a:ln w="9525">
                      <a:solidFill>
                        <a:schemeClr val="tx1"/>
                      </a:solidFill>
                      <a:round/>
                      <a:headEnd/>
                      <a:tailEnd/>
                    </a:ln>
                    <a:extLst/>
                  </p:spPr>
                  <p:txBody>
                    <a:bodyPr/>
                    <a:lstStyle/>
                    <a:p>
                      <a:endParaRPr lang="en-US"/>
                    </a:p>
                  </p:txBody>
                </p:sp>
                <p:sp>
                  <p:nvSpPr>
                    <p:cNvPr id="1226" name="Line 3858"/>
                    <p:cNvSpPr>
                      <a:spLocks noChangeShapeType="1"/>
                    </p:cNvSpPr>
                    <p:nvPr/>
                  </p:nvSpPr>
                  <p:spPr bwMode="auto">
                    <a:xfrm>
                      <a:off x="2725" y="2764"/>
                      <a:ext cx="1" cy="101"/>
                    </a:xfrm>
                    <a:prstGeom prst="line">
                      <a:avLst/>
                    </a:prstGeom>
                    <a:grpFill/>
                    <a:ln w="9525">
                      <a:solidFill>
                        <a:schemeClr val="tx1"/>
                      </a:solidFill>
                      <a:round/>
                      <a:headEnd/>
                      <a:tailEnd/>
                    </a:ln>
                    <a:extLst/>
                  </p:spPr>
                  <p:txBody>
                    <a:bodyPr/>
                    <a:lstStyle/>
                    <a:p>
                      <a:endParaRPr lang="en-US"/>
                    </a:p>
                  </p:txBody>
                </p:sp>
              </p:grpSp>
              <p:grpSp>
                <p:nvGrpSpPr>
                  <p:cNvPr id="1128" name="Group 3864"/>
                  <p:cNvGrpSpPr>
                    <a:grpSpLocks/>
                  </p:cNvGrpSpPr>
                  <p:nvPr/>
                </p:nvGrpSpPr>
                <p:grpSpPr bwMode="auto">
                  <a:xfrm>
                    <a:off x="2632" y="2628"/>
                    <a:ext cx="123" cy="137"/>
                    <a:chOff x="2632" y="2628"/>
                    <a:chExt cx="123" cy="137"/>
                  </a:xfrm>
                  <a:grpFill/>
                </p:grpSpPr>
                <p:sp>
                  <p:nvSpPr>
                    <p:cNvPr id="1219" name="Freeform 3860"/>
                    <p:cNvSpPr>
                      <a:spLocks/>
                    </p:cNvSpPr>
                    <p:nvPr/>
                  </p:nvSpPr>
                  <p:spPr bwMode="auto">
                    <a:xfrm>
                      <a:off x="2632" y="2628"/>
                      <a:ext cx="123" cy="137"/>
                    </a:xfrm>
                    <a:custGeom>
                      <a:avLst/>
                      <a:gdLst>
                        <a:gd name="T0" fmla="*/ 63 w 247"/>
                        <a:gd name="T1" fmla="*/ 0 h 273"/>
                        <a:gd name="T2" fmla="*/ 0 w 247"/>
                        <a:gd name="T3" fmla="*/ 69 h 273"/>
                        <a:gd name="T4" fmla="*/ 0 w 247"/>
                        <a:gd name="T5" fmla="*/ 273 h 273"/>
                        <a:gd name="T6" fmla="*/ 186 w 247"/>
                        <a:gd name="T7" fmla="*/ 273 h 273"/>
                        <a:gd name="T8" fmla="*/ 247 w 247"/>
                        <a:gd name="T9" fmla="*/ 206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69"/>
                          </a:lnTo>
                          <a:lnTo>
                            <a:pt x="0" y="273"/>
                          </a:lnTo>
                          <a:lnTo>
                            <a:pt x="186" y="273"/>
                          </a:lnTo>
                          <a:lnTo>
                            <a:pt x="247" y="206"/>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1220" name="Line 3861"/>
                    <p:cNvSpPr>
                      <a:spLocks noChangeShapeType="1"/>
                    </p:cNvSpPr>
                    <p:nvPr/>
                  </p:nvSpPr>
                  <p:spPr bwMode="auto">
                    <a:xfrm flipH="1">
                      <a:off x="2632" y="2663"/>
                      <a:ext cx="93" cy="1"/>
                    </a:xfrm>
                    <a:prstGeom prst="line">
                      <a:avLst/>
                    </a:prstGeom>
                    <a:grpFill/>
                    <a:ln w="9525">
                      <a:solidFill>
                        <a:schemeClr val="tx1"/>
                      </a:solidFill>
                      <a:round/>
                      <a:headEnd/>
                      <a:tailEnd/>
                    </a:ln>
                    <a:extLst/>
                  </p:spPr>
                  <p:txBody>
                    <a:bodyPr/>
                    <a:lstStyle/>
                    <a:p>
                      <a:endParaRPr lang="en-US"/>
                    </a:p>
                  </p:txBody>
                </p:sp>
                <p:sp>
                  <p:nvSpPr>
                    <p:cNvPr id="1221" name="Line 3862"/>
                    <p:cNvSpPr>
                      <a:spLocks noChangeShapeType="1"/>
                    </p:cNvSpPr>
                    <p:nvPr/>
                  </p:nvSpPr>
                  <p:spPr bwMode="auto">
                    <a:xfrm flipV="1">
                      <a:off x="2725" y="2628"/>
                      <a:ext cx="30" cy="35"/>
                    </a:xfrm>
                    <a:prstGeom prst="line">
                      <a:avLst/>
                    </a:prstGeom>
                    <a:grpFill/>
                    <a:ln w="9525">
                      <a:solidFill>
                        <a:schemeClr val="tx1"/>
                      </a:solidFill>
                      <a:round/>
                      <a:headEnd/>
                      <a:tailEnd/>
                    </a:ln>
                    <a:extLst/>
                  </p:spPr>
                  <p:txBody>
                    <a:bodyPr/>
                    <a:lstStyle/>
                    <a:p>
                      <a:endParaRPr lang="en-US"/>
                    </a:p>
                  </p:txBody>
                </p:sp>
                <p:sp>
                  <p:nvSpPr>
                    <p:cNvPr id="1222" name="Line 3863"/>
                    <p:cNvSpPr>
                      <a:spLocks noChangeShapeType="1"/>
                    </p:cNvSpPr>
                    <p:nvPr/>
                  </p:nvSpPr>
                  <p:spPr bwMode="auto">
                    <a:xfrm>
                      <a:off x="2725" y="2663"/>
                      <a:ext cx="1" cy="102"/>
                    </a:xfrm>
                    <a:prstGeom prst="line">
                      <a:avLst/>
                    </a:prstGeom>
                    <a:grpFill/>
                    <a:ln w="9525">
                      <a:solidFill>
                        <a:schemeClr val="tx1"/>
                      </a:solidFill>
                      <a:round/>
                      <a:headEnd/>
                      <a:tailEnd/>
                    </a:ln>
                    <a:extLst/>
                  </p:spPr>
                  <p:txBody>
                    <a:bodyPr/>
                    <a:lstStyle/>
                    <a:p>
                      <a:endParaRPr lang="en-US"/>
                    </a:p>
                  </p:txBody>
                </p:sp>
              </p:grpSp>
              <p:grpSp>
                <p:nvGrpSpPr>
                  <p:cNvPr id="1129" name="Group 3869"/>
                  <p:cNvGrpSpPr>
                    <a:grpSpLocks/>
                  </p:cNvGrpSpPr>
                  <p:nvPr/>
                </p:nvGrpSpPr>
                <p:grpSpPr bwMode="auto">
                  <a:xfrm>
                    <a:off x="2632" y="2527"/>
                    <a:ext cx="123" cy="137"/>
                    <a:chOff x="2632" y="2527"/>
                    <a:chExt cx="123" cy="137"/>
                  </a:xfrm>
                  <a:grpFill/>
                </p:grpSpPr>
                <p:sp>
                  <p:nvSpPr>
                    <p:cNvPr id="1215" name="Freeform 3865"/>
                    <p:cNvSpPr>
                      <a:spLocks/>
                    </p:cNvSpPr>
                    <p:nvPr/>
                  </p:nvSpPr>
                  <p:spPr bwMode="auto">
                    <a:xfrm>
                      <a:off x="2632" y="2527"/>
                      <a:ext cx="123" cy="137"/>
                    </a:xfrm>
                    <a:custGeom>
                      <a:avLst/>
                      <a:gdLst>
                        <a:gd name="T0" fmla="*/ 63 w 247"/>
                        <a:gd name="T1" fmla="*/ 0 h 273"/>
                        <a:gd name="T2" fmla="*/ 0 w 247"/>
                        <a:gd name="T3" fmla="*/ 69 h 273"/>
                        <a:gd name="T4" fmla="*/ 0 w 247"/>
                        <a:gd name="T5" fmla="*/ 273 h 273"/>
                        <a:gd name="T6" fmla="*/ 186 w 247"/>
                        <a:gd name="T7" fmla="*/ 273 h 273"/>
                        <a:gd name="T8" fmla="*/ 247 w 247"/>
                        <a:gd name="T9" fmla="*/ 206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69"/>
                          </a:lnTo>
                          <a:lnTo>
                            <a:pt x="0" y="273"/>
                          </a:lnTo>
                          <a:lnTo>
                            <a:pt x="186" y="273"/>
                          </a:lnTo>
                          <a:lnTo>
                            <a:pt x="247" y="206"/>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1216" name="Line 3866"/>
                    <p:cNvSpPr>
                      <a:spLocks noChangeShapeType="1"/>
                    </p:cNvSpPr>
                    <p:nvPr/>
                  </p:nvSpPr>
                  <p:spPr bwMode="auto">
                    <a:xfrm flipH="1">
                      <a:off x="2632" y="2562"/>
                      <a:ext cx="93" cy="1"/>
                    </a:xfrm>
                    <a:prstGeom prst="line">
                      <a:avLst/>
                    </a:prstGeom>
                    <a:grpFill/>
                    <a:ln w="9525">
                      <a:solidFill>
                        <a:schemeClr val="tx1"/>
                      </a:solidFill>
                      <a:round/>
                      <a:headEnd/>
                      <a:tailEnd/>
                    </a:ln>
                    <a:extLst/>
                  </p:spPr>
                  <p:txBody>
                    <a:bodyPr/>
                    <a:lstStyle/>
                    <a:p>
                      <a:endParaRPr lang="en-US"/>
                    </a:p>
                  </p:txBody>
                </p:sp>
                <p:sp>
                  <p:nvSpPr>
                    <p:cNvPr id="1217" name="Line 3867"/>
                    <p:cNvSpPr>
                      <a:spLocks noChangeShapeType="1"/>
                    </p:cNvSpPr>
                    <p:nvPr/>
                  </p:nvSpPr>
                  <p:spPr bwMode="auto">
                    <a:xfrm flipV="1">
                      <a:off x="2725" y="2527"/>
                      <a:ext cx="30" cy="35"/>
                    </a:xfrm>
                    <a:prstGeom prst="line">
                      <a:avLst/>
                    </a:prstGeom>
                    <a:grpFill/>
                    <a:ln w="9525">
                      <a:solidFill>
                        <a:schemeClr val="tx1"/>
                      </a:solidFill>
                      <a:round/>
                      <a:headEnd/>
                      <a:tailEnd/>
                    </a:ln>
                    <a:extLst/>
                  </p:spPr>
                  <p:txBody>
                    <a:bodyPr/>
                    <a:lstStyle/>
                    <a:p>
                      <a:endParaRPr lang="en-US"/>
                    </a:p>
                  </p:txBody>
                </p:sp>
                <p:sp>
                  <p:nvSpPr>
                    <p:cNvPr id="1218" name="Line 3868"/>
                    <p:cNvSpPr>
                      <a:spLocks noChangeShapeType="1"/>
                    </p:cNvSpPr>
                    <p:nvPr/>
                  </p:nvSpPr>
                  <p:spPr bwMode="auto">
                    <a:xfrm>
                      <a:off x="2725" y="2562"/>
                      <a:ext cx="1" cy="102"/>
                    </a:xfrm>
                    <a:prstGeom prst="line">
                      <a:avLst/>
                    </a:prstGeom>
                    <a:grpFill/>
                    <a:ln w="9525">
                      <a:solidFill>
                        <a:schemeClr val="tx1"/>
                      </a:solidFill>
                      <a:round/>
                      <a:headEnd/>
                      <a:tailEnd/>
                    </a:ln>
                    <a:extLst/>
                  </p:spPr>
                  <p:txBody>
                    <a:bodyPr/>
                    <a:lstStyle/>
                    <a:p>
                      <a:endParaRPr lang="en-US"/>
                    </a:p>
                  </p:txBody>
                </p:sp>
              </p:grpSp>
              <p:grpSp>
                <p:nvGrpSpPr>
                  <p:cNvPr id="1130" name="Group 3874"/>
                  <p:cNvGrpSpPr>
                    <a:grpSpLocks/>
                  </p:cNvGrpSpPr>
                  <p:nvPr/>
                </p:nvGrpSpPr>
                <p:grpSpPr bwMode="auto">
                  <a:xfrm>
                    <a:off x="2632" y="2426"/>
                    <a:ext cx="123" cy="137"/>
                    <a:chOff x="2632" y="2426"/>
                    <a:chExt cx="123" cy="137"/>
                  </a:xfrm>
                  <a:grpFill/>
                </p:grpSpPr>
                <p:sp>
                  <p:nvSpPr>
                    <p:cNvPr id="1211" name="Freeform 3870"/>
                    <p:cNvSpPr>
                      <a:spLocks/>
                    </p:cNvSpPr>
                    <p:nvPr/>
                  </p:nvSpPr>
                  <p:spPr bwMode="auto">
                    <a:xfrm>
                      <a:off x="2632" y="2426"/>
                      <a:ext cx="123" cy="137"/>
                    </a:xfrm>
                    <a:custGeom>
                      <a:avLst/>
                      <a:gdLst>
                        <a:gd name="T0" fmla="*/ 63 w 247"/>
                        <a:gd name="T1" fmla="*/ 0 h 273"/>
                        <a:gd name="T2" fmla="*/ 0 w 247"/>
                        <a:gd name="T3" fmla="*/ 69 h 273"/>
                        <a:gd name="T4" fmla="*/ 0 w 247"/>
                        <a:gd name="T5" fmla="*/ 273 h 273"/>
                        <a:gd name="T6" fmla="*/ 186 w 247"/>
                        <a:gd name="T7" fmla="*/ 273 h 273"/>
                        <a:gd name="T8" fmla="*/ 247 w 247"/>
                        <a:gd name="T9" fmla="*/ 206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69"/>
                          </a:lnTo>
                          <a:lnTo>
                            <a:pt x="0" y="273"/>
                          </a:lnTo>
                          <a:lnTo>
                            <a:pt x="186" y="273"/>
                          </a:lnTo>
                          <a:lnTo>
                            <a:pt x="247" y="206"/>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1212" name="Line 3871"/>
                    <p:cNvSpPr>
                      <a:spLocks noChangeShapeType="1"/>
                    </p:cNvSpPr>
                    <p:nvPr/>
                  </p:nvSpPr>
                  <p:spPr bwMode="auto">
                    <a:xfrm flipH="1">
                      <a:off x="2632" y="2461"/>
                      <a:ext cx="93" cy="1"/>
                    </a:xfrm>
                    <a:prstGeom prst="line">
                      <a:avLst/>
                    </a:prstGeom>
                    <a:grpFill/>
                    <a:ln w="9525">
                      <a:solidFill>
                        <a:schemeClr val="tx1"/>
                      </a:solidFill>
                      <a:round/>
                      <a:headEnd/>
                      <a:tailEnd/>
                    </a:ln>
                    <a:extLst/>
                  </p:spPr>
                  <p:txBody>
                    <a:bodyPr/>
                    <a:lstStyle/>
                    <a:p>
                      <a:endParaRPr lang="en-US"/>
                    </a:p>
                  </p:txBody>
                </p:sp>
                <p:sp>
                  <p:nvSpPr>
                    <p:cNvPr id="1213" name="Line 3872"/>
                    <p:cNvSpPr>
                      <a:spLocks noChangeShapeType="1"/>
                    </p:cNvSpPr>
                    <p:nvPr/>
                  </p:nvSpPr>
                  <p:spPr bwMode="auto">
                    <a:xfrm flipV="1">
                      <a:off x="2725" y="2426"/>
                      <a:ext cx="30" cy="35"/>
                    </a:xfrm>
                    <a:prstGeom prst="line">
                      <a:avLst/>
                    </a:prstGeom>
                    <a:grpFill/>
                    <a:ln w="9525">
                      <a:solidFill>
                        <a:schemeClr val="tx1"/>
                      </a:solidFill>
                      <a:round/>
                      <a:headEnd/>
                      <a:tailEnd/>
                    </a:ln>
                    <a:extLst/>
                  </p:spPr>
                  <p:txBody>
                    <a:bodyPr/>
                    <a:lstStyle/>
                    <a:p>
                      <a:endParaRPr lang="en-US"/>
                    </a:p>
                  </p:txBody>
                </p:sp>
                <p:sp>
                  <p:nvSpPr>
                    <p:cNvPr id="1214" name="Line 3873"/>
                    <p:cNvSpPr>
                      <a:spLocks noChangeShapeType="1"/>
                    </p:cNvSpPr>
                    <p:nvPr/>
                  </p:nvSpPr>
                  <p:spPr bwMode="auto">
                    <a:xfrm>
                      <a:off x="2725" y="2461"/>
                      <a:ext cx="1" cy="102"/>
                    </a:xfrm>
                    <a:prstGeom prst="line">
                      <a:avLst/>
                    </a:prstGeom>
                    <a:grpFill/>
                    <a:ln w="9525">
                      <a:solidFill>
                        <a:schemeClr val="tx1"/>
                      </a:solidFill>
                      <a:round/>
                      <a:headEnd/>
                      <a:tailEnd/>
                    </a:ln>
                    <a:extLst/>
                  </p:spPr>
                  <p:txBody>
                    <a:bodyPr/>
                    <a:lstStyle/>
                    <a:p>
                      <a:endParaRPr lang="en-US"/>
                    </a:p>
                  </p:txBody>
                </p:sp>
              </p:grpSp>
              <p:grpSp>
                <p:nvGrpSpPr>
                  <p:cNvPr id="1131" name="Group 3879"/>
                  <p:cNvGrpSpPr>
                    <a:grpSpLocks/>
                  </p:cNvGrpSpPr>
                  <p:nvPr/>
                </p:nvGrpSpPr>
                <p:grpSpPr bwMode="auto">
                  <a:xfrm>
                    <a:off x="2632" y="2325"/>
                    <a:ext cx="123" cy="137"/>
                    <a:chOff x="2632" y="2325"/>
                    <a:chExt cx="123" cy="137"/>
                  </a:xfrm>
                  <a:grpFill/>
                </p:grpSpPr>
                <p:sp>
                  <p:nvSpPr>
                    <p:cNvPr id="1207" name="Freeform 3875"/>
                    <p:cNvSpPr>
                      <a:spLocks/>
                    </p:cNvSpPr>
                    <p:nvPr/>
                  </p:nvSpPr>
                  <p:spPr bwMode="auto">
                    <a:xfrm>
                      <a:off x="2632" y="2325"/>
                      <a:ext cx="123" cy="137"/>
                    </a:xfrm>
                    <a:custGeom>
                      <a:avLst/>
                      <a:gdLst>
                        <a:gd name="T0" fmla="*/ 63 w 247"/>
                        <a:gd name="T1" fmla="*/ 0 h 273"/>
                        <a:gd name="T2" fmla="*/ 0 w 247"/>
                        <a:gd name="T3" fmla="*/ 70 h 273"/>
                        <a:gd name="T4" fmla="*/ 0 w 247"/>
                        <a:gd name="T5" fmla="*/ 273 h 273"/>
                        <a:gd name="T6" fmla="*/ 186 w 247"/>
                        <a:gd name="T7" fmla="*/ 273 h 273"/>
                        <a:gd name="T8" fmla="*/ 247 w 247"/>
                        <a:gd name="T9" fmla="*/ 206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70"/>
                          </a:lnTo>
                          <a:lnTo>
                            <a:pt x="0" y="273"/>
                          </a:lnTo>
                          <a:lnTo>
                            <a:pt x="186" y="273"/>
                          </a:lnTo>
                          <a:lnTo>
                            <a:pt x="247" y="206"/>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1208" name="Line 3876"/>
                    <p:cNvSpPr>
                      <a:spLocks noChangeShapeType="1"/>
                    </p:cNvSpPr>
                    <p:nvPr/>
                  </p:nvSpPr>
                  <p:spPr bwMode="auto">
                    <a:xfrm flipH="1">
                      <a:off x="2632" y="2360"/>
                      <a:ext cx="93" cy="1"/>
                    </a:xfrm>
                    <a:prstGeom prst="line">
                      <a:avLst/>
                    </a:prstGeom>
                    <a:grpFill/>
                    <a:ln w="9525">
                      <a:solidFill>
                        <a:schemeClr val="tx1"/>
                      </a:solidFill>
                      <a:round/>
                      <a:headEnd/>
                      <a:tailEnd/>
                    </a:ln>
                    <a:extLst/>
                  </p:spPr>
                  <p:txBody>
                    <a:bodyPr/>
                    <a:lstStyle/>
                    <a:p>
                      <a:endParaRPr lang="en-US"/>
                    </a:p>
                  </p:txBody>
                </p:sp>
                <p:sp>
                  <p:nvSpPr>
                    <p:cNvPr id="1209" name="Line 3877"/>
                    <p:cNvSpPr>
                      <a:spLocks noChangeShapeType="1"/>
                    </p:cNvSpPr>
                    <p:nvPr/>
                  </p:nvSpPr>
                  <p:spPr bwMode="auto">
                    <a:xfrm flipV="1">
                      <a:off x="2725" y="2325"/>
                      <a:ext cx="30" cy="35"/>
                    </a:xfrm>
                    <a:prstGeom prst="line">
                      <a:avLst/>
                    </a:prstGeom>
                    <a:grpFill/>
                    <a:ln w="9525">
                      <a:solidFill>
                        <a:schemeClr val="tx1"/>
                      </a:solidFill>
                      <a:round/>
                      <a:headEnd/>
                      <a:tailEnd/>
                    </a:ln>
                    <a:extLst/>
                  </p:spPr>
                  <p:txBody>
                    <a:bodyPr/>
                    <a:lstStyle/>
                    <a:p>
                      <a:endParaRPr lang="en-US"/>
                    </a:p>
                  </p:txBody>
                </p:sp>
                <p:sp>
                  <p:nvSpPr>
                    <p:cNvPr id="1210" name="Line 3878"/>
                    <p:cNvSpPr>
                      <a:spLocks noChangeShapeType="1"/>
                    </p:cNvSpPr>
                    <p:nvPr/>
                  </p:nvSpPr>
                  <p:spPr bwMode="auto">
                    <a:xfrm>
                      <a:off x="2725" y="2360"/>
                      <a:ext cx="1" cy="102"/>
                    </a:xfrm>
                    <a:prstGeom prst="line">
                      <a:avLst/>
                    </a:prstGeom>
                    <a:grpFill/>
                    <a:ln w="9525">
                      <a:solidFill>
                        <a:schemeClr val="tx1"/>
                      </a:solidFill>
                      <a:round/>
                      <a:headEnd/>
                      <a:tailEnd/>
                    </a:ln>
                    <a:extLst/>
                  </p:spPr>
                  <p:txBody>
                    <a:bodyPr/>
                    <a:lstStyle/>
                    <a:p>
                      <a:endParaRPr lang="en-US"/>
                    </a:p>
                  </p:txBody>
                </p:sp>
              </p:grpSp>
              <p:grpSp>
                <p:nvGrpSpPr>
                  <p:cNvPr id="1132" name="Group 3884"/>
                  <p:cNvGrpSpPr>
                    <a:grpSpLocks/>
                  </p:cNvGrpSpPr>
                  <p:nvPr/>
                </p:nvGrpSpPr>
                <p:grpSpPr bwMode="auto">
                  <a:xfrm>
                    <a:off x="2632" y="2224"/>
                    <a:ext cx="123" cy="137"/>
                    <a:chOff x="2632" y="2224"/>
                    <a:chExt cx="123" cy="137"/>
                  </a:xfrm>
                  <a:grpFill/>
                </p:grpSpPr>
                <p:sp>
                  <p:nvSpPr>
                    <p:cNvPr id="1203" name="Freeform 3880"/>
                    <p:cNvSpPr>
                      <a:spLocks/>
                    </p:cNvSpPr>
                    <p:nvPr/>
                  </p:nvSpPr>
                  <p:spPr bwMode="auto">
                    <a:xfrm>
                      <a:off x="2632" y="2224"/>
                      <a:ext cx="123" cy="137"/>
                    </a:xfrm>
                    <a:custGeom>
                      <a:avLst/>
                      <a:gdLst>
                        <a:gd name="T0" fmla="*/ 63 w 247"/>
                        <a:gd name="T1" fmla="*/ 0 h 273"/>
                        <a:gd name="T2" fmla="*/ 0 w 247"/>
                        <a:gd name="T3" fmla="*/ 70 h 273"/>
                        <a:gd name="T4" fmla="*/ 0 w 247"/>
                        <a:gd name="T5" fmla="*/ 273 h 273"/>
                        <a:gd name="T6" fmla="*/ 186 w 247"/>
                        <a:gd name="T7" fmla="*/ 273 h 273"/>
                        <a:gd name="T8" fmla="*/ 247 w 247"/>
                        <a:gd name="T9" fmla="*/ 206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70"/>
                          </a:lnTo>
                          <a:lnTo>
                            <a:pt x="0" y="273"/>
                          </a:lnTo>
                          <a:lnTo>
                            <a:pt x="186" y="273"/>
                          </a:lnTo>
                          <a:lnTo>
                            <a:pt x="247" y="206"/>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1204" name="Line 3881"/>
                    <p:cNvSpPr>
                      <a:spLocks noChangeShapeType="1"/>
                    </p:cNvSpPr>
                    <p:nvPr/>
                  </p:nvSpPr>
                  <p:spPr bwMode="auto">
                    <a:xfrm flipH="1">
                      <a:off x="2632" y="2259"/>
                      <a:ext cx="93" cy="1"/>
                    </a:xfrm>
                    <a:prstGeom prst="line">
                      <a:avLst/>
                    </a:prstGeom>
                    <a:grpFill/>
                    <a:ln w="9525">
                      <a:solidFill>
                        <a:schemeClr val="tx1"/>
                      </a:solidFill>
                      <a:round/>
                      <a:headEnd/>
                      <a:tailEnd/>
                    </a:ln>
                    <a:extLst/>
                  </p:spPr>
                  <p:txBody>
                    <a:bodyPr/>
                    <a:lstStyle/>
                    <a:p>
                      <a:endParaRPr lang="en-US"/>
                    </a:p>
                  </p:txBody>
                </p:sp>
                <p:sp>
                  <p:nvSpPr>
                    <p:cNvPr id="1205" name="Line 3882"/>
                    <p:cNvSpPr>
                      <a:spLocks noChangeShapeType="1"/>
                    </p:cNvSpPr>
                    <p:nvPr/>
                  </p:nvSpPr>
                  <p:spPr bwMode="auto">
                    <a:xfrm flipV="1">
                      <a:off x="2725" y="2224"/>
                      <a:ext cx="30" cy="35"/>
                    </a:xfrm>
                    <a:prstGeom prst="line">
                      <a:avLst/>
                    </a:prstGeom>
                    <a:grpFill/>
                    <a:ln w="9525">
                      <a:solidFill>
                        <a:schemeClr val="tx1"/>
                      </a:solidFill>
                      <a:round/>
                      <a:headEnd/>
                      <a:tailEnd/>
                    </a:ln>
                    <a:extLst/>
                  </p:spPr>
                  <p:txBody>
                    <a:bodyPr/>
                    <a:lstStyle/>
                    <a:p>
                      <a:endParaRPr lang="en-US"/>
                    </a:p>
                  </p:txBody>
                </p:sp>
                <p:sp>
                  <p:nvSpPr>
                    <p:cNvPr id="1206" name="Line 3883"/>
                    <p:cNvSpPr>
                      <a:spLocks noChangeShapeType="1"/>
                    </p:cNvSpPr>
                    <p:nvPr/>
                  </p:nvSpPr>
                  <p:spPr bwMode="auto">
                    <a:xfrm>
                      <a:off x="2725" y="2259"/>
                      <a:ext cx="1" cy="102"/>
                    </a:xfrm>
                    <a:prstGeom prst="line">
                      <a:avLst/>
                    </a:prstGeom>
                    <a:grpFill/>
                    <a:ln w="9525">
                      <a:solidFill>
                        <a:schemeClr val="tx1"/>
                      </a:solidFill>
                      <a:round/>
                      <a:headEnd/>
                      <a:tailEnd/>
                    </a:ln>
                    <a:extLst/>
                  </p:spPr>
                  <p:txBody>
                    <a:bodyPr/>
                    <a:lstStyle/>
                    <a:p>
                      <a:endParaRPr lang="en-US"/>
                    </a:p>
                  </p:txBody>
                </p:sp>
              </p:grpSp>
              <p:grpSp>
                <p:nvGrpSpPr>
                  <p:cNvPr id="1133" name="Group 3889"/>
                  <p:cNvGrpSpPr>
                    <a:grpSpLocks/>
                  </p:cNvGrpSpPr>
                  <p:nvPr/>
                </p:nvGrpSpPr>
                <p:grpSpPr bwMode="auto">
                  <a:xfrm>
                    <a:off x="2632" y="2123"/>
                    <a:ext cx="123" cy="137"/>
                    <a:chOff x="2632" y="2123"/>
                    <a:chExt cx="123" cy="137"/>
                  </a:xfrm>
                  <a:grpFill/>
                </p:grpSpPr>
                <p:sp>
                  <p:nvSpPr>
                    <p:cNvPr id="1199" name="Freeform 3885"/>
                    <p:cNvSpPr>
                      <a:spLocks/>
                    </p:cNvSpPr>
                    <p:nvPr/>
                  </p:nvSpPr>
                  <p:spPr bwMode="auto">
                    <a:xfrm>
                      <a:off x="2632" y="2123"/>
                      <a:ext cx="123" cy="137"/>
                    </a:xfrm>
                    <a:custGeom>
                      <a:avLst/>
                      <a:gdLst>
                        <a:gd name="T0" fmla="*/ 63 w 247"/>
                        <a:gd name="T1" fmla="*/ 0 h 272"/>
                        <a:gd name="T2" fmla="*/ 0 w 247"/>
                        <a:gd name="T3" fmla="*/ 69 h 272"/>
                        <a:gd name="T4" fmla="*/ 0 w 247"/>
                        <a:gd name="T5" fmla="*/ 272 h 272"/>
                        <a:gd name="T6" fmla="*/ 186 w 247"/>
                        <a:gd name="T7" fmla="*/ 272 h 272"/>
                        <a:gd name="T8" fmla="*/ 247 w 247"/>
                        <a:gd name="T9" fmla="*/ 205 h 272"/>
                        <a:gd name="T10" fmla="*/ 247 w 247"/>
                        <a:gd name="T11" fmla="*/ 0 h 272"/>
                        <a:gd name="T12" fmla="*/ 63 w 247"/>
                        <a:gd name="T13" fmla="*/ 0 h 272"/>
                      </a:gdLst>
                      <a:ahLst/>
                      <a:cxnLst>
                        <a:cxn ang="0">
                          <a:pos x="T0" y="T1"/>
                        </a:cxn>
                        <a:cxn ang="0">
                          <a:pos x="T2" y="T3"/>
                        </a:cxn>
                        <a:cxn ang="0">
                          <a:pos x="T4" y="T5"/>
                        </a:cxn>
                        <a:cxn ang="0">
                          <a:pos x="T6" y="T7"/>
                        </a:cxn>
                        <a:cxn ang="0">
                          <a:pos x="T8" y="T9"/>
                        </a:cxn>
                        <a:cxn ang="0">
                          <a:pos x="T10" y="T11"/>
                        </a:cxn>
                        <a:cxn ang="0">
                          <a:pos x="T12" y="T13"/>
                        </a:cxn>
                      </a:cxnLst>
                      <a:rect l="0" t="0" r="r" b="b"/>
                      <a:pathLst>
                        <a:path w="247" h="272">
                          <a:moveTo>
                            <a:pt x="63" y="0"/>
                          </a:moveTo>
                          <a:lnTo>
                            <a:pt x="0" y="69"/>
                          </a:lnTo>
                          <a:lnTo>
                            <a:pt x="0" y="272"/>
                          </a:lnTo>
                          <a:lnTo>
                            <a:pt x="186" y="272"/>
                          </a:lnTo>
                          <a:lnTo>
                            <a:pt x="247" y="205"/>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1200" name="Line 3886"/>
                    <p:cNvSpPr>
                      <a:spLocks noChangeShapeType="1"/>
                    </p:cNvSpPr>
                    <p:nvPr/>
                  </p:nvSpPr>
                  <p:spPr bwMode="auto">
                    <a:xfrm flipH="1">
                      <a:off x="2632" y="2158"/>
                      <a:ext cx="93" cy="1"/>
                    </a:xfrm>
                    <a:prstGeom prst="line">
                      <a:avLst/>
                    </a:prstGeom>
                    <a:grpFill/>
                    <a:ln w="9525">
                      <a:solidFill>
                        <a:schemeClr val="tx1"/>
                      </a:solidFill>
                      <a:round/>
                      <a:headEnd/>
                      <a:tailEnd/>
                    </a:ln>
                    <a:extLst/>
                  </p:spPr>
                  <p:txBody>
                    <a:bodyPr/>
                    <a:lstStyle/>
                    <a:p>
                      <a:endParaRPr lang="en-US"/>
                    </a:p>
                  </p:txBody>
                </p:sp>
                <p:sp>
                  <p:nvSpPr>
                    <p:cNvPr id="1201" name="Line 3887"/>
                    <p:cNvSpPr>
                      <a:spLocks noChangeShapeType="1"/>
                    </p:cNvSpPr>
                    <p:nvPr/>
                  </p:nvSpPr>
                  <p:spPr bwMode="auto">
                    <a:xfrm flipV="1">
                      <a:off x="2725" y="2123"/>
                      <a:ext cx="30" cy="35"/>
                    </a:xfrm>
                    <a:prstGeom prst="line">
                      <a:avLst/>
                    </a:prstGeom>
                    <a:grpFill/>
                    <a:ln w="9525">
                      <a:solidFill>
                        <a:schemeClr val="tx1"/>
                      </a:solidFill>
                      <a:round/>
                      <a:headEnd/>
                      <a:tailEnd/>
                    </a:ln>
                    <a:extLst/>
                  </p:spPr>
                  <p:txBody>
                    <a:bodyPr/>
                    <a:lstStyle/>
                    <a:p>
                      <a:endParaRPr lang="en-US"/>
                    </a:p>
                  </p:txBody>
                </p:sp>
                <p:sp>
                  <p:nvSpPr>
                    <p:cNvPr id="1202" name="Line 3888"/>
                    <p:cNvSpPr>
                      <a:spLocks noChangeShapeType="1"/>
                    </p:cNvSpPr>
                    <p:nvPr/>
                  </p:nvSpPr>
                  <p:spPr bwMode="auto">
                    <a:xfrm>
                      <a:off x="2725" y="2158"/>
                      <a:ext cx="1" cy="102"/>
                    </a:xfrm>
                    <a:prstGeom prst="line">
                      <a:avLst/>
                    </a:prstGeom>
                    <a:grpFill/>
                    <a:ln w="9525">
                      <a:solidFill>
                        <a:schemeClr val="tx1"/>
                      </a:solidFill>
                      <a:round/>
                      <a:headEnd/>
                      <a:tailEnd/>
                    </a:ln>
                    <a:extLst/>
                  </p:spPr>
                  <p:txBody>
                    <a:bodyPr/>
                    <a:lstStyle/>
                    <a:p>
                      <a:endParaRPr lang="en-US"/>
                    </a:p>
                  </p:txBody>
                </p:sp>
              </p:grpSp>
              <p:grpSp>
                <p:nvGrpSpPr>
                  <p:cNvPr id="1134" name="Group 3894"/>
                  <p:cNvGrpSpPr>
                    <a:grpSpLocks/>
                  </p:cNvGrpSpPr>
                  <p:nvPr/>
                </p:nvGrpSpPr>
                <p:grpSpPr bwMode="auto">
                  <a:xfrm>
                    <a:off x="2632" y="2022"/>
                    <a:ext cx="123" cy="137"/>
                    <a:chOff x="2632" y="2022"/>
                    <a:chExt cx="123" cy="137"/>
                  </a:xfrm>
                  <a:grpFill/>
                </p:grpSpPr>
                <p:sp>
                  <p:nvSpPr>
                    <p:cNvPr id="1195" name="Freeform 3890"/>
                    <p:cNvSpPr>
                      <a:spLocks/>
                    </p:cNvSpPr>
                    <p:nvPr/>
                  </p:nvSpPr>
                  <p:spPr bwMode="auto">
                    <a:xfrm>
                      <a:off x="2632" y="2022"/>
                      <a:ext cx="123" cy="137"/>
                    </a:xfrm>
                    <a:custGeom>
                      <a:avLst/>
                      <a:gdLst>
                        <a:gd name="T0" fmla="*/ 63 w 247"/>
                        <a:gd name="T1" fmla="*/ 0 h 273"/>
                        <a:gd name="T2" fmla="*/ 0 w 247"/>
                        <a:gd name="T3" fmla="*/ 69 h 273"/>
                        <a:gd name="T4" fmla="*/ 0 w 247"/>
                        <a:gd name="T5" fmla="*/ 273 h 273"/>
                        <a:gd name="T6" fmla="*/ 186 w 247"/>
                        <a:gd name="T7" fmla="*/ 273 h 273"/>
                        <a:gd name="T8" fmla="*/ 247 w 247"/>
                        <a:gd name="T9" fmla="*/ 205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69"/>
                          </a:lnTo>
                          <a:lnTo>
                            <a:pt x="0" y="273"/>
                          </a:lnTo>
                          <a:lnTo>
                            <a:pt x="186" y="273"/>
                          </a:lnTo>
                          <a:lnTo>
                            <a:pt x="247" y="205"/>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1196" name="Line 3891"/>
                    <p:cNvSpPr>
                      <a:spLocks noChangeShapeType="1"/>
                    </p:cNvSpPr>
                    <p:nvPr/>
                  </p:nvSpPr>
                  <p:spPr bwMode="auto">
                    <a:xfrm flipH="1">
                      <a:off x="2632" y="2057"/>
                      <a:ext cx="93" cy="1"/>
                    </a:xfrm>
                    <a:prstGeom prst="line">
                      <a:avLst/>
                    </a:prstGeom>
                    <a:grpFill/>
                    <a:ln w="9525">
                      <a:solidFill>
                        <a:schemeClr val="tx1"/>
                      </a:solidFill>
                      <a:round/>
                      <a:headEnd/>
                      <a:tailEnd/>
                    </a:ln>
                    <a:extLst/>
                  </p:spPr>
                  <p:txBody>
                    <a:bodyPr/>
                    <a:lstStyle/>
                    <a:p>
                      <a:endParaRPr lang="en-US"/>
                    </a:p>
                  </p:txBody>
                </p:sp>
                <p:sp>
                  <p:nvSpPr>
                    <p:cNvPr id="1197" name="Line 3892"/>
                    <p:cNvSpPr>
                      <a:spLocks noChangeShapeType="1"/>
                    </p:cNvSpPr>
                    <p:nvPr/>
                  </p:nvSpPr>
                  <p:spPr bwMode="auto">
                    <a:xfrm flipV="1">
                      <a:off x="2725" y="2022"/>
                      <a:ext cx="30" cy="35"/>
                    </a:xfrm>
                    <a:prstGeom prst="line">
                      <a:avLst/>
                    </a:prstGeom>
                    <a:grpFill/>
                    <a:ln w="9525">
                      <a:solidFill>
                        <a:schemeClr val="tx1"/>
                      </a:solidFill>
                      <a:round/>
                      <a:headEnd/>
                      <a:tailEnd/>
                    </a:ln>
                    <a:extLst/>
                  </p:spPr>
                  <p:txBody>
                    <a:bodyPr/>
                    <a:lstStyle/>
                    <a:p>
                      <a:endParaRPr lang="en-US"/>
                    </a:p>
                  </p:txBody>
                </p:sp>
                <p:sp>
                  <p:nvSpPr>
                    <p:cNvPr id="1198" name="Line 3893"/>
                    <p:cNvSpPr>
                      <a:spLocks noChangeShapeType="1"/>
                    </p:cNvSpPr>
                    <p:nvPr/>
                  </p:nvSpPr>
                  <p:spPr bwMode="auto">
                    <a:xfrm>
                      <a:off x="2725" y="2057"/>
                      <a:ext cx="1" cy="102"/>
                    </a:xfrm>
                    <a:prstGeom prst="line">
                      <a:avLst/>
                    </a:prstGeom>
                    <a:grpFill/>
                    <a:ln w="9525">
                      <a:solidFill>
                        <a:schemeClr val="tx1"/>
                      </a:solidFill>
                      <a:round/>
                      <a:headEnd/>
                      <a:tailEnd/>
                    </a:ln>
                    <a:extLst/>
                  </p:spPr>
                  <p:txBody>
                    <a:bodyPr/>
                    <a:lstStyle/>
                    <a:p>
                      <a:endParaRPr lang="en-US"/>
                    </a:p>
                  </p:txBody>
                </p:sp>
              </p:grpSp>
              <p:grpSp>
                <p:nvGrpSpPr>
                  <p:cNvPr id="1135" name="Group 3899"/>
                  <p:cNvGrpSpPr>
                    <a:grpSpLocks/>
                  </p:cNvGrpSpPr>
                  <p:nvPr/>
                </p:nvGrpSpPr>
                <p:grpSpPr bwMode="auto">
                  <a:xfrm>
                    <a:off x="2727" y="2729"/>
                    <a:ext cx="124" cy="136"/>
                    <a:chOff x="2727" y="2729"/>
                    <a:chExt cx="124" cy="136"/>
                  </a:xfrm>
                  <a:grpFill/>
                </p:grpSpPr>
                <p:sp>
                  <p:nvSpPr>
                    <p:cNvPr id="1191" name="Freeform 3895"/>
                    <p:cNvSpPr>
                      <a:spLocks/>
                    </p:cNvSpPr>
                    <p:nvPr/>
                  </p:nvSpPr>
                  <p:spPr bwMode="auto">
                    <a:xfrm>
                      <a:off x="2727" y="2729"/>
                      <a:ext cx="124" cy="136"/>
                    </a:xfrm>
                    <a:custGeom>
                      <a:avLst/>
                      <a:gdLst>
                        <a:gd name="T0" fmla="*/ 62 w 246"/>
                        <a:gd name="T1" fmla="*/ 0 h 273"/>
                        <a:gd name="T2" fmla="*/ 0 w 246"/>
                        <a:gd name="T3" fmla="*/ 69 h 273"/>
                        <a:gd name="T4" fmla="*/ 0 w 246"/>
                        <a:gd name="T5" fmla="*/ 273 h 273"/>
                        <a:gd name="T6" fmla="*/ 186 w 246"/>
                        <a:gd name="T7" fmla="*/ 273 h 273"/>
                        <a:gd name="T8" fmla="*/ 246 w 246"/>
                        <a:gd name="T9" fmla="*/ 206 h 273"/>
                        <a:gd name="T10" fmla="*/ 246 w 246"/>
                        <a:gd name="T11" fmla="*/ 0 h 273"/>
                        <a:gd name="T12" fmla="*/ 62 w 246"/>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6" h="273">
                          <a:moveTo>
                            <a:pt x="62" y="0"/>
                          </a:moveTo>
                          <a:lnTo>
                            <a:pt x="0" y="69"/>
                          </a:lnTo>
                          <a:lnTo>
                            <a:pt x="0" y="273"/>
                          </a:lnTo>
                          <a:lnTo>
                            <a:pt x="186" y="273"/>
                          </a:lnTo>
                          <a:lnTo>
                            <a:pt x="246" y="206"/>
                          </a:lnTo>
                          <a:lnTo>
                            <a:pt x="246" y="0"/>
                          </a:lnTo>
                          <a:lnTo>
                            <a:pt x="62" y="0"/>
                          </a:lnTo>
                          <a:close/>
                        </a:path>
                      </a:pathLst>
                    </a:custGeom>
                    <a:grpFill/>
                    <a:ln w="9525">
                      <a:solidFill>
                        <a:schemeClr val="tx1"/>
                      </a:solidFill>
                      <a:prstDash val="solid"/>
                      <a:round/>
                      <a:headEnd/>
                      <a:tailEnd/>
                    </a:ln>
                  </p:spPr>
                  <p:txBody>
                    <a:bodyPr/>
                    <a:lstStyle/>
                    <a:p>
                      <a:endParaRPr lang="en-US"/>
                    </a:p>
                  </p:txBody>
                </p:sp>
                <p:sp>
                  <p:nvSpPr>
                    <p:cNvPr id="1192" name="Line 3896"/>
                    <p:cNvSpPr>
                      <a:spLocks noChangeShapeType="1"/>
                    </p:cNvSpPr>
                    <p:nvPr/>
                  </p:nvSpPr>
                  <p:spPr bwMode="auto">
                    <a:xfrm flipH="1">
                      <a:off x="2727" y="2764"/>
                      <a:ext cx="93" cy="1"/>
                    </a:xfrm>
                    <a:prstGeom prst="line">
                      <a:avLst/>
                    </a:prstGeom>
                    <a:grpFill/>
                    <a:ln w="9525">
                      <a:solidFill>
                        <a:schemeClr val="tx1"/>
                      </a:solidFill>
                      <a:round/>
                      <a:headEnd/>
                      <a:tailEnd/>
                    </a:ln>
                    <a:extLst/>
                  </p:spPr>
                  <p:txBody>
                    <a:bodyPr/>
                    <a:lstStyle/>
                    <a:p>
                      <a:endParaRPr lang="en-US"/>
                    </a:p>
                  </p:txBody>
                </p:sp>
                <p:sp>
                  <p:nvSpPr>
                    <p:cNvPr id="1193" name="Line 3897"/>
                    <p:cNvSpPr>
                      <a:spLocks noChangeShapeType="1"/>
                    </p:cNvSpPr>
                    <p:nvPr/>
                  </p:nvSpPr>
                  <p:spPr bwMode="auto">
                    <a:xfrm flipV="1">
                      <a:off x="2820" y="2729"/>
                      <a:ext cx="31" cy="35"/>
                    </a:xfrm>
                    <a:prstGeom prst="line">
                      <a:avLst/>
                    </a:prstGeom>
                    <a:grpFill/>
                    <a:ln w="9525">
                      <a:solidFill>
                        <a:schemeClr val="tx1"/>
                      </a:solidFill>
                      <a:round/>
                      <a:headEnd/>
                      <a:tailEnd/>
                    </a:ln>
                    <a:extLst/>
                  </p:spPr>
                  <p:txBody>
                    <a:bodyPr/>
                    <a:lstStyle/>
                    <a:p>
                      <a:endParaRPr lang="en-US"/>
                    </a:p>
                  </p:txBody>
                </p:sp>
                <p:sp>
                  <p:nvSpPr>
                    <p:cNvPr id="1194" name="Line 3898"/>
                    <p:cNvSpPr>
                      <a:spLocks noChangeShapeType="1"/>
                    </p:cNvSpPr>
                    <p:nvPr/>
                  </p:nvSpPr>
                  <p:spPr bwMode="auto">
                    <a:xfrm>
                      <a:off x="2820" y="2764"/>
                      <a:ext cx="1" cy="101"/>
                    </a:xfrm>
                    <a:prstGeom prst="line">
                      <a:avLst/>
                    </a:prstGeom>
                    <a:grpFill/>
                    <a:ln w="9525">
                      <a:solidFill>
                        <a:schemeClr val="tx1"/>
                      </a:solidFill>
                      <a:round/>
                      <a:headEnd/>
                      <a:tailEnd/>
                    </a:ln>
                    <a:extLst/>
                  </p:spPr>
                  <p:txBody>
                    <a:bodyPr/>
                    <a:lstStyle/>
                    <a:p>
                      <a:endParaRPr lang="en-US"/>
                    </a:p>
                  </p:txBody>
                </p:sp>
              </p:grpSp>
              <p:grpSp>
                <p:nvGrpSpPr>
                  <p:cNvPr id="1136" name="Group 3904"/>
                  <p:cNvGrpSpPr>
                    <a:grpSpLocks/>
                  </p:cNvGrpSpPr>
                  <p:nvPr/>
                </p:nvGrpSpPr>
                <p:grpSpPr bwMode="auto">
                  <a:xfrm>
                    <a:off x="2727" y="2628"/>
                    <a:ext cx="124" cy="137"/>
                    <a:chOff x="2727" y="2628"/>
                    <a:chExt cx="124" cy="137"/>
                  </a:xfrm>
                  <a:grpFill/>
                </p:grpSpPr>
                <p:sp>
                  <p:nvSpPr>
                    <p:cNvPr id="1187" name="Freeform 3900"/>
                    <p:cNvSpPr>
                      <a:spLocks/>
                    </p:cNvSpPr>
                    <p:nvPr/>
                  </p:nvSpPr>
                  <p:spPr bwMode="auto">
                    <a:xfrm>
                      <a:off x="2727" y="2628"/>
                      <a:ext cx="124" cy="137"/>
                    </a:xfrm>
                    <a:custGeom>
                      <a:avLst/>
                      <a:gdLst>
                        <a:gd name="T0" fmla="*/ 62 w 246"/>
                        <a:gd name="T1" fmla="*/ 0 h 273"/>
                        <a:gd name="T2" fmla="*/ 0 w 246"/>
                        <a:gd name="T3" fmla="*/ 69 h 273"/>
                        <a:gd name="T4" fmla="*/ 0 w 246"/>
                        <a:gd name="T5" fmla="*/ 273 h 273"/>
                        <a:gd name="T6" fmla="*/ 186 w 246"/>
                        <a:gd name="T7" fmla="*/ 273 h 273"/>
                        <a:gd name="T8" fmla="*/ 246 w 246"/>
                        <a:gd name="T9" fmla="*/ 206 h 273"/>
                        <a:gd name="T10" fmla="*/ 246 w 246"/>
                        <a:gd name="T11" fmla="*/ 0 h 273"/>
                        <a:gd name="T12" fmla="*/ 62 w 246"/>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6" h="273">
                          <a:moveTo>
                            <a:pt x="62" y="0"/>
                          </a:moveTo>
                          <a:lnTo>
                            <a:pt x="0" y="69"/>
                          </a:lnTo>
                          <a:lnTo>
                            <a:pt x="0" y="273"/>
                          </a:lnTo>
                          <a:lnTo>
                            <a:pt x="186" y="273"/>
                          </a:lnTo>
                          <a:lnTo>
                            <a:pt x="246" y="206"/>
                          </a:lnTo>
                          <a:lnTo>
                            <a:pt x="246" y="0"/>
                          </a:lnTo>
                          <a:lnTo>
                            <a:pt x="62" y="0"/>
                          </a:lnTo>
                          <a:close/>
                        </a:path>
                      </a:pathLst>
                    </a:custGeom>
                    <a:grpFill/>
                    <a:ln w="9525">
                      <a:solidFill>
                        <a:schemeClr val="tx1"/>
                      </a:solidFill>
                      <a:prstDash val="solid"/>
                      <a:round/>
                      <a:headEnd/>
                      <a:tailEnd/>
                    </a:ln>
                  </p:spPr>
                  <p:txBody>
                    <a:bodyPr/>
                    <a:lstStyle/>
                    <a:p>
                      <a:endParaRPr lang="en-US"/>
                    </a:p>
                  </p:txBody>
                </p:sp>
                <p:sp>
                  <p:nvSpPr>
                    <p:cNvPr id="1188" name="Line 3901"/>
                    <p:cNvSpPr>
                      <a:spLocks noChangeShapeType="1"/>
                    </p:cNvSpPr>
                    <p:nvPr/>
                  </p:nvSpPr>
                  <p:spPr bwMode="auto">
                    <a:xfrm flipH="1">
                      <a:off x="2727" y="2663"/>
                      <a:ext cx="93" cy="1"/>
                    </a:xfrm>
                    <a:prstGeom prst="line">
                      <a:avLst/>
                    </a:prstGeom>
                    <a:grpFill/>
                    <a:ln w="9525">
                      <a:solidFill>
                        <a:schemeClr val="tx1"/>
                      </a:solidFill>
                      <a:round/>
                      <a:headEnd/>
                      <a:tailEnd/>
                    </a:ln>
                    <a:extLst/>
                  </p:spPr>
                  <p:txBody>
                    <a:bodyPr/>
                    <a:lstStyle/>
                    <a:p>
                      <a:endParaRPr lang="en-US"/>
                    </a:p>
                  </p:txBody>
                </p:sp>
                <p:sp>
                  <p:nvSpPr>
                    <p:cNvPr id="1189" name="Line 3902"/>
                    <p:cNvSpPr>
                      <a:spLocks noChangeShapeType="1"/>
                    </p:cNvSpPr>
                    <p:nvPr/>
                  </p:nvSpPr>
                  <p:spPr bwMode="auto">
                    <a:xfrm flipV="1">
                      <a:off x="2820" y="2628"/>
                      <a:ext cx="31" cy="35"/>
                    </a:xfrm>
                    <a:prstGeom prst="line">
                      <a:avLst/>
                    </a:prstGeom>
                    <a:grpFill/>
                    <a:ln w="9525">
                      <a:solidFill>
                        <a:schemeClr val="tx1"/>
                      </a:solidFill>
                      <a:round/>
                      <a:headEnd/>
                      <a:tailEnd/>
                    </a:ln>
                    <a:extLst/>
                  </p:spPr>
                  <p:txBody>
                    <a:bodyPr/>
                    <a:lstStyle/>
                    <a:p>
                      <a:endParaRPr lang="en-US"/>
                    </a:p>
                  </p:txBody>
                </p:sp>
                <p:sp>
                  <p:nvSpPr>
                    <p:cNvPr id="1190" name="Line 3903"/>
                    <p:cNvSpPr>
                      <a:spLocks noChangeShapeType="1"/>
                    </p:cNvSpPr>
                    <p:nvPr/>
                  </p:nvSpPr>
                  <p:spPr bwMode="auto">
                    <a:xfrm>
                      <a:off x="2820" y="2663"/>
                      <a:ext cx="1" cy="102"/>
                    </a:xfrm>
                    <a:prstGeom prst="line">
                      <a:avLst/>
                    </a:prstGeom>
                    <a:grpFill/>
                    <a:ln w="9525">
                      <a:solidFill>
                        <a:schemeClr val="tx1"/>
                      </a:solidFill>
                      <a:round/>
                      <a:headEnd/>
                      <a:tailEnd/>
                    </a:ln>
                    <a:extLst/>
                  </p:spPr>
                  <p:txBody>
                    <a:bodyPr/>
                    <a:lstStyle/>
                    <a:p>
                      <a:endParaRPr lang="en-US"/>
                    </a:p>
                  </p:txBody>
                </p:sp>
              </p:grpSp>
              <p:grpSp>
                <p:nvGrpSpPr>
                  <p:cNvPr id="1137" name="Group 3909"/>
                  <p:cNvGrpSpPr>
                    <a:grpSpLocks/>
                  </p:cNvGrpSpPr>
                  <p:nvPr/>
                </p:nvGrpSpPr>
                <p:grpSpPr bwMode="auto">
                  <a:xfrm>
                    <a:off x="2727" y="2527"/>
                    <a:ext cx="124" cy="137"/>
                    <a:chOff x="2727" y="2527"/>
                    <a:chExt cx="124" cy="137"/>
                  </a:xfrm>
                  <a:grpFill/>
                </p:grpSpPr>
                <p:sp>
                  <p:nvSpPr>
                    <p:cNvPr id="1183" name="Freeform 3905"/>
                    <p:cNvSpPr>
                      <a:spLocks/>
                    </p:cNvSpPr>
                    <p:nvPr/>
                  </p:nvSpPr>
                  <p:spPr bwMode="auto">
                    <a:xfrm>
                      <a:off x="2727" y="2527"/>
                      <a:ext cx="124" cy="137"/>
                    </a:xfrm>
                    <a:custGeom>
                      <a:avLst/>
                      <a:gdLst>
                        <a:gd name="T0" fmla="*/ 62 w 246"/>
                        <a:gd name="T1" fmla="*/ 0 h 273"/>
                        <a:gd name="T2" fmla="*/ 0 w 246"/>
                        <a:gd name="T3" fmla="*/ 69 h 273"/>
                        <a:gd name="T4" fmla="*/ 0 w 246"/>
                        <a:gd name="T5" fmla="*/ 273 h 273"/>
                        <a:gd name="T6" fmla="*/ 186 w 246"/>
                        <a:gd name="T7" fmla="*/ 273 h 273"/>
                        <a:gd name="T8" fmla="*/ 246 w 246"/>
                        <a:gd name="T9" fmla="*/ 206 h 273"/>
                        <a:gd name="T10" fmla="*/ 246 w 246"/>
                        <a:gd name="T11" fmla="*/ 0 h 273"/>
                        <a:gd name="T12" fmla="*/ 62 w 246"/>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6" h="273">
                          <a:moveTo>
                            <a:pt x="62" y="0"/>
                          </a:moveTo>
                          <a:lnTo>
                            <a:pt x="0" y="69"/>
                          </a:lnTo>
                          <a:lnTo>
                            <a:pt x="0" y="273"/>
                          </a:lnTo>
                          <a:lnTo>
                            <a:pt x="186" y="273"/>
                          </a:lnTo>
                          <a:lnTo>
                            <a:pt x="246" y="206"/>
                          </a:lnTo>
                          <a:lnTo>
                            <a:pt x="246" y="0"/>
                          </a:lnTo>
                          <a:lnTo>
                            <a:pt x="62" y="0"/>
                          </a:lnTo>
                          <a:close/>
                        </a:path>
                      </a:pathLst>
                    </a:custGeom>
                    <a:grpFill/>
                    <a:ln w="9525">
                      <a:solidFill>
                        <a:schemeClr val="tx1"/>
                      </a:solidFill>
                      <a:prstDash val="solid"/>
                      <a:round/>
                      <a:headEnd/>
                      <a:tailEnd/>
                    </a:ln>
                  </p:spPr>
                  <p:txBody>
                    <a:bodyPr/>
                    <a:lstStyle/>
                    <a:p>
                      <a:endParaRPr lang="en-US"/>
                    </a:p>
                  </p:txBody>
                </p:sp>
                <p:sp>
                  <p:nvSpPr>
                    <p:cNvPr id="1184" name="Line 3906"/>
                    <p:cNvSpPr>
                      <a:spLocks noChangeShapeType="1"/>
                    </p:cNvSpPr>
                    <p:nvPr/>
                  </p:nvSpPr>
                  <p:spPr bwMode="auto">
                    <a:xfrm flipH="1">
                      <a:off x="2727" y="2562"/>
                      <a:ext cx="93" cy="1"/>
                    </a:xfrm>
                    <a:prstGeom prst="line">
                      <a:avLst/>
                    </a:prstGeom>
                    <a:grpFill/>
                    <a:ln w="9525">
                      <a:solidFill>
                        <a:schemeClr val="tx1"/>
                      </a:solidFill>
                      <a:round/>
                      <a:headEnd/>
                      <a:tailEnd/>
                    </a:ln>
                    <a:extLst/>
                  </p:spPr>
                  <p:txBody>
                    <a:bodyPr/>
                    <a:lstStyle/>
                    <a:p>
                      <a:endParaRPr lang="en-US"/>
                    </a:p>
                  </p:txBody>
                </p:sp>
                <p:sp>
                  <p:nvSpPr>
                    <p:cNvPr id="1185" name="Line 3907"/>
                    <p:cNvSpPr>
                      <a:spLocks noChangeShapeType="1"/>
                    </p:cNvSpPr>
                    <p:nvPr/>
                  </p:nvSpPr>
                  <p:spPr bwMode="auto">
                    <a:xfrm flipV="1">
                      <a:off x="2820" y="2527"/>
                      <a:ext cx="31" cy="35"/>
                    </a:xfrm>
                    <a:prstGeom prst="line">
                      <a:avLst/>
                    </a:prstGeom>
                    <a:grpFill/>
                    <a:ln w="9525">
                      <a:solidFill>
                        <a:schemeClr val="tx1"/>
                      </a:solidFill>
                      <a:round/>
                      <a:headEnd/>
                      <a:tailEnd/>
                    </a:ln>
                    <a:extLst/>
                  </p:spPr>
                  <p:txBody>
                    <a:bodyPr/>
                    <a:lstStyle/>
                    <a:p>
                      <a:endParaRPr lang="en-US"/>
                    </a:p>
                  </p:txBody>
                </p:sp>
                <p:sp>
                  <p:nvSpPr>
                    <p:cNvPr id="1186" name="Line 3908"/>
                    <p:cNvSpPr>
                      <a:spLocks noChangeShapeType="1"/>
                    </p:cNvSpPr>
                    <p:nvPr/>
                  </p:nvSpPr>
                  <p:spPr bwMode="auto">
                    <a:xfrm>
                      <a:off x="2820" y="2562"/>
                      <a:ext cx="1" cy="102"/>
                    </a:xfrm>
                    <a:prstGeom prst="line">
                      <a:avLst/>
                    </a:prstGeom>
                    <a:grpFill/>
                    <a:ln w="9525">
                      <a:solidFill>
                        <a:schemeClr val="tx1"/>
                      </a:solidFill>
                      <a:round/>
                      <a:headEnd/>
                      <a:tailEnd/>
                    </a:ln>
                    <a:extLst/>
                  </p:spPr>
                  <p:txBody>
                    <a:bodyPr/>
                    <a:lstStyle/>
                    <a:p>
                      <a:endParaRPr lang="en-US"/>
                    </a:p>
                  </p:txBody>
                </p:sp>
              </p:grpSp>
              <p:grpSp>
                <p:nvGrpSpPr>
                  <p:cNvPr id="1138" name="Group 3914"/>
                  <p:cNvGrpSpPr>
                    <a:grpSpLocks/>
                  </p:cNvGrpSpPr>
                  <p:nvPr/>
                </p:nvGrpSpPr>
                <p:grpSpPr bwMode="auto">
                  <a:xfrm>
                    <a:off x="2727" y="2426"/>
                    <a:ext cx="124" cy="137"/>
                    <a:chOff x="2727" y="2426"/>
                    <a:chExt cx="124" cy="137"/>
                  </a:xfrm>
                  <a:grpFill/>
                </p:grpSpPr>
                <p:sp>
                  <p:nvSpPr>
                    <p:cNvPr id="1179" name="Freeform 3910"/>
                    <p:cNvSpPr>
                      <a:spLocks/>
                    </p:cNvSpPr>
                    <p:nvPr/>
                  </p:nvSpPr>
                  <p:spPr bwMode="auto">
                    <a:xfrm>
                      <a:off x="2727" y="2426"/>
                      <a:ext cx="124" cy="137"/>
                    </a:xfrm>
                    <a:custGeom>
                      <a:avLst/>
                      <a:gdLst>
                        <a:gd name="T0" fmla="*/ 62 w 246"/>
                        <a:gd name="T1" fmla="*/ 0 h 273"/>
                        <a:gd name="T2" fmla="*/ 0 w 246"/>
                        <a:gd name="T3" fmla="*/ 69 h 273"/>
                        <a:gd name="T4" fmla="*/ 0 w 246"/>
                        <a:gd name="T5" fmla="*/ 273 h 273"/>
                        <a:gd name="T6" fmla="*/ 186 w 246"/>
                        <a:gd name="T7" fmla="*/ 273 h 273"/>
                        <a:gd name="T8" fmla="*/ 246 w 246"/>
                        <a:gd name="T9" fmla="*/ 206 h 273"/>
                        <a:gd name="T10" fmla="*/ 246 w 246"/>
                        <a:gd name="T11" fmla="*/ 0 h 273"/>
                        <a:gd name="T12" fmla="*/ 62 w 246"/>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6" h="273">
                          <a:moveTo>
                            <a:pt x="62" y="0"/>
                          </a:moveTo>
                          <a:lnTo>
                            <a:pt x="0" y="69"/>
                          </a:lnTo>
                          <a:lnTo>
                            <a:pt x="0" y="273"/>
                          </a:lnTo>
                          <a:lnTo>
                            <a:pt x="186" y="273"/>
                          </a:lnTo>
                          <a:lnTo>
                            <a:pt x="246" y="206"/>
                          </a:lnTo>
                          <a:lnTo>
                            <a:pt x="246" y="0"/>
                          </a:lnTo>
                          <a:lnTo>
                            <a:pt x="62" y="0"/>
                          </a:lnTo>
                          <a:close/>
                        </a:path>
                      </a:pathLst>
                    </a:custGeom>
                    <a:grpFill/>
                    <a:ln w="9525">
                      <a:solidFill>
                        <a:schemeClr val="tx1"/>
                      </a:solidFill>
                      <a:prstDash val="solid"/>
                      <a:round/>
                      <a:headEnd/>
                      <a:tailEnd/>
                    </a:ln>
                  </p:spPr>
                  <p:txBody>
                    <a:bodyPr/>
                    <a:lstStyle/>
                    <a:p>
                      <a:endParaRPr lang="en-US"/>
                    </a:p>
                  </p:txBody>
                </p:sp>
                <p:sp>
                  <p:nvSpPr>
                    <p:cNvPr id="1180" name="Line 3911"/>
                    <p:cNvSpPr>
                      <a:spLocks noChangeShapeType="1"/>
                    </p:cNvSpPr>
                    <p:nvPr/>
                  </p:nvSpPr>
                  <p:spPr bwMode="auto">
                    <a:xfrm flipH="1">
                      <a:off x="2727" y="2461"/>
                      <a:ext cx="93" cy="1"/>
                    </a:xfrm>
                    <a:prstGeom prst="line">
                      <a:avLst/>
                    </a:prstGeom>
                    <a:grpFill/>
                    <a:ln w="9525">
                      <a:solidFill>
                        <a:schemeClr val="tx1"/>
                      </a:solidFill>
                      <a:round/>
                      <a:headEnd/>
                      <a:tailEnd/>
                    </a:ln>
                    <a:extLst/>
                  </p:spPr>
                  <p:txBody>
                    <a:bodyPr/>
                    <a:lstStyle/>
                    <a:p>
                      <a:endParaRPr lang="en-US"/>
                    </a:p>
                  </p:txBody>
                </p:sp>
                <p:sp>
                  <p:nvSpPr>
                    <p:cNvPr id="1181" name="Line 3912"/>
                    <p:cNvSpPr>
                      <a:spLocks noChangeShapeType="1"/>
                    </p:cNvSpPr>
                    <p:nvPr/>
                  </p:nvSpPr>
                  <p:spPr bwMode="auto">
                    <a:xfrm flipV="1">
                      <a:off x="2820" y="2426"/>
                      <a:ext cx="31" cy="35"/>
                    </a:xfrm>
                    <a:prstGeom prst="line">
                      <a:avLst/>
                    </a:prstGeom>
                    <a:grpFill/>
                    <a:ln w="9525">
                      <a:solidFill>
                        <a:schemeClr val="tx1"/>
                      </a:solidFill>
                      <a:round/>
                      <a:headEnd/>
                      <a:tailEnd/>
                    </a:ln>
                    <a:extLst/>
                  </p:spPr>
                  <p:txBody>
                    <a:bodyPr/>
                    <a:lstStyle/>
                    <a:p>
                      <a:endParaRPr lang="en-US"/>
                    </a:p>
                  </p:txBody>
                </p:sp>
                <p:sp>
                  <p:nvSpPr>
                    <p:cNvPr id="1182" name="Line 3913"/>
                    <p:cNvSpPr>
                      <a:spLocks noChangeShapeType="1"/>
                    </p:cNvSpPr>
                    <p:nvPr/>
                  </p:nvSpPr>
                  <p:spPr bwMode="auto">
                    <a:xfrm>
                      <a:off x="2820" y="2461"/>
                      <a:ext cx="1" cy="102"/>
                    </a:xfrm>
                    <a:prstGeom prst="line">
                      <a:avLst/>
                    </a:prstGeom>
                    <a:grpFill/>
                    <a:ln w="9525">
                      <a:solidFill>
                        <a:schemeClr val="tx1"/>
                      </a:solidFill>
                      <a:round/>
                      <a:headEnd/>
                      <a:tailEnd/>
                    </a:ln>
                    <a:extLst/>
                  </p:spPr>
                  <p:txBody>
                    <a:bodyPr/>
                    <a:lstStyle/>
                    <a:p>
                      <a:endParaRPr lang="en-US"/>
                    </a:p>
                  </p:txBody>
                </p:sp>
              </p:grpSp>
              <p:grpSp>
                <p:nvGrpSpPr>
                  <p:cNvPr id="1139" name="Group 3919"/>
                  <p:cNvGrpSpPr>
                    <a:grpSpLocks/>
                  </p:cNvGrpSpPr>
                  <p:nvPr/>
                </p:nvGrpSpPr>
                <p:grpSpPr bwMode="auto">
                  <a:xfrm>
                    <a:off x="2727" y="2325"/>
                    <a:ext cx="124" cy="137"/>
                    <a:chOff x="2727" y="2325"/>
                    <a:chExt cx="124" cy="137"/>
                  </a:xfrm>
                  <a:grpFill/>
                </p:grpSpPr>
                <p:sp>
                  <p:nvSpPr>
                    <p:cNvPr id="1175" name="Freeform 3915"/>
                    <p:cNvSpPr>
                      <a:spLocks/>
                    </p:cNvSpPr>
                    <p:nvPr/>
                  </p:nvSpPr>
                  <p:spPr bwMode="auto">
                    <a:xfrm>
                      <a:off x="2727" y="2325"/>
                      <a:ext cx="124" cy="137"/>
                    </a:xfrm>
                    <a:custGeom>
                      <a:avLst/>
                      <a:gdLst>
                        <a:gd name="T0" fmla="*/ 62 w 246"/>
                        <a:gd name="T1" fmla="*/ 0 h 273"/>
                        <a:gd name="T2" fmla="*/ 0 w 246"/>
                        <a:gd name="T3" fmla="*/ 70 h 273"/>
                        <a:gd name="T4" fmla="*/ 0 w 246"/>
                        <a:gd name="T5" fmla="*/ 273 h 273"/>
                        <a:gd name="T6" fmla="*/ 186 w 246"/>
                        <a:gd name="T7" fmla="*/ 273 h 273"/>
                        <a:gd name="T8" fmla="*/ 246 w 246"/>
                        <a:gd name="T9" fmla="*/ 206 h 273"/>
                        <a:gd name="T10" fmla="*/ 246 w 246"/>
                        <a:gd name="T11" fmla="*/ 0 h 273"/>
                        <a:gd name="T12" fmla="*/ 62 w 246"/>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6" h="273">
                          <a:moveTo>
                            <a:pt x="62" y="0"/>
                          </a:moveTo>
                          <a:lnTo>
                            <a:pt x="0" y="70"/>
                          </a:lnTo>
                          <a:lnTo>
                            <a:pt x="0" y="273"/>
                          </a:lnTo>
                          <a:lnTo>
                            <a:pt x="186" y="273"/>
                          </a:lnTo>
                          <a:lnTo>
                            <a:pt x="246" y="206"/>
                          </a:lnTo>
                          <a:lnTo>
                            <a:pt x="246" y="0"/>
                          </a:lnTo>
                          <a:lnTo>
                            <a:pt x="62" y="0"/>
                          </a:lnTo>
                          <a:close/>
                        </a:path>
                      </a:pathLst>
                    </a:custGeom>
                    <a:grpFill/>
                    <a:ln w="9525">
                      <a:solidFill>
                        <a:schemeClr val="tx1"/>
                      </a:solidFill>
                      <a:prstDash val="solid"/>
                      <a:round/>
                      <a:headEnd/>
                      <a:tailEnd/>
                    </a:ln>
                  </p:spPr>
                  <p:txBody>
                    <a:bodyPr/>
                    <a:lstStyle/>
                    <a:p>
                      <a:endParaRPr lang="en-US"/>
                    </a:p>
                  </p:txBody>
                </p:sp>
                <p:sp>
                  <p:nvSpPr>
                    <p:cNvPr id="1176" name="Line 3916"/>
                    <p:cNvSpPr>
                      <a:spLocks noChangeShapeType="1"/>
                    </p:cNvSpPr>
                    <p:nvPr/>
                  </p:nvSpPr>
                  <p:spPr bwMode="auto">
                    <a:xfrm flipH="1">
                      <a:off x="2727" y="2360"/>
                      <a:ext cx="93" cy="1"/>
                    </a:xfrm>
                    <a:prstGeom prst="line">
                      <a:avLst/>
                    </a:prstGeom>
                    <a:grpFill/>
                    <a:ln w="9525">
                      <a:solidFill>
                        <a:schemeClr val="tx1"/>
                      </a:solidFill>
                      <a:round/>
                      <a:headEnd/>
                      <a:tailEnd/>
                    </a:ln>
                    <a:extLst/>
                  </p:spPr>
                  <p:txBody>
                    <a:bodyPr/>
                    <a:lstStyle/>
                    <a:p>
                      <a:endParaRPr lang="en-US"/>
                    </a:p>
                  </p:txBody>
                </p:sp>
                <p:sp>
                  <p:nvSpPr>
                    <p:cNvPr id="1177" name="Line 3917"/>
                    <p:cNvSpPr>
                      <a:spLocks noChangeShapeType="1"/>
                    </p:cNvSpPr>
                    <p:nvPr/>
                  </p:nvSpPr>
                  <p:spPr bwMode="auto">
                    <a:xfrm flipV="1">
                      <a:off x="2820" y="2325"/>
                      <a:ext cx="31" cy="35"/>
                    </a:xfrm>
                    <a:prstGeom prst="line">
                      <a:avLst/>
                    </a:prstGeom>
                    <a:grpFill/>
                    <a:ln w="9525">
                      <a:solidFill>
                        <a:schemeClr val="tx1"/>
                      </a:solidFill>
                      <a:round/>
                      <a:headEnd/>
                      <a:tailEnd/>
                    </a:ln>
                    <a:extLst/>
                  </p:spPr>
                  <p:txBody>
                    <a:bodyPr/>
                    <a:lstStyle/>
                    <a:p>
                      <a:endParaRPr lang="en-US"/>
                    </a:p>
                  </p:txBody>
                </p:sp>
                <p:sp>
                  <p:nvSpPr>
                    <p:cNvPr id="1178" name="Line 3918"/>
                    <p:cNvSpPr>
                      <a:spLocks noChangeShapeType="1"/>
                    </p:cNvSpPr>
                    <p:nvPr/>
                  </p:nvSpPr>
                  <p:spPr bwMode="auto">
                    <a:xfrm>
                      <a:off x="2820" y="2360"/>
                      <a:ext cx="1" cy="102"/>
                    </a:xfrm>
                    <a:prstGeom prst="line">
                      <a:avLst/>
                    </a:prstGeom>
                    <a:grpFill/>
                    <a:ln w="9525">
                      <a:solidFill>
                        <a:schemeClr val="tx1"/>
                      </a:solidFill>
                      <a:round/>
                      <a:headEnd/>
                      <a:tailEnd/>
                    </a:ln>
                    <a:extLst/>
                  </p:spPr>
                  <p:txBody>
                    <a:bodyPr/>
                    <a:lstStyle/>
                    <a:p>
                      <a:endParaRPr lang="en-US"/>
                    </a:p>
                  </p:txBody>
                </p:sp>
              </p:grpSp>
              <p:grpSp>
                <p:nvGrpSpPr>
                  <p:cNvPr id="1140" name="Group 3924"/>
                  <p:cNvGrpSpPr>
                    <a:grpSpLocks/>
                  </p:cNvGrpSpPr>
                  <p:nvPr/>
                </p:nvGrpSpPr>
                <p:grpSpPr bwMode="auto">
                  <a:xfrm>
                    <a:off x="2727" y="2224"/>
                    <a:ext cx="124" cy="137"/>
                    <a:chOff x="2727" y="2224"/>
                    <a:chExt cx="124" cy="137"/>
                  </a:xfrm>
                  <a:grpFill/>
                </p:grpSpPr>
                <p:sp>
                  <p:nvSpPr>
                    <p:cNvPr id="1171" name="Freeform 3920"/>
                    <p:cNvSpPr>
                      <a:spLocks/>
                    </p:cNvSpPr>
                    <p:nvPr/>
                  </p:nvSpPr>
                  <p:spPr bwMode="auto">
                    <a:xfrm>
                      <a:off x="2727" y="2224"/>
                      <a:ext cx="124" cy="137"/>
                    </a:xfrm>
                    <a:custGeom>
                      <a:avLst/>
                      <a:gdLst>
                        <a:gd name="T0" fmla="*/ 62 w 246"/>
                        <a:gd name="T1" fmla="*/ 0 h 273"/>
                        <a:gd name="T2" fmla="*/ 0 w 246"/>
                        <a:gd name="T3" fmla="*/ 70 h 273"/>
                        <a:gd name="T4" fmla="*/ 0 w 246"/>
                        <a:gd name="T5" fmla="*/ 273 h 273"/>
                        <a:gd name="T6" fmla="*/ 186 w 246"/>
                        <a:gd name="T7" fmla="*/ 273 h 273"/>
                        <a:gd name="T8" fmla="*/ 246 w 246"/>
                        <a:gd name="T9" fmla="*/ 206 h 273"/>
                        <a:gd name="T10" fmla="*/ 246 w 246"/>
                        <a:gd name="T11" fmla="*/ 0 h 273"/>
                        <a:gd name="T12" fmla="*/ 62 w 246"/>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6" h="273">
                          <a:moveTo>
                            <a:pt x="62" y="0"/>
                          </a:moveTo>
                          <a:lnTo>
                            <a:pt x="0" y="70"/>
                          </a:lnTo>
                          <a:lnTo>
                            <a:pt x="0" y="273"/>
                          </a:lnTo>
                          <a:lnTo>
                            <a:pt x="186" y="273"/>
                          </a:lnTo>
                          <a:lnTo>
                            <a:pt x="246" y="206"/>
                          </a:lnTo>
                          <a:lnTo>
                            <a:pt x="246" y="0"/>
                          </a:lnTo>
                          <a:lnTo>
                            <a:pt x="62" y="0"/>
                          </a:lnTo>
                          <a:close/>
                        </a:path>
                      </a:pathLst>
                    </a:custGeom>
                    <a:grpFill/>
                    <a:ln w="9525">
                      <a:solidFill>
                        <a:schemeClr val="tx1"/>
                      </a:solidFill>
                      <a:prstDash val="solid"/>
                      <a:round/>
                      <a:headEnd/>
                      <a:tailEnd/>
                    </a:ln>
                  </p:spPr>
                  <p:txBody>
                    <a:bodyPr/>
                    <a:lstStyle/>
                    <a:p>
                      <a:endParaRPr lang="en-US"/>
                    </a:p>
                  </p:txBody>
                </p:sp>
                <p:sp>
                  <p:nvSpPr>
                    <p:cNvPr id="1172" name="Line 3921"/>
                    <p:cNvSpPr>
                      <a:spLocks noChangeShapeType="1"/>
                    </p:cNvSpPr>
                    <p:nvPr/>
                  </p:nvSpPr>
                  <p:spPr bwMode="auto">
                    <a:xfrm flipH="1">
                      <a:off x="2727" y="2259"/>
                      <a:ext cx="93" cy="1"/>
                    </a:xfrm>
                    <a:prstGeom prst="line">
                      <a:avLst/>
                    </a:prstGeom>
                    <a:grpFill/>
                    <a:ln w="9525">
                      <a:solidFill>
                        <a:schemeClr val="tx1"/>
                      </a:solidFill>
                      <a:round/>
                      <a:headEnd/>
                      <a:tailEnd/>
                    </a:ln>
                    <a:extLst/>
                  </p:spPr>
                  <p:txBody>
                    <a:bodyPr/>
                    <a:lstStyle/>
                    <a:p>
                      <a:endParaRPr lang="en-US"/>
                    </a:p>
                  </p:txBody>
                </p:sp>
                <p:sp>
                  <p:nvSpPr>
                    <p:cNvPr id="1173" name="Line 3922"/>
                    <p:cNvSpPr>
                      <a:spLocks noChangeShapeType="1"/>
                    </p:cNvSpPr>
                    <p:nvPr/>
                  </p:nvSpPr>
                  <p:spPr bwMode="auto">
                    <a:xfrm flipV="1">
                      <a:off x="2820" y="2224"/>
                      <a:ext cx="31" cy="35"/>
                    </a:xfrm>
                    <a:prstGeom prst="line">
                      <a:avLst/>
                    </a:prstGeom>
                    <a:grpFill/>
                    <a:ln w="9525">
                      <a:solidFill>
                        <a:schemeClr val="tx1"/>
                      </a:solidFill>
                      <a:round/>
                      <a:headEnd/>
                      <a:tailEnd/>
                    </a:ln>
                    <a:extLst/>
                  </p:spPr>
                  <p:txBody>
                    <a:bodyPr/>
                    <a:lstStyle/>
                    <a:p>
                      <a:endParaRPr lang="en-US"/>
                    </a:p>
                  </p:txBody>
                </p:sp>
                <p:sp>
                  <p:nvSpPr>
                    <p:cNvPr id="1174" name="Line 3923"/>
                    <p:cNvSpPr>
                      <a:spLocks noChangeShapeType="1"/>
                    </p:cNvSpPr>
                    <p:nvPr/>
                  </p:nvSpPr>
                  <p:spPr bwMode="auto">
                    <a:xfrm>
                      <a:off x="2820" y="2259"/>
                      <a:ext cx="1" cy="102"/>
                    </a:xfrm>
                    <a:prstGeom prst="line">
                      <a:avLst/>
                    </a:prstGeom>
                    <a:grpFill/>
                    <a:ln w="9525">
                      <a:solidFill>
                        <a:schemeClr val="tx1"/>
                      </a:solidFill>
                      <a:round/>
                      <a:headEnd/>
                      <a:tailEnd/>
                    </a:ln>
                    <a:extLst/>
                  </p:spPr>
                  <p:txBody>
                    <a:bodyPr/>
                    <a:lstStyle/>
                    <a:p>
                      <a:endParaRPr lang="en-US"/>
                    </a:p>
                  </p:txBody>
                </p:sp>
              </p:grpSp>
              <p:grpSp>
                <p:nvGrpSpPr>
                  <p:cNvPr id="1141" name="Group 3929"/>
                  <p:cNvGrpSpPr>
                    <a:grpSpLocks/>
                  </p:cNvGrpSpPr>
                  <p:nvPr/>
                </p:nvGrpSpPr>
                <p:grpSpPr bwMode="auto">
                  <a:xfrm>
                    <a:off x="2727" y="2123"/>
                    <a:ext cx="124" cy="137"/>
                    <a:chOff x="2727" y="2123"/>
                    <a:chExt cx="124" cy="137"/>
                  </a:xfrm>
                  <a:grpFill/>
                </p:grpSpPr>
                <p:sp>
                  <p:nvSpPr>
                    <p:cNvPr id="1167" name="Freeform 3925"/>
                    <p:cNvSpPr>
                      <a:spLocks/>
                    </p:cNvSpPr>
                    <p:nvPr/>
                  </p:nvSpPr>
                  <p:spPr bwMode="auto">
                    <a:xfrm>
                      <a:off x="2727" y="2123"/>
                      <a:ext cx="124" cy="137"/>
                    </a:xfrm>
                    <a:custGeom>
                      <a:avLst/>
                      <a:gdLst>
                        <a:gd name="T0" fmla="*/ 62 w 246"/>
                        <a:gd name="T1" fmla="*/ 0 h 272"/>
                        <a:gd name="T2" fmla="*/ 0 w 246"/>
                        <a:gd name="T3" fmla="*/ 69 h 272"/>
                        <a:gd name="T4" fmla="*/ 0 w 246"/>
                        <a:gd name="T5" fmla="*/ 272 h 272"/>
                        <a:gd name="T6" fmla="*/ 186 w 246"/>
                        <a:gd name="T7" fmla="*/ 272 h 272"/>
                        <a:gd name="T8" fmla="*/ 246 w 246"/>
                        <a:gd name="T9" fmla="*/ 205 h 272"/>
                        <a:gd name="T10" fmla="*/ 246 w 246"/>
                        <a:gd name="T11" fmla="*/ 0 h 272"/>
                        <a:gd name="T12" fmla="*/ 62 w 246"/>
                        <a:gd name="T13" fmla="*/ 0 h 272"/>
                      </a:gdLst>
                      <a:ahLst/>
                      <a:cxnLst>
                        <a:cxn ang="0">
                          <a:pos x="T0" y="T1"/>
                        </a:cxn>
                        <a:cxn ang="0">
                          <a:pos x="T2" y="T3"/>
                        </a:cxn>
                        <a:cxn ang="0">
                          <a:pos x="T4" y="T5"/>
                        </a:cxn>
                        <a:cxn ang="0">
                          <a:pos x="T6" y="T7"/>
                        </a:cxn>
                        <a:cxn ang="0">
                          <a:pos x="T8" y="T9"/>
                        </a:cxn>
                        <a:cxn ang="0">
                          <a:pos x="T10" y="T11"/>
                        </a:cxn>
                        <a:cxn ang="0">
                          <a:pos x="T12" y="T13"/>
                        </a:cxn>
                      </a:cxnLst>
                      <a:rect l="0" t="0" r="r" b="b"/>
                      <a:pathLst>
                        <a:path w="246" h="272">
                          <a:moveTo>
                            <a:pt x="62" y="0"/>
                          </a:moveTo>
                          <a:lnTo>
                            <a:pt x="0" y="69"/>
                          </a:lnTo>
                          <a:lnTo>
                            <a:pt x="0" y="272"/>
                          </a:lnTo>
                          <a:lnTo>
                            <a:pt x="186" y="272"/>
                          </a:lnTo>
                          <a:lnTo>
                            <a:pt x="246" y="205"/>
                          </a:lnTo>
                          <a:lnTo>
                            <a:pt x="246" y="0"/>
                          </a:lnTo>
                          <a:lnTo>
                            <a:pt x="62" y="0"/>
                          </a:lnTo>
                          <a:close/>
                        </a:path>
                      </a:pathLst>
                    </a:custGeom>
                    <a:grpFill/>
                    <a:ln w="9525">
                      <a:solidFill>
                        <a:schemeClr val="tx1"/>
                      </a:solidFill>
                      <a:prstDash val="solid"/>
                      <a:round/>
                      <a:headEnd/>
                      <a:tailEnd/>
                    </a:ln>
                  </p:spPr>
                  <p:txBody>
                    <a:bodyPr/>
                    <a:lstStyle/>
                    <a:p>
                      <a:endParaRPr lang="en-US"/>
                    </a:p>
                  </p:txBody>
                </p:sp>
                <p:sp>
                  <p:nvSpPr>
                    <p:cNvPr id="1168" name="Line 3926"/>
                    <p:cNvSpPr>
                      <a:spLocks noChangeShapeType="1"/>
                    </p:cNvSpPr>
                    <p:nvPr/>
                  </p:nvSpPr>
                  <p:spPr bwMode="auto">
                    <a:xfrm flipH="1">
                      <a:off x="2727" y="2158"/>
                      <a:ext cx="93" cy="1"/>
                    </a:xfrm>
                    <a:prstGeom prst="line">
                      <a:avLst/>
                    </a:prstGeom>
                    <a:grpFill/>
                    <a:ln w="9525">
                      <a:solidFill>
                        <a:schemeClr val="tx1"/>
                      </a:solidFill>
                      <a:round/>
                      <a:headEnd/>
                      <a:tailEnd/>
                    </a:ln>
                    <a:extLst/>
                  </p:spPr>
                  <p:txBody>
                    <a:bodyPr/>
                    <a:lstStyle/>
                    <a:p>
                      <a:endParaRPr lang="en-US"/>
                    </a:p>
                  </p:txBody>
                </p:sp>
                <p:sp>
                  <p:nvSpPr>
                    <p:cNvPr id="1169" name="Line 3927"/>
                    <p:cNvSpPr>
                      <a:spLocks noChangeShapeType="1"/>
                    </p:cNvSpPr>
                    <p:nvPr/>
                  </p:nvSpPr>
                  <p:spPr bwMode="auto">
                    <a:xfrm flipV="1">
                      <a:off x="2820" y="2123"/>
                      <a:ext cx="31" cy="35"/>
                    </a:xfrm>
                    <a:prstGeom prst="line">
                      <a:avLst/>
                    </a:prstGeom>
                    <a:grpFill/>
                    <a:ln w="9525">
                      <a:solidFill>
                        <a:schemeClr val="tx1"/>
                      </a:solidFill>
                      <a:round/>
                      <a:headEnd/>
                      <a:tailEnd/>
                    </a:ln>
                    <a:extLst/>
                  </p:spPr>
                  <p:txBody>
                    <a:bodyPr/>
                    <a:lstStyle/>
                    <a:p>
                      <a:endParaRPr lang="en-US"/>
                    </a:p>
                  </p:txBody>
                </p:sp>
                <p:sp>
                  <p:nvSpPr>
                    <p:cNvPr id="1170" name="Line 3928"/>
                    <p:cNvSpPr>
                      <a:spLocks noChangeShapeType="1"/>
                    </p:cNvSpPr>
                    <p:nvPr/>
                  </p:nvSpPr>
                  <p:spPr bwMode="auto">
                    <a:xfrm>
                      <a:off x="2820" y="2158"/>
                      <a:ext cx="1" cy="102"/>
                    </a:xfrm>
                    <a:prstGeom prst="line">
                      <a:avLst/>
                    </a:prstGeom>
                    <a:grpFill/>
                    <a:ln w="9525">
                      <a:solidFill>
                        <a:schemeClr val="tx1"/>
                      </a:solidFill>
                      <a:round/>
                      <a:headEnd/>
                      <a:tailEnd/>
                    </a:ln>
                    <a:extLst/>
                  </p:spPr>
                  <p:txBody>
                    <a:bodyPr/>
                    <a:lstStyle/>
                    <a:p>
                      <a:endParaRPr lang="en-US"/>
                    </a:p>
                  </p:txBody>
                </p:sp>
              </p:grpSp>
              <p:grpSp>
                <p:nvGrpSpPr>
                  <p:cNvPr id="1142" name="Group 3934"/>
                  <p:cNvGrpSpPr>
                    <a:grpSpLocks/>
                  </p:cNvGrpSpPr>
                  <p:nvPr/>
                </p:nvGrpSpPr>
                <p:grpSpPr bwMode="auto">
                  <a:xfrm>
                    <a:off x="2727" y="2022"/>
                    <a:ext cx="124" cy="137"/>
                    <a:chOff x="2727" y="2022"/>
                    <a:chExt cx="124" cy="137"/>
                  </a:xfrm>
                  <a:grpFill/>
                </p:grpSpPr>
                <p:sp>
                  <p:nvSpPr>
                    <p:cNvPr id="1163" name="Freeform 3930"/>
                    <p:cNvSpPr>
                      <a:spLocks/>
                    </p:cNvSpPr>
                    <p:nvPr/>
                  </p:nvSpPr>
                  <p:spPr bwMode="auto">
                    <a:xfrm>
                      <a:off x="2727" y="2022"/>
                      <a:ext cx="124" cy="137"/>
                    </a:xfrm>
                    <a:custGeom>
                      <a:avLst/>
                      <a:gdLst>
                        <a:gd name="T0" fmla="*/ 62 w 246"/>
                        <a:gd name="T1" fmla="*/ 0 h 273"/>
                        <a:gd name="T2" fmla="*/ 0 w 246"/>
                        <a:gd name="T3" fmla="*/ 69 h 273"/>
                        <a:gd name="T4" fmla="*/ 0 w 246"/>
                        <a:gd name="T5" fmla="*/ 273 h 273"/>
                        <a:gd name="T6" fmla="*/ 186 w 246"/>
                        <a:gd name="T7" fmla="*/ 273 h 273"/>
                        <a:gd name="T8" fmla="*/ 246 w 246"/>
                        <a:gd name="T9" fmla="*/ 205 h 273"/>
                        <a:gd name="T10" fmla="*/ 246 w 246"/>
                        <a:gd name="T11" fmla="*/ 0 h 273"/>
                        <a:gd name="T12" fmla="*/ 62 w 246"/>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6" h="273">
                          <a:moveTo>
                            <a:pt x="62" y="0"/>
                          </a:moveTo>
                          <a:lnTo>
                            <a:pt x="0" y="69"/>
                          </a:lnTo>
                          <a:lnTo>
                            <a:pt x="0" y="273"/>
                          </a:lnTo>
                          <a:lnTo>
                            <a:pt x="186" y="273"/>
                          </a:lnTo>
                          <a:lnTo>
                            <a:pt x="246" y="205"/>
                          </a:lnTo>
                          <a:lnTo>
                            <a:pt x="246" y="0"/>
                          </a:lnTo>
                          <a:lnTo>
                            <a:pt x="62" y="0"/>
                          </a:lnTo>
                          <a:close/>
                        </a:path>
                      </a:pathLst>
                    </a:custGeom>
                    <a:grpFill/>
                    <a:ln w="9525">
                      <a:solidFill>
                        <a:schemeClr val="tx1"/>
                      </a:solidFill>
                      <a:prstDash val="solid"/>
                      <a:round/>
                      <a:headEnd/>
                      <a:tailEnd/>
                    </a:ln>
                  </p:spPr>
                  <p:txBody>
                    <a:bodyPr/>
                    <a:lstStyle/>
                    <a:p>
                      <a:endParaRPr lang="en-US"/>
                    </a:p>
                  </p:txBody>
                </p:sp>
                <p:sp>
                  <p:nvSpPr>
                    <p:cNvPr id="1164" name="Line 3931"/>
                    <p:cNvSpPr>
                      <a:spLocks noChangeShapeType="1"/>
                    </p:cNvSpPr>
                    <p:nvPr/>
                  </p:nvSpPr>
                  <p:spPr bwMode="auto">
                    <a:xfrm flipH="1">
                      <a:off x="2727" y="2057"/>
                      <a:ext cx="93" cy="1"/>
                    </a:xfrm>
                    <a:prstGeom prst="line">
                      <a:avLst/>
                    </a:prstGeom>
                    <a:grpFill/>
                    <a:ln w="9525">
                      <a:solidFill>
                        <a:schemeClr val="tx1"/>
                      </a:solidFill>
                      <a:round/>
                      <a:headEnd/>
                      <a:tailEnd/>
                    </a:ln>
                    <a:extLst/>
                  </p:spPr>
                  <p:txBody>
                    <a:bodyPr/>
                    <a:lstStyle/>
                    <a:p>
                      <a:endParaRPr lang="en-US"/>
                    </a:p>
                  </p:txBody>
                </p:sp>
                <p:sp>
                  <p:nvSpPr>
                    <p:cNvPr id="1165" name="Line 3932"/>
                    <p:cNvSpPr>
                      <a:spLocks noChangeShapeType="1"/>
                    </p:cNvSpPr>
                    <p:nvPr/>
                  </p:nvSpPr>
                  <p:spPr bwMode="auto">
                    <a:xfrm flipV="1">
                      <a:off x="2820" y="2022"/>
                      <a:ext cx="31" cy="35"/>
                    </a:xfrm>
                    <a:prstGeom prst="line">
                      <a:avLst/>
                    </a:prstGeom>
                    <a:grpFill/>
                    <a:ln w="9525">
                      <a:solidFill>
                        <a:schemeClr val="tx1"/>
                      </a:solidFill>
                      <a:round/>
                      <a:headEnd/>
                      <a:tailEnd/>
                    </a:ln>
                    <a:extLst/>
                  </p:spPr>
                  <p:txBody>
                    <a:bodyPr/>
                    <a:lstStyle/>
                    <a:p>
                      <a:endParaRPr lang="en-US"/>
                    </a:p>
                  </p:txBody>
                </p:sp>
                <p:sp>
                  <p:nvSpPr>
                    <p:cNvPr id="1166" name="Line 3933"/>
                    <p:cNvSpPr>
                      <a:spLocks noChangeShapeType="1"/>
                    </p:cNvSpPr>
                    <p:nvPr/>
                  </p:nvSpPr>
                  <p:spPr bwMode="auto">
                    <a:xfrm>
                      <a:off x="2820" y="2057"/>
                      <a:ext cx="1" cy="102"/>
                    </a:xfrm>
                    <a:prstGeom prst="line">
                      <a:avLst/>
                    </a:prstGeom>
                    <a:grpFill/>
                    <a:ln w="9525">
                      <a:solidFill>
                        <a:schemeClr val="tx1"/>
                      </a:solidFill>
                      <a:round/>
                      <a:headEnd/>
                      <a:tailEnd/>
                    </a:ln>
                    <a:extLst/>
                  </p:spPr>
                  <p:txBody>
                    <a:bodyPr/>
                    <a:lstStyle/>
                    <a:p>
                      <a:endParaRPr lang="en-US"/>
                    </a:p>
                  </p:txBody>
                </p:sp>
              </p:grpSp>
              <p:grpSp>
                <p:nvGrpSpPr>
                  <p:cNvPr id="1143" name="Group 3939"/>
                  <p:cNvGrpSpPr>
                    <a:grpSpLocks/>
                  </p:cNvGrpSpPr>
                  <p:nvPr/>
                </p:nvGrpSpPr>
                <p:grpSpPr bwMode="auto">
                  <a:xfrm>
                    <a:off x="2632" y="1921"/>
                    <a:ext cx="123" cy="137"/>
                    <a:chOff x="2632" y="1921"/>
                    <a:chExt cx="123" cy="137"/>
                  </a:xfrm>
                  <a:grpFill/>
                </p:grpSpPr>
                <p:sp>
                  <p:nvSpPr>
                    <p:cNvPr id="1159" name="Freeform 3935"/>
                    <p:cNvSpPr>
                      <a:spLocks/>
                    </p:cNvSpPr>
                    <p:nvPr/>
                  </p:nvSpPr>
                  <p:spPr bwMode="auto">
                    <a:xfrm>
                      <a:off x="2632" y="1921"/>
                      <a:ext cx="123" cy="137"/>
                    </a:xfrm>
                    <a:custGeom>
                      <a:avLst/>
                      <a:gdLst>
                        <a:gd name="T0" fmla="*/ 63 w 247"/>
                        <a:gd name="T1" fmla="*/ 0 h 273"/>
                        <a:gd name="T2" fmla="*/ 0 w 247"/>
                        <a:gd name="T3" fmla="*/ 69 h 273"/>
                        <a:gd name="T4" fmla="*/ 0 w 247"/>
                        <a:gd name="T5" fmla="*/ 273 h 273"/>
                        <a:gd name="T6" fmla="*/ 186 w 247"/>
                        <a:gd name="T7" fmla="*/ 273 h 273"/>
                        <a:gd name="T8" fmla="*/ 247 w 247"/>
                        <a:gd name="T9" fmla="*/ 205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69"/>
                          </a:lnTo>
                          <a:lnTo>
                            <a:pt x="0" y="273"/>
                          </a:lnTo>
                          <a:lnTo>
                            <a:pt x="186" y="273"/>
                          </a:lnTo>
                          <a:lnTo>
                            <a:pt x="247" y="205"/>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1160" name="Line 3936"/>
                    <p:cNvSpPr>
                      <a:spLocks noChangeShapeType="1"/>
                    </p:cNvSpPr>
                    <p:nvPr/>
                  </p:nvSpPr>
                  <p:spPr bwMode="auto">
                    <a:xfrm flipH="1">
                      <a:off x="2632" y="1956"/>
                      <a:ext cx="93" cy="1"/>
                    </a:xfrm>
                    <a:prstGeom prst="line">
                      <a:avLst/>
                    </a:prstGeom>
                    <a:grpFill/>
                    <a:ln w="9525">
                      <a:solidFill>
                        <a:schemeClr val="tx1"/>
                      </a:solidFill>
                      <a:round/>
                      <a:headEnd/>
                      <a:tailEnd/>
                    </a:ln>
                    <a:extLst/>
                  </p:spPr>
                  <p:txBody>
                    <a:bodyPr/>
                    <a:lstStyle/>
                    <a:p>
                      <a:endParaRPr lang="en-US"/>
                    </a:p>
                  </p:txBody>
                </p:sp>
                <p:sp>
                  <p:nvSpPr>
                    <p:cNvPr id="1161" name="Line 3937"/>
                    <p:cNvSpPr>
                      <a:spLocks noChangeShapeType="1"/>
                    </p:cNvSpPr>
                    <p:nvPr/>
                  </p:nvSpPr>
                  <p:spPr bwMode="auto">
                    <a:xfrm flipV="1">
                      <a:off x="2725" y="1921"/>
                      <a:ext cx="30" cy="35"/>
                    </a:xfrm>
                    <a:prstGeom prst="line">
                      <a:avLst/>
                    </a:prstGeom>
                    <a:grpFill/>
                    <a:ln w="9525">
                      <a:solidFill>
                        <a:schemeClr val="tx1"/>
                      </a:solidFill>
                      <a:round/>
                      <a:headEnd/>
                      <a:tailEnd/>
                    </a:ln>
                    <a:extLst/>
                  </p:spPr>
                  <p:txBody>
                    <a:bodyPr/>
                    <a:lstStyle/>
                    <a:p>
                      <a:endParaRPr lang="en-US"/>
                    </a:p>
                  </p:txBody>
                </p:sp>
                <p:sp>
                  <p:nvSpPr>
                    <p:cNvPr id="1162" name="Line 3938"/>
                    <p:cNvSpPr>
                      <a:spLocks noChangeShapeType="1"/>
                    </p:cNvSpPr>
                    <p:nvPr/>
                  </p:nvSpPr>
                  <p:spPr bwMode="auto">
                    <a:xfrm>
                      <a:off x="2725" y="1956"/>
                      <a:ext cx="1" cy="102"/>
                    </a:xfrm>
                    <a:prstGeom prst="line">
                      <a:avLst/>
                    </a:prstGeom>
                    <a:grpFill/>
                    <a:ln w="9525">
                      <a:solidFill>
                        <a:schemeClr val="tx1"/>
                      </a:solidFill>
                      <a:round/>
                      <a:headEnd/>
                      <a:tailEnd/>
                    </a:ln>
                    <a:extLst/>
                  </p:spPr>
                  <p:txBody>
                    <a:bodyPr/>
                    <a:lstStyle/>
                    <a:p>
                      <a:endParaRPr lang="en-US"/>
                    </a:p>
                  </p:txBody>
                </p:sp>
              </p:grpSp>
              <p:grpSp>
                <p:nvGrpSpPr>
                  <p:cNvPr id="1144" name="Group 3944"/>
                  <p:cNvGrpSpPr>
                    <a:grpSpLocks/>
                  </p:cNvGrpSpPr>
                  <p:nvPr/>
                </p:nvGrpSpPr>
                <p:grpSpPr bwMode="auto">
                  <a:xfrm>
                    <a:off x="2727" y="1921"/>
                    <a:ext cx="124" cy="137"/>
                    <a:chOff x="2727" y="1921"/>
                    <a:chExt cx="124" cy="137"/>
                  </a:xfrm>
                  <a:grpFill/>
                </p:grpSpPr>
                <p:sp>
                  <p:nvSpPr>
                    <p:cNvPr id="1155" name="Freeform 3940"/>
                    <p:cNvSpPr>
                      <a:spLocks/>
                    </p:cNvSpPr>
                    <p:nvPr/>
                  </p:nvSpPr>
                  <p:spPr bwMode="auto">
                    <a:xfrm>
                      <a:off x="2727" y="1921"/>
                      <a:ext cx="124" cy="137"/>
                    </a:xfrm>
                    <a:custGeom>
                      <a:avLst/>
                      <a:gdLst>
                        <a:gd name="T0" fmla="*/ 62 w 246"/>
                        <a:gd name="T1" fmla="*/ 0 h 273"/>
                        <a:gd name="T2" fmla="*/ 0 w 246"/>
                        <a:gd name="T3" fmla="*/ 69 h 273"/>
                        <a:gd name="T4" fmla="*/ 0 w 246"/>
                        <a:gd name="T5" fmla="*/ 273 h 273"/>
                        <a:gd name="T6" fmla="*/ 186 w 246"/>
                        <a:gd name="T7" fmla="*/ 273 h 273"/>
                        <a:gd name="T8" fmla="*/ 246 w 246"/>
                        <a:gd name="T9" fmla="*/ 205 h 273"/>
                        <a:gd name="T10" fmla="*/ 246 w 246"/>
                        <a:gd name="T11" fmla="*/ 0 h 273"/>
                        <a:gd name="T12" fmla="*/ 62 w 246"/>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6" h="273">
                          <a:moveTo>
                            <a:pt x="62" y="0"/>
                          </a:moveTo>
                          <a:lnTo>
                            <a:pt x="0" y="69"/>
                          </a:lnTo>
                          <a:lnTo>
                            <a:pt x="0" y="273"/>
                          </a:lnTo>
                          <a:lnTo>
                            <a:pt x="186" y="273"/>
                          </a:lnTo>
                          <a:lnTo>
                            <a:pt x="246" y="205"/>
                          </a:lnTo>
                          <a:lnTo>
                            <a:pt x="246" y="0"/>
                          </a:lnTo>
                          <a:lnTo>
                            <a:pt x="62" y="0"/>
                          </a:lnTo>
                          <a:close/>
                        </a:path>
                      </a:pathLst>
                    </a:custGeom>
                    <a:grpFill/>
                    <a:ln w="9525">
                      <a:solidFill>
                        <a:schemeClr val="tx1"/>
                      </a:solidFill>
                      <a:prstDash val="solid"/>
                      <a:round/>
                      <a:headEnd/>
                      <a:tailEnd/>
                    </a:ln>
                  </p:spPr>
                  <p:txBody>
                    <a:bodyPr/>
                    <a:lstStyle/>
                    <a:p>
                      <a:endParaRPr lang="en-US"/>
                    </a:p>
                  </p:txBody>
                </p:sp>
                <p:sp>
                  <p:nvSpPr>
                    <p:cNvPr id="1156" name="Line 3941"/>
                    <p:cNvSpPr>
                      <a:spLocks noChangeShapeType="1"/>
                    </p:cNvSpPr>
                    <p:nvPr/>
                  </p:nvSpPr>
                  <p:spPr bwMode="auto">
                    <a:xfrm flipH="1">
                      <a:off x="2727" y="1956"/>
                      <a:ext cx="93" cy="1"/>
                    </a:xfrm>
                    <a:prstGeom prst="line">
                      <a:avLst/>
                    </a:prstGeom>
                    <a:grpFill/>
                    <a:ln w="9525">
                      <a:solidFill>
                        <a:schemeClr val="tx1"/>
                      </a:solidFill>
                      <a:round/>
                      <a:headEnd/>
                      <a:tailEnd/>
                    </a:ln>
                    <a:extLst/>
                  </p:spPr>
                  <p:txBody>
                    <a:bodyPr/>
                    <a:lstStyle/>
                    <a:p>
                      <a:endParaRPr lang="en-US"/>
                    </a:p>
                  </p:txBody>
                </p:sp>
                <p:sp>
                  <p:nvSpPr>
                    <p:cNvPr id="1157" name="Line 3942"/>
                    <p:cNvSpPr>
                      <a:spLocks noChangeShapeType="1"/>
                    </p:cNvSpPr>
                    <p:nvPr/>
                  </p:nvSpPr>
                  <p:spPr bwMode="auto">
                    <a:xfrm flipV="1">
                      <a:off x="2820" y="1921"/>
                      <a:ext cx="31" cy="35"/>
                    </a:xfrm>
                    <a:prstGeom prst="line">
                      <a:avLst/>
                    </a:prstGeom>
                    <a:grpFill/>
                    <a:ln w="9525">
                      <a:solidFill>
                        <a:schemeClr val="tx1"/>
                      </a:solidFill>
                      <a:round/>
                      <a:headEnd/>
                      <a:tailEnd/>
                    </a:ln>
                    <a:extLst/>
                  </p:spPr>
                  <p:txBody>
                    <a:bodyPr/>
                    <a:lstStyle/>
                    <a:p>
                      <a:endParaRPr lang="en-US"/>
                    </a:p>
                  </p:txBody>
                </p:sp>
                <p:sp>
                  <p:nvSpPr>
                    <p:cNvPr id="1158" name="Line 3943"/>
                    <p:cNvSpPr>
                      <a:spLocks noChangeShapeType="1"/>
                    </p:cNvSpPr>
                    <p:nvPr/>
                  </p:nvSpPr>
                  <p:spPr bwMode="auto">
                    <a:xfrm>
                      <a:off x="2820" y="1956"/>
                      <a:ext cx="1" cy="102"/>
                    </a:xfrm>
                    <a:prstGeom prst="line">
                      <a:avLst/>
                    </a:prstGeom>
                    <a:grpFill/>
                    <a:ln w="9525">
                      <a:solidFill>
                        <a:schemeClr val="tx1"/>
                      </a:solidFill>
                      <a:round/>
                      <a:headEnd/>
                      <a:tailEnd/>
                    </a:ln>
                    <a:extLst/>
                  </p:spPr>
                  <p:txBody>
                    <a:bodyPr/>
                    <a:lstStyle/>
                    <a:p>
                      <a:endParaRPr lang="en-US"/>
                    </a:p>
                  </p:txBody>
                </p:sp>
              </p:grpSp>
              <p:grpSp>
                <p:nvGrpSpPr>
                  <p:cNvPr id="1145" name="Group 3949"/>
                  <p:cNvGrpSpPr>
                    <a:grpSpLocks/>
                  </p:cNvGrpSpPr>
                  <p:nvPr/>
                </p:nvGrpSpPr>
                <p:grpSpPr bwMode="auto">
                  <a:xfrm>
                    <a:off x="2632" y="1820"/>
                    <a:ext cx="123" cy="137"/>
                    <a:chOff x="2632" y="1820"/>
                    <a:chExt cx="123" cy="137"/>
                  </a:xfrm>
                  <a:grpFill/>
                </p:grpSpPr>
                <p:sp>
                  <p:nvSpPr>
                    <p:cNvPr id="1151" name="Freeform 3945"/>
                    <p:cNvSpPr>
                      <a:spLocks/>
                    </p:cNvSpPr>
                    <p:nvPr/>
                  </p:nvSpPr>
                  <p:spPr bwMode="auto">
                    <a:xfrm>
                      <a:off x="2632" y="1820"/>
                      <a:ext cx="123" cy="137"/>
                    </a:xfrm>
                    <a:custGeom>
                      <a:avLst/>
                      <a:gdLst>
                        <a:gd name="T0" fmla="*/ 63 w 247"/>
                        <a:gd name="T1" fmla="*/ 0 h 273"/>
                        <a:gd name="T2" fmla="*/ 0 w 247"/>
                        <a:gd name="T3" fmla="*/ 69 h 273"/>
                        <a:gd name="T4" fmla="*/ 0 w 247"/>
                        <a:gd name="T5" fmla="*/ 273 h 273"/>
                        <a:gd name="T6" fmla="*/ 186 w 247"/>
                        <a:gd name="T7" fmla="*/ 273 h 273"/>
                        <a:gd name="T8" fmla="*/ 247 w 247"/>
                        <a:gd name="T9" fmla="*/ 205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69"/>
                          </a:lnTo>
                          <a:lnTo>
                            <a:pt x="0" y="273"/>
                          </a:lnTo>
                          <a:lnTo>
                            <a:pt x="186" y="273"/>
                          </a:lnTo>
                          <a:lnTo>
                            <a:pt x="247" y="205"/>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1152" name="Line 3946"/>
                    <p:cNvSpPr>
                      <a:spLocks noChangeShapeType="1"/>
                    </p:cNvSpPr>
                    <p:nvPr/>
                  </p:nvSpPr>
                  <p:spPr bwMode="auto">
                    <a:xfrm flipH="1">
                      <a:off x="2632" y="1855"/>
                      <a:ext cx="93" cy="1"/>
                    </a:xfrm>
                    <a:prstGeom prst="line">
                      <a:avLst/>
                    </a:prstGeom>
                    <a:grpFill/>
                    <a:ln w="9525">
                      <a:solidFill>
                        <a:schemeClr val="tx1"/>
                      </a:solidFill>
                      <a:round/>
                      <a:headEnd/>
                      <a:tailEnd/>
                    </a:ln>
                    <a:extLst/>
                  </p:spPr>
                  <p:txBody>
                    <a:bodyPr/>
                    <a:lstStyle/>
                    <a:p>
                      <a:endParaRPr lang="en-US"/>
                    </a:p>
                  </p:txBody>
                </p:sp>
                <p:sp>
                  <p:nvSpPr>
                    <p:cNvPr id="1153" name="Line 3947"/>
                    <p:cNvSpPr>
                      <a:spLocks noChangeShapeType="1"/>
                    </p:cNvSpPr>
                    <p:nvPr/>
                  </p:nvSpPr>
                  <p:spPr bwMode="auto">
                    <a:xfrm flipV="1">
                      <a:off x="2725" y="1820"/>
                      <a:ext cx="30" cy="35"/>
                    </a:xfrm>
                    <a:prstGeom prst="line">
                      <a:avLst/>
                    </a:prstGeom>
                    <a:grpFill/>
                    <a:ln w="9525">
                      <a:solidFill>
                        <a:schemeClr val="tx1"/>
                      </a:solidFill>
                      <a:round/>
                      <a:headEnd/>
                      <a:tailEnd/>
                    </a:ln>
                    <a:extLst/>
                  </p:spPr>
                  <p:txBody>
                    <a:bodyPr/>
                    <a:lstStyle/>
                    <a:p>
                      <a:endParaRPr lang="en-US"/>
                    </a:p>
                  </p:txBody>
                </p:sp>
                <p:sp>
                  <p:nvSpPr>
                    <p:cNvPr id="1154" name="Line 3948"/>
                    <p:cNvSpPr>
                      <a:spLocks noChangeShapeType="1"/>
                    </p:cNvSpPr>
                    <p:nvPr/>
                  </p:nvSpPr>
                  <p:spPr bwMode="auto">
                    <a:xfrm>
                      <a:off x="2725" y="1855"/>
                      <a:ext cx="1" cy="102"/>
                    </a:xfrm>
                    <a:prstGeom prst="line">
                      <a:avLst/>
                    </a:prstGeom>
                    <a:grpFill/>
                    <a:ln w="9525">
                      <a:solidFill>
                        <a:schemeClr val="tx1"/>
                      </a:solidFill>
                      <a:round/>
                      <a:headEnd/>
                      <a:tailEnd/>
                    </a:ln>
                    <a:extLst/>
                  </p:spPr>
                  <p:txBody>
                    <a:bodyPr/>
                    <a:lstStyle/>
                    <a:p>
                      <a:endParaRPr lang="en-US"/>
                    </a:p>
                  </p:txBody>
                </p:sp>
              </p:grpSp>
              <p:grpSp>
                <p:nvGrpSpPr>
                  <p:cNvPr id="1146" name="Group 3954"/>
                  <p:cNvGrpSpPr>
                    <a:grpSpLocks/>
                  </p:cNvGrpSpPr>
                  <p:nvPr/>
                </p:nvGrpSpPr>
                <p:grpSpPr bwMode="auto">
                  <a:xfrm>
                    <a:off x="2727" y="1820"/>
                    <a:ext cx="124" cy="137"/>
                    <a:chOff x="2727" y="1820"/>
                    <a:chExt cx="124" cy="137"/>
                  </a:xfrm>
                  <a:grpFill/>
                </p:grpSpPr>
                <p:sp>
                  <p:nvSpPr>
                    <p:cNvPr id="1147" name="Freeform 3950"/>
                    <p:cNvSpPr>
                      <a:spLocks/>
                    </p:cNvSpPr>
                    <p:nvPr/>
                  </p:nvSpPr>
                  <p:spPr bwMode="auto">
                    <a:xfrm>
                      <a:off x="2727" y="1820"/>
                      <a:ext cx="124" cy="137"/>
                    </a:xfrm>
                    <a:custGeom>
                      <a:avLst/>
                      <a:gdLst>
                        <a:gd name="T0" fmla="*/ 62 w 246"/>
                        <a:gd name="T1" fmla="*/ 0 h 273"/>
                        <a:gd name="T2" fmla="*/ 0 w 246"/>
                        <a:gd name="T3" fmla="*/ 69 h 273"/>
                        <a:gd name="T4" fmla="*/ 0 w 246"/>
                        <a:gd name="T5" fmla="*/ 273 h 273"/>
                        <a:gd name="T6" fmla="*/ 186 w 246"/>
                        <a:gd name="T7" fmla="*/ 273 h 273"/>
                        <a:gd name="T8" fmla="*/ 246 w 246"/>
                        <a:gd name="T9" fmla="*/ 205 h 273"/>
                        <a:gd name="T10" fmla="*/ 246 w 246"/>
                        <a:gd name="T11" fmla="*/ 0 h 273"/>
                        <a:gd name="T12" fmla="*/ 62 w 246"/>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6" h="273">
                          <a:moveTo>
                            <a:pt x="62" y="0"/>
                          </a:moveTo>
                          <a:lnTo>
                            <a:pt x="0" y="69"/>
                          </a:lnTo>
                          <a:lnTo>
                            <a:pt x="0" y="273"/>
                          </a:lnTo>
                          <a:lnTo>
                            <a:pt x="186" y="273"/>
                          </a:lnTo>
                          <a:lnTo>
                            <a:pt x="246" y="205"/>
                          </a:lnTo>
                          <a:lnTo>
                            <a:pt x="246" y="0"/>
                          </a:lnTo>
                          <a:lnTo>
                            <a:pt x="62" y="0"/>
                          </a:lnTo>
                          <a:close/>
                        </a:path>
                      </a:pathLst>
                    </a:custGeom>
                    <a:grpFill/>
                    <a:ln w="9525">
                      <a:solidFill>
                        <a:schemeClr val="tx1"/>
                      </a:solidFill>
                      <a:prstDash val="solid"/>
                      <a:round/>
                      <a:headEnd/>
                      <a:tailEnd/>
                    </a:ln>
                  </p:spPr>
                  <p:txBody>
                    <a:bodyPr/>
                    <a:lstStyle/>
                    <a:p>
                      <a:endParaRPr lang="en-US"/>
                    </a:p>
                  </p:txBody>
                </p:sp>
                <p:sp>
                  <p:nvSpPr>
                    <p:cNvPr id="1148" name="Line 3951"/>
                    <p:cNvSpPr>
                      <a:spLocks noChangeShapeType="1"/>
                    </p:cNvSpPr>
                    <p:nvPr/>
                  </p:nvSpPr>
                  <p:spPr bwMode="auto">
                    <a:xfrm flipH="1">
                      <a:off x="2727" y="1855"/>
                      <a:ext cx="93" cy="1"/>
                    </a:xfrm>
                    <a:prstGeom prst="line">
                      <a:avLst/>
                    </a:prstGeom>
                    <a:grpFill/>
                    <a:ln w="9525">
                      <a:solidFill>
                        <a:schemeClr val="tx1"/>
                      </a:solidFill>
                      <a:round/>
                      <a:headEnd/>
                      <a:tailEnd/>
                    </a:ln>
                    <a:extLst/>
                  </p:spPr>
                  <p:txBody>
                    <a:bodyPr/>
                    <a:lstStyle/>
                    <a:p>
                      <a:endParaRPr lang="en-US"/>
                    </a:p>
                  </p:txBody>
                </p:sp>
                <p:sp>
                  <p:nvSpPr>
                    <p:cNvPr id="1149" name="Line 3952"/>
                    <p:cNvSpPr>
                      <a:spLocks noChangeShapeType="1"/>
                    </p:cNvSpPr>
                    <p:nvPr/>
                  </p:nvSpPr>
                  <p:spPr bwMode="auto">
                    <a:xfrm flipV="1">
                      <a:off x="2820" y="1820"/>
                      <a:ext cx="31" cy="35"/>
                    </a:xfrm>
                    <a:prstGeom prst="line">
                      <a:avLst/>
                    </a:prstGeom>
                    <a:grpFill/>
                    <a:ln w="9525">
                      <a:solidFill>
                        <a:schemeClr val="tx1"/>
                      </a:solidFill>
                      <a:round/>
                      <a:headEnd/>
                      <a:tailEnd/>
                    </a:ln>
                    <a:extLst/>
                  </p:spPr>
                  <p:txBody>
                    <a:bodyPr/>
                    <a:lstStyle/>
                    <a:p>
                      <a:endParaRPr lang="en-US"/>
                    </a:p>
                  </p:txBody>
                </p:sp>
                <p:sp>
                  <p:nvSpPr>
                    <p:cNvPr id="1150" name="Line 3953"/>
                    <p:cNvSpPr>
                      <a:spLocks noChangeShapeType="1"/>
                    </p:cNvSpPr>
                    <p:nvPr/>
                  </p:nvSpPr>
                  <p:spPr bwMode="auto">
                    <a:xfrm>
                      <a:off x="2820" y="1855"/>
                      <a:ext cx="1" cy="102"/>
                    </a:xfrm>
                    <a:prstGeom prst="line">
                      <a:avLst/>
                    </a:prstGeom>
                    <a:grpFill/>
                    <a:ln w="9525">
                      <a:solidFill>
                        <a:schemeClr val="tx1"/>
                      </a:solidFill>
                      <a:round/>
                      <a:headEnd/>
                      <a:tailEnd/>
                    </a:ln>
                    <a:extLst/>
                  </p:spPr>
                  <p:txBody>
                    <a:bodyPr/>
                    <a:lstStyle/>
                    <a:p>
                      <a:endParaRPr lang="en-US"/>
                    </a:p>
                  </p:txBody>
                </p:sp>
              </p:grpSp>
            </p:grpSp>
            <p:grpSp>
              <p:nvGrpSpPr>
                <p:cNvPr id="1026" name="Group 4056"/>
                <p:cNvGrpSpPr>
                  <a:grpSpLocks/>
                </p:cNvGrpSpPr>
                <p:nvPr/>
              </p:nvGrpSpPr>
              <p:grpSpPr bwMode="auto">
                <a:xfrm>
                  <a:off x="2822" y="1820"/>
                  <a:ext cx="219" cy="1045"/>
                  <a:chOff x="2822" y="1820"/>
                  <a:chExt cx="219" cy="1045"/>
                </a:xfrm>
                <a:grpFill/>
              </p:grpSpPr>
              <p:grpSp>
                <p:nvGrpSpPr>
                  <p:cNvPr id="1027" name="Group 3960"/>
                  <p:cNvGrpSpPr>
                    <a:grpSpLocks/>
                  </p:cNvGrpSpPr>
                  <p:nvPr/>
                </p:nvGrpSpPr>
                <p:grpSpPr bwMode="auto">
                  <a:xfrm>
                    <a:off x="2822" y="2729"/>
                    <a:ext cx="123" cy="136"/>
                    <a:chOff x="2822" y="2729"/>
                    <a:chExt cx="123" cy="136"/>
                  </a:xfrm>
                  <a:grpFill/>
                </p:grpSpPr>
                <p:sp>
                  <p:nvSpPr>
                    <p:cNvPr id="1123" name="Freeform 3956"/>
                    <p:cNvSpPr>
                      <a:spLocks/>
                    </p:cNvSpPr>
                    <p:nvPr/>
                  </p:nvSpPr>
                  <p:spPr bwMode="auto">
                    <a:xfrm>
                      <a:off x="2822" y="2729"/>
                      <a:ext cx="123" cy="136"/>
                    </a:xfrm>
                    <a:custGeom>
                      <a:avLst/>
                      <a:gdLst>
                        <a:gd name="T0" fmla="*/ 63 w 247"/>
                        <a:gd name="T1" fmla="*/ 0 h 273"/>
                        <a:gd name="T2" fmla="*/ 0 w 247"/>
                        <a:gd name="T3" fmla="*/ 69 h 273"/>
                        <a:gd name="T4" fmla="*/ 0 w 247"/>
                        <a:gd name="T5" fmla="*/ 273 h 273"/>
                        <a:gd name="T6" fmla="*/ 186 w 247"/>
                        <a:gd name="T7" fmla="*/ 273 h 273"/>
                        <a:gd name="T8" fmla="*/ 247 w 247"/>
                        <a:gd name="T9" fmla="*/ 206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69"/>
                          </a:lnTo>
                          <a:lnTo>
                            <a:pt x="0" y="273"/>
                          </a:lnTo>
                          <a:lnTo>
                            <a:pt x="186" y="273"/>
                          </a:lnTo>
                          <a:lnTo>
                            <a:pt x="247" y="206"/>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1124" name="Line 3957"/>
                    <p:cNvSpPr>
                      <a:spLocks noChangeShapeType="1"/>
                    </p:cNvSpPr>
                    <p:nvPr/>
                  </p:nvSpPr>
                  <p:spPr bwMode="auto">
                    <a:xfrm flipH="1">
                      <a:off x="2822" y="2764"/>
                      <a:ext cx="93" cy="1"/>
                    </a:xfrm>
                    <a:prstGeom prst="line">
                      <a:avLst/>
                    </a:prstGeom>
                    <a:grpFill/>
                    <a:ln w="9525">
                      <a:solidFill>
                        <a:schemeClr val="tx1"/>
                      </a:solidFill>
                      <a:round/>
                      <a:headEnd/>
                      <a:tailEnd/>
                    </a:ln>
                    <a:extLst/>
                  </p:spPr>
                  <p:txBody>
                    <a:bodyPr/>
                    <a:lstStyle/>
                    <a:p>
                      <a:endParaRPr lang="en-US"/>
                    </a:p>
                  </p:txBody>
                </p:sp>
                <p:sp>
                  <p:nvSpPr>
                    <p:cNvPr id="1125" name="Line 3958"/>
                    <p:cNvSpPr>
                      <a:spLocks noChangeShapeType="1"/>
                    </p:cNvSpPr>
                    <p:nvPr/>
                  </p:nvSpPr>
                  <p:spPr bwMode="auto">
                    <a:xfrm flipV="1">
                      <a:off x="2915" y="2729"/>
                      <a:ext cx="30" cy="35"/>
                    </a:xfrm>
                    <a:prstGeom prst="line">
                      <a:avLst/>
                    </a:prstGeom>
                    <a:grpFill/>
                    <a:ln w="9525">
                      <a:solidFill>
                        <a:schemeClr val="tx1"/>
                      </a:solidFill>
                      <a:round/>
                      <a:headEnd/>
                      <a:tailEnd/>
                    </a:ln>
                    <a:extLst/>
                  </p:spPr>
                  <p:txBody>
                    <a:bodyPr/>
                    <a:lstStyle/>
                    <a:p>
                      <a:endParaRPr lang="en-US"/>
                    </a:p>
                  </p:txBody>
                </p:sp>
                <p:sp>
                  <p:nvSpPr>
                    <p:cNvPr id="1126" name="Line 3959"/>
                    <p:cNvSpPr>
                      <a:spLocks noChangeShapeType="1"/>
                    </p:cNvSpPr>
                    <p:nvPr/>
                  </p:nvSpPr>
                  <p:spPr bwMode="auto">
                    <a:xfrm>
                      <a:off x="2915" y="2764"/>
                      <a:ext cx="1" cy="101"/>
                    </a:xfrm>
                    <a:prstGeom prst="line">
                      <a:avLst/>
                    </a:prstGeom>
                    <a:grpFill/>
                    <a:ln w="9525">
                      <a:solidFill>
                        <a:schemeClr val="tx1"/>
                      </a:solidFill>
                      <a:round/>
                      <a:headEnd/>
                      <a:tailEnd/>
                    </a:ln>
                    <a:extLst/>
                  </p:spPr>
                  <p:txBody>
                    <a:bodyPr/>
                    <a:lstStyle/>
                    <a:p>
                      <a:endParaRPr lang="en-US"/>
                    </a:p>
                  </p:txBody>
                </p:sp>
              </p:grpSp>
              <p:grpSp>
                <p:nvGrpSpPr>
                  <p:cNvPr id="1028" name="Group 3965"/>
                  <p:cNvGrpSpPr>
                    <a:grpSpLocks/>
                  </p:cNvGrpSpPr>
                  <p:nvPr/>
                </p:nvGrpSpPr>
                <p:grpSpPr bwMode="auto">
                  <a:xfrm>
                    <a:off x="2822" y="2628"/>
                    <a:ext cx="123" cy="137"/>
                    <a:chOff x="2822" y="2628"/>
                    <a:chExt cx="123" cy="137"/>
                  </a:xfrm>
                  <a:grpFill/>
                </p:grpSpPr>
                <p:sp>
                  <p:nvSpPr>
                    <p:cNvPr id="1119" name="Freeform 3961"/>
                    <p:cNvSpPr>
                      <a:spLocks/>
                    </p:cNvSpPr>
                    <p:nvPr/>
                  </p:nvSpPr>
                  <p:spPr bwMode="auto">
                    <a:xfrm>
                      <a:off x="2822" y="2628"/>
                      <a:ext cx="123" cy="137"/>
                    </a:xfrm>
                    <a:custGeom>
                      <a:avLst/>
                      <a:gdLst>
                        <a:gd name="T0" fmla="*/ 63 w 247"/>
                        <a:gd name="T1" fmla="*/ 0 h 273"/>
                        <a:gd name="T2" fmla="*/ 0 w 247"/>
                        <a:gd name="T3" fmla="*/ 69 h 273"/>
                        <a:gd name="T4" fmla="*/ 0 w 247"/>
                        <a:gd name="T5" fmla="*/ 273 h 273"/>
                        <a:gd name="T6" fmla="*/ 186 w 247"/>
                        <a:gd name="T7" fmla="*/ 273 h 273"/>
                        <a:gd name="T8" fmla="*/ 247 w 247"/>
                        <a:gd name="T9" fmla="*/ 206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69"/>
                          </a:lnTo>
                          <a:lnTo>
                            <a:pt x="0" y="273"/>
                          </a:lnTo>
                          <a:lnTo>
                            <a:pt x="186" y="273"/>
                          </a:lnTo>
                          <a:lnTo>
                            <a:pt x="247" y="206"/>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1120" name="Line 3962"/>
                    <p:cNvSpPr>
                      <a:spLocks noChangeShapeType="1"/>
                    </p:cNvSpPr>
                    <p:nvPr/>
                  </p:nvSpPr>
                  <p:spPr bwMode="auto">
                    <a:xfrm flipH="1">
                      <a:off x="2822" y="2663"/>
                      <a:ext cx="93" cy="1"/>
                    </a:xfrm>
                    <a:prstGeom prst="line">
                      <a:avLst/>
                    </a:prstGeom>
                    <a:grpFill/>
                    <a:ln w="9525">
                      <a:solidFill>
                        <a:schemeClr val="tx1"/>
                      </a:solidFill>
                      <a:round/>
                      <a:headEnd/>
                      <a:tailEnd/>
                    </a:ln>
                    <a:extLst/>
                  </p:spPr>
                  <p:txBody>
                    <a:bodyPr/>
                    <a:lstStyle/>
                    <a:p>
                      <a:endParaRPr lang="en-US"/>
                    </a:p>
                  </p:txBody>
                </p:sp>
                <p:sp>
                  <p:nvSpPr>
                    <p:cNvPr id="1121" name="Line 3963"/>
                    <p:cNvSpPr>
                      <a:spLocks noChangeShapeType="1"/>
                    </p:cNvSpPr>
                    <p:nvPr/>
                  </p:nvSpPr>
                  <p:spPr bwMode="auto">
                    <a:xfrm flipV="1">
                      <a:off x="2915" y="2628"/>
                      <a:ext cx="30" cy="35"/>
                    </a:xfrm>
                    <a:prstGeom prst="line">
                      <a:avLst/>
                    </a:prstGeom>
                    <a:grpFill/>
                    <a:ln w="9525">
                      <a:solidFill>
                        <a:schemeClr val="tx1"/>
                      </a:solidFill>
                      <a:round/>
                      <a:headEnd/>
                      <a:tailEnd/>
                    </a:ln>
                    <a:extLst/>
                  </p:spPr>
                  <p:txBody>
                    <a:bodyPr/>
                    <a:lstStyle/>
                    <a:p>
                      <a:endParaRPr lang="en-US"/>
                    </a:p>
                  </p:txBody>
                </p:sp>
                <p:sp>
                  <p:nvSpPr>
                    <p:cNvPr id="1122" name="Line 3964"/>
                    <p:cNvSpPr>
                      <a:spLocks noChangeShapeType="1"/>
                    </p:cNvSpPr>
                    <p:nvPr/>
                  </p:nvSpPr>
                  <p:spPr bwMode="auto">
                    <a:xfrm>
                      <a:off x="2915" y="2663"/>
                      <a:ext cx="1" cy="102"/>
                    </a:xfrm>
                    <a:prstGeom prst="line">
                      <a:avLst/>
                    </a:prstGeom>
                    <a:grpFill/>
                    <a:ln w="9525">
                      <a:solidFill>
                        <a:schemeClr val="tx1"/>
                      </a:solidFill>
                      <a:round/>
                      <a:headEnd/>
                      <a:tailEnd/>
                    </a:ln>
                    <a:extLst/>
                  </p:spPr>
                  <p:txBody>
                    <a:bodyPr/>
                    <a:lstStyle/>
                    <a:p>
                      <a:endParaRPr lang="en-US"/>
                    </a:p>
                  </p:txBody>
                </p:sp>
              </p:grpSp>
              <p:grpSp>
                <p:nvGrpSpPr>
                  <p:cNvPr id="1029" name="Group 3970"/>
                  <p:cNvGrpSpPr>
                    <a:grpSpLocks/>
                  </p:cNvGrpSpPr>
                  <p:nvPr/>
                </p:nvGrpSpPr>
                <p:grpSpPr bwMode="auto">
                  <a:xfrm>
                    <a:off x="2822" y="2527"/>
                    <a:ext cx="123" cy="137"/>
                    <a:chOff x="2822" y="2527"/>
                    <a:chExt cx="123" cy="137"/>
                  </a:xfrm>
                  <a:grpFill/>
                </p:grpSpPr>
                <p:sp>
                  <p:nvSpPr>
                    <p:cNvPr id="1115" name="Freeform 3966"/>
                    <p:cNvSpPr>
                      <a:spLocks/>
                    </p:cNvSpPr>
                    <p:nvPr/>
                  </p:nvSpPr>
                  <p:spPr bwMode="auto">
                    <a:xfrm>
                      <a:off x="2822" y="2527"/>
                      <a:ext cx="123" cy="137"/>
                    </a:xfrm>
                    <a:custGeom>
                      <a:avLst/>
                      <a:gdLst>
                        <a:gd name="T0" fmla="*/ 63 w 247"/>
                        <a:gd name="T1" fmla="*/ 0 h 273"/>
                        <a:gd name="T2" fmla="*/ 0 w 247"/>
                        <a:gd name="T3" fmla="*/ 69 h 273"/>
                        <a:gd name="T4" fmla="*/ 0 w 247"/>
                        <a:gd name="T5" fmla="*/ 273 h 273"/>
                        <a:gd name="T6" fmla="*/ 186 w 247"/>
                        <a:gd name="T7" fmla="*/ 273 h 273"/>
                        <a:gd name="T8" fmla="*/ 247 w 247"/>
                        <a:gd name="T9" fmla="*/ 206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69"/>
                          </a:lnTo>
                          <a:lnTo>
                            <a:pt x="0" y="273"/>
                          </a:lnTo>
                          <a:lnTo>
                            <a:pt x="186" y="273"/>
                          </a:lnTo>
                          <a:lnTo>
                            <a:pt x="247" y="206"/>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1116" name="Line 3967"/>
                    <p:cNvSpPr>
                      <a:spLocks noChangeShapeType="1"/>
                    </p:cNvSpPr>
                    <p:nvPr/>
                  </p:nvSpPr>
                  <p:spPr bwMode="auto">
                    <a:xfrm flipH="1">
                      <a:off x="2822" y="2562"/>
                      <a:ext cx="93" cy="1"/>
                    </a:xfrm>
                    <a:prstGeom prst="line">
                      <a:avLst/>
                    </a:prstGeom>
                    <a:grpFill/>
                    <a:ln w="9525">
                      <a:solidFill>
                        <a:schemeClr val="tx1"/>
                      </a:solidFill>
                      <a:round/>
                      <a:headEnd/>
                      <a:tailEnd/>
                    </a:ln>
                    <a:extLst/>
                  </p:spPr>
                  <p:txBody>
                    <a:bodyPr/>
                    <a:lstStyle/>
                    <a:p>
                      <a:endParaRPr lang="en-US"/>
                    </a:p>
                  </p:txBody>
                </p:sp>
                <p:sp>
                  <p:nvSpPr>
                    <p:cNvPr id="1117" name="Line 3968"/>
                    <p:cNvSpPr>
                      <a:spLocks noChangeShapeType="1"/>
                    </p:cNvSpPr>
                    <p:nvPr/>
                  </p:nvSpPr>
                  <p:spPr bwMode="auto">
                    <a:xfrm flipV="1">
                      <a:off x="2915" y="2527"/>
                      <a:ext cx="30" cy="35"/>
                    </a:xfrm>
                    <a:prstGeom prst="line">
                      <a:avLst/>
                    </a:prstGeom>
                    <a:grpFill/>
                    <a:ln w="9525">
                      <a:solidFill>
                        <a:schemeClr val="tx1"/>
                      </a:solidFill>
                      <a:round/>
                      <a:headEnd/>
                      <a:tailEnd/>
                    </a:ln>
                    <a:extLst/>
                  </p:spPr>
                  <p:txBody>
                    <a:bodyPr/>
                    <a:lstStyle/>
                    <a:p>
                      <a:endParaRPr lang="en-US"/>
                    </a:p>
                  </p:txBody>
                </p:sp>
                <p:sp>
                  <p:nvSpPr>
                    <p:cNvPr id="1118" name="Line 3969"/>
                    <p:cNvSpPr>
                      <a:spLocks noChangeShapeType="1"/>
                    </p:cNvSpPr>
                    <p:nvPr/>
                  </p:nvSpPr>
                  <p:spPr bwMode="auto">
                    <a:xfrm>
                      <a:off x="2915" y="2562"/>
                      <a:ext cx="1" cy="102"/>
                    </a:xfrm>
                    <a:prstGeom prst="line">
                      <a:avLst/>
                    </a:prstGeom>
                    <a:grpFill/>
                    <a:ln w="9525">
                      <a:solidFill>
                        <a:schemeClr val="tx1"/>
                      </a:solidFill>
                      <a:round/>
                      <a:headEnd/>
                      <a:tailEnd/>
                    </a:ln>
                    <a:extLst/>
                  </p:spPr>
                  <p:txBody>
                    <a:bodyPr/>
                    <a:lstStyle/>
                    <a:p>
                      <a:endParaRPr lang="en-US"/>
                    </a:p>
                  </p:txBody>
                </p:sp>
              </p:grpSp>
              <p:grpSp>
                <p:nvGrpSpPr>
                  <p:cNvPr id="1030" name="Group 3975"/>
                  <p:cNvGrpSpPr>
                    <a:grpSpLocks/>
                  </p:cNvGrpSpPr>
                  <p:nvPr/>
                </p:nvGrpSpPr>
                <p:grpSpPr bwMode="auto">
                  <a:xfrm>
                    <a:off x="2822" y="2426"/>
                    <a:ext cx="123" cy="137"/>
                    <a:chOff x="2822" y="2426"/>
                    <a:chExt cx="123" cy="137"/>
                  </a:xfrm>
                  <a:grpFill/>
                </p:grpSpPr>
                <p:sp>
                  <p:nvSpPr>
                    <p:cNvPr id="1111" name="Freeform 3971"/>
                    <p:cNvSpPr>
                      <a:spLocks/>
                    </p:cNvSpPr>
                    <p:nvPr/>
                  </p:nvSpPr>
                  <p:spPr bwMode="auto">
                    <a:xfrm>
                      <a:off x="2822" y="2426"/>
                      <a:ext cx="123" cy="137"/>
                    </a:xfrm>
                    <a:custGeom>
                      <a:avLst/>
                      <a:gdLst>
                        <a:gd name="T0" fmla="*/ 63 w 247"/>
                        <a:gd name="T1" fmla="*/ 0 h 273"/>
                        <a:gd name="T2" fmla="*/ 0 w 247"/>
                        <a:gd name="T3" fmla="*/ 69 h 273"/>
                        <a:gd name="T4" fmla="*/ 0 w 247"/>
                        <a:gd name="T5" fmla="*/ 273 h 273"/>
                        <a:gd name="T6" fmla="*/ 186 w 247"/>
                        <a:gd name="T7" fmla="*/ 273 h 273"/>
                        <a:gd name="T8" fmla="*/ 247 w 247"/>
                        <a:gd name="T9" fmla="*/ 206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69"/>
                          </a:lnTo>
                          <a:lnTo>
                            <a:pt x="0" y="273"/>
                          </a:lnTo>
                          <a:lnTo>
                            <a:pt x="186" y="273"/>
                          </a:lnTo>
                          <a:lnTo>
                            <a:pt x="247" y="206"/>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1112" name="Line 3972"/>
                    <p:cNvSpPr>
                      <a:spLocks noChangeShapeType="1"/>
                    </p:cNvSpPr>
                    <p:nvPr/>
                  </p:nvSpPr>
                  <p:spPr bwMode="auto">
                    <a:xfrm flipH="1">
                      <a:off x="2822" y="2461"/>
                      <a:ext cx="93" cy="1"/>
                    </a:xfrm>
                    <a:prstGeom prst="line">
                      <a:avLst/>
                    </a:prstGeom>
                    <a:grpFill/>
                    <a:ln w="9525">
                      <a:solidFill>
                        <a:schemeClr val="tx1"/>
                      </a:solidFill>
                      <a:round/>
                      <a:headEnd/>
                      <a:tailEnd/>
                    </a:ln>
                    <a:extLst/>
                  </p:spPr>
                  <p:txBody>
                    <a:bodyPr/>
                    <a:lstStyle/>
                    <a:p>
                      <a:endParaRPr lang="en-US"/>
                    </a:p>
                  </p:txBody>
                </p:sp>
                <p:sp>
                  <p:nvSpPr>
                    <p:cNvPr id="1113" name="Line 3973"/>
                    <p:cNvSpPr>
                      <a:spLocks noChangeShapeType="1"/>
                    </p:cNvSpPr>
                    <p:nvPr/>
                  </p:nvSpPr>
                  <p:spPr bwMode="auto">
                    <a:xfrm flipV="1">
                      <a:off x="2915" y="2426"/>
                      <a:ext cx="30" cy="35"/>
                    </a:xfrm>
                    <a:prstGeom prst="line">
                      <a:avLst/>
                    </a:prstGeom>
                    <a:grpFill/>
                    <a:ln w="9525">
                      <a:solidFill>
                        <a:schemeClr val="tx1"/>
                      </a:solidFill>
                      <a:round/>
                      <a:headEnd/>
                      <a:tailEnd/>
                    </a:ln>
                    <a:extLst/>
                  </p:spPr>
                  <p:txBody>
                    <a:bodyPr/>
                    <a:lstStyle/>
                    <a:p>
                      <a:endParaRPr lang="en-US"/>
                    </a:p>
                  </p:txBody>
                </p:sp>
                <p:sp>
                  <p:nvSpPr>
                    <p:cNvPr id="1114" name="Line 3974"/>
                    <p:cNvSpPr>
                      <a:spLocks noChangeShapeType="1"/>
                    </p:cNvSpPr>
                    <p:nvPr/>
                  </p:nvSpPr>
                  <p:spPr bwMode="auto">
                    <a:xfrm>
                      <a:off x="2915" y="2461"/>
                      <a:ext cx="1" cy="102"/>
                    </a:xfrm>
                    <a:prstGeom prst="line">
                      <a:avLst/>
                    </a:prstGeom>
                    <a:grpFill/>
                    <a:ln w="9525">
                      <a:solidFill>
                        <a:schemeClr val="tx1"/>
                      </a:solidFill>
                      <a:round/>
                      <a:headEnd/>
                      <a:tailEnd/>
                    </a:ln>
                    <a:extLst/>
                  </p:spPr>
                  <p:txBody>
                    <a:bodyPr/>
                    <a:lstStyle/>
                    <a:p>
                      <a:endParaRPr lang="en-US"/>
                    </a:p>
                  </p:txBody>
                </p:sp>
              </p:grpSp>
              <p:grpSp>
                <p:nvGrpSpPr>
                  <p:cNvPr id="1031" name="Group 3980"/>
                  <p:cNvGrpSpPr>
                    <a:grpSpLocks/>
                  </p:cNvGrpSpPr>
                  <p:nvPr/>
                </p:nvGrpSpPr>
                <p:grpSpPr bwMode="auto">
                  <a:xfrm>
                    <a:off x="2822" y="2325"/>
                    <a:ext cx="123" cy="137"/>
                    <a:chOff x="2822" y="2325"/>
                    <a:chExt cx="123" cy="137"/>
                  </a:xfrm>
                  <a:grpFill/>
                </p:grpSpPr>
                <p:sp>
                  <p:nvSpPr>
                    <p:cNvPr id="1107" name="Freeform 3976"/>
                    <p:cNvSpPr>
                      <a:spLocks/>
                    </p:cNvSpPr>
                    <p:nvPr/>
                  </p:nvSpPr>
                  <p:spPr bwMode="auto">
                    <a:xfrm>
                      <a:off x="2822" y="2325"/>
                      <a:ext cx="123" cy="137"/>
                    </a:xfrm>
                    <a:custGeom>
                      <a:avLst/>
                      <a:gdLst>
                        <a:gd name="T0" fmla="*/ 63 w 247"/>
                        <a:gd name="T1" fmla="*/ 0 h 273"/>
                        <a:gd name="T2" fmla="*/ 0 w 247"/>
                        <a:gd name="T3" fmla="*/ 70 h 273"/>
                        <a:gd name="T4" fmla="*/ 0 w 247"/>
                        <a:gd name="T5" fmla="*/ 273 h 273"/>
                        <a:gd name="T6" fmla="*/ 186 w 247"/>
                        <a:gd name="T7" fmla="*/ 273 h 273"/>
                        <a:gd name="T8" fmla="*/ 247 w 247"/>
                        <a:gd name="T9" fmla="*/ 206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70"/>
                          </a:lnTo>
                          <a:lnTo>
                            <a:pt x="0" y="273"/>
                          </a:lnTo>
                          <a:lnTo>
                            <a:pt x="186" y="273"/>
                          </a:lnTo>
                          <a:lnTo>
                            <a:pt x="247" y="206"/>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1108" name="Line 3977"/>
                    <p:cNvSpPr>
                      <a:spLocks noChangeShapeType="1"/>
                    </p:cNvSpPr>
                    <p:nvPr/>
                  </p:nvSpPr>
                  <p:spPr bwMode="auto">
                    <a:xfrm flipH="1">
                      <a:off x="2822" y="2360"/>
                      <a:ext cx="93" cy="1"/>
                    </a:xfrm>
                    <a:prstGeom prst="line">
                      <a:avLst/>
                    </a:prstGeom>
                    <a:grpFill/>
                    <a:ln w="9525">
                      <a:solidFill>
                        <a:schemeClr val="tx1"/>
                      </a:solidFill>
                      <a:round/>
                      <a:headEnd/>
                      <a:tailEnd/>
                    </a:ln>
                    <a:extLst/>
                  </p:spPr>
                  <p:txBody>
                    <a:bodyPr/>
                    <a:lstStyle/>
                    <a:p>
                      <a:endParaRPr lang="en-US"/>
                    </a:p>
                  </p:txBody>
                </p:sp>
                <p:sp>
                  <p:nvSpPr>
                    <p:cNvPr id="1109" name="Line 3978"/>
                    <p:cNvSpPr>
                      <a:spLocks noChangeShapeType="1"/>
                    </p:cNvSpPr>
                    <p:nvPr/>
                  </p:nvSpPr>
                  <p:spPr bwMode="auto">
                    <a:xfrm flipV="1">
                      <a:off x="2915" y="2325"/>
                      <a:ext cx="30" cy="35"/>
                    </a:xfrm>
                    <a:prstGeom prst="line">
                      <a:avLst/>
                    </a:prstGeom>
                    <a:grpFill/>
                    <a:ln w="9525">
                      <a:solidFill>
                        <a:schemeClr val="tx1"/>
                      </a:solidFill>
                      <a:round/>
                      <a:headEnd/>
                      <a:tailEnd/>
                    </a:ln>
                    <a:extLst/>
                  </p:spPr>
                  <p:txBody>
                    <a:bodyPr/>
                    <a:lstStyle/>
                    <a:p>
                      <a:endParaRPr lang="en-US"/>
                    </a:p>
                  </p:txBody>
                </p:sp>
                <p:sp>
                  <p:nvSpPr>
                    <p:cNvPr id="1110" name="Line 3979"/>
                    <p:cNvSpPr>
                      <a:spLocks noChangeShapeType="1"/>
                    </p:cNvSpPr>
                    <p:nvPr/>
                  </p:nvSpPr>
                  <p:spPr bwMode="auto">
                    <a:xfrm>
                      <a:off x="2915" y="2360"/>
                      <a:ext cx="1" cy="102"/>
                    </a:xfrm>
                    <a:prstGeom prst="line">
                      <a:avLst/>
                    </a:prstGeom>
                    <a:grpFill/>
                    <a:ln w="9525">
                      <a:solidFill>
                        <a:schemeClr val="tx1"/>
                      </a:solidFill>
                      <a:round/>
                      <a:headEnd/>
                      <a:tailEnd/>
                    </a:ln>
                    <a:extLst/>
                  </p:spPr>
                  <p:txBody>
                    <a:bodyPr/>
                    <a:lstStyle/>
                    <a:p>
                      <a:endParaRPr lang="en-US"/>
                    </a:p>
                  </p:txBody>
                </p:sp>
              </p:grpSp>
              <p:grpSp>
                <p:nvGrpSpPr>
                  <p:cNvPr id="1032" name="Group 3985"/>
                  <p:cNvGrpSpPr>
                    <a:grpSpLocks/>
                  </p:cNvGrpSpPr>
                  <p:nvPr/>
                </p:nvGrpSpPr>
                <p:grpSpPr bwMode="auto">
                  <a:xfrm>
                    <a:off x="2822" y="2224"/>
                    <a:ext cx="123" cy="137"/>
                    <a:chOff x="2822" y="2224"/>
                    <a:chExt cx="123" cy="137"/>
                  </a:xfrm>
                  <a:grpFill/>
                </p:grpSpPr>
                <p:sp>
                  <p:nvSpPr>
                    <p:cNvPr id="1103" name="Freeform 3981"/>
                    <p:cNvSpPr>
                      <a:spLocks/>
                    </p:cNvSpPr>
                    <p:nvPr/>
                  </p:nvSpPr>
                  <p:spPr bwMode="auto">
                    <a:xfrm>
                      <a:off x="2822" y="2224"/>
                      <a:ext cx="123" cy="137"/>
                    </a:xfrm>
                    <a:custGeom>
                      <a:avLst/>
                      <a:gdLst>
                        <a:gd name="T0" fmla="*/ 63 w 247"/>
                        <a:gd name="T1" fmla="*/ 0 h 273"/>
                        <a:gd name="T2" fmla="*/ 0 w 247"/>
                        <a:gd name="T3" fmla="*/ 70 h 273"/>
                        <a:gd name="T4" fmla="*/ 0 w 247"/>
                        <a:gd name="T5" fmla="*/ 273 h 273"/>
                        <a:gd name="T6" fmla="*/ 186 w 247"/>
                        <a:gd name="T7" fmla="*/ 273 h 273"/>
                        <a:gd name="T8" fmla="*/ 247 w 247"/>
                        <a:gd name="T9" fmla="*/ 206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70"/>
                          </a:lnTo>
                          <a:lnTo>
                            <a:pt x="0" y="273"/>
                          </a:lnTo>
                          <a:lnTo>
                            <a:pt x="186" y="273"/>
                          </a:lnTo>
                          <a:lnTo>
                            <a:pt x="247" y="206"/>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1104" name="Line 3982"/>
                    <p:cNvSpPr>
                      <a:spLocks noChangeShapeType="1"/>
                    </p:cNvSpPr>
                    <p:nvPr/>
                  </p:nvSpPr>
                  <p:spPr bwMode="auto">
                    <a:xfrm flipH="1">
                      <a:off x="2822" y="2259"/>
                      <a:ext cx="93" cy="1"/>
                    </a:xfrm>
                    <a:prstGeom prst="line">
                      <a:avLst/>
                    </a:prstGeom>
                    <a:grpFill/>
                    <a:ln w="9525">
                      <a:solidFill>
                        <a:schemeClr val="tx1"/>
                      </a:solidFill>
                      <a:round/>
                      <a:headEnd/>
                      <a:tailEnd/>
                    </a:ln>
                    <a:extLst/>
                  </p:spPr>
                  <p:txBody>
                    <a:bodyPr/>
                    <a:lstStyle/>
                    <a:p>
                      <a:endParaRPr lang="en-US"/>
                    </a:p>
                  </p:txBody>
                </p:sp>
                <p:sp>
                  <p:nvSpPr>
                    <p:cNvPr id="1105" name="Line 3983"/>
                    <p:cNvSpPr>
                      <a:spLocks noChangeShapeType="1"/>
                    </p:cNvSpPr>
                    <p:nvPr/>
                  </p:nvSpPr>
                  <p:spPr bwMode="auto">
                    <a:xfrm flipV="1">
                      <a:off x="2915" y="2224"/>
                      <a:ext cx="30" cy="35"/>
                    </a:xfrm>
                    <a:prstGeom prst="line">
                      <a:avLst/>
                    </a:prstGeom>
                    <a:grpFill/>
                    <a:ln w="9525">
                      <a:solidFill>
                        <a:schemeClr val="tx1"/>
                      </a:solidFill>
                      <a:round/>
                      <a:headEnd/>
                      <a:tailEnd/>
                    </a:ln>
                    <a:extLst/>
                  </p:spPr>
                  <p:txBody>
                    <a:bodyPr/>
                    <a:lstStyle/>
                    <a:p>
                      <a:endParaRPr lang="en-US"/>
                    </a:p>
                  </p:txBody>
                </p:sp>
                <p:sp>
                  <p:nvSpPr>
                    <p:cNvPr id="1106" name="Line 3984"/>
                    <p:cNvSpPr>
                      <a:spLocks noChangeShapeType="1"/>
                    </p:cNvSpPr>
                    <p:nvPr/>
                  </p:nvSpPr>
                  <p:spPr bwMode="auto">
                    <a:xfrm>
                      <a:off x="2915" y="2259"/>
                      <a:ext cx="1" cy="102"/>
                    </a:xfrm>
                    <a:prstGeom prst="line">
                      <a:avLst/>
                    </a:prstGeom>
                    <a:grpFill/>
                    <a:ln w="9525">
                      <a:solidFill>
                        <a:schemeClr val="tx1"/>
                      </a:solidFill>
                      <a:round/>
                      <a:headEnd/>
                      <a:tailEnd/>
                    </a:ln>
                    <a:extLst/>
                  </p:spPr>
                  <p:txBody>
                    <a:bodyPr/>
                    <a:lstStyle/>
                    <a:p>
                      <a:endParaRPr lang="en-US"/>
                    </a:p>
                  </p:txBody>
                </p:sp>
              </p:grpSp>
              <p:grpSp>
                <p:nvGrpSpPr>
                  <p:cNvPr id="1033" name="Group 3990"/>
                  <p:cNvGrpSpPr>
                    <a:grpSpLocks/>
                  </p:cNvGrpSpPr>
                  <p:nvPr/>
                </p:nvGrpSpPr>
                <p:grpSpPr bwMode="auto">
                  <a:xfrm>
                    <a:off x="2822" y="2123"/>
                    <a:ext cx="123" cy="137"/>
                    <a:chOff x="2822" y="2123"/>
                    <a:chExt cx="123" cy="137"/>
                  </a:xfrm>
                  <a:grpFill/>
                </p:grpSpPr>
                <p:sp>
                  <p:nvSpPr>
                    <p:cNvPr id="1099" name="Freeform 3986"/>
                    <p:cNvSpPr>
                      <a:spLocks/>
                    </p:cNvSpPr>
                    <p:nvPr/>
                  </p:nvSpPr>
                  <p:spPr bwMode="auto">
                    <a:xfrm>
                      <a:off x="2822" y="2123"/>
                      <a:ext cx="123" cy="137"/>
                    </a:xfrm>
                    <a:custGeom>
                      <a:avLst/>
                      <a:gdLst>
                        <a:gd name="T0" fmla="*/ 63 w 247"/>
                        <a:gd name="T1" fmla="*/ 0 h 272"/>
                        <a:gd name="T2" fmla="*/ 0 w 247"/>
                        <a:gd name="T3" fmla="*/ 69 h 272"/>
                        <a:gd name="T4" fmla="*/ 0 w 247"/>
                        <a:gd name="T5" fmla="*/ 272 h 272"/>
                        <a:gd name="T6" fmla="*/ 186 w 247"/>
                        <a:gd name="T7" fmla="*/ 272 h 272"/>
                        <a:gd name="T8" fmla="*/ 247 w 247"/>
                        <a:gd name="T9" fmla="*/ 205 h 272"/>
                        <a:gd name="T10" fmla="*/ 247 w 247"/>
                        <a:gd name="T11" fmla="*/ 0 h 272"/>
                        <a:gd name="T12" fmla="*/ 63 w 247"/>
                        <a:gd name="T13" fmla="*/ 0 h 272"/>
                      </a:gdLst>
                      <a:ahLst/>
                      <a:cxnLst>
                        <a:cxn ang="0">
                          <a:pos x="T0" y="T1"/>
                        </a:cxn>
                        <a:cxn ang="0">
                          <a:pos x="T2" y="T3"/>
                        </a:cxn>
                        <a:cxn ang="0">
                          <a:pos x="T4" y="T5"/>
                        </a:cxn>
                        <a:cxn ang="0">
                          <a:pos x="T6" y="T7"/>
                        </a:cxn>
                        <a:cxn ang="0">
                          <a:pos x="T8" y="T9"/>
                        </a:cxn>
                        <a:cxn ang="0">
                          <a:pos x="T10" y="T11"/>
                        </a:cxn>
                        <a:cxn ang="0">
                          <a:pos x="T12" y="T13"/>
                        </a:cxn>
                      </a:cxnLst>
                      <a:rect l="0" t="0" r="r" b="b"/>
                      <a:pathLst>
                        <a:path w="247" h="272">
                          <a:moveTo>
                            <a:pt x="63" y="0"/>
                          </a:moveTo>
                          <a:lnTo>
                            <a:pt x="0" y="69"/>
                          </a:lnTo>
                          <a:lnTo>
                            <a:pt x="0" y="272"/>
                          </a:lnTo>
                          <a:lnTo>
                            <a:pt x="186" y="272"/>
                          </a:lnTo>
                          <a:lnTo>
                            <a:pt x="247" y="205"/>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1100" name="Line 3987"/>
                    <p:cNvSpPr>
                      <a:spLocks noChangeShapeType="1"/>
                    </p:cNvSpPr>
                    <p:nvPr/>
                  </p:nvSpPr>
                  <p:spPr bwMode="auto">
                    <a:xfrm flipH="1">
                      <a:off x="2822" y="2158"/>
                      <a:ext cx="93" cy="1"/>
                    </a:xfrm>
                    <a:prstGeom prst="line">
                      <a:avLst/>
                    </a:prstGeom>
                    <a:grpFill/>
                    <a:ln w="9525">
                      <a:solidFill>
                        <a:schemeClr val="tx1"/>
                      </a:solidFill>
                      <a:round/>
                      <a:headEnd/>
                      <a:tailEnd/>
                    </a:ln>
                    <a:extLst/>
                  </p:spPr>
                  <p:txBody>
                    <a:bodyPr/>
                    <a:lstStyle/>
                    <a:p>
                      <a:endParaRPr lang="en-US"/>
                    </a:p>
                  </p:txBody>
                </p:sp>
                <p:sp>
                  <p:nvSpPr>
                    <p:cNvPr id="1101" name="Line 3988"/>
                    <p:cNvSpPr>
                      <a:spLocks noChangeShapeType="1"/>
                    </p:cNvSpPr>
                    <p:nvPr/>
                  </p:nvSpPr>
                  <p:spPr bwMode="auto">
                    <a:xfrm flipV="1">
                      <a:off x="2915" y="2123"/>
                      <a:ext cx="30" cy="35"/>
                    </a:xfrm>
                    <a:prstGeom prst="line">
                      <a:avLst/>
                    </a:prstGeom>
                    <a:grpFill/>
                    <a:ln w="9525">
                      <a:solidFill>
                        <a:schemeClr val="tx1"/>
                      </a:solidFill>
                      <a:round/>
                      <a:headEnd/>
                      <a:tailEnd/>
                    </a:ln>
                    <a:extLst/>
                  </p:spPr>
                  <p:txBody>
                    <a:bodyPr/>
                    <a:lstStyle/>
                    <a:p>
                      <a:endParaRPr lang="en-US"/>
                    </a:p>
                  </p:txBody>
                </p:sp>
                <p:sp>
                  <p:nvSpPr>
                    <p:cNvPr id="1102" name="Line 3989"/>
                    <p:cNvSpPr>
                      <a:spLocks noChangeShapeType="1"/>
                    </p:cNvSpPr>
                    <p:nvPr/>
                  </p:nvSpPr>
                  <p:spPr bwMode="auto">
                    <a:xfrm>
                      <a:off x="2915" y="2158"/>
                      <a:ext cx="1" cy="102"/>
                    </a:xfrm>
                    <a:prstGeom prst="line">
                      <a:avLst/>
                    </a:prstGeom>
                    <a:grpFill/>
                    <a:ln w="9525">
                      <a:solidFill>
                        <a:schemeClr val="tx1"/>
                      </a:solidFill>
                      <a:round/>
                      <a:headEnd/>
                      <a:tailEnd/>
                    </a:ln>
                    <a:extLst/>
                  </p:spPr>
                  <p:txBody>
                    <a:bodyPr/>
                    <a:lstStyle/>
                    <a:p>
                      <a:endParaRPr lang="en-US"/>
                    </a:p>
                  </p:txBody>
                </p:sp>
              </p:grpSp>
              <p:grpSp>
                <p:nvGrpSpPr>
                  <p:cNvPr id="1034" name="Group 3995"/>
                  <p:cNvGrpSpPr>
                    <a:grpSpLocks/>
                  </p:cNvGrpSpPr>
                  <p:nvPr/>
                </p:nvGrpSpPr>
                <p:grpSpPr bwMode="auto">
                  <a:xfrm>
                    <a:off x="2822" y="2022"/>
                    <a:ext cx="123" cy="137"/>
                    <a:chOff x="2822" y="2022"/>
                    <a:chExt cx="123" cy="137"/>
                  </a:xfrm>
                  <a:grpFill/>
                </p:grpSpPr>
                <p:sp>
                  <p:nvSpPr>
                    <p:cNvPr id="1095" name="Freeform 3991"/>
                    <p:cNvSpPr>
                      <a:spLocks/>
                    </p:cNvSpPr>
                    <p:nvPr/>
                  </p:nvSpPr>
                  <p:spPr bwMode="auto">
                    <a:xfrm>
                      <a:off x="2822" y="2022"/>
                      <a:ext cx="123" cy="137"/>
                    </a:xfrm>
                    <a:custGeom>
                      <a:avLst/>
                      <a:gdLst>
                        <a:gd name="T0" fmla="*/ 63 w 247"/>
                        <a:gd name="T1" fmla="*/ 0 h 273"/>
                        <a:gd name="T2" fmla="*/ 0 w 247"/>
                        <a:gd name="T3" fmla="*/ 69 h 273"/>
                        <a:gd name="T4" fmla="*/ 0 w 247"/>
                        <a:gd name="T5" fmla="*/ 273 h 273"/>
                        <a:gd name="T6" fmla="*/ 186 w 247"/>
                        <a:gd name="T7" fmla="*/ 273 h 273"/>
                        <a:gd name="T8" fmla="*/ 247 w 247"/>
                        <a:gd name="T9" fmla="*/ 205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69"/>
                          </a:lnTo>
                          <a:lnTo>
                            <a:pt x="0" y="273"/>
                          </a:lnTo>
                          <a:lnTo>
                            <a:pt x="186" y="273"/>
                          </a:lnTo>
                          <a:lnTo>
                            <a:pt x="247" y="205"/>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1096" name="Line 3992"/>
                    <p:cNvSpPr>
                      <a:spLocks noChangeShapeType="1"/>
                    </p:cNvSpPr>
                    <p:nvPr/>
                  </p:nvSpPr>
                  <p:spPr bwMode="auto">
                    <a:xfrm flipH="1">
                      <a:off x="2822" y="2057"/>
                      <a:ext cx="93" cy="1"/>
                    </a:xfrm>
                    <a:prstGeom prst="line">
                      <a:avLst/>
                    </a:prstGeom>
                    <a:grpFill/>
                    <a:ln w="9525">
                      <a:solidFill>
                        <a:schemeClr val="tx1"/>
                      </a:solidFill>
                      <a:round/>
                      <a:headEnd/>
                      <a:tailEnd/>
                    </a:ln>
                    <a:extLst/>
                  </p:spPr>
                  <p:txBody>
                    <a:bodyPr/>
                    <a:lstStyle/>
                    <a:p>
                      <a:endParaRPr lang="en-US"/>
                    </a:p>
                  </p:txBody>
                </p:sp>
                <p:sp>
                  <p:nvSpPr>
                    <p:cNvPr id="1097" name="Line 3993"/>
                    <p:cNvSpPr>
                      <a:spLocks noChangeShapeType="1"/>
                    </p:cNvSpPr>
                    <p:nvPr/>
                  </p:nvSpPr>
                  <p:spPr bwMode="auto">
                    <a:xfrm flipV="1">
                      <a:off x="2915" y="2022"/>
                      <a:ext cx="30" cy="35"/>
                    </a:xfrm>
                    <a:prstGeom prst="line">
                      <a:avLst/>
                    </a:prstGeom>
                    <a:grpFill/>
                    <a:ln w="9525">
                      <a:solidFill>
                        <a:schemeClr val="tx1"/>
                      </a:solidFill>
                      <a:round/>
                      <a:headEnd/>
                      <a:tailEnd/>
                    </a:ln>
                    <a:extLst/>
                  </p:spPr>
                  <p:txBody>
                    <a:bodyPr/>
                    <a:lstStyle/>
                    <a:p>
                      <a:endParaRPr lang="en-US"/>
                    </a:p>
                  </p:txBody>
                </p:sp>
                <p:sp>
                  <p:nvSpPr>
                    <p:cNvPr id="1098" name="Line 3994"/>
                    <p:cNvSpPr>
                      <a:spLocks noChangeShapeType="1"/>
                    </p:cNvSpPr>
                    <p:nvPr/>
                  </p:nvSpPr>
                  <p:spPr bwMode="auto">
                    <a:xfrm>
                      <a:off x="2915" y="2057"/>
                      <a:ext cx="1" cy="102"/>
                    </a:xfrm>
                    <a:prstGeom prst="line">
                      <a:avLst/>
                    </a:prstGeom>
                    <a:grpFill/>
                    <a:ln w="9525">
                      <a:solidFill>
                        <a:schemeClr val="tx1"/>
                      </a:solidFill>
                      <a:round/>
                      <a:headEnd/>
                      <a:tailEnd/>
                    </a:ln>
                    <a:extLst/>
                  </p:spPr>
                  <p:txBody>
                    <a:bodyPr/>
                    <a:lstStyle/>
                    <a:p>
                      <a:endParaRPr lang="en-US"/>
                    </a:p>
                  </p:txBody>
                </p:sp>
              </p:grpSp>
              <p:grpSp>
                <p:nvGrpSpPr>
                  <p:cNvPr id="1035" name="Group 4000"/>
                  <p:cNvGrpSpPr>
                    <a:grpSpLocks/>
                  </p:cNvGrpSpPr>
                  <p:nvPr/>
                </p:nvGrpSpPr>
                <p:grpSpPr bwMode="auto">
                  <a:xfrm>
                    <a:off x="2917" y="2729"/>
                    <a:ext cx="124" cy="136"/>
                    <a:chOff x="2917" y="2729"/>
                    <a:chExt cx="124" cy="136"/>
                  </a:xfrm>
                  <a:grpFill/>
                </p:grpSpPr>
                <p:sp>
                  <p:nvSpPr>
                    <p:cNvPr id="1091" name="Freeform 3996"/>
                    <p:cNvSpPr>
                      <a:spLocks/>
                    </p:cNvSpPr>
                    <p:nvPr/>
                  </p:nvSpPr>
                  <p:spPr bwMode="auto">
                    <a:xfrm>
                      <a:off x="2917" y="2729"/>
                      <a:ext cx="124" cy="136"/>
                    </a:xfrm>
                    <a:custGeom>
                      <a:avLst/>
                      <a:gdLst>
                        <a:gd name="T0" fmla="*/ 62 w 246"/>
                        <a:gd name="T1" fmla="*/ 0 h 273"/>
                        <a:gd name="T2" fmla="*/ 0 w 246"/>
                        <a:gd name="T3" fmla="*/ 69 h 273"/>
                        <a:gd name="T4" fmla="*/ 0 w 246"/>
                        <a:gd name="T5" fmla="*/ 273 h 273"/>
                        <a:gd name="T6" fmla="*/ 186 w 246"/>
                        <a:gd name="T7" fmla="*/ 273 h 273"/>
                        <a:gd name="T8" fmla="*/ 246 w 246"/>
                        <a:gd name="T9" fmla="*/ 206 h 273"/>
                        <a:gd name="T10" fmla="*/ 246 w 246"/>
                        <a:gd name="T11" fmla="*/ 0 h 273"/>
                        <a:gd name="T12" fmla="*/ 62 w 246"/>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6" h="273">
                          <a:moveTo>
                            <a:pt x="62" y="0"/>
                          </a:moveTo>
                          <a:lnTo>
                            <a:pt x="0" y="69"/>
                          </a:lnTo>
                          <a:lnTo>
                            <a:pt x="0" y="273"/>
                          </a:lnTo>
                          <a:lnTo>
                            <a:pt x="186" y="273"/>
                          </a:lnTo>
                          <a:lnTo>
                            <a:pt x="246" y="206"/>
                          </a:lnTo>
                          <a:lnTo>
                            <a:pt x="246" y="0"/>
                          </a:lnTo>
                          <a:lnTo>
                            <a:pt x="62" y="0"/>
                          </a:lnTo>
                          <a:close/>
                        </a:path>
                      </a:pathLst>
                    </a:custGeom>
                    <a:grpFill/>
                    <a:ln w="9525">
                      <a:solidFill>
                        <a:schemeClr val="tx1"/>
                      </a:solidFill>
                      <a:prstDash val="solid"/>
                      <a:round/>
                      <a:headEnd/>
                      <a:tailEnd/>
                    </a:ln>
                  </p:spPr>
                  <p:txBody>
                    <a:bodyPr/>
                    <a:lstStyle/>
                    <a:p>
                      <a:endParaRPr lang="en-US"/>
                    </a:p>
                  </p:txBody>
                </p:sp>
                <p:sp>
                  <p:nvSpPr>
                    <p:cNvPr id="1092" name="Line 3997"/>
                    <p:cNvSpPr>
                      <a:spLocks noChangeShapeType="1"/>
                    </p:cNvSpPr>
                    <p:nvPr/>
                  </p:nvSpPr>
                  <p:spPr bwMode="auto">
                    <a:xfrm flipH="1">
                      <a:off x="2917" y="2764"/>
                      <a:ext cx="93" cy="1"/>
                    </a:xfrm>
                    <a:prstGeom prst="line">
                      <a:avLst/>
                    </a:prstGeom>
                    <a:grpFill/>
                    <a:ln w="9525">
                      <a:solidFill>
                        <a:schemeClr val="tx1"/>
                      </a:solidFill>
                      <a:round/>
                      <a:headEnd/>
                      <a:tailEnd/>
                    </a:ln>
                    <a:extLst/>
                  </p:spPr>
                  <p:txBody>
                    <a:bodyPr/>
                    <a:lstStyle/>
                    <a:p>
                      <a:endParaRPr lang="en-US"/>
                    </a:p>
                  </p:txBody>
                </p:sp>
                <p:sp>
                  <p:nvSpPr>
                    <p:cNvPr id="1093" name="Line 3998"/>
                    <p:cNvSpPr>
                      <a:spLocks noChangeShapeType="1"/>
                    </p:cNvSpPr>
                    <p:nvPr/>
                  </p:nvSpPr>
                  <p:spPr bwMode="auto">
                    <a:xfrm flipV="1">
                      <a:off x="3010" y="2729"/>
                      <a:ext cx="31" cy="35"/>
                    </a:xfrm>
                    <a:prstGeom prst="line">
                      <a:avLst/>
                    </a:prstGeom>
                    <a:grpFill/>
                    <a:ln w="9525">
                      <a:solidFill>
                        <a:schemeClr val="tx1"/>
                      </a:solidFill>
                      <a:round/>
                      <a:headEnd/>
                      <a:tailEnd/>
                    </a:ln>
                    <a:extLst/>
                  </p:spPr>
                  <p:txBody>
                    <a:bodyPr/>
                    <a:lstStyle/>
                    <a:p>
                      <a:endParaRPr lang="en-US"/>
                    </a:p>
                  </p:txBody>
                </p:sp>
                <p:sp>
                  <p:nvSpPr>
                    <p:cNvPr id="1094" name="Line 3999"/>
                    <p:cNvSpPr>
                      <a:spLocks noChangeShapeType="1"/>
                    </p:cNvSpPr>
                    <p:nvPr/>
                  </p:nvSpPr>
                  <p:spPr bwMode="auto">
                    <a:xfrm>
                      <a:off x="3010" y="2764"/>
                      <a:ext cx="1" cy="101"/>
                    </a:xfrm>
                    <a:prstGeom prst="line">
                      <a:avLst/>
                    </a:prstGeom>
                    <a:grpFill/>
                    <a:ln w="9525">
                      <a:solidFill>
                        <a:schemeClr val="tx1"/>
                      </a:solidFill>
                      <a:round/>
                      <a:headEnd/>
                      <a:tailEnd/>
                    </a:ln>
                    <a:extLst/>
                  </p:spPr>
                  <p:txBody>
                    <a:bodyPr/>
                    <a:lstStyle/>
                    <a:p>
                      <a:endParaRPr lang="en-US"/>
                    </a:p>
                  </p:txBody>
                </p:sp>
              </p:grpSp>
              <p:grpSp>
                <p:nvGrpSpPr>
                  <p:cNvPr id="1036" name="Group 4005"/>
                  <p:cNvGrpSpPr>
                    <a:grpSpLocks/>
                  </p:cNvGrpSpPr>
                  <p:nvPr/>
                </p:nvGrpSpPr>
                <p:grpSpPr bwMode="auto">
                  <a:xfrm>
                    <a:off x="2917" y="2628"/>
                    <a:ext cx="124" cy="137"/>
                    <a:chOff x="2917" y="2628"/>
                    <a:chExt cx="124" cy="137"/>
                  </a:xfrm>
                  <a:grpFill/>
                </p:grpSpPr>
                <p:sp>
                  <p:nvSpPr>
                    <p:cNvPr id="1087" name="Freeform 4001"/>
                    <p:cNvSpPr>
                      <a:spLocks/>
                    </p:cNvSpPr>
                    <p:nvPr/>
                  </p:nvSpPr>
                  <p:spPr bwMode="auto">
                    <a:xfrm>
                      <a:off x="2917" y="2628"/>
                      <a:ext cx="124" cy="137"/>
                    </a:xfrm>
                    <a:custGeom>
                      <a:avLst/>
                      <a:gdLst>
                        <a:gd name="T0" fmla="*/ 62 w 246"/>
                        <a:gd name="T1" fmla="*/ 0 h 273"/>
                        <a:gd name="T2" fmla="*/ 0 w 246"/>
                        <a:gd name="T3" fmla="*/ 69 h 273"/>
                        <a:gd name="T4" fmla="*/ 0 w 246"/>
                        <a:gd name="T5" fmla="*/ 273 h 273"/>
                        <a:gd name="T6" fmla="*/ 186 w 246"/>
                        <a:gd name="T7" fmla="*/ 273 h 273"/>
                        <a:gd name="T8" fmla="*/ 246 w 246"/>
                        <a:gd name="T9" fmla="*/ 206 h 273"/>
                        <a:gd name="T10" fmla="*/ 246 w 246"/>
                        <a:gd name="T11" fmla="*/ 0 h 273"/>
                        <a:gd name="T12" fmla="*/ 62 w 246"/>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6" h="273">
                          <a:moveTo>
                            <a:pt x="62" y="0"/>
                          </a:moveTo>
                          <a:lnTo>
                            <a:pt x="0" y="69"/>
                          </a:lnTo>
                          <a:lnTo>
                            <a:pt x="0" y="273"/>
                          </a:lnTo>
                          <a:lnTo>
                            <a:pt x="186" y="273"/>
                          </a:lnTo>
                          <a:lnTo>
                            <a:pt x="246" y="206"/>
                          </a:lnTo>
                          <a:lnTo>
                            <a:pt x="246" y="0"/>
                          </a:lnTo>
                          <a:lnTo>
                            <a:pt x="62" y="0"/>
                          </a:lnTo>
                          <a:close/>
                        </a:path>
                      </a:pathLst>
                    </a:custGeom>
                    <a:grpFill/>
                    <a:ln w="9525">
                      <a:solidFill>
                        <a:schemeClr val="tx1"/>
                      </a:solidFill>
                      <a:prstDash val="solid"/>
                      <a:round/>
                      <a:headEnd/>
                      <a:tailEnd/>
                    </a:ln>
                  </p:spPr>
                  <p:txBody>
                    <a:bodyPr/>
                    <a:lstStyle/>
                    <a:p>
                      <a:endParaRPr lang="en-US"/>
                    </a:p>
                  </p:txBody>
                </p:sp>
                <p:sp>
                  <p:nvSpPr>
                    <p:cNvPr id="1088" name="Line 4002"/>
                    <p:cNvSpPr>
                      <a:spLocks noChangeShapeType="1"/>
                    </p:cNvSpPr>
                    <p:nvPr/>
                  </p:nvSpPr>
                  <p:spPr bwMode="auto">
                    <a:xfrm flipH="1">
                      <a:off x="2917" y="2663"/>
                      <a:ext cx="93" cy="1"/>
                    </a:xfrm>
                    <a:prstGeom prst="line">
                      <a:avLst/>
                    </a:prstGeom>
                    <a:grpFill/>
                    <a:ln w="9525">
                      <a:solidFill>
                        <a:schemeClr val="tx1"/>
                      </a:solidFill>
                      <a:round/>
                      <a:headEnd/>
                      <a:tailEnd/>
                    </a:ln>
                    <a:extLst/>
                  </p:spPr>
                  <p:txBody>
                    <a:bodyPr/>
                    <a:lstStyle/>
                    <a:p>
                      <a:endParaRPr lang="en-US"/>
                    </a:p>
                  </p:txBody>
                </p:sp>
                <p:sp>
                  <p:nvSpPr>
                    <p:cNvPr id="1089" name="Line 4003"/>
                    <p:cNvSpPr>
                      <a:spLocks noChangeShapeType="1"/>
                    </p:cNvSpPr>
                    <p:nvPr/>
                  </p:nvSpPr>
                  <p:spPr bwMode="auto">
                    <a:xfrm flipV="1">
                      <a:off x="3010" y="2628"/>
                      <a:ext cx="31" cy="35"/>
                    </a:xfrm>
                    <a:prstGeom prst="line">
                      <a:avLst/>
                    </a:prstGeom>
                    <a:grpFill/>
                    <a:ln w="9525">
                      <a:solidFill>
                        <a:schemeClr val="tx1"/>
                      </a:solidFill>
                      <a:round/>
                      <a:headEnd/>
                      <a:tailEnd/>
                    </a:ln>
                    <a:extLst/>
                  </p:spPr>
                  <p:txBody>
                    <a:bodyPr/>
                    <a:lstStyle/>
                    <a:p>
                      <a:endParaRPr lang="en-US"/>
                    </a:p>
                  </p:txBody>
                </p:sp>
                <p:sp>
                  <p:nvSpPr>
                    <p:cNvPr id="1090" name="Line 4004"/>
                    <p:cNvSpPr>
                      <a:spLocks noChangeShapeType="1"/>
                    </p:cNvSpPr>
                    <p:nvPr/>
                  </p:nvSpPr>
                  <p:spPr bwMode="auto">
                    <a:xfrm>
                      <a:off x="3010" y="2663"/>
                      <a:ext cx="1" cy="102"/>
                    </a:xfrm>
                    <a:prstGeom prst="line">
                      <a:avLst/>
                    </a:prstGeom>
                    <a:grpFill/>
                    <a:ln w="9525">
                      <a:solidFill>
                        <a:schemeClr val="tx1"/>
                      </a:solidFill>
                      <a:round/>
                      <a:headEnd/>
                      <a:tailEnd/>
                    </a:ln>
                    <a:extLst/>
                  </p:spPr>
                  <p:txBody>
                    <a:bodyPr/>
                    <a:lstStyle/>
                    <a:p>
                      <a:endParaRPr lang="en-US"/>
                    </a:p>
                  </p:txBody>
                </p:sp>
              </p:grpSp>
              <p:grpSp>
                <p:nvGrpSpPr>
                  <p:cNvPr id="1037" name="Group 4010"/>
                  <p:cNvGrpSpPr>
                    <a:grpSpLocks/>
                  </p:cNvGrpSpPr>
                  <p:nvPr/>
                </p:nvGrpSpPr>
                <p:grpSpPr bwMode="auto">
                  <a:xfrm>
                    <a:off x="2917" y="2527"/>
                    <a:ext cx="124" cy="137"/>
                    <a:chOff x="2917" y="2527"/>
                    <a:chExt cx="124" cy="137"/>
                  </a:xfrm>
                  <a:grpFill/>
                </p:grpSpPr>
                <p:sp>
                  <p:nvSpPr>
                    <p:cNvPr id="1083" name="Freeform 4006"/>
                    <p:cNvSpPr>
                      <a:spLocks/>
                    </p:cNvSpPr>
                    <p:nvPr/>
                  </p:nvSpPr>
                  <p:spPr bwMode="auto">
                    <a:xfrm>
                      <a:off x="2917" y="2527"/>
                      <a:ext cx="124" cy="137"/>
                    </a:xfrm>
                    <a:custGeom>
                      <a:avLst/>
                      <a:gdLst>
                        <a:gd name="T0" fmla="*/ 62 w 246"/>
                        <a:gd name="T1" fmla="*/ 0 h 273"/>
                        <a:gd name="T2" fmla="*/ 0 w 246"/>
                        <a:gd name="T3" fmla="*/ 69 h 273"/>
                        <a:gd name="T4" fmla="*/ 0 w 246"/>
                        <a:gd name="T5" fmla="*/ 273 h 273"/>
                        <a:gd name="T6" fmla="*/ 186 w 246"/>
                        <a:gd name="T7" fmla="*/ 273 h 273"/>
                        <a:gd name="T8" fmla="*/ 246 w 246"/>
                        <a:gd name="T9" fmla="*/ 206 h 273"/>
                        <a:gd name="T10" fmla="*/ 246 w 246"/>
                        <a:gd name="T11" fmla="*/ 0 h 273"/>
                        <a:gd name="T12" fmla="*/ 62 w 246"/>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6" h="273">
                          <a:moveTo>
                            <a:pt x="62" y="0"/>
                          </a:moveTo>
                          <a:lnTo>
                            <a:pt x="0" y="69"/>
                          </a:lnTo>
                          <a:lnTo>
                            <a:pt x="0" y="273"/>
                          </a:lnTo>
                          <a:lnTo>
                            <a:pt x="186" y="273"/>
                          </a:lnTo>
                          <a:lnTo>
                            <a:pt x="246" y="206"/>
                          </a:lnTo>
                          <a:lnTo>
                            <a:pt x="246" y="0"/>
                          </a:lnTo>
                          <a:lnTo>
                            <a:pt x="62" y="0"/>
                          </a:lnTo>
                          <a:close/>
                        </a:path>
                      </a:pathLst>
                    </a:custGeom>
                    <a:grpFill/>
                    <a:ln w="9525">
                      <a:solidFill>
                        <a:schemeClr val="tx1"/>
                      </a:solidFill>
                      <a:prstDash val="solid"/>
                      <a:round/>
                      <a:headEnd/>
                      <a:tailEnd/>
                    </a:ln>
                  </p:spPr>
                  <p:txBody>
                    <a:bodyPr/>
                    <a:lstStyle/>
                    <a:p>
                      <a:endParaRPr lang="en-US"/>
                    </a:p>
                  </p:txBody>
                </p:sp>
                <p:sp>
                  <p:nvSpPr>
                    <p:cNvPr id="1084" name="Line 4007"/>
                    <p:cNvSpPr>
                      <a:spLocks noChangeShapeType="1"/>
                    </p:cNvSpPr>
                    <p:nvPr/>
                  </p:nvSpPr>
                  <p:spPr bwMode="auto">
                    <a:xfrm flipH="1">
                      <a:off x="2917" y="2562"/>
                      <a:ext cx="93" cy="1"/>
                    </a:xfrm>
                    <a:prstGeom prst="line">
                      <a:avLst/>
                    </a:prstGeom>
                    <a:grpFill/>
                    <a:ln w="9525">
                      <a:solidFill>
                        <a:schemeClr val="tx1"/>
                      </a:solidFill>
                      <a:round/>
                      <a:headEnd/>
                      <a:tailEnd/>
                    </a:ln>
                    <a:extLst/>
                  </p:spPr>
                  <p:txBody>
                    <a:bodyPr/>
                    <a:lstStyle/>
                    <a:p>
                      <a:endParaRPr lang="en-US"/>
                    </a:p>
                  </p:txBody>
                </p:sp>
                <p:sp>
                  <p:nvSpPr>
                    <p:cNvPr id="1085" name="Line 4008"/>
                    <p:cNvSpPr>
                      <a:spLocks noChangeShapeType="1"/>
                    </p:cNvSpPr>
                    <p:nvPr/>
                  </p:nvSpPr>
                  <p:spPr bwMode="auto">
                    <a:xfrm flipV="1">
                      <a:off x="3010" y="2527"/>
                      <a:ext cx="31" cy="35"/>
                    </a:xfrm>
                    <a:prstGeom prst="line">
                      <a:avLst/>
                    </a:prstGeom>
                    <a:grpFill/>
                    <a:ln w="9525">
                      <a:solidFill>
                        <a:schemeClr val="tx1"/>
                      </a:solidFill>
                      <a:round/>
                      <a:headEnd/>
                      <a:tailEnd/>
                    </a:ln>
                    <a:extLst/>
                  </p:spPr>
                  <p:txBody>
                    <a:bodyPr/>
                    <a:lstStyle/>
                    <a:p>
                      <a:endParaRPr lang="en-US"/>
                    </a:p>
                  </p:txBody>
                </p:sp>
                <p:sp>
                  <p:nvSpPr>
                    <p:cNvPr id="1086" name="Line 4009"/>
                    <p:cNvSpPr>
                      <a:spLocks noChangeShapeType="1"/>
                    </p:cNvSpPr>
                    <p:nvPr/>
                  </p:nvSpPr>
                  <p:spPr bwMode="auto">
                    <a:xfrm>
                      <a:off x="3010" y="2562"/>
                      <a:ext cx="1" cy="102"/>
                    </a:xfrm>
                    <a:prstGeom prst="line">
                      <a:avLst/>
                    </a:prstGeom>
                    <a:grpFill/>
                    <a:ln w="9525">
                      <a:solidFill>
                        <a:schemeClr val="tx1"/>
                      </a:solidFill>
                      <a:round/>
                      <a:headEnd/>
                      <a:tailEnd/>
                    </a:ln>
                    <a:extLst/>
                  </p:spPr>
                  <p:txBody>
                    <a:bodyPr/>
                    <a:lstStyle/>
                    <a:p>
                      <a:endParaRPr lang="en-US"/>
                    </a:p>
                  </p:txBody>
                </p:sp>
              </p:grpSp>
              <p:grpSp>
                <p:nvGrpSpPr>
                  <p:cNvPr id="1038" name="Group 4015"/>
                  <p:cNvGrpSpPr>
                    <a:grpSpLocks/>
                  </p:cNvGrpSpPr>
                  <p:nvPr/>
                </p:nvGrpSpPr>
                <p:grpSpPr bwMode="auto">
                  <a:xfrm>
                    <a:off x="2917" y="2426"/>
                    <a:ext cx="124" cy="137"/>
                    <a:chOff x="2917" y="2426"/>
                    <a:chExt cx="124" cy="137"/>
                  </a:xfrm>
                  <a:grpFill/>
                </p:grpSpPr>
                <p:sp>
                  <p:nvSpPr>
                    <p:cNvPr id="1079" name="Freeform 4011"/>
                    <p:cNvSpPr>
                      <a:spLocks/>
                    </p:cNvSpPr>
                    <p:nvPr/>
                  </p:nvSpPr>
                  <p:spPr bwMode="auto">
                    <a:xfrm>
                      <a:off x="2917" y="2426"/>
                      <a:ext cx="124" cy="137"/>
                    </a:xfrm>
                    <a:custGeom>
                      <a:avLst/>
                      <a:gdLst>
                        <a:gd name="T0" fmla="*/ 62 w 246"/>
                        <a:gd name="T1" fmla="*/ 0 h 273"/>
                        <a:gd name="T2" fmla="*/ 0 w 246"/>
                        <a:gd name="T3" fmla="*/ 69 h 273"/>
                        <a:gd name="T4" fmla="*/ 0 w 246"/>
                        <a:gd name="T5" fmla="*/ 273 h 273"/>
                        <a:gd name="T6" fmla="*/ 186 w 246"/>
                        <a:gd name="T7" fmla="*/ 273 h 273"/>
                        <a:gd name="T8" fmla="*/ 246 w 246"/>
                        <a:gd name="T9" fmla="*/ 206 h 273"/>
                        <a:gd name="T10" fmla="*/ 246 w 246"/>
                        <a:gd name="T11" fmla="*/ 0 h 273"/>
                        <a:gd name="T12" fmla="*/ 62 w 246"/>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6" h="273">
                          <a:moveTo>
                            <a:pt x="62" y="0"/>
                          </a:moveTo>
                          <a:lnTo>
                            <a:pt x="0" y="69"/>
                          </a:lnTo>
                          <a:lnTo>
                            <a:pt x="0" y="273"/>
                          </a:lnTo>
                          <a:lnTo>
                            <a:pt x="186" y="273"/>
                          </a:lnTo>
                          <a:lnTo>
                            <a:pt x="246" y="206"/>
                          </a:lnTo>
                          <a:lnTo>
                            <a:pt x="246" y="0"/>
                          </a:lnTo>
                          <a:lnTo>
                            <a:pt x="62" y="0"/>
                          </a:lnTo>
                          <a:close/>
                        </a:path>
                      </a:pathLst>
                    </a:custGeom>
                    <a:grpFill/>
                    <a:ln w="9525">
                      <a:solidFill>
                        <a:schemeClr val="tx1"/>
                      </a:solidFill>
                      <a:prstDash val="solid"/>
                      <a:round/>
                      <a:headEnd/>
                      <a:tailEnd/>
                    </a:ln>
                  </p:spPr>
                  <p:txBody>
                    <a:bodyPr/>
                    <a:lstStyle/>
                    <a:p>
                      <a:endParaRPr lang="en-US"/>
                    </a:p>
                  </p:txBody>
                </p:sp>
                <p:sp>
                  <p:nvSpPr>
                    <p:cNvPr id="1080" name="Line 4012"/>
                    <p:cNvSpPr>
                      <a:spLocks noChangeShapeType="1"/>
                    </p:cNvSpPr>
                    <p:nvPr/>
                  </p:nvSpPr>
                  <p:spPr bwMode="auto">
                    <a:xfrm flipH="1">
                      <a:off x="2917" y="2461"/>
                      <a:ext cx="93" cy="1"/>
                    </a:xfrm>
                    <a:prstGeom prst="line">
                      <a:avLst/>
                    </a:prstGeom>
                    <a:grpFill/>
                    <a:ln w="9525">
                      <a:solidFill>
                        <a:schemeClr val="tx1"/>
                      </a:solidFill>
                      <a:round/>
                      <a:headEnd/>
                      <a:tailEnd/>
                    </a:ln>
                    <a:extLst/>
                  </p:spPr>
                  <p:txBody>
                    <a:bodyPr/>
                    <a:lstStyle/>
                    <a:p>
                      <a:endParaRPr lang="en-US"/>
                    </a:p>
                  </p:txBody>
                </p:sp>
                <p:sp>
                  <p:nvSpPr>
                    <p:cNvPr id="1081" name="Line 4013"/>
                    <p:cNvSpPr>
                      <a:spLocks noChangeShapeType="1"/>
                    </p:cNvSpPr>
                    <p:nvPr/>
                  </p:nvSpPr>
                  <p:spPr bwMode="auto">
                    <a:xfrm flipV="1">
                      <a:off x="3010" y="2426"/>
                      <a:ext cx="31" cy="35"/>
                    </a:xfrm>
                    <a:prstGeom prst="line">
                      <a:avLst/>
                    </a:prstGeom>
                    <a:grpFill/>
                    <a:ln w="9525">
                      <a:solidFill>
                        <a:schemeClr val="tx1"/>
                      </a:solidFill>
                      <a:round/>
                      <a:headEnd/>
                      <a:tailEnd/>
                    </a:ln>
                    <a:extLst/>
                  </p:spPr>
                  <p:txBody>
                    <a:bodyPr/>
                    <a:lstStyle/>
                    <a:p>
                      <a:endParaRPr lang="en-US"/>
                    </a:p>
                  </p:txBody>
                </p:sp>
                <p:sp>
                  <p:nvSpPr>
                    <p:cNvPr id="1082" name="Line 4014"/>
                    <p:cNvSpPr>
                      <a:spLocks noChangeShapeType="1"/>
                    </p:cNvSpPr>
                    <p:nvPr/>
                  </p:nvSpPr>
                  <p:spPr bwMode="auto">
                    <a:xfrm>
                      <a:off x="3010" y="2461"/>
                      <a:ext cx="1" cy="102"/>
                    </a:xfrm>
                    <a:prstGeom prst="line">
                      <a:avLst/>
                    </a:prstGeom>
                    <a:grpFill/>
                    <a:ln w="9525">
                      <a:solidFill>
                        <a:schemeClr val="tx1"/>
                      </a:solidFill>
                      <a:round/>
                      <a:headEnd/>
                      <a:tailEnd/>
                    </a:ln>
                    <a:extLst/>
                  </p:spPr>
                  <p:txBody>
                    <a:bodyPr/>
                    <a:lstStyle/>
                    <a:p>
                      <a:endParaRPr lang="en-US"/>
                    </a:p>
                  </p:txBody>
                </p:sp>
              </p:grpSp>
              <p:grpSp>
                <p:nvGrpSpPr>
                  <p:cNvPr id="1039" name="Group 4020"/>
                  <p:cNvGrpSpPr>
                    <a:grpSpLocks/>
                  </p:cNvGrpSpPr>
                  <p:nvPr/>
                </p:nvGrpSpPr>
                <p:grpSpPr bwMode="auto">
                  <a:xfrm>
                    <a:off x="2917" y="2325"/>
                    <a:ext cx="124" cy="137"/>
                    <a:chOff x="2917" y="2325"/>
                    <a:chExt cx="124" cy="137"/>
                  </a:xfrm>
                  <a:grpFill/>
                </p:grpSpPr>
                <p:sp>
                  <p:nvSpPr>
                    <p:cNvPr id="1075" name="Freeform 4016"/>
                    <p:cNvSpPr>
                      <a:spLocks/>
                    </p:cNvSpPr>
                    <p:nvPr/>
                  </p:nvSpPr>
                  <p:spPr bwMode="auto">
                    <a:xfrm>
                      <a:off x="2917" y="2325"/>
                      <a:ext cx="124" cy="137"/>
                    </a:xfrm>
                    <a:custGeom>
                      <a:avLst/>
                      <a:gdLst>
                        <a:gd name="T0" fmla="*/ 62 w 246"/>
                        <a:gd name="T1" fmla="*/ 0 h 273"/>
                        <a:gd name="T2" fmla="*/ 0 w 246"/>
                        <a:gd name="T3" fmla="*/ 70 h 273"/>
                        <a:gd name="T4" fmla="*/ 0 w 246"/>
                        <a:gd name="T5" fmla="*/ 273 h 273"/>
                        <a:gd name="T6" fmla="*/ 186 w 246"/>
                        <a:gd name="T7" fmla="*/ 273 h 273"/>
                        <a:gd name="T8" fmla="*/ 246 w 246"/>
                        <a:gd name="T9" fmla="*/ 206 h 273"/>
                        <a:gd name="T10" fmla="*/ 246 w 246"/>
                        <a:gd name="T11" fmla="*/ 0 h 273"/>
                        <a:gd name="T12" fmla="*/ 62 w 246"/>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6" h="273">
                          <a:moveTo>
                            <a:pt x="62" y="0"/>
                          </a:moveTo>
                          <a:lnTo>
                            <a:pt x="0" y="70"/>
                          </a:lnTo>
                          <a:lnTo>
                            <a:pt x="0" y="273"/>
                          </a:lnTo>
                          <a:lnTo>
                            <a:pt x="186" y="273"/>
                          </a:lnTo>
                          <a:lnTo>
                            <a:pt x="246" y="206"/>
                          </a:lnTo>
                          <a:lnTo>
                            <a:pt x="246" y="0"/>
                          </a:lnTo>
                          <a:lnTo>
                            <a:pt x="62" y="0"/>
                          </a:lnTo>
                          <a:close/>
                        </a:path>
                      </a:pathLst>
                    </a:custGeom>
                    <a:grpFill/>
                    <a:ln w="9525">
                      <a:solidFill>
                        <a:schemeClr val="tx1"/>
                      </a:solidFill>
                      <a:prstDash val="solid"/>
                      <a:round/>
                      <a:headEnd/>
                      <a:tailEnd/>
                    </a:ln>
                  </p:spPr>
                  <p:txBody>
                    <a:bodyPr/>
                    <a:lstStyle/>
                    <a:p>
                      <a:endParaRPr lang="en-US"/>
                    </a:p>
                  </p:txBody>
                </p:sp>
                <p:sp>
                  <p:nvSpPr>
                    <p:cNvPr id="1076" name="Line 4017"/>
                    <p:cNvSpPr>
                      <a:spLocks noChangeShapeType="1"/>
                    </p:cNvSpPr>
                    <p:nvPr/>
                  </p:nvSpPr>
                  <p:spPr bwMode="auto">
                    <a:xfrm flipH="1">
                      <a:off x="2917" y="2360"/>
                      <a:ext cx="93" cy="1"/>
                    </a:xfrm>
                    <a:prstGeom prst="line">
                      <a:avLst/>
                    </a:prstGeom>
                    <a:grpFill/>
                    <a:ln w="9525">
                      <a:solidFill>
                        <a:schemeClr val="tx1"/>
                      </a:solidFill>
                      <a:round/>
                      <a:headEnd/>
                      <a:tailEnd/>
                    </a:ln>
                    <a:extLst/>
                  </p:spPr>
                  <p:txBody>
                    <a:bodyPr/>
                    <a:lstStyle/>
                    <a:p>
                      <a:endParaRPr lang="en-US"/>
                    </a:p>
                  </p:txBody>
                </p:sp>
                <p:sp>
                  <p:nvSpPr>
                    <p:cNvPr id="1077" name="Line 4018"/>
                    <p:cNvSpPr>
                      <a:spLocks noChangeShapeType="1"/>
                    </p:cNvSpPr>
                    <p:nvPr/>
                  </p:nvSpPr>
                  <p:spPr bwMode="auto">
                    <a:xfrm flipV="1">
                      <a:off x="3010" y="2325"/>
                      <a:ext cx="31" cy="35"/>
                    </a:xfrm>
                    <a:prstGeom prst="line">
                      <a:avLst/>
                    </a:prstGeom>
                    <a:grpFill/>
                    <a:ln w="9525">
                      <a:solidFill>
                        <a:schemeClr val="tx1"/>
                      </a:solidFill>
                      <a:round/>
                      <a:headEnd/>
                      <a:tailEnd/>
                    </a:ln>
                    <a:extLst/>
                  </p:spPr>
                  <p:txBody>
                    <a:bodyPr/>
                    <a:lstStyle/>
                    <a:p>
                      <a:endParaRPr lang="en-US"/>
                    </a:p>
                  </p:txBody>
                </p:sp>
                <p:sp>
                  <p:nvSpPr>
                    <p:cNvPr id="1078" name="Line 4019"/>
                    <p:cNvSpPr>
                      <a:spLocks noChangeShapeType="1"/>
                    </p:cNvSpPr>
                    <p:nvPr/>
                  </p:nvSpPr>
                  <p:spPr bwMode="auto">
                    <a:xfrm>
                      <a:off x="3010" y="2360"/>
                      <a:ext cx="1" cy="102"/>
                    </a:xfrm>
                    <a:prstGeom prst="line">
                      <a:avLst/>
                    </a:prstGeom>
                    <a:grpFill/>
                    <a:ln w="9525">
                      <a:solidFill>
                        <a:schemeClr val="tx1"/>
                      </a:solidFill>
                      <a:round/>
                      <a:headEnd/>
                      <a:tailEnd/>
                    </a:ln>
                    <a:extLst/>
                  </p:spPr>
                  <p:txBody>
                    <a:bodyPr/>
                    <a:lstStyle/>
                    <a:p>
                      <a:endParaRPr lang="en-US"/>
                    </a:p>
                  </p:txBody>
                </p:sp>
              </p:grpSp>
              <p:grpSp>
                <p:nvGrpSpPr>
                  <p:cNvPr id="1040" name="Group 4025"/>
                  <p:cNvGrpSpPr>
                    <a:grpSpLocks/>
                  </p:cNvGrpSpPr>
                  <p:nvPr/>
                </p:nvGrpSpPr>
                <p:grpSpPr bwMode="auto">
                  <a:xfrm>
                    <a:off x="2917" y="2224"/>
                    <a:ext cx="124" cy="137"/>
                    <a:chOff x="2917" y="2224"/>
                    <a:chExt cx="124" cy="137"/>
                  </a:xfrm>
                  <a:grpFill/>
                </p:grpSpPr>
                <p:sp>
                  <p:nvSpPr>
                    <p:cNvPr id="1071" name="Freeform 4021"/>
                    <p:cNvSpPr>
                      <a:spLocks/>
                    </p:cNvSpPr>
                    <p:nvPr/>
                  </p:nvSpPr>
                  <p:spPr bwMode="auto">
                    <a:xfrm>
                      <a:off x="2917" y="2224"/>
                      <a:ext cx="124" cy="137"/>
                    </a:xfrm>
                    <a:custGeom>
                      <a:avLst/>
                      <a:gdLst>
                        <a:gd name="T0" fmla="*/ 62 w 246"/>
                        <a:gd name="T1" fmla="*/ 0 h 273"/>
                        <a:gd name="T2" fmla="*/ 0 w 246"/>
                        <a:gd name="T3" fmla="*/ 70 h 273"/>
                        <a:gd name="T4" fmla="*/ 0 w 246"/>
                        <a:gd name="T5" fmla="*/ 273 h 273"/>
                        <a:gd name="T6" fmla="*/ 186 w 246"/>
                        <a:gd name="T7" fmla="*/ 273 h 273"/>
                        <a:gd name="T8" fmla="*/ 246 w 246"/>
                        <a:gd name="T9" fmla="*/ 206 h 273"/>
                        <a:gd name="T10" fmla="*/ 246 w 246"/>
                        <a:gd name="T11" fmla="*/ 0 h 273"/>
                        <a:gd name="T12" fmla="*/ 62 w 246"/>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6" h="273">
                          <a:moveTo>
                            <a:pt x="62" y="0"/>
                          </a:moveTo>
                          <a:lnTo>
                            <a:pt x="0" y="70"/>
                          </a:lnTo>
                          <a:lnTo>
                            <a:pt x="0" y="273"/>
                          </a:lnTo>
                          <a:lnTo>
                            <a:pt x="186" y="273"/>
                          </a:lnTo>
                          <a:lnTo>
                            <a:pt x="246" y="206"/>
                          </a:lnTo>
                          <a:lnTo>
                            <a:pt x="246" y="0"/>
                          </a:lnTo>
                          <a:lnTo>
                            <a:pt x="62" y="0"/>
                          </a:lnTo>
                          <a:close/>
                        </a:path>
                      </a:pathLst>
                    </a:custGeom>
                    <a:grpFill/>
                    <a:ln w="9525">
                      <a:solidFill>
                        <a:schemeClr val="tx1"/>
                      </a:solidFill>
                      <a:prstDash val="solid"/>
                      <a:round/>
                      <a:headEnd/>
                      <a:tailEnd/>
                    </a:ln>
                  </p:spPr>
                  <p:txBody>
                    <a:bodyPr/>
                    <a:lstStyle/>
                    <a:p>
                      <a:endParaRPr lang="en-US"/>
                    </a:p>
                  </p:txBody>
                </p:sp>
                <p:sp>
                  <p:nvSpPr>
                    <p:cNvPr id="1072" name="Line 4022"/>
                    <p:cNvSpPr>
                      <a:spLocks noChangeShapeType="1"/>
                    </p:cNvSpPr>
                    <p:nvPr/>
                  </p:nvSpPr>
                  <p:spPr bwMode="auto">
                    <a:xfrm flipH="1">
                      <a:off x="2917" y="2259"/>
                      <a:ext cx="93" cy="1"/>
                    </a:xfrm>
                    <a:prstGeom prst="line">
                      <a:avLst/>
                    </a:prstGeom>
                    <a:grpFill/>
                    <a:ln w="9525">
                      <a:solidFill>
                        <a:schemeClr val="tx1"/>
                      </a:solidFill>
                      <a:round/>
                      <a:headEnd/>
                      <a:tailEnd/>
                    </a:ln>
                    <a:extLst/>
                  </p:spPr>
                  <p:txBody>
                    <a:bodyPr/>
                    <a:lstStyle/>
                    <a:p>
                      <a:endParaRPr lang="en-US"/>
                    </a:p>
                  </p:txBody>
                </p:sp>
                <p:sp>
                  <p:nvSpPr>
                    <p:cNvPr id="1073" name="Line 4023"/>
                    <p:cNvSpPr>
                      <a:spLocks noChangeShapeType="1"/>
                    </p:cNvSpPr>
                    <p:nvPr/>
                  </p:nvSpPr>
                  <p:spPr bwMode="auto">
                    <a:xfrm flipV="1">
                      <a:off x="3010" y="2224"/>
                      <a:ext cx="31" cy="35"/>
                    </a:xfrm>
                    <a:prstGeom prst="line">
                      <a:avLst/>
                    </a:prstGeom>
                    <a:grpFill/>
                    <a:ln w="9525">
                      <a:solidFill>
                        <a:schemeClr val="tx1"/>
                      </a:solidFill>
                      <a:round/>
                      <a:headEnd/>
                      <a:tailEnd/>
                    </a:ln>
                    <a:extLst/>
                  </p:spPr>
                  <p:txBody>
                    <a:bodyPr/>
                    <a:lstStyle/>
                    <a:p>
                      <a:endParaRPr lang="en-US"/>
                    </a:p>
                  </p:txBody>
                </p:sp>
                <p:sp>
                  <p:nvSpPr>
                    <p:cNvPr id="1074" name="Line 4024"/>
                    <p:cNvSpPr>
                      <a:spLocks noChangeShapeType="1"/>
                    </p:cNvSpPr>
                    <p:nvPr/>
                  </p:nvSpPr>
                  <p:spPr bwMode="auto">
                    <a:xfrm>
                      <a:off x="3010" y="2259"/>
                      <a:ext cx="1" cy="102"/>
                    </a:xfrm>
                    <a:prstGeom prst="line">
                      <a:avLst/>
                    </a:prstGeom>
                    <a:grpFill/>
                    <a:ln w="9525">
                      <a:solidFill>
                        <a:schemeClr val="tx1"/>
                      </a:solidFill>
                      <a:round/>
                      <a:headEnd/>
                      <a:tailEnd/>
                    </a:ln>
                    <a:extLst/>
                  </p:spPr>
                  <p:txBody>
                    <a:bodyPr/>
                    <a:lstStyle/>
                    <a:p>
                      <a:endParaRPr lang="en-US"/>
                    </a:p>
                  </p:txBody>
                </p:sp>
              </p:grpSp>
              <p:grpSp>
                <p:nvGrpSpPr>
                  <p:cNvPr id="1041" name="Group 4030"/>
                  <p:cNvGrpSpPr>
                    <a:grpSpLocks/>
                  </p:cNvGrpSpPr>
                  <p:nvPr/>
                </p:nvGrpSpPr>
                <p:grpSpPr bwMode="auto">
                  <a:xfrm>
                    <a:off x="2917" y="2123"/>
                    <a:ext cx="124" cy="137"/>
                    <a:chOff x="2917" y="2123"/>
                    <a:chExt cx="124" cy="137"/>
                  </a:xfrm>
                  <a:grpFill/>
                </p:grpSpPr>
                <p:sp>
                  <p:nvSpPr>
                    <p:cNvPr id="1067" name="Freeform 4026"/>
                    <p:cNvSpPr>
                      <a:spLocks/>
                    </p:cNvSpPr>
                    <p:nvPr/>
                  </p:nvSpPr>
                  <p:spPr bwMode="auto">
                    <a:xfrm>
                      <a:off x="2917" y="2123"/>
                      <a:ext cx="124" cy="137"/>
                    </a:xfrm>
                    <a:custGeom>
                      <a:avLst/>
                      <a:gdLst>
                        <a:gd name="T0" fmla="*/ 62 w 246"/>
                        <a:gd name="T1" fmla="*/ 0 h 272"/>
                        <a:gd name="T2" fmla="*/ 0 w 246"/>
                        <a:gd name="T3" fmla="*/ 69 h 272"/>
                        <a:gd name="T4" fmla="*/ 0 w 246"/>
                        <a:gd name="T5" fmla="*/ 272 h 272"/>
                        <a:gd name="T6" fmla="*/ 186 w 246"/>
                        <a:gd name="T7" fmla="*/ 272 h 272"/>
                        <a:gd name="T8" fmla="*/ 246 w 246"/>
                        <a:gd name="T9" fmla="*/ 205 h 272"/>
                        <a:gd name="T10" fmla="*/ 246 w 246"/>
                        <a:gd name="T11" fmla="*/ 0 h 272"/>
                        <a:gd name="T12" fmla="*/ 62 w 246"/>
                        <a:gd name="T13" fmla="*/ 0 h 272"/>
                      </a:gdLst>
                      <a:ahLst/>
                      <a:cxnLst>
                        <a:cxn ang="0">
                          <a:pos x="T0" y="T1"/>
                        </a:cxn>
                        <a:cxn ang="0">
                          <a:pos x="T2" y="T3"/>
                        </a:cxn>
                        <a:cxn ang="0">
                          <a:pos x="T4" y="T5"/>
                        </a:cxn>
                        <a:cxn ang="0">
                          <a:pos x="T6" y="T7"/>
                        </a:cxn>
                        <a:cxn ang="0">
                          <a:pos x="T8" y="T9"/>
                        </a:cxn>
                        <a:cxn ang="0">
                          <a:pos x="T10" y="T11"/>
                        </a:cxn>
                        <a:cxn ang="0">
                          <a:pos x="T12" y="T13"/>
                        </a:cxn>
                      </a:cxnLst>
                      <a:rect l="0" t="0" r="r" b="b"/>
                      <a:pathLst>
                        <a:path w="246" h="272">
                          <a:moveTo>
                            <a:pt x="62" y="0"/>
                          </a:moveTo>
                          <a:lnTo>
                            <a:pt x="0" y="69"/>
                          </a:lnTo>
                          <a:lnTo>
                            <a:pt x="0" y="272"/>
                          </a:lnTo>
                          <a:lnTo>
                            <a:pt x="186" y="272"/>
                          </a:lnTo>
                          <a:lnTo>
                            <a:pt x="246" y="205"/>
                          </a:lnTo>
                          <a:lnTo>
                            <a:pt x="246" y="0"/>
                          </a:lnTo>
                          <a:lnTo>
                            <a:pt x="62" y="0"/>
                          </a:lnTo>
                          <a:close/>
                        </a:path>
                      </a:pathLst>
                    </a:custGeom>
                    <a:grpFill/>
                    <a:ln w="9525">
                      <a:solidFill>
                        <a:schemeClr val="tx1"/>
                      </a:solidFill>
                      <a:prstDash val="solid"/>
                      <a:round/>
                      <a:headEnd/>
                      <a:tailEnd/>
                    </a:ln>
                  </p:spPr>
                  <p:txBody>
                    <a:bodyPr/>
                    <a:lstStyle/>
                    <a:p>
                      <a:endParaRPr lang="en-US"/>
                    </a:p>
                  </p:txBody>
                </p:sp>
                <p:sp>
                  <p:nvSpPr>
                    <p:cNvPr id="1068" name="Line 4027"/>
                    <p:cNvSpPr>
                      <a:spLocks noChangeShapeType="1"/>
                    </p:cNvSpPr>
                    <p:nvPr/>
                  </p:nvSpPr>
                  <p:spPr bwMode="auto">
                    <a:xfrm flipH="1">
                      <a:off x="2917" y="2158"/>
                      <a:ext cx="93" cy="1"/>
                    </a:xfrm>
                    <a:prstGeom prst="line">
                      <a:avLst/>
                    </a:prstGeom>
                    <a:grpFill/>
                    <a:ln w="9525">
                      <a:solidFill>
                        <a:schemeClr val="tx1"/>
                      </a:solidFill>
                      <a:round/>
                      <a:headEnd/>
                      <a:tailEnd/>
                    </a:ln>
                    <a:extLst/>
                  </p:spPr>
                  <p:txBody>
                    <a:bodyPr/>
                    <a:lstStyle/>
                    <a:p>
                      <a:endParaRPr lang="en-US"/>
                    </a:p>
                  </p:txBody>
                </p:sp>
                <p:sp>
                  <p:nvSpPr>
                    <p:cNvPr id="1069" name="Line 4028"/>
                    <p:cNvSpPr>
                      <a:spLocks noChangeShapeType="1"/>
                    </p:cNvSpPr>
                    <p:nvPr/>
                  </p:nvSpPr>
                  <p:spPr bwMode="auto">
                    <a:xfrm flipV="1">
                      <a:off x="3010" y="2123"/>
                      <a:ext cx="31" cy="35"/>
                    </a:xfrm>
                    <a:prstGeom prst="line">
                      <a:avLst/>
                    </a:prstGeom>
                    <a:grpFill/>
                    <a:ln w="9525">
                      <a:solidFill>
                        <a:schemeClr val="tx1"/>
                      </a:solidFill>
                      <a:round/>
                      <a:headEnd/>
                      <a:tailEnd/>
                    </a:ln>
                    <a:extLst/>
                  </p:spPr>
                  <p:txBody>
                    <a:bodyPr/>
                    <a:lstStyle/>
                    <a:p>
                      <a:endParaRPr lang="en-US"/>
                    </a:p>
                  </p:txBody>
                </p:sp>
                <p:sp>
                  <p:nvSpPr>
                    <p:cNvPr id="1070" name="Line 4029"/>
                    <p:cNvSpPr>
                      <a:spLocks noChangeShapeType="1"/>
                    </p:cNvSpPr>
                    <p:nvPr/>
                  </p:nvSpPr>
                  <p:spPr bwMode="auto">
                    <a:xfrm>
                      <a:off x="3010" y="2158"/>
                      <a:ext cx="1" cy="102"/>
                    </a:xfrm>
                    <a:prstGeom prst="line">
                      <a:avLst/>
                    </a:prstGeom>
                    <a:grpFill/>
                    <a:ln w="9525">
                      <a:solidFill>
                        <a:schemeClr val="tx1"/>
                      </a:solidFill>
                      <a:round/>
                      <a:headEnd/>
                      <a:tailEnd/>
                    </a:ln>
                    <a:extLst/>
                  </p:spPr>
                  <p:txBody>
                    <a:bodyPr/>
                    <a:lstStyle/>
                    <a:p>
                      <a:endParaRPr lang="en-US"/>
                    </a:p>
                  </p:txBody>
                </p:sp>
              </p:grpSp>
              <p:grpSp>
                <p:nvGrpSpPr>
                  <p:cNvPr id="1042" name="Group 4035"/>
                  <p:cNvGrpSpPr>
                    <a:grpSpLocks/>
                  </p:cNvGrpSpPr>
                  <p:nvPr/>
                </p:nvGrpSpPr>
                <p:grpSpPr bwMode="auto">
                  <a:xfrm>
                    <a:off x="2917" y="2022"/>
                    <a:ext cx="124" cy="137"/>
                    <a:chOff x="2917" y="2022"/>
                    <a:chExt cx="124" cy="137"/>
                  </a:xfrm>
                  <a:grpFill/>
                </p:grpSpPr>
                <p:sp>
                  <p:nvSpPr>
                    <p:cNvPr id="1063" name="Freeform 4031"/>
                    <p:cNvSpPr>
                      <a:spLocks/>
                    </p:cNvSpPr>
                    <p:nvPr/>
                  </p:nvSpPr>
                  <p:spPr bwMode="auto">
                    <a:xfrm>
                      <a:off x="2917" y="2022"/>
                      <a:ext cx="124" cy="137"/>
                    </a:xfrm>
                    <a:custGeom>
                      <a:avLst/>
                      <a:gdLst>
                        <a:gd name="T0" fmla="*/ 62 w 246"/>
                        <a:gd name="T1" fmla="*/ 0 h 273"/>
                        <a:gd name="T2" fmla="*/ 0 w 246"/>
                        <a:gd name="T3" fmla="*/ 69 h 273"/>
                        <a:gd name="T4" fmla="*/ 0 w 246"/>
                        <a:gd name="T5" fmla="*/ 273 h 273"/>
                        <a:gd name="T6" fmla="*/ 186 w 246"/>
                        <a:gd name="T7" fmla="*/ 273 h 273"/>
                        <a:gd name="T8" fmla="*/ 246 w 246"/>
                        <a:gd name="T9" fmla="*/ 205 h 273"/>
                        <a:gd name="T10" fmla="*/ 246 w 246"/>
                        <a:gd name="T11" fmla="*/ 0 h 273"/>
                        <a:gd name="T12" fmla="*/ 62 w 246"/>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6" h="273">
                          <a:moveTo>
                            <a:pt x="62" y="0"/>
                          </a:moveTo>
                          <a:lnTo>
                            <a:pt x="0" y="69"/>
                          </a:lnTo>
                          <a:lnTo>
                            <a:pt x="0" y="273"/>
                          </a:lnTo>
                          <a:lnTo>
                            <a:pt x="186" y="273"/>
                          </a:lnTo>
                          <a:lnTo>
                            <a:pt x="246" y="205"/>
                          </a:lnTo>
                          <a:lnTo>
                            <a:pt x="246" y="0"/>
                          </a:lnTo>
                          <a:lnTo>
                            <a:pt x="62" y="0"/>
                          </a:lnTo>
                          <a:close/>
                        </a:path>
                      </a:pathLst>
                    </a:custGeom>
                    <a:grpFill/>
                    <a:ln w="9525">
                      <a:solidFill>
                        <a:schemeClr val="tx1"/>
                      </a:solidFill>
                      <a:prstDash val="solid"/>
                      <a:round/>
                      <a:headEnd/>
                      <a:tailEnd/>
                    </a:ln>
                  </p:spPr>
                  <p:txBody>
                    <a:bodyPr/>
                    <a:lstStyle/>
                    <a:p>
                      <a:endParaRPr lang="en-US"/>
                    </a:p>
                  </p:txBody>
                </p:sp>
                <p:sp>
                  <p:nvSpPr>
                    <p:cNvPr id="1064" name="Line 4032"/>
                    <p:cNvSpPr>
                      <a:spLocks noChangeShapeType="1"/>
                    </p:cNvSpPr>
                    <p:nvPr/>
                  </p:nvSpPr>
                  <p:spPr bwMode="auto">
                    <a:xfrm flipH="1">
                      <a:off x="2917" y="2057"/>
                      <a:ext cx="93" cy="1"/>
                    </a:xfrm>
                    <a:prstGeom prst="line">
                      <a:avLst/>
                    </a:prstGeom>
                    <a:grpFill/>
                    <a:ln w="9525">
                      <a:solidFill>
                        <a:schemeClr val="tx1"/>
                      </a:solidFill>
                      <a:round/>
                      <a:headEnd/>
                      <a:tailEnd/>
                    </a:ln>
                    <a:extLst/>
                  </p:spPr>
                  <p:txBody>
                    <a:bodyPr/>
                    <a:lstStyle/>
                    <a:p>
                      <a:endParaRPr lang="en-US"/>
                    </a:p>
                  </p:txBody>
                </p:sp>
                <p:sp>
                  <p:nvSpPr>
                    <p:cNvPr id="1065" name="Line 4033"/>
                    <p:cNvSpPr>
                      <a:spLocks noChangeShapeType="1"/>
                    </p:cNvSpPr>
                    <p:nvPr/>
                  </p:nvSpPr>
                  <p:spPr bwMode="auto">
                    <a:xfrm flipV="1">
                      <a:off x="3010" y="2022"/>
                      <a:ext cx="31" cy="35"/>
                    </a:xfrm>
                    <a:prstGeom prst="line">
                      <a:avLst/>
                    </a:prstGeom>
                    <a:grpFill/>
                    <a:ln w="9525">
                      <a:solidFill>
                        <a:schemeClr val="tx1"/>
                      </a:solidFill>
                      <a:round/>
                      <a:headEnd/>
                      <a:tailEnd/>
                    </a:ln>
                    <a:extLst/>
                  </p:spPr>
                  <p:txBody>
                    <a:bodyPr/>
                    <a:lstStyle/>
                    <a:p>
                      <a:endParaRPr lang="en-US"/>
                    </a:p>
                  </p:txBody>
                </p:sp>
                <p:sp>
                  <p:nvSpPr>
                    <p:cNvPr id="1066" name="Line 4034"/>
                    <p:cNvSpPr>
                      <a:spLocks noChangeShapeType="1"/>
                    </p:cNvSpPr>
                    <p:nvPr/>
                  </p:nvSpPr>
                  <p:spPr bwMode="auto">
                    <a:xfrm>
                      <a:off x="3010" y="2057"/>
                      <a:ext cx="1" cy="102"/>
                    </a:xfrm>
                    <a:prstGeom prst="line">
                      <a:avLst/>
                    </a:prstGeom>
                    <a:grpFill/>
                    <a:ln w="9525">
                      <a:solidFill>
                        <a:schemeClr val="tx1"/>
                      </a:solidFill>
                      <a:round/>
                      <a:headEnd/>
                      <a:tailEnd/>
                    </a:ln>
                    <a:extLst/>
                  </p:spPr>
                  <p:txBody>
                    <a:bodyPr/>
                    <a:lstStyle/>
                    <a:p>
                      <a:endParaRPr lang="en-US"/>
                    </a:p>
                  </p:txBody>
                </p:sp>
              </p:grpSp>
              <p:grpSp>
                <p:nvGrpSpPr>
                  <p:cNvPr id="1043" name="Group 4040"/>
                  <p:cNvGrpSpPr>
                    <a:grpSpLocks/>
                  </p:cNvGrpSpPr>
                  <p:nvPr/>
                </p:nvGrpSpPr>
                <p:grpSpPr bwMode="auto">
                  <a:xfrm>
                    <a:off x="2822" y="1921"/>
                    <a:ext cx="123" cy="137"/>
                    <a:chOff x="2822" y="1921"/>
                    <a:chExt cx="123" cy="137"/>
                  </a:xfrm>
                  <a:grpFill/>
                </p:grpSpPr>
                <p:sp>
                  <p:nvSpPr>
                    <p:cNvPr id="1059" name="Freeform 4036"/>
                    <p:cNvSpPr>
                      <a:spLocks/>
                    </p:cNvSpPr>
                    <p:nvPr/>
                  </p:nvSpPr>
                  <p:spPr bwMode="auto">
                    <a:xfrm>
                      <a:off x="2822" y="1921"/>
                      <a:ext cx="123" cy="137"/>
                    </a:xfrm>
                    <a:custGeom>
                      <a:avLst/>
                      <a:gdLst>
                        <a:gd name="T0" fmla="*/ 63 w 247"/>
                        <a:gd name="T1" fmla="*/ 0 h 273"/>
                        <a:gd name="T2" fmla="*/ 0 w 247"/>
                        <a:gd name="T3" fmla="*/ 69 h 273"/>
                        <a:gd name="T4" fmla="*/ 0 w 247"/>
                        <a:gd name="T5" fmla="*/ 273 h 273"/>
                        <a:gd name="T6" fmla="*/ 186 w 247"/>
                        <a:gd name="T7" fmla="*/ 273 h 273"/>
                        <a:gd name="T8" fmla="*/ 247 w 247"/>
                        <a:gd name="T9" fmla="*/ 205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69"/>
                          </a:lnTo>
                          <a:lnTo>
                            <a:pt x="0" y="273"/>
                          </a:lnTo>
                          <a:lnTo>
                            <a:pt x="186" y="273"/>
                          </a:lnTo>
                          <a:lnTo>
                            <a:pt x="247" y="205"/>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1060" name="Line 4037"/>
                    <p:cNvSpPr>
                      <a:spLocks noChangeShapeType="1"/>
                    </p:cNvSpPr>
                    <p:nvPr/>
                  </p:nvSpPr>
                  <p:spPr bwMode="auto">
                    <a:xfrm flipH="1">
                      <a:off x="2822" y="1956"/>
                      <a:ext cx="93" cy="1"/>
                    </a:xfrm>
                    <a:prstGeom prst="line">
                      <a:avLst/>
                    </a:prstGeom>
                    <a:grpFill/>
                    <a:ln w="9525">
                      <a:solidFill>
                        <a:schemeClr val="tx1"/>
                      </a:solidFill>
                      <a:round/>
                      <a:headEnd/>
                      <a:tailEnd/>
                    </a:ln>
                    <a:extLst/>
                  </p:spPr>
                  <p:txBody>
                    <a:bodyPr/>
                    <a:lstStyle/>
                    <a:p>
                      <a:endParaRPr lang="en-US"/>
                    </a:p>
                  </p:txBody>
                </p:sp>
                <p:sp>
                  <p:nvSpPr>
                    <p:cNvPr id="1061" name="Line 4038"/>
                    <p:cNvSpPr>
                      <a:spLocks noChangeShapeType="1"/>
                    </p:cNvSpPr>
                    <p:nvPr/>
                  </p:nvSpPr>
                  <p:spPr bwMode="auto">
                    <a:xfrm flipV="1">
                      <a:off x="2915" y="1921"/>
                      <a:ext cx="30" cy="35"/>
                    </a:xfrm>
                    <a:prstGeom prst="line">
                      <a:avLst/>
                    </a:prstGeom>
                    <a:grpFill/>
                    <a:ln w="9525">
                      <a:solidFill>
                        <a:schemeClr val="tx1"/>
                      </a:solidFill>
                      <a:round/>
                      <a:headEnd/>
                      <a:tailEnd/>
                    </a:ln>
                    <a:extLst/>
                  </p:spPr>
                  <p:txBody>
                    <a:bodyPr/>
                    <a:lstStyle/>
                    <a:p>
                      <a:endParaRPr lang="en-US"/>
                    </a:p>
                  </p:txBody>
                </p:sp>
                <p:sp>
                  <p:nvSpPr>
                    <p:cNvPr id="1062" name="Line 4039"/>
                    <p:cNvSpPr>
                      <a:spLocks noChangeShapeType="1"/>
                    </p:cNvSpPr>
                    <p:nvPr/>
                  </p:nvSpPr>
                  <p:spPr bwMode="auto">
                    <a:xfrm>
                      <a:off x="2915" y="1956"/>
                      <a:ext cx="1" cy="102"/>
                    </a:xfrm>
                    <a:prstGeom prst="line">
                      <a:avLst/>
                    </a:prstGeom>
                    <a:grpFill/>
                    <a:ln w="9525">
                      <a:solidFill>
                        <a:schemeClr val="tx1"/>
                      </a:solidFill>
                      <a:round/>
                      <a:headEnd/>
                      <a:tailEnd/>
                    </a:ln>
                    <a:extLst/>
                  </p:spPr>
                  <p:txBody>
                    <a:bodyPr/>
                    <a:lstStyle/>
                    <a:p>
                      <a:endParaRPr lang="en-US"/>
                    </a:p>
                  </p:txBody>
                </p:sp>
              </p:grpSp>
              <p:grpSp>
                <p:nvGrpSpPr>
                  <p:cNvPr id="1044" name="Group 4045"/>
                  <p:cNvGrpSpPr>
                    <a:grpSpLocks/>
                  </p:cNvGrpSpPr>
                  <p:nvPr/>
                </p:nvGrpSpPr>
                <p:grpSpPr bwMode="auto">
                  <a:xfrm>
                    <a:off x="2917" y="1921"/>
                    <a:ext cx="124" cy="137"/>
                    <a:chOff x="2917" y="1921"/>
                    <a:chExt cx="124" cy="137"/>
                  </a:xfrm>
                  <a:grpFill/>
                </p:grpSpPr>
                <p:sp>
                  <p:nvSpPr>
                    <p:cNvPr id="1055" name="Freeform 4041"/>
                    <p:cNvSpPr>
                      <a:spLocks/>
                    </p:cNvSpPr>
                    <p:nvPr/>
                  </p:nvSpPr>
                  <p:spPr bwMode="auto">
                    <a:xfrm>
                      <a:off x="2917" y="1921"/>
                      <a:ext cx="124" cy="137"/>
                    </a:xfrm>
                    <a:custGeom>
                      <a:avLst/>
                      <a:gdLst>
                        <a:gd name="T0" fmla="*/ 62 w 246"/>
                        <a:gd name="T1" fmla="*/ 0 h 273"/>
                        <a:gd name="T2" fmla="*/ 0 w 246"/>
                        <a:gd name="T3" fmla="*/ 69 h 273"/>
                        <a:gd name="T4" fmla="*/ 0 w 246"/>
                        <a:gd name="T5" fmla="*/ 273 h 273"/>
                        <a:gd name="T6" fmla="*/ 186 w 246"/>
                        <a:gd name="T7" fmla="*/ 273 h 273"/>
                        <a:gd name="T8" fmla="*/ 246 w 246"/>
                        <a:gd name="T9" fmla="*/ 205 h 273"/>
                        <a:gd name="T10" fmla="*/ 246 w 246"/>
                        <a:gd name="T11" fmla="*/ 0 h 273"/>
                        <a:gd name="T12" fmla="*/ 62 w 246"/>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6" h="273">
                          <a:moveTo>
                            <a:pt x="62" y="0"/>
                          </a:moveTo>
                          <a:lnTo>
                            <a:pt x="0" y="69"/>
                          </a:lnTo>
                          <a:lnTo>
                            <a:pt x="0" y="273"/>
                          </a:lnTo>
                          <a:lnTo>
                            <a:pt x="186" y="273"/>
                          </a:lnTo>
                          <a:lnTo>
                            <a:pt x="246" y="205"/>
                          </a:lnTo>
                          <a:lnTo>
                            <a:pt x="246" y="0"/>
                          </a:lnTo>
                          <a:lnTo>
                            <a:pt x="62" y="0"/>
                          </a:lnTo>
                          <a:close/>
                        </a:path>
                      </a:pathLst>
                    </a:custGeom>
                    <a:grpFill/>
                    <a:ln w="9525">
                      <a:solidFill>
                        <a:schemeClr val="tx1"/>
                      </a:solidFill>
                      <a:prstDash val="solid"/>
                      <a:round/>
                      <a:headEnd/>
                      <a:tailEnd/>
                    </a:ln>
                  </p:spPr>
                  <p:txBody>
                    <a:bodyPr/>
                    <a:lstStyle/>
                    <a:p>
                      <a:endParaRPr lang="en-US"/>
                    </a:p>
                  </p:txBody>
                </p:sp>
                <p:sp>
                  <p:nvSpPr>
                    <p:cNvPr id="1056" name="Line 4042"/>
                    <p:cNvSpPr>
                      <a:spLocks noChangeShapeType="1"/>
                    </p:cNvSpPr>
                    <p:nvPr/>
                  </p:nvSpPr>
                  <p:spPr bwMode="auto">
                    <a:xfrm flipH="1">
                      <a:off x="2917" y="1956"/>
                      <a:ext cx="93" cy="1"/>
                    </a:xfrm>
                    <a:prstGeom prst="line">
                      <a:avLst/>
                    </a:prstGeom>
                    <a:grpFill/>
                    <a:ln w="9525">
                      <a:solidFill>
                        <a:schemeClr val="tx1"/>
                      </a:solidFill>
                      <a:round/>
                      <a:headEnd/>
                      <a:tailEnd/>
                    </a:ln>
                    <a:extLst/>
                  </p:spPr>
                  <p:txBody>
                    <a:bodyPr/>
                    <a:lstStyle/>
                    <a:p>
                      <a:endParaRPr lang="en-US"/>
                    </a:p>
                  </p:txBody>
                </p:sp>
                <p:sp>
                  <p:nvSpPr>
                    <p:cNvPr id="1057" name="Line 4043"/>
                    <p:cNvSpPr>
                      <a:spLocks noChangeShapeType="1"/>
                    </p:cNvSpPr>
                    <p:nvPr/>
                  </p:nvSpPr>
                  <p:spPr bwMode="auto">
                    <a:xfrm flipV="1">
                      <a:off x="3010" y="1921"/>
                      <a:ext cx="31" cy="35"/>
                    </a:xfrm>
                    <a:prstGeom prst="line">
                      <a:avLst/>
                    </a:prstGeom>
                    <a:grpFill/>
                    <a:ln w="9525">
                      <a:solidFill>
                        <a:schemeClr val="tx1"/>
                      </a:solidFill>
                      <a:round/>
                      <a:headEnd/>
                      <a:tailEnd/>
                    </a:ln>
                    <a:extLst/>
                  </p:spPr>
                  <p:txBody>
                    <a:bodyPr/>
                    <a:lstStyle/>
                    <a:p>
                      <a:endParaRPr lang="en-US"/>
                    </a:p>
                  </p:txBody>
                </p:sp>
                <p:sp>
                  <p:nvSpPr>
                    <p:cNvPr id="1058" name="Line 4044"/>
                    <p:cNvSpPr>
                      <a:spLocks noChangeShapeType="1"/>
                    </p:cNvSpPr>
                    <p:nvPr/>
                  </p:nvSpPr>
                  <p:spPr bwMode="auto">
                    <a:xfrm>
                      <a:off x="3010" y="1956"/>
                      <a:ext cx="1" cy="102"/>
                    </a:xfrm>
                    <a:prstGeom prst="line">
                      <a:avLst/>
                    </a:prstGeom>
                    <a:grpFill/>
                    <a:ln w="9525">
                      <a:solidFill>
                        <a:schemeClr val="tx1"/>
                      </a:solidFill>
                      <a:round/>
                      <a:headEnd/>
                      <a:tailEnd/>
                    </a:ln>
                    <a:extLst/>
                  </p:spPr>
                  <p:txBody>
                    <a:bodyPr/>
                    <a:lstStyle/>
                    <a:p>
                      <a:endParaRPr lang="en-US"/>
                    </a:p>
                  </p:txBody>
                </p:sp>
              </p:grpSp>
              <p:grpSp>
                <p:nvGrpSpPr>
                  <p:cNvPr id="1045" name="Group 4050"/>
                  <p:cNvGrpSpPr>
                    <a:grpSpLocks/>
                  </p:cNvGrpSpPr>
                  <p:nvPr/>
                </p:nvGrpSpPr>
                <p:grpSpPr bwMode="auto">
                  <a:xfrm>
                    <a:off x="2822" y="1820"/>
                    <a:ext cx="123" cy="137"/>
                    <a:chOff x="2822" y="1820"/>
                    <a:chExt cx="123" cy="137"/>
                  </a:xfrm>
                  <a:grpFill/>
                </p:grpSpPr>
                <p:sp>
                  <p:nvSpPr>
                    <p:cNvPr id="1051" name="Freeform 4046"/>
                    <p:cNvSpPr>
                      <a:spLocks/>
                    </p:cNvSpPr>
                    <p:nvPr/>
                  </p:nvSpPr>
                  <p:spPr bwMode="auto">
                    <a:xfrm>
                      <a:off x="2822" y="1820"/>
                      <a:ext cx="123" cy="137"/>
                    </a:xfrm>
                    <a:custGeom>
                      <a:avLst/>
                      <a:gdLst>
                        <a:gd name="T0" fmla="*/ 63 w 247"/>
                        <a:gd name="T1" fmla="*/ 0 h 273"/>
                        <a:gd name="T2" fmla="*/ 0 w 247"/>
                        <a:gd name="T3" fmla="*/ 69 h 273"/>
                        <a:gd name="T4" fmla="*/ 0 w 247"/>
                        <a:gd name="T5" fmla="*/ 273 h 273"/>
                        <a:gd name="T6" fmla="*/ 186 w 247"/>
                        <a:gd name="T7" fmla="*/ 273 h 273"/>
                        <a:gd name="T8" fmla="*/ 247 w 247"/>
                        <a:gd name="T9" fmla="*/ 205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69"/>
                          </a:lnTo>
                          <a:lnTo>
                            <a:pt x="0" y="273"/>
                          </a:lnTo>
                          <a:lnTo>
                            <a:pt x="186" y="273"/>
                          </a:lnTo>
                          <a:lnTo>
                            <a:pt x="247" y="205"/>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1052" name="Line 4047"/>
                    <p:cNvSpPr>
                      <a:spLocks noChangeShapeType="1"/>
                    </p:cNvSpPr>
                    <p:nvPr/>
                  </p:nvSpPr>
                  <p:spPr bwMode="auto">
                    <a:xfrm flipH="1">
                      <a:off x="2822" y="1855"/>
                      <a:ext cx="93" cy="1"/>
                    </a:xfrm>
                    <a:prstGeom prst="line">
                      <a:avLst/>
                    </a:prstGeom>
                    <a:grpFill/>
                    <a:ln w="9525">
                      <a:solidFill>
                        <a:schemeClr val="tx1"/>
                      </a:solidFill>
                      <a:round/>
                      <a:headEnd/>
                      <a:tailEnd/>
                    </a:ln>
                    <a:extLst/>
                  </p:spPr>
                  <p:txBody>
                    <a:bodyPr/>
                    <a:lstStyle/>
                    <a:p>
                      <a:endParaRPr lang="en-US"/>
                    </a:p>
                  </p:txBody>
                </p:sp>
                <p:sp>
                  <p:nvSpPr>
                    <p:cNvPr id="1053" name="Line 4048"/>
                    <p:cNvSpPr>
                      <a:spLocks noChangeShapeType="1"/>
                    </p:cNvSpPr>
                    <p:nvPr/>
                  </p:nvSpPr>
                  <p:spPr bwMode="auto">
                    <a:xfrm flipV="1">
                      <a:off x="2915" y="1820"/>
                      <a:ext cx="30" cy="35"/>
                    </a:xfrm>
                    <a:prstGeom prst="line">
                      <a:avLst/>
                    </a:prstGeom>
                    <a:grpFill/>
                    <a:ln w="9525">
                      <a:solidFill>
                        <a:schemeClr val="tx1"/>
                      </a:solidFill>
                      <a:round/>
                      <a:headEnd/>
                      <a:tailEnd/>
                    </a:ln>
                    <a:extLst/>
                  </p:spPr>
                  <p:txBody>
                    <a:bodyPr/>
                    <a:lstStyle/>
                    <a:p>
                      <a:endParaRPr lang="en-US"/>
                    </a:p>
                  </p:txBody>
                </p:sp>
                <p:sp>
                  <p:nvSpPr>
                    <p:cNvPr id="1054" name="Line 4049"/>
                    <p:cNvSpPr>
                      <a:spLocks noChangeShapeType="1"/>
                    </p:cNvSpPr>
                    <p:nvPr/>
                  </p:nvSpPr>
                  <p:spPr bwMode="auto">
                    <a:xfrm>
                      <a:off x="2915" y="1855"/>
                      <a:ext cx="1" cy="102"/>
                    </a:xfrm>
                    <a:prstGeom prst="line">
                      <a:avLst/>
                    </a:prstGeom>
                    <a:grpFill/>
                    <a:ln w="9525">
                      <a:solidFill>
                        <a:schemeClr val="tx1"/>
                      </a:solidFill>
                      <a:round/>
                      <a:headEnd/>
                      <a:tailEnd/>
                    </a:ln>
                    <a:extLst/>
                  </p:spPr>
                  <p:txBody>
                    <a:bodyPr/>
                    <a:lstStyle/>
                    <a:p>
                      <a:endParaRPr lang="en-US"/>
                    </a:p>
                  </p:txBody>
                </p:sp>
              </p:grpSp>
              <p:grpSp>
                <p:nvGrpSpPr>
                  <p:cNvPr id="1046" name="Group 4055"/>
                  <p:cNvGrpSpPr>
                    <a:grpSpLocks/>
                  </p:cNvGrpSpPr>
                  <p:nvPr/>
                </p:nvGrpSpPr>
                <p:grpSpPr bwMode="auto">
                  <a:xfrm>
                    <a:off x="2917" y="1820"/>
                    <a:ext cx="124" cy="137"/>
                    <a:chOff x="2917" y="1820"/>
                    <a:chExt cx="124" cy="137"/>
                  </a:xfrm>
                  <a:grpFill/>
                </p:grpSpPr>
                <p:sp>
                  <p:nvSpPr>
                    <p:cNvPr id="1047" name="Freeform 4051"/>
                    <p:cNvSpPr>
                      <a:spLocks/>
                    </p:cNvSpPr>
                    <p:nvPr/>
                  </p:nvSpPr>
                  <p:spPr bwMode="auto">
                    <a:xfrm>
                      <a:off x="2917" y="1820"/>
                      <a:ext cx="124" cy="137"/>
                    </a:xfrm>
                    <a:custGeom>
                      <a:avLst/>
                      <a:gdLst>
                        <a:gd name="T0" fmla="*/ 62 w 246"/>
                        <a:gd name="T1" fmla="*/ 0 h 273"/>
                        <a:gd name="T2" fmla="*/ 0 w 246"/>
                        <a:gd name="T3" fmla="*/ 69 h 273"/>
                        <a:gd name="T4" fmla="*/ 0 w 246"/>
                        <a:gd name="T5" fmla="*/ 273 h 273"/>
                        <a:gd name="T6" fmla="*/ 186 w 246"/>
                        <a:gd name="T7" fmla="*/ 273 h 273"/>
                        <a:gd name="T8" fmla="*/ 246 w 246"/>
                        <a:gd name="T9" fmla="*/ 205 h 273"/>
                        <a:gd name="T10" fmla="*/ 246 w 246"/>
                        <a:gd name="T11" fmla="*/ 0 h 273"/>
                        <a:gd name="T12" fmla="*/ 62 w 246"/>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6" h="273">
                          <a:moveTo>
                            <a:pt x="62" y="0"/>
                          </a:moveTo>
                          <a:lnTo>
                            <a:pt x="0" y="69"/>
                          </a:lnTo>
                          <a:lnTo>
                            <a:pt x="0" y="273"/>
                          </a:lnTo>
                          <a:lnTo>
                            <a:pt x="186" y="273"/>
                          </a:lnTo>
                          <a:lnTo>
                            <a:pt x="246" y="205"/>
                          </a:lnTo>
                          <a:lnTo>
                            <a:pt x="246" y="0"/>
                          </a:lnTo>
                          <a:lnTo>
                            <a:pt x="62" y="0"/>
                          </a:lnTo>
                          <a:close/>
                        </a:path>
                      </a:pathLst>
                    </a:custGeom>
                    <a:grpFill/>
                    <a:ln w="9525">
                      <a:solidFill>
                        <a:schemeClr val="tx1"/>
                      </a:solidFill>
                      <a:prstDash val="solid"/>
                      <a:round/>
                      <a:headEnd/>
                      <a:tailEnd/>
                    </a:ln>
                  </p:spPr>
                  <p:txBody>
                    <a:bodyPr/>
                    <a:lstStyle/>
                    <a:p>
                      <a:endParaRPr lang="en-US"/>
                    </a:p>
                  </p:txBody>
                </p:sp>
                <p:sp>
                  <p:nvSpPr>
                    <p:cNvPr id="1048" name="Line 4052"/>
                    <p:cNvSpPr>
                      <a:spLocks noChangeShapeType="1"/>
                    </p:cNvSpPr>
                    <p:nvPr/>
                  </p:nvSpPr>
                  <p:spPr bwMode="auto">
                    <a:xfrm flipH="1">
                      <a:off x="2917" y="1855"/>
                      <a:ext cx="93" cy="1"/>
                    </a:xfrm>
                    <a:prstGeom prst="line">
                      <a:avLst/>
                    </a:prstGeom>
                    <a:grpFill/>
                    <a:ln w="9525">
                      <a:solidFill>
                        <a:schemeClr val="tx1"/>
                      </a:solidFill>
                      <a:round/>
                      <a:headEnd/>
                      <a:tailEnd/>
                    </a:ln>
                    <a:extLst/>
                  </p:spPr>
                  <p:txBody>
                    <a:bodyPr/>
                    <a:lstStyle/>
                    <a:p>
                      <a:endParaRPr lang="en-US"/>
                    </a:p>
                  </p:txBody>
                </p:sp>
                <p:sp>
                  <p:nvSpPr>
                    <p:cNvPr id="1049" name="Line 4053"/>
                    <p:cNvSpPr>
                      <a:spLocks noChangeShapeType="1"/>
                    </p:cNvSpPr>
                    <p:nvPr/>
                  </p:nvSpPr>
                  <p:spPr bwMode="auto">
                    <a:xfrm flipV="1">
                      <a:off x="3010" y="1820"/>
                      <a:ext cx="31" cy="35"/>
                    </a:xfrm>
                    <a:prstGeom prst="line">
                      <a:avLst/>
                    </a:prstGeom>
                    <a:grpFill/>
                    <a:ln w="9525">
                      <a:solidFill>
                        <a:schemeClr val="tx1"/>
                      </a:solidFill>
                      <a:round/>
                      <a:headEnd/>
                      <a:tailEnd/>
                    </a:ln>
                    <a:extLst/>
                  </p:spPr>
                  <p:txBody>
                    <a:bodyPr/>
                    <a:lstStyle/>
                    <a:p>
                      <a:endParaRPr lang="en-US"/>
                    </a:p>
                  </p:txBody>
                </p:sp>
                <p:sp>
                  <p:nvSpPr>
                    <p:cNvPr id="1050" name="Line 4054"/>
                    <p:cNvSpPr>
                      <a:spLocks noChangeShapeType="1"/>
                    </p:cNvSpPr>
                    <p:nvPr/>
                  </p:nvSpPr>
                  <p:spPr bwMode="auto">
                    <a:xfrm>
                      <a:off x="3010" y="1855"/>
                      <a:ext cx="1" cy="102"/>
                    </a:xfrm>
                    <a:prstGeom prst="line">
                      <a:avLst/>
                    </a:prstGeom>
                    <a:grpFill/>
                    <a:ln w="9525">
                      <a:solidFill>
                        <a:schemeClr val="tx1"/>
                      </a:solidFill>
                      <a:round/>
                      <a:headEnd/>
                      <a:tailEnd/>
                    </a:ln>
                    <a:extLst/>
                  </p:spPr>
                  <p:txBody>
                    <a:bodyPr/>
                    <a:lstStyle/>
                    <a:p>
                      <a:endParaRPr lang="en-US"/>
                    </a:p>
                  </p:txBody>
                </p:sp>
              </p:grpSp>
            </p:grpSp>
          </p:grpSp>
          <p:grpSp>
            <p:nvGrpSpPr>
              <p:cNvPr id="10" name="Group 4563"/>
              <p:cNvGrpSpPr>
                <a:grpSpLocks/>
              </p:cNvGrpSpPr>
              <p:nvPr/>
            </p:nvGrpSpPr>
            <p:grpSpPr bwMode="auto">
              <a:xfrm>
                <a:off x="2032" y="1854"/>
                <a:ext cx="978" cy="1045"/>
                <a:chOff x="2032" y="1854"/>
                <a:chExt cx="978" cy="1045"/>
              </a:xfrm>
              <a:grpFill/>
            </p:grpSpPr>
            <p:grpSp>
              <p:nvGrpSpPr>
                <p:cNvPr id="517" name="Group 4158"/>
                <p:cNvGrpSpPr>
                  <a:grpSpLocks/>
                </p:cNvGrpSpPr>
                <p:nvPr/>
              </p:nvGrpSpPr>
              <p:grpSpPr bwMode="auto">
                <a:xfrm>
                  <a:off x="2032" y="1854"/>
                  <a:ext cx="218" cy="1045"/>
                  <a:chOff x="2032" y="1854"/>
                  <a:chExt cx="218" cy="1045"/>
                </a:xfrm>
                <a:grpFill/>
              </p:grpSpPr>
              <p:grpSp>
                <p:nvGrpSpPr>
                  <p:cNvPr id="922" name="Group 4062"/>
                  <p:cNvGrpSpPr>
                    <a:grpSpLocks/>
                  </p:cNvGrpSpPr>
                  <p:nvPr/>
                </p:nvGrpSpPr>
                <p:grpSpPr bwMode="auto">
                  <a:xfrm>
                    <a:off x="2032" y="2763"/>
                    <a:ext cx="123" cy="136"/>
                    <a:chOff x="2032" y="2763"/>
                    <a:chExt cx="123" cy="136"/>
                  </a:xfrm>
                  <a:grpFill/>
                </p:grpSpPr>
                <p:sp>
                  <p:nvSpPr>
                    <p:cNvPr id="1018" name="Freeform 4058"/>
                    <p:cNvSpPr>
                      <a:spLocks/>
                    </p:cNvSpPr>
                    <p:nvPr/>
                  </p:nvSpPr>
                  <p:spPr bwMode="auto">
                    <a:xfrm>
                      <a:off x="2032" y="2763"/>
                      <a:ext cx="123" cy="136"/>
                    </a:xfrm>
                    <a:custGeom>
                      <a:avLst/>
                      <a:gdLst>
                        <a:gd name="T0" fmla="*/ 63 w 247"/>
                        <a:gd name="T1" fmla="*/ 0 h 273"/>
                        <a:gd name="T2" fmla="*/ 0 w 247"/>
                        <a:gd name="T3" fmla="*/ 69 h 273"/>
                        <a:gd name="T4" fmla="*/ 0 w 247"/>
                        <a:gd name="T5" fmla="*/ 273 h 273"/>
                        <a:gd name="T6" fmla="*/ 186 w 247"/>
                        <a:gd name="T7" fmla="*/ 273 h 273"/>
                        <a:gd name="T8" fmla="*/ 247 w 247"/>
                        <a:gd name="T9" fmla="*/ 206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69"/>
                          </a:lnTo>
                          <a:lnTo>
                            <a:pt x="0" y="273"/>
                          </a:lnTo>
                          <a:lnTo>
                            <a:pt x="186" y="273"/>
                          </a:lnTo>
                          <a:lnTo>
                            <a:pt x="247" y="206"/>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1019" name="Line 4059"/>
                    <p:cNvSpPr>
                      <a:spLocks noChangeShapeType="1"/>
                    </p:cNvSpPr>
                    <p:nvPr/>
                  </p:nvSpPr>
                  <p:spPr bwMode="auto">
                    <a:xfrm flipH="1">
                      <a:off x="2032" y="2797"/>
                      <a:ext cx="92" cy="1"/>
                    </a:xfrm>
                    <a:prstGeom prst="line">
                      <a:avLst/>
                    </a:prstGeom>
                    <a:grpFill/>
                    <a:ln w="9525">
                      <a:solidFill>
                        <a:schemeClr val="tx1"/>
                      </a:solidFill>
                      <a:round/>
                      <a:headEnd/>
                      <a:tailEnd/>
                    </a:ln>
                    <a:extLst/>
                  </p:spPr>
                  <p:txBody>
                    <a:bodyPr/>
                    <a:lstStyle/>
                    <a:p>
                      <a:endParaRPr lang="en-US"/>
                    </a:p>
                  </p:txBody>
                </p:sp>
                <p:sp>
                  <p:nvSpPr>
                    <p:cNvPr id="1020" name="Line 4060"/>
                    <p:cNvSpPr>
                      <a:spLocks noChangeShapeType="1"/>
                    </p:cNvSpPr>
                    <p:nvPr/>
                  </p:nvSpPr>
                  <p:spPr bwMode="auto">
                    <a:xfrm flipV="1">
                      <a:off x="2124" y="2763"/>
                      <a:ext cx="31" cy="34"/>
                    </a:xfrm>
                    <a:prstGeom prst="line">
                      <a:avLst/>
                    </a:prstGeom>
                    <a:grpFill/>
                    <a:ln w="9525">
                      <a:solidFill>
                        <a:schemeClr val="tx1"/>
                      </a:solidFill>
                      <a:round/>
                      <a:headEnd/>
                      <a:tailEnd/>
                    </a:ln>
                    <a:extLst/>
                  </p:spPr>
                  <p:txBody>
                    <a:bodyPr/>
                    <a:lstStyle/>
                    <a:p>
                      <a:endParaRPr lang="en-US"/>
                    </a:p>
                  </p:txBody>
                </p:sp>
                <p:sp>
                  <p:nvSpPr>
                    <p:cNvPr id="1021" name="Line 4061"/>
                    <p:cNvSpPr>
                      <a:spLocks noChangeShapeType="1"/>
                    </p:cNvSpPr>
                    <p:nvPr/>
                  </p:nvSpPr>
                  <p:spPr bwMode="auto">
                    <a:xfrm>
                      <a:off x="2124" y="2797"/>
                      <a:ext cx="1" cy="102"/>
                    </a:xfrm>
                    <a:prstGeom prst="line">
                      <a:avLst/>
                    </a:prstGeom>
                    <a:grpFill/>
                    <a:ln w="9525">
                      <a:solidFill>
                        <a:schemeClr val="tx1"/>
                      </a:solidFill>
                      <a:round/>
                      <a:headEnd/>
                      <a:tailEnd/>
                    </a:ln>
                    <a:extLst/>
                  </p:spPr>
                  <p:txBody>
                    <a:bodyPr/>
                    <a:lstStyle/>
                    <a:p>
                      <a:endParaRPr lang="en-US"/>
                    </a:p>
                  </p:txBody>
                </p:sp>
              </p:grpSp>
              <p:grpSp>
                <p:nvGrpSpPr>
                  <p:cNvPr id="923" name="Group 4067"/>
                  <p:cNvGrpSpPr>
                    <a:grpSpLocks/>
                  </p:cNvGrpSpPr>
                  <p:nvPr/>
                </p:nvGrpSpPr>
                <p:grpSpPr bwMode="auto">
                  <a:xfrm>
                    <a:off x="2032" y="2662"/>
                    <a:ext cx="123" cy="136"/>
                    <a:chOff x="2032" y="2662"/>
                    <a:chExt cx="123" cy="136"/>
                  </a:xfrm>
                  <a:grpFill/>
                </p:grpSpPr>
                <p:sp>
                  <p:nvSpPr>
                    <p:cNvPr id="1014" name="Freeform 4063"/>
                    <p:cNvSpPr>
                      <a:spLocks/>
                    </p:cNvSpPr>
                    <p:nvPr/>
                  </p:nvSpPr>
                  <p:spPr bwMode="auto">
                    <a:xfrm>
                      <a:off x="2032" y="2662"/>
                      <a:ext cx="123" cy="136"/>
                    </a:xfrm>
                    <a:custGeom>
                      <a:avLst/>
                      <a:gdLst>
                        <a:gd name="T0" fmla="*/ 63 w 247"/>
                        <a:gd name="T1" fmla="*/ 0 h 273"/>
                        <a:gd name="T2" fmla="*/ 0 w 247"/>
                        <a:gd name="T3" fmla="*/ 70 h 273"/>
                        <a:gd name="T4" fmla="*/ 0 w 247"/>
                        <a:gd name="T5" fmla="*/ 273 h 273"/>
                        <a:gd name="T6" fmla="*/ 186 w 247"/>
                        <a:gd name="T7" fmla="*/ 273 h 273"/>
                        <a:gd name="T8" fmla="*/ 247 w 247"/>
                        <a:gd name="T9" fmla="*/ 206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70"/>
                          </a:lnTo>
                          <a:lnTo>
                            <a:pt x="0" y="273"/>
                          </a:lnTo>
                          <a:lnTo>
                            <a:pt x="186" y="273"/>
                          </a:lnTo>
                          <a:lnTo>
                            <a:pt x="247" y="206"/>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1015" name="Line 4064"/>
                    <p:cNvSpPr>
                      <a:spLocks noChangeShapeType="1"/>
                    </p:cNvSpPr>
                    <p:nvPr/>
                  </p:nvSpPr>
                  <p:spPr bwMode="auto">
                    <a:xfrm flipH="1">
                      <a:off x="2032" y="2696"/>
                      <a:ext cx="92" cy="1"/>
                    </a:xfrm>
                    <a:prstGeom prst="line">
                      <a:avLst/>
                    </a:prstGeom>
                    <a:grpFill/>
                    <a:ln w="9525">
                      <a:solidFill>
                        <a:schemeClr val="tx1"/>
                      </a:solidFill>
                      <a:round/>
                      <a:headEnd/>
                      <a:tailEnd/>
                    </a:ln>
                    <a:extLst/>
                  </p:spPr>
                  <p:txBody>
                    <a:bodyPr/>
                    <a:lstStyle/>
                    <a:p>
                      <a:endParaRPr lang="en-US"/>
                    </a:p>
                  </p:txBody>
                </p:sp>
                <p:sp>
                  <p:nvSpPr>
                    <p:cNvPr id="1016" name="Line 4065"/>
                    <p:cNvSpPr>
                      <a:spLocks noChangeShapeType="1"/>
                    </p:cNvSpPr>
                    <p:nvPr/>
                  </p:nvSpPr>
                  <p:spPr bwMode="auto">
                    <a:xfrm flipV="1">
                      <a:off x="2124" y="2662"/>
                      <a:ext cx="31" cy="34"/>
                    </a:xfrm>
                    <a:prstGeom prst="line">
                      <a:avLst/>
                    </a:prstGeom>
                    <a:grpFill/>
                    <a:ln w="9525">
                      <a:solidFill>
                        <a:schemeClr val="tx1"/>
                      </a:solidFill>
                      <a:round/>
                      <a:headEnd/>
                      <a:tailEnd/>
                    </a:ln>
                    <a:extLst/>
                  </p:spPr>
                  <p:txBody>
                    <a:bodyPr/>
                    <a:lstStyle/>
                    <a:p>
                      <a:endParaRPr lang="en-US"/>
                    </a:p>
                  </p:txBody>
                </p:sp>
                <p:sp>
                  <p:nvSpPr>
                    <p:cNvPr id="1017" name="Line 4066"/>
                    <p:cNvSpPr>
                      <a:spLocks noChangeShapeType="1"/>
                    </p:cNvSpPr>
                    <p:nvPr/>
                  </p:nvSpPr>
                  <p:spPr bwMode="auto">
                    <a:xfrm>
                      <a:off x="2124" y="2696"/>
                      <a:ext cx="1" cy="102"/>
                    </a:xfrm>
                    <a:prstGeom prst="line">
                      <a:avLst/>
                    </a:prstGeom>
                    <a:grpFill/>
                    <a:ln w="9525">
                      <a:solidFill>
                        <a:schemeClr val="tx1"/>
                      </a:solidFill>
                      <a:round/>
                      <a:headEnd/>
                      <a:tailEnd/>
                    </a:ln>
                    <a:extLst/>
                  </p:spPr>
                  <p:txBody>
                    <a:bodyPr/>
                    <a:lstStyle/>
                    <a:p>
                      <a:endParaRPr lang="en-US"/>
                    </a:p>
                  </p:txBody>
                </p:sp>
              </p:grpSp>
              <p:grpSp>
                <p:nvGrpSpPr>
                  <p:cNvPr id="924" name="Group 4072"/>
                  <p:cNvGrpSpPr>
                    <a:grpSpLocks/>
                  </p:cNvGrpSpPr>
                  <p:nvPr/>
                </p:nvGrpSpPr>
                <p:grpSpPr bwMode="auto">
                  <a:xfrm>
                    <a:off x="2032" y="2561"/>
                    <a:ext cx="123" cy="136"/>
                    <a:chOff x="2032" y="2561"/>
                    <a:chExt cx="123" cy="136"/>
                  </a:xfrm>
                  <a:grpFill/>
                </p:grpSpPr>
                <p:sp>
                  <p:nvSpPr>
                    <p:cNvPr id="1010" name="Freeform 4068"/>
                    <p:cNvSpPr>
                      <a:spLocks/>
                    </p:cNvSpPr>
                    <p:nvPr/>
                  </p:nvSpPr>
                  <p:spPr bwMode="auto">
                    <a:xfrm>
                      <a:off x="2032" y="2561"/>
                      <a:ext cx="123" cy="136"/>
                    </a:xfrm>
                    <a:custGeom>
                      <a:avLst/>
                      <a:gdLst>
                        <a:gd name="T0" fmla="*/ 63 w 247"/>
                        <a:gd name="T1" fmla="*/ 0 h 273"/>
                        <a:gd name="T2" fmla="*/ 0 w 247"/>
                        <a:gd name="T3" fmla="*/ 70 h 273"/>
                        <a:gd name="T4" fmla="*/ 0 w 247"/>
                        <a:gd name="T5" fmla="*/ 273 h 273"/>
                        <a:gd name="T6" fmla="*/ 186 w 247"/>
                        <a:gd name="T7" fmla="*/ 273 h 273"/>
                        <a:gd name="T8" fmla="*/ 247 w 247"/>
                        <a:gd name="T9" fmla="*/ 206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70"/>
                          </a:lnTo>
                          <a:lnTo>
                            <a:pt x="0" y="273"/>
                          </a:lnTo>
                          <a:lnTo>
                            <a:pt x="186" y="273"/>
                          </a:lnTo>
                          <a:lnTo>
                            <a:pt x="247" y="206"/>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1011" name="Line 4069"/>
                    <p:cNvSpPr>
                      <a:spLocks noChangeShapeType="1"/>
                    </p:cNvSpPr>
                    <p:nvPr/>
                  </p:nvSpPr>
                  <p:spPr bwMode="auto">
                    <a:xfrm flipH="1">
                      <a:off x="2032" y="2595"/>
                      <a:ext cx="92" cy="1"/>
                    </a:xfrm>
                    <a:prstGeom prst="line">
                      <a:avLst/>
                    </a:prstGeom>
                    <a:grpFill/>
                    <a:ln w="9525">
                      <a:solidFill>
                        <a:schemeClr val="tx1"/>
                      </a:solidFill>
                      <a:round/>
                      <a:headEnd/>
                      <a:tailEnd/>
                    </a:ln>
                    <a:extLst/>
                  </p:spPr>
                  <p:txBody>
                    <a:bodyPr/>
                    <a:lstStyle/>
                    <a:p>
                      <a:endParaRPr lang="en-US"/>
                    </a:p>
                  </p:txBody>
                </p:sp>
                <p:sp>
                  <p:nvSpPr>
                    <p:cNvPr id="1012" name="Line 4070"/>
                    <p:cNvSpPr>
                      <a:spLocks noChangeShapeType="1"/>
                    </p:cNvSpPr>
                    <p:nvPr/>
                  </p:nvSpPr>
                  <p:spPr bwMode="auto">
                    <a:xfrm flipV="1">
                      <a:off x="2124" y="2561"/>
                      <a:ext cx="31" cy="34"/>
                    </a:xfrm>
                    <a:prstGeom prst="line">
                      <a:avLst/>
                    </a:prstGeom>
                    <a:grpFill/>
                    <a:ln w="9525">
                      <a:solidFill>
                        <a:schemeClr val="tx1"/>
                      </a:solidFill>
                      <a:round/>
                      <a:headEnd/>
                      <a:tailEnd/>
                    </a:ln>
                    <a:extLst/>
                  </p:spPr>
                  <p:txBody>
                    <a:bodyPr/>
                    <a:lstStyle/>
                    <a:p>
                      <a:endParaRPr lang="en-US"/>
                    </a:p>
                  </p:txBody>
                </p:sp>
                <p:sp>
                  <p:nvSpPr>
                    <p:cNvPr id="1013" name="Line 4071"/>
                    <p:cNvSpPr>
                      <a:spLocks noChangeShapeType="1"/>
                    </p:cNvSpPr>
                    <p:nvPr/>
                  </p:nvSpPr>
                  <p:spPr bwMode="auto">
                    <a:xfrm>
                      <a:off x="2124" y="2595"/>
                      <a:ext cx="1" cy="102"/>
                    </a:xfrm>
                    <a:prstGeom prst="line">
                      <a:avLst/>
                    </a:prstGeom>
                    <a:grpFill/>
                    <a:ln w="9525">
                      <a:solidFill>
                        <a:schemeClr val="tx1"/>
                      </a:solidFill>
                      <a:round/>
                      <a:headEnd/>
                      <a:tailEnd/>
                    </a:ln>
                    <a:extLst/>
                  </p:spPr>
                  <p:txBody>
                    <a:bodyPr/>
                    <a:lstStyle/>
                    <a:p>
                      <a:endParaRPr lang="en-US"/>
                    </a:p>
                  </p:txBody>
                </p:sp>
              </p:grpSp>
              <p:grpSp>
                <p:nvGrpSpPr>
                  <p:cNvPr id="925" name="Group 4077"/>
                  <p:cNvGrpSpPr>
                    <a:grpSpLocks/>
                  </p:cNvGrpSpPr>
                  <p:nvPr/>
                </p:nvGrpSpPr>
                <p:grpSpPr bwMode="auto">
                  <a:xfrm>
                    <a:off x="2032" y="2460"/>
                    <a:ext cx="123" cy="136"/>
                    <a:chOff x="2032" y="2460"/>
                    <a:chExt cx="123" cy="136"/>
                  </a:xfrm>
                  <a:grpFill/>
                </p:grpSpPr>
                <p:sp>
                  <p:nvSpPr>
                    <p:cNvPr id="1006" name="Freeform 4073"/>
                    <p:cNvSpPr>
                      <a:spLocks/>
                    </p:cNvSpPr>
                    <p:nvPr/>
                  </p:nvSpPr>
                  <p:spPr bwMode="auto">
                    <a:xfrm>
                      <a:off x="2032" y="2460"/>
                      <a:ext cx="123" cy="136"/>
                    </a:xfrm>
                    <a:custGeom>
                      <a:avLst/>
                      <a:gdLst>
                        <a:gd name="T0" fmla="*/ 63 w 247"/>
                        <a:gd name="T1" fmla="*/ 0 h 273"/>
                        <a:gd name="T2" fmla="*/ 0 w 247"/>
                        <a:gd name="T3" fmla="*/ 69 h 273"/>
                        <a:gd name="T4" fmla="*/ 0 w 247"/>
                        <a:gd name="T5" fmla="*/ 273 h 273"/>
                        <a:gd name="T6" fmla="*/ 186 w 247"/>
                        <a:gd name="T7" fmla="*/ 273 h 273"/>
                        <a:gd name="T8" fmla="*/ 247 w 247"/>
                        <a:gd name="T9" fmla="*/ 205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69"/>
                          </a:lnTo>
                          <a:lnTo>
                            <a:pt x="0" y="273"/>
                          </a:lnTo>
                          <a:lnTo>
                            <a:pt x="186" y="273"/>
                          </a:lnTo>
                          <a:lnTo>
                            <a:pt x="247" y="205"/>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1007" name="Line 4074"/>
                    <p:cNvSpPr>
                      <a:spLocks noChangeShapeType="1"/>
                    </p:cNvSpPr>
                    <p:nvPr/>
                  </p:nvSpPr>
                  <p:spPr bwMode="auto">
                    <a:xfrm flipH="1">
                      <a:off x="2032" y="2494"/>
                      <a:ext cx="92" cy="1"/>
                    </a:xfrm>
                    <a:prstGeom prst="line">
                      <a:avLst/>
                    </a:prstGeom>
                    <a:grpFill/>
                    <a:ln w="9525">
                      <a:solidFill>
                        <a:schemeClr val="tx1"/>
                      </a:solidFill>
                      <a:round/>
                      <a:headEnd/>
                      <a:tailEnd/>
                    </a:ln>
                    <a:extLst/>
                  </p:spPr>
                  <p:txBody>
                    <a:bodyPr/>
                    <a:lstStyle/>
                    <a:p>
                      <a:endParaRPr lang="en-US"/>
                    </a:p>
                  </p:txBody>
                </p:sp>
                <p:sp>
                  <p:nvSpPr>
                    <p:cNvPr id="1008" name="Line 4075"/>
                    <p:cNvSpPr>
                      <a:spLocks noChangeShapeType="1"/>
                    </p:cNvSpPr>
                    <p:nvPr/>
                  </p:nvSpPr>
                  <p:spPr bwMode="auto">
                    <a:xfrm flipV="1">
                      <a:off x="2124" y="2460"/>
                      <a:ext cx="31" cy="34"/>
                    </a:xfrm>
                    <a:prstGeom prst="line">
                      <a:avLst/>
                    </a:prstGeom>
                    <a:grpFill/>
                    <a:ln w="9525">
                      <a:solidFill>
                        <a:schemeClr val="tx1"/>
                      </a:solidFill>
                      <a:round/>
                      <a:headEnd/>
                      <a:tailEnd/>
                    </a:ln>
                    <a:extLst/>
                  </p:spPr>
                  <p:txBody>
                    <a:bodyPr/>
                    <a:lstStyle/>
                    <a:p>
                      <a:endParaRPr lang="en-US"/>
                    </a:p>
                  </p:txBody>
                </p:sp>
                <p:sp>
                  <p:nvSpPr>
                    <p:cNvPr id="1009" name="Line 4076"/>
                    <p:cNvSpPr>
                      <a:spLocks noChangeShapeType="1"/>
                    </p:cNvSpPr>
                    <p:nvPr/>
                  </p:nvSpPr>
                  <p:spPr bwMode="auto">
                    <a:xfrm>
                      <a:off x="2124" y="2494"/>
                      <a:ext cx="1" cy="102"/>
                    </a:xfrm>
                    <a:prstGeom prst="line">
                      <a:avLst/>
                    </a:prstGeom>
                    <a:grpFill/>
                    <a:ln w="9525">
                      <a:solidFill>
                        <a:schemeClr val="tx1"/>
                      </a:solidFill>
                      <a:round/>
                      <a:headEnd/>
                      <a:tailEnd/>
                    </a:ln>
                    <a:extLst/>
                  </p:spPr>
                  <p:txBody>
                    <a:bodyPr/>
                    <a:lstStyle/>
                    <a:p>
                      <a:endParaRPr lang="en-US"/>
                    </a:p>
                  </p:txBody>
                </p:sp>
              </p:grpSp>
              <p:grpSp>
                <p:nvGrpSpPr>
                  <p:cNvPr id="926" name="Group 4082"/>
                  <p:cNvGrpSpPr>
                    <a:grpSpLocks/>
                  </p:cNvGrpSpPr>
                  <p:nvPr/>
                </p:nvGrpSpPr>
                <p:grpSpPr bwMode="auto">
                  <a:xfrm>
                    <a:off x="2032" y="2359"/>
                    <a:ext cx="123" cy="136"/>
                    <a:chOff x="2032" y="2359"/>
                    <a:chExt cx="123" cy="136"/>
                  </a:xfrm>
                  <a:grpFill/>
                </p:grpSpPr>
                <p:sp>
                  <p:nvSpPr>
                    <p:cNvPr id="1002" name="Freeform 4078"/>
                    <p:cNvSpPr>
                      <a:spLocks/>
                    </p:cNvSpPr>
                    <p:nvPr/>
                  </p:nvSpPr>
                  <p:spPr bwMode="auto">
                    <a:xfrm>
                      <a:off x="2032" y="2359"/>
                      <a:ext cx="123" cy="136"/>
                    </a:xfrm>
                    <a:custGeom>
                      <a:avLst/>
                      <a:gdLst>
                        <a:gd name="T0" fmla="*/ 63 w 247"/>
                        <a:gd name="T1" fmla="*/ 0 h 273"/>
                        <a:gd name="T2" fmla="*/ 0 w 247"/>
                        <a:gd name="T3" fmla="*/ 69 h 273"/>
                        <a:gd name="T4" fmla="*/ 0 w 247"/>
                        <a:gd name="T5" fmla="*/ 273 h 273"/>
                        <a:gd name="T6" fmla="*/ 186 w 247"/>
                        <a:gd name="T7" fmla="*/ 273 h 273"/>
                        <a:gd name="T8" fmla="*/ 247 w 247"/>
                        <a:gd name="T9" fmla="*/ 205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69"/>
                          </a:lnTo>
                          <a:lnTo>
                            <a:pt x="0" y="273"/>
                          </a:lnTo>
                          <a:lnTo>
                            <a:pt x="186" y="273"/>
                          </a:lnTo>
                          <a:lnTo>
                            <a:pt x="247" y="205"/>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1003" name="Line 4079"/>
                    <p:cNvSpPr>
                      <a:spLocks noChangeShapeType="1"/>
                    </p:cNvSpPr>
                    <p:nvPr/>
                  </p:nvSpPr>
                  <p:spPr bwMode="auto">
                    <a:xfrm flipH="1">
                      <a:off x="2032" y="2393"/>
                      <a:ext cx="92" cy="1"/>
                    </a:xfrm>
                    <a:prstGeom prst="line">
                      <a:avLst/>
                    </a:prstGeom>
                    <a:grpFill/>
                    <a:ln w="9525">
                      <a:solidFill>
                        <a:schemeClr val="tx1"/>
                      </a:solidFill>
                      <a:round/>
                      <a:headEnd/>
                      <a:tailEnd/>
                    </a:ln>
                    <a:extLst/>
                  </p:spPr>
                  <p:txBody>
                    <a:bodyPr/>
                    <a:lstStyle/>
                    <a:p>
                      <a:endParaRPr lang="en-US"/>
                    </a:p>
                  </p:txBody>
                </p:sp>
                <p:sp>
                  <p:nvSpPr>
                    <p:cNvPr id="1004" name="Line 4080"/>
                    <p:cNvSpPr>
                      <a:spLocks noChangeShapeType="1"/>
                    </p:cNvSpPr>
                    <p:nvPr/>
                  </p:nvSpPr>
                  <p:spPr bwMode="auto">
                    <a:xfrm flipV="1">
                      <a:off x="2124" y="2359"/>
                      <a:ext cx="31" cy="34"/>
                    </a:xfrm>
                    <a:prstGeom prst="line">
                      <a:avLst/>
                    </a:prstGeom>
                    <a:grpFill/>
                    <a:ln w="9525">
                      <a:solidFill>
                        <a:schemeClr val="tx1"/>
                      </a:solidFill>
                      <a:round/>
                      <a:headEnd/>
                      <a:tailEnd/>
                    </a:ln>
                    <a:extLst/>
                  </p:spPr>
                  <p:txBody>
                    <a:bodyPr/>
                    <a:lstStyle/>
                    <a:p>
                      <a:endParaRPr lang="en-US"/>
                    </a:p>
                  </p:txBody>
                </p:sp>
                <p:sp>
                  <p:nvSpPr>
                    <p:cNvPr id="1005" name="Line 4081"/>
                    <p:cNvSpPr>
                      <a:spLocks noChangeShapeType="1"/>
                    </p:cNvSpPr>
                    <p:nvPr/>
                  </p:nvSpPr>
                  <p:spPr bwMode="auto">
                    <a:xfrm>
                      <a:off x="2124" y="2393"/>
                      <a:ext cx="1" cy="102"/>
                    </a:xfrm>
                    <a:prstGeom prst="line">
                      <a:avLst/>
                    </a:prstGeom>
                    <a:grpFill/>
                    <a:ln w="9525">
                      <a:solidFill>
                        <a:schemeClr val="tx1"/>
                      </a:solidFill>
                      <a:round/>
                      <a:headEnd/>
                      <a:tailEnd/>
                    </a:ln>
                    <a:extLst/>
                  </p:spPr>
                  <p:txBody>
                    <a:bodyPr/>
                    <a:lstStyle/>
                    <a:p>
                      <a:endParaRPr lang="en-US"/>
                    </a:p>
                  </p:txBody>
                </p:sp>
              </p:grpSp>
              <p:grpSp>
                <p:nvGrpSpPr>
                  <p:cNvPr id="927" name="Group 4087"/>
                  <p:cNvGrpSpPr>
                    <a:grpSpLocks/>
                  </p:cNvGrpSpPr>
                  <p:nvPr/>
                </p:nvGrpSpPr>
                <p:grpSpPr bwMode="auto">
                  <a:xfrm>
                    <a:off x="2032" y="2258"/>
                    <a:ext cx="123" cy="136"/>
                    <a:chOff x="2032" y="2258"/>
                    <a:chExt cx="123" cy="136"/>
                  </a:xfrm>
                  <a:grpFill/>
                </p:grpSpPr>
                <p:sp>
                  <p:nvSpPr>
                    <p:cNvPr id="998" name="Freeform 4083"/>
                    <p:cNvSpPr>
                      <a:spLocks/>
                    </p:cNvSpPr>
                    <p:nvPr/>
                  </p:nvSpPr>
                  <p:spPr bwMode="auto">
                    <a:xfrm>
                      <a:off x="2032" y="2258"/>
                      <a:ext cx="123" cy="136"/>
                    </a:xfrm>
                    <a:custGeom>
                      <a:avLst/>
                      <a:gdLst>
                        <a:gd name="T0" fmla="*/ 63 w 247"/>
                        <a:gd name="T1" fmla="*/ 0 h 273"/>
                        <a:gd name="T2" fmla="*/ 0 w 247"/>
                        <a:gd name="T3" fmla="*/ 69 h 273"/>
                        <a:gd name="T4" fmla="*/ 0 w 247"/>
                        <a:gd name="T5" fmla="*/ 273 h 273"/>
                        <a:gd name="T6" fmla="*/ 186 w 247"/>
                        <a:gd name="T7" fmla="*/ 273 h 273"/>
                        <a:gd name="T8" fmla="*/ 247 w 247"/>
                        <a:gd name="T9" fmla="*/ 205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69"/>
                          </a:lnTo>
                          <a:lnTo>
                            <a:pt x="0" y="273"/>
                          </a:lnTo>
                          <a:lnTo>
                            <a:pt x="186" y="273"/>
                          </a:lnTo>
                          <a:lnTo>
                            <a:pt x="247" y="205"/>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999" name="Line 4084"/>
                    <p:cNvSpPr>
                      <a:spLocks noChangeShapeType="1"/>
                    </p:cNvSpPr>
                    <p:nvPr/>
                  </p:nvSpPr>
                  <p:spPr bwMode="auto">
                    <a:xfrm flipH="1">
                      <a:off x="2032" y="2292"/>
                      <a:ext cx="92" cy="1"/>
                    </a:xfrm>
                    <a:prstGeom prst="line">
                      <a:avLst/>
                    </a:prstGeom>
                    <a:grpFill/>
                    <a:ln w="9525">
                      <a:solidFill>
                        <a:schemeClr val="tx1"/>
                      </a:solidFill>
                      <a:round/>
                      <a:headEnd/>
                      <a:tailEnd/>
                    </a:ln>
                    <a:extLst/>
                  </p:spPr>
                  <p:txBody>
                    <a:bodyPr/>
                    <a:lstStyle/>
                    <a:p>
                      <a:endParaRPr lang="en-US"/>
                    </a:p>
                  </p:txBody>
                </p:sp>
                <p:sp>
                  <p:nvSpPr>
                    <p:cNvPr id="1000" name="Line 4085"/>
                    <p:cNvSpPr>
                      <a:spLocks noChangeShapeType="1"/>
                    </p:cNvSpPr>
                    <p:nvPr/>
                  </p:nvSpPr>
                  <p:spPr bwMode="auto">
                    <a:xfrm flipV="1">
                      <a:off x="2124" y="2258"/>
                      <a:ext cx="31" cy="34"/>
                    </a:xfrm>
                    <a:prstGeom prst="line">
                      <a:avLst/>
                    </a:prstGeom>
                    <a:grpFill/>
                    <a:ln w="9525">
                      <a:solidFill>
                        <a:schemeClr val="tx1"/>
                      </a:solidFill>
                      <a:round/>
                      <a:headEnd/>
                      <a:tailEnd/>
                    </a:ln>
                    <a:extLst/>
                  </p:spPr>
                  <p:txBody>
                    <a:bodyPr/>
                    <a:lstStyle/>
                    <a:p>
                      <a:endParaRPr lang="en-US"/>
                    </a:p>
                  </p:txBody>
                </p:sp>
                <p:sp>
                  <p:nvSpPr>
                    <p:cNvPr id="1001" name="Line 4086"/>
                    <p:cNvSpPr>
                      <a:spLocks noChangeShapeType="1"/>
                    </p:cNvSpPr>
                    <p:nvPr/>
                  </p:nvSpPr>
                  <p:spPr bwMode="auto">
                    <a:xfrm>
                      <a:off x="2124" y="2292"/>
                      <a:ext cx="1" cy="102"/>
                    </a:xfrm>
                    <a:prstGeom prst="line">
                      <a:avLst/>
                    </a:prstGeom>
                    <a:grpFill/>
                    <a:ln w="9525">
                      <a:solidFill>
                        <a:schemeClr val="tx1"/>
                      </a:solidFill>
                      <a:round/>
                      <a:headEnd/>
                      <a:tailEnd/>
                    </a:ln>
                    <a:extLst/>
                  </p:spPr>
                  <p:txBody>
                    <a:bodyPr/>
                    <a:lstStyle/>
                    <a:p>
                      <a:endParaRPr lang="en-US"/>
                    </a:p>
                  </p:txBody>
                </p:sp>
              </p:grpSp>
              <p:grpSp>
                <p:nvGrpSpPr>
                  <p:cNvPr id="928" name="Group 4092"/>
                  <p:cNvGrpSpPr>
                    <a:grpSpLocks/>
                  </p:cNvGrpSpPr>
                  <p:nvPr/>
                </p:nvGrpSpPr>
                <p:grpSpPr bwMode="auto">
                  <a:xfrm>
                    <a:off x="2032" y="2157"/>
                    <a:ext cx="123" cy="136"/>
                    <a:chOff x="2032" y="2157"/>
                    <a:chExt cx="123" cy="136"/>
                  </a:xfrm>
                  <a:grpFill/>
                </p:grpSpPr>
                <p:sp>
                  <p:nvSpPr>
                    <p:cNvPr id="994" name="Freeform 4088"/>
                    <p:cNvSpPr>
                      <a:spLocks/>
                    </p:cNvSpPr>
                    <p:nvPr/>
                  </p:nvSpPr>
                  <p:spPr bwMode="auto">
                    <a:xfrm>
                      <a:off x="2032" y="2157"/>
                      <a:ext cx="123" cy="136"/>
                    </a:xfrm>
                    <a:custGeom>
                      <a:avLst/>
                      <a:gdLst>
                        <a:gd name="T0" fmla="*/ 63 w 247"/>
                        <a:gd name="T1" fmla="*/ 0 h 273"/>
                        <a:gd name="T2" fmla="*/ 0 w 247"/>
                        <a:gd name="T3" fmla="*/ 69 h 273"/>
                        <a:gd name="T4" fmla="*/ 0 w 247"/>
                        <a:gd name="T5" fmla="*/ 273 h 273"/>
                        <a:gd name="T6" fmla="*/ 186 w 247"/>
                        <a:gd name="T7" fmla="*/ 273 h 273"/>
                        <a:gd name="T8" fmla="*/ 247 w 247"/>
                        <a:gd name="T9" fmla="*/ 205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69"/>
                          </a:lnTo>
                          <a:lnTo>
                            <a:pt x="0" y="273"/>
                          </a:lnTo>
                          <a:lnTo>
                            <a:pt x="186" y="273"/>
                          </a:lnTo>
                          <a:lnTo>
                            <a:pt x="247" y="205"/>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995" name="Line 4089"/>
                    <p:cNvSpPr>
                      <a:spLocks noChangeShapeType="1"/>
                    </p:cNvSpPr>
                    <p:nvPr/>
                  </p:nvSpPr>
                  <p:spPr bwMode="auto">
                    <a:xfrm flipH="1">
                      <a:off x="2032" y="2191"/>
                      <a:ext cx="92" cy="1"/>
                    </a:xfrm>
                    <a:prstGeom prst="line">
                      <a:avLst/>
                    </a:prstGeom>
                    <a:grpFill/>
                    <a:ln w="9525">
                      <a:solidFill>
                        <a:schemeClr val="tx1"/>
                      </a:solidFill>
                      <a:round/>
                      <a:headEnd/>
                      <a:tailEnd/>
                    </a:ln>
                    <a:extLst/>
                  </p:spPr>
                  <p:txBody>
                    <a:bodyPr/>
                    <a:lstStyle/>
                    <a:p>
                      <a:endParaRPr lang="en-US"/>
                    </a:p>
                  </p:txBody>
                </p:sp>
                <p:sp>
                  <p:nvSpPr>
                    <p:cNvPr id="996" name="Line 4090"/>
                    <p:cNvSpPr>
                      <a:spLocks noChangeShapeType="1"/>
                    </p:cNvSpPr>
                    <p:nvPr/>
                  </p:nvSpPr>
                  <p:spPr bwMode="auto">
                    <a:xfrm flipV="1">
                      <a:off x="2124" y="2157"/>
                      <a:ext cx="31" cy="34"/>
                    </a:xfrm>
                    <a:prstGeom prst="line">
                      <a:avLst/>
                    </a:prstGeom>
                    <a:grpFill/>
                    <a:ln w="9525">
                      <a:solidFill>
                        <a:schemeClr val="tx1"/>
                      </a:solidFill>
                      <a:round/>
                      <a:headEnd/>
                      <a:tailEnd/>
                    </a:ln>
                    <a:extLst/>
                  </p:spPr>
                  <p:txBody>
                    <a:bodyPr/>
                    <a:lstStyle/>
                    <a:p>
                      <a:endParaRPr lang="en-US"/>
                    </a:p>
                  </p:txBody>
                </p:sp>
                <p:sp>
                  <p:nvSpPr>
                    <p:cNvPr id="997" name="Line 4091"/>
                    <p:cNvSpPr>
                      <a:spLocks noChangeShapeType="1"/>
                    </p:cNvSpPr>
                    <p:nvPr/>
                  </p:nvSpPr>
                  <p:spPr bwMode="auto">
                    <a:xfrm>
                      <a:off x="2124" y="2191"/>
                      <a:ext cx="1" cy="102"/>
                    </a:xfrm>
                    <a:prstGeom prst="line">
                      <a:avLst/>
                    </a:prstGeom>
                    <a:grpFill/>
                    <a:ln w="9525">
                      <a:solidFill>
                        <a:schemeClr val="tx1"/>
                      </a:solidFill>
                      <a:round/>
                      <a:headEnd/>
                      <a:tailEnd/>
                    </a:ln>
                    <a:extLst/>
                  </p:spPr>
                  <p:txBody>
                    <a:bodyPr/>
                    <a:lstStyle/>
                    <a:p>
                      <a:endParaRPr lang="en-US"/>
                    </a:p>
                  </p:txBody>
                </p:sp>
              </p:grpSp>
              <p:grpSp>
                <p:nvGrpSpPr>
                  <p:cNvPr id="929" name="Group 4097"/>
                  <p:cNvGrpSpPr>
                    <a:grpSpLocks/>
                  </p:cNvGrpSpPr>
                  <p:nvPr/>
                </p:nvGrpSpPr>
                <p:grpSpPr bwMode="auto">
                  <a:xfrm>
                    <a:off x="2032" y="2056"/>
                    <a:ext cx="123" cy="136"/>
                    <a:chOff x="2032" y="2056"/>
                    <a:chExt cx="123" cy="136"/>
                  </a:xfrm>
                  <a:grpFill/>
                </p:grpSpPr>
                <p:sp>
                  <p:nvSpPr>
                    <p:cNvPr id="990" name="Freeform 4093"/>
                    <p:cNvSpPr>
                      <a:spLocks/>
                    </p:cNvSpPr>
                    <p:nvPr/>
                  </p:nvSpPr>
                  <p:spPr bwMode="auto">
                    <a:xfrm>
                      <a:off x="2032" y="2056"/>
                      <a:ext cx="123" cy="136"/>
                    </a:xfrm>
                    <a:custGeom>
                      <a:avLst/>
                      <a:gdLst>
                        <a:gd name="T0" fmla="*/ 63 w 247"/>
                        <a:gd name="T1" fmla="*/ 0 h 273"/>
                        <a:gd name="T2" fmla="*/ 0 w 247"/>
                        <a:gd name="T3" fmla="*/ 69 h 273"/>
                        <a:gd name="T4" fmla="*/ 0 w 247"/>
                        <a:gd name="T5" fmla="*/ 273 h 273"/>
                        <a:gd name="T6" fmla="*/ 186 w 247"/>
                        <a:gd name="T7" fmla="*/ 273 h 273"/>
                        <a:gd name="T8" fmla="*/ 247 w 247"/>
                        <a:gd name="T9" fmla="*/ 206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69"/>
                          </a:lnTo>
                          <a:lnTo>
                            <a:pt x="0" y="273"/>
                          </a:lnTo>
                          <a:lnTo>
                            <a:pt x="186" y="273"/>
                          </a:lnTo>
                          <a:lnTo>
                            <a:pt x="247" y="206"/>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991" name="Line 4094"/>
                    <p:cNvSpPr>
                      <a:spLocks noChangeShapeType="1"/>
                    </p:cNvSpPr>
                    <p:nvPr/>
                  </p:nvSpPr>
                  <p:spPr bwMode="auto">
                    <a:xfrm flipH="1">
                      <a:off x="2032" y="2091"/>
                      <a:ext cx="92" cy="1"/>
                    </a:xfrm>
                    <a:prstGeom prst="line">
                      <a:avLst/>
                    </a:prstGeom>
                    <a:grpFill/>
                    <a:ln w="9525">
                      <a:solidFill>
                        <a:schemeClr val="tx1"/>
                      </a:solidFill>
                      <a:round/>
                      <a:headEnd/>
                      <a:tailEnd/>
                    </a:ln>
                    <a:extLst/>
                  </p:spPr>
                  <p:txBody>
                    <a:bodyPr/>
                    <a:lstStyle/>
                    <a:p>
                      <a:endParaRPr lang="en-US"/>
                    </a:p>
                  </p:txBody>
                </p:sp>
                <p:sp>
                  <p:nvSpPr>
                    <p:cNvPr id="992" name="Line 4095"/>
                    <p:cNvSpPr>
                      <a:spLocks noChangeShapeType="1"/>
                    </p:cNvSpPr>
                    <p:nvPr/>
                  </p:nvSpPr>
                  <p:spPr bwMode="auto">
                    <a:xfrm flipV="1">
                      <a:off x="2124" y="2056"/>
                      <a:ext cx="31" cy="35"/>
                    </a:xfrm>
                    <a:prstGeom prst="line">
                      <a:avLst/>
                    </a:prstGeom>
                    <a:grpFill/>
                    <a:ln w="9525">
                      <a:solidFill>
                        <a:schemeClr val="tx1"/>
                      </a:solidFill>
                      <a:round/>
                      <a:headEnd/>
                      <a:tailEnd/>
                    </a:ln>
                    <a:extLst/>
                  </p:spPr>
                  <p:txBody>
                    <a:bodyPr/>
                    <a:lstStyle/>
                    <a:p>
                      <a:endParaRPr lang="en-US"/>
                    </a:p>
                  </p:txBody>
                </p:sp>
                <p:sp>
                  <p:nvSpPr>
                    <p:cNvPr id="993" name="Line 4096"/>
                    <p:cNvSpPr>
                      <a:spLocks noChangeShapeType="1"/>
                    </p:cNvSpPr>
                    <p:nvPr/>
                  </p:nvSpPr>
                  <p:spPr bwMode="auto">
                    <a:xfrm>
                      <a:off x="2124" y="2091"/>
                      <a:ext cx="1" cy="101"/>
                    </a:xfrm>
                    <a:prstGeom prst="line">
                      <a:avLst/>
                    </a:prstGeom>
                    <a:grpFill/>
                    <a:ln w="9525">
                      <a:solidFill>
                        <a:schemeClr val="tx1"/>
                      </a:solidFill>
                      <a:round/>
                      <a:headEnd/>
                      <a:tailEnd/>
                    </a:ln>
                    <a:extLst/>
                  </p:spPr>
                  <p:txBody>
                    <a:bodyPr/>
                    <a:lstStyle/>
                    <a:p>
                      <a:endParaRPr lang="en-US"/>
                    </a:p>
                  </p:txBody>
                </p:sp>
              </p:grpSp>
              <p:grpSp>
                <p:nvGrpSpPr>
                  <p:cNvPr id="930" name="Group 4102"/>
                  <p:cNvGrpSpPr>
                    <a:grpSpLocks/>
                  </p:cNvGrpSpPr>
                  <p:nvPr/>
                </p:nvGrpSpPr>
                <p:grpSpPr bwMode="auto">
                  <a:xfrm>
                    <a:off x="2127" y="2763"/>
                    <a:ext cx="123" cy="136"/>
                    <a:chOff x="2127" y="2763"/>
                    <a:chExt cx="123" cy="136"/>
                  </a:xfrm>
                  <a:grpFill/>
                </p:grpSpPr>
                <p:sp>
                  <p:nvSpPr>
                    <p:cNvPr id="986" name="Freeform 4098"/>
                    <p:cNvSpPr>
                      <a:spLocks/>
                    </p:cNvSpPr>
                    <p:nvPr/>
                  </p:nvSpPr>
                  <p:spPr bwMode="auto">
                    <a:xfrm>
                      <a:off x="2127" y="2763"/>
                      <a:ext cx="123" cy="136"/>
                    </a:xfrm>
                    <a:custGeom>
                      <a:avLst/>
                      <a:gdLst>
                        <a:gd name="T0" fmla="*/ 63 w 247"/>
                        <a:gd name="T1" fmla="*/ 0 h 273"/>
                        <a:gd name="T2" fmla="*/ 0 w 247"/>
                        <a:gd name="T3" fmla="*/ 69 h 273"/>
                        <a:gd name="T4" fmla="*/ 0 w 247"/>
                        <a:gd name="T5" fmla="*/ 273 h 273"/>
                        <a:gd name="T6" fmla="*/ 186 w 247"/>
                        <a:gd name="T7" fmla="*/ 273 h 273"/>
                        <a:gd name="T8" fmla="*/ 247 w 247"/>
                        <a:gd name="T9" fmla="*/ 206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69"/>
                          </a:lnTo>
                          <a:lnTo>
                            <a:pt x="0" y="273"/>
                          </a:lnTo>
                          <a:lnTo>
                            <a:pt x="186" y="273"/>
                          </a:lnTo>
                          <a:lnTo>
                            <a:pt x="247" y="206"/>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987" name="Line 4099"/>
                    <p:cNvSpPr>
                      <a:spLocks noChangeShapeType="1"/>
                    </p:cNvSpPr>
                    <p:nvPr/>
                  </p:nvSpPr>
                  <p:spPr bwMode="auto">
                    <a:xfrm flipH="1">
                      <a:off x="2127" y="2797"/>
                      <a:ext cx="93" cy="1"/>
                    </a:xfrm>
                    <a:prstGeom prst="line">
                      <a:avLst/>
                    </a:prstGeom>
                    <a:grpFill/>
                    <a:ln w="9525">
                      <a:solidFill>
                        <a:schemeClr val="tx1"/>
                      </a:solidFill>
                      <a:round/>
                      <a:headEnd/>
                      <a:tailEnd/>
                    </a:ln>
                    <a:extLst/>
                  </p:spPr>
                  <p:txBody>
                    <a:bodyPr/>
                    <a:lstStyle/>
                    <a:p>
                      <a:endParaRPr lang="en-US"/>
                    </a:p>
                  </p:txBody>
                </p:sp>
                <p:sp>
                  <p:nvSpPr>
                    <p:cNvPr id="988" name="Line 4100"/>
                    <p:cNvSpPr>
                      <a:spLocks noChangeShapeType="1"/>
                    </p:cNvSpPr>
                    <p:nvPr/>
                  </p:nvSpPr>
                  <p:spPr bwMode="auto">
                    <a:xfrm flipV="1">
                      <a:off x="2220" y="2763"/>
                      <a:ext cx="30" cy="34"/>
                    </a:xfrm>
                    <a:prstGeom prst="line">
                      <a:avLst/>
                    </a:prstGeom>
                    <a:grpFill/>
                    <a:ln w="9525">
                      <a:solidFill>
                        <a:schemeClr val="tx1"/>
                      </a:solidFill>
                      <a:round/>
                      <a:headEnd/>
                      <a:tailEnd/>
                    </a:ln>
                    <a:extLst/>
                  </p:spPr>
                  <p:txBody>
                    <a:bodyPr/>
                    <a:lstStyle/>
                    <a:p>
                      <a:endParaRPr lang="en-US"/>
                    </a:p>
                  </p:txBody>
                </p:sp>
                <p:sp>
                  <p:nvSpPr>
                    <p:cNvPr id="989" name="Line 4101"/>
                    <p:cNvSpPr>
                      <a:spLocks noChangeShapeType="1"/>
                    </p:cNvSpPr>
                    <p:nvPr/>
                  </p:nvSpPr>
                  <p:spPr bwMode="auto">
                    <a:xfrm>
                      <a:off x="2220" y="2797"/>
                      <a:ext cx="1" cy="102"/>
                    </a:xfrm>
                    <a:prstGeom prst="line">
                      <a:avLst/>
                    </a:prstGeom>
                    <a:grpFill/>
                    <a:ln w="9525">
                      <a:solidFill>
                        <a:schemeClr val="tx1"/>
                      </a:solidFill>
                      <a:round/>
                      <a:headEnd/>
                      <a:tailEnd/>
                    </a:ln>
                    <a:extLst/>
                  </p:spPr>
                  <p:txBody>
                    <a:bodyPr/>
                    <a:lstStyle/>
                    <a:p>
                      <a:endParaRPr lang="en-US"/>
                    </a:p>
                  </p:txBody>
                </p:sp>
              </p:grpSp>
              <p:grpSp>
                <p:nvGrpSpPr>
                  <p:cNvPr id="931" name="Group 4107"/>
                  <p:cNvGrpSpPr>
                    <a:grpSpLocks/>
                  </p:cNvGrpSpPr>
                  <p:nvPr/>
                </p:nvGrpSpPr>
                <p:grpSpPr bwMode="auto">
                  <a:xfrm>
                    <a:off x="2127" y="2662"/>
                    <a:ext cx="123" cy="136"/>
                    <a:chOff x="2127" y="2662"/>
                    <a:chExt cx="123" cy="136"/>
                  </a:xfrm>
                  <a:grpFill/>
                </p:grpSpPr>
                <p:sp>
                  <p:nvSpPr>
                    <p:cNvPr id="982" name="Freeform 4103"/>
                    <p:cNvSpPr>
                      <a:spLocks/>
                    </p:cNvSpPr>
                    <p:nvPr/>
                  </p:nvSpPr>
                  <p:spPr bwMode="auto">
                    <a:xfrm>
                      <a:off x="2127" y="2662"/>
                      <a:ext cx="123" cy="136"/>
                    </a:xfrm>
                    <a:custGeom>
                      <a:avLst/>
                      <a:gdLst>
                        <a:gd name="T0" fmla="*/ 63 w 247"/>
                        <a:gd name="T1" fmla="*/ 0 h 273"/>
                        <a:gd name="T2" fmla="*/ 0 w 247"/>
                        <a:gd name="T3" fmla="*/ 70 h 273"/>
                        <a:gd name="T4" fmla="*/ 0 w 247"/>
                        <a:gd name="T5" fmla="*/ 273 h 273"/>
                        <a:gd name="T6" fmla="*/ 186 w 247"/>
                        <a:gd name="T7" fmla="*/ 273 h 273"/>
                        <a:gd name="T8" fmla="*/ 247 w 247"/>
                        <a:gd name="T9" fmla="*/ 206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70"/>
                          </a:lnTo>
                          <a:lnTo>
                            <a:pt x="0" y="273"/>
                          </a:lnTo>
                          <a:lnTo>
                            <a:pt x="186" y="273"/>
                          </a:lnTo>
                          <a:lnTo>
                            <a:pt x="247" y="206"/>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983" name="Line 4104"/>
                    <p:cNvSpPr>
                      <a:spLocks noChangeShapeType="1"/>
                    </p:cNvSpPr>
                    <p:nvPr/>
                  </p:nvSpPr>
                  <p:spPr bwMode="auto">
                    <a:xfrm flipH="1">
                      <a:off x="2127" y="2696"/>
                      <a:ext cx="93" cy="1"/>
                    </a:xfrm>
                    <a:prstGeom prst="line">
                      <a:avLst/>
                    </a:prstGeom>
                    <a:grpFill/>
                    <a:ln w="9525">
                      <a:solidFill>
                        <a:schemeClr val="tx1"/>
                      </a:solidFill>
                      <a:round/>
                      <a:headEnd/>
                      <a:tailEnd/>
                    </a:ln>
                    <a:extLst/>
                  </p:spPr>
                  <p:txBody>
                    <a:bodyPr/>
                    <a:lstStyle/>
                    <a:p>
                      <a:endParaRPr lang="en-US"/>
                    </a:p>
                  </p:txBody>
                </p:sp>
                <p:sp>
                  <p:nvSpPr>
                    <p:cNvPr id="984" name="Line 4105"/>
                    <p:cNvSpPr>
                      <a:spLocks noChangeShapeType="1"/>
                    </p:cNvSpPr>
                    <p:nvPr/>
                  </p:nvSpPr>
                  <p:spPr bwMode="auto">
                    <a:xfrm flipV="1">
                      <a:off x="2220" y="2662"/>
                      <a:ext cx="30" cy="34"/>
                    </a:xfrm>
                    <a:prstGeom prst="line">
                      <a:avLst/>
                    </a:prstGeom>
                    <a:grpFill/>
                    <a:ln w="9525">
                      <a:solidFill>
                        <a:schemeClr val="tx1"/>
                      </a:solidFill>
                      <a:round/>
                      <a:headEnd/>
                      <a:tailEnd/>
                    </a:ln>
                    <a:extLst/>
                  </p:spPr>
                  <p:txBody>
                    <a:bodyPr/>
                    <a:lstStyle/>
                    <a:p>
                      <a:endParaRPr lang="en-US"/>
                    </a:p>
                  </p:txBody>
                </p:sp>
                <p:sp>
                  <p:nvSpPr>
                    <p:cNvPr id="985" name="Line 4106"/>
                    <p:cNvSpPr>
                      <a:spLocks noChangeShapeType="1"/>
                    </p:cNvSpPr>
                    <p:nvPr/>
                  </p:nvSpPr>
                  <p:spPr bwMode="auto">
                    <a:xfrm>
                      <a:off x="2220" y="2696"/>
                      <a:ext cx="1" cy="102"/>
                    </a:xfrm>
                    <a:prstGeom prst="line">
                      <a:avLst/>
                    </a:prstGeom>
                    <a:grpFill/>
                    <a:ln w="9525">
                      <a:solidFill>
                        <a:schemeClr val="tx1"/>
                      </a:solidFill>
                      <a:round/>
                      <a:headEnd/>
                      <a:tailEnd/>
                    </a:ln>
                    <a:extLst/>
                  </p:spPr>
                  <p:txBody>
                    <a:bodyPr/>
                    <a:lstStyle/>
                    <a:p>
                      <a:endParaRPr lang="en-US"/>
                    </a:p>
                  </p:txBody>
                </p:sp>
              </p:grpSp>
              <p:grpSp>
                <p:nvGrpSpPr>
                  <p:cNvPr id="932" name="Group 4112"/>
                  <p:cNvGrpSpPr>
                    <a:grpSpLocks/>
                  </p:cNvGrpSpPr>
                  <p:nvPr/>
                </p:nvGrpSpPr>
                <p:grpSpPr bwMode="auto">
                  <a:xfrm>
                    <a:off x="2127" y="2561"/>
                    <a:ext cx="123" cy="136"/>
                    <a:chOff x="2127" y="2561"/>
                    <a:chExt cx="123" cy="136"/>
                  </a:xfrm>
                  <a:grpFill/>
                </p:grpSpPr>
                <p:sp>
                  <p:nvSpPr>
                    <p:cNvPr id="978" name="Freeform 4108"/>
                    <p:cNvSpPr>
                      <a:spLocks/>
                    </p:cNvSpPr>
                    <p:nvPr/>
                  </p:nvSpPr>
                  <p:spPr bwMode="auto">
                    <a:xfrm>
                      <a:off x="2127" y="2561"/>
                      <a:ext cx="123" cy="136"/>
                    </a:xfrm>
                    <a:custGeom>
                      <a:avLst/>
                      <a:gdLst>
                        <a:gd name="T0" fmla="*/ 63 w 247"/>
                        <a:gd name="T1" fmla="*/ 0 h 273"/>
                        <a:gd name="T2" fmla="*/ 0 w 247"/>
                        <a:gd name="T3" fmla="*/ 70 h 273"/>
                        <a:gd name="T4" fmla="*/ 0 w 247"/>
                        <a:gd name="T5" fmla="*/ 273 h 273"/>
                        <a:gd name="T6" fmla="*/ 186 w 247"/>
                        <a:gd name="T7" fmla="*/ 273 h 273"/>
                        <a:gd name="T8" fmla="*/ 247 w 247"/>
                        <a:gd name="T9" fmla="*/ 206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70"/>
                          </a:lnTo>
                          <a:lnTo>
                            <a:pt x="0" y="273"/>
                          </a:lnTo>
                          <a:lnTo>
                            <a:pt x="186" y="273"/>
                          </a:lnTo>
                          <a:lnTo>
                            <a:pt x="247" y="206"/>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979" name="Line 4109"/>
                    <p:cNvSpPr>
                      <a:spLocks noChangeShapeType="1"/>
                    </p:cNvSpPr>
                    <p:nvPr/>
                  </p:nvSpPr>
                  <p:spPr bwMode="auto">
                    <a:xfrm flipH="1">
                      <a:off x="2127" y="2595"/>
                      <a:ext cx="93" cy="1"/>
                    </a:xfrm>
                    <a:prstGeom prst="line">
                      <a:avLst/>
                    </a:prstGeom>
                    <a:grpFill/>
                    <a:ln w="9525">
                      <a:solidFill>
                        <a:schemeClr val="tx1"/>
                      </a:solidFill>
                      <a:round/>
                      <a:headEnd/>
                      <a:tailEnd/>
                    </a:ln>
                    <a:extLst/>
                  </p:spPr>
                  <p:txBody>
                    <a:bodyPr/>
                    <a:lstStyle/>
                    <a:p>
                      <a:endParaRPr lang="en-US"/>
                    </a:p>
                  </p:txBody>
                </p:sp>
                <p:sp>
                  <p:nvSpPr>
                    <p:cNvPr id="980" name="Line 4110"/>
                    <p:cNvSpPr>
                      <a:spLocks noChangeShapeType="1"/>
                    </p:cNvSpPr>
                    <p:nvPr/>
                  </p:nvSpPr>
                  <p:spPr bwMode="auto">
                    <a:xfrm flipV="1">
                      <a:off x="2220" y="2561"/>
                      <a:ext cx="30" cy="34"/>
                    </a:xfrm>
                    <a:prstGeom prst="line">
                      <a:avLst/>
                    </a:prstGeom>
                    <a:grpFill/>
                    <a:ln w="9525">
                      <a:solidFill>
                        <a:schemeClr val="tx1"/>
                      </a:solidFill>
                      <a:round/>
                      <a:headEnd/>
                      <a:tailEnd/>
                    </a:ln>
                    <a:extLst/>
                  </p:spPr>
                  <p:txBody>
                    <a:bodyPr/>
                    <a:lstStyle/>
                    <a:p>
                      <a:endParaRPr lang="en-US"/>
                    </a:p>
                  </p:txBody>
                </p:sp>
                <p:sp>
                  <p:nvSpPr>
                    <p:cNvPr id="981" name="Line 4111"/>
                    <p:cNvSpPr>
                      <a:spLocks noChangeShapeType="1"/>
                    </p:cNvSpPr>
                    <p:nvPr/>
                  </p:nvSpPr>
                  <p:spPr bwMode="auto">
                    <a:xfrm>
                      <a:off x="2220" y="2595"/>
                      <a:ext cx="1" cy="102"/>
                    </a:xfrm>
                    <a:prstGeom prst="line">
                      <a:avLst/>
                    </a:prstGeom>
                    <a:grpFill/>
                    <a:ln w="9525">
                      <a:solidFill>
                        <a:schemeClr val="tx1"/>
                      </a:solidFill>
                      <a:round/>
                      <a:headEnd/>
                      <a:tailEnd/>
                    </a:ln>
                    <a:extLst/>
                  </p:spPr>
                  <p:txBody>
                    <a:bodyPr/>
                    <a:lstStyle/>
                    <a:p>
                      <a:endParaRPr lang="en-US"/>
                    </a:p>
                  </p:txBody>
                </p:sp>
              </p:grpSp>
              <p:grpSp>
                <p:nvGrpSpPr>
                  <p:cNvPr id="933" name="Group 4117"/>
                  <p:cNvGrpSpPr>
                    <a:grpSpLocks/>
                  </p:cNvGrpSpPr>
                  <p:nvPr/>
                </p:nvGrpSpPr>
                <p:grpSpPr bwMode="auto">
                  <a:xfrm>
                    <a:off x="2127" y="2460"/>
                    <a:ext cx="123" cy="136"/>
                    <a:chOff x="2127" y="2460"/>
                    <a:chExt cx="123" cy="136"/>
                  </a:xfrm>
                  <a:grpFill/>
                </p:grpSpPr>
                <p:sp>
                  <p:nvSpPr>
                    <p:cNvPr id="974" name="Freeform 4113"/>
                    <p:cNvSpPr>
                      <a:spLocks/>
                    </p:cNvSpPr>
                    <p:nvPr/>
                  </p:nvSpPr>
                  <p:spPr bwMode="auto">
                    <a:xfrm>
                      <a:off x="2127" y="2460"/>
                      <a:ext cx="123" cy="136"/>
                    </a:xfrm>
                    <a:custGeom>
                      <a:avLst/>
                      <a:gdLst>
                        <a:gd name="T0" fmla="*/ 63 w 247"/>
                        <a:gd name="T1" fmla="*/ 0 h 273"/>
                        <a:gd name="T2" fmla="*/ 0 w 247"/>
                        <a:gd name="T3" fmla="*/ 69 h 273"/>
                        <a:gd name="T4" fmla="*/ 0 w 247"/>
                        <a:gd name="T5" fmla="*/ 273 h 273"/>
                        <a:gd name="T6" fmla="*/ 186 w 247"/>
                        <a:gd name="T7" fmla="*/ 273 h 273"/>
                        <a:gd name="T8" fmla="*/ 247 w 247"/>
                        <a:gd name="T9" fmla="*/ 205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69"/>
                          </a:lnTo>
                          <a:lnTo>
                            <a:pt x="0" y="273"/>
                          </a:lnTo>
                          <a:lnTo>
                            <a:pt x="186" y="273"/>
                          </a:lnTo>
                          <a:lnTo>
                            <a:pt x="247" y="205"/>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975" name="Line 4114"/>
                    <p:cNvSpPr>
                      <a:spLocks noChangeShapeType="1"/>
                    </p:cNvSpPr>
                    <p:nvPr/>
                  </p:nvSpPr>
                  <p:spPr bwMode="auto">
                    <a:xfrm flipH="1">
                      <a:off x="2127" y="2494"/>
                      <a:ext cx="93" cy="1"/>
                    </a:xfrm>
                    <a:prstGeom prst="line">
                      <a:avLst/>
                    </a:prstGeom>
                    <a:grpFill/>
                    <a:ln w="9525">
                      <a:solidFill>
                        <a:schemeClr val="tx1"/>
                      </a:solidFill>
                      <a:round/>
                      <a:headEnd/>
                      <a:tailEnd/>
                    </a:ln>
                    <a:extLst/>
                  </p:spPr>
                  <p:txBody>
                    <a:bodyPr/>
                    <a:lstStyle/>
                    <a:p>
                      <a:endParaRPr lang="en-US"/>
                    </a:p>
                  </p:txBody>
                </p:sp>
                <p:sp>
                  <p:nvSpPr>
                    <p:cNvPr id="976" name="Line 4115"/>
                    <p:cNvSpPr>
                      <a:spLocks noChangeShapeType="1"/>
                    </p:cNvSpPr>
                    <p:nvPr/>
                  </p:nvSpPr>
                  <p:spPr bwMode="auto">
                    <a:xfrm flipV="1">
                      <a:off x="2220" y="2460"/>
                      <a:ext cx="30" cy="34"/>
                    </a:xfrm>
                    <a:prstGeom prst="line">
                      <a:avLst/>
                    </a:prstGeom>
                    <a:grpFill/>
                    <a:ln w="9525">
                      <a:solidFill>
                        <a:schemeClr val="tx1"/>
                      </a:solidFill>
                      <a:round/>
                      <a:headEnd/>
                      <a:tailEnd/>
                    </a:ln>
                    <a:extLst/>
                  </p:spPr>
                  <p:txBody>
                    <a:bodyPr/>
                    <a:lstStyle/>
                    <a:p>
                      <a:endParaRPr lang="en-US"/>
                    </a:p>
                  </p:txBody>
                </p:sp>
                <p:sp>
                  <p:nvSpPr>
                    <p:cNvPr id="977" name="Line 4116"/>
                    <p:cNvSpPr>
                      <a:spLocks noChangeShapeType="1"/>
                    </p:cNvSpPr>
                    <p:nvPr/>
                  </p:nvSpPr>
                  <p:spPr bwMode="auto">
                    <a:xfrm>
                      <a:off x="2220" y="2494"/>
                      <a:ext cx="1" cy="102"/>
                    </a:xfrm>
                    <a:prstGeom prst="line">
                      <a:avLst/>
                    </a:prstGeom>
                    <a:grpFill/>
                    <a:ln w="9525">
                      <a:solidFill>
                        <a:schemeClr val="tx1"/>
                      </a:solidFill>
                      <a:round/>
                      <a:headEnd/>
                      <a:tailEnd/>
                    </a:ln>
                    <a:extLst/>
                  </p:spPr>
                  <p:txBody>
                    <a:bodyPr/>
                    <a:lstStyle/>
                    <a:p>
                      <a:endParaRPr lang="en-US"/>
                    </a:p>
                  </p:txBody>
                </p:sp>
              </p:grpSp>
              <p:grpSp>
                <p:nvGrpSpPr>
                  <p:cNvPr id="934" name="Group 4122"/>
                  <p:cNvGrpSpPr>
                    <a:grpSpLocks/>
                  </p:cNvGrpSpPr>
                  <p:nvPr/>
                </p:nvGrpSpPr>
                <p:grpSpPr bwMode="auto">
                  <a:xfrm>
                    <a:off x="2127" y="2359"/>
                    <a:ext cx="123" cy="136"/>
                    <a:chOff x="2127" y="2359"/>
                    <a:chExt cx="123" cy="136"/>
                  </a:xfrm>
                  <a:grpFill/>
                </p:grpSpPr>
                <p:sp>
                  <p:nvSpPr>
                    <p:cNvPr id="970" name="Freeform 4118"/>
                    <p:cNvSpPr>
                      <a:spLocks/>
                    </p:cNvSpPr>
                    <p:nvPr/>
                  </p:nvSpPr>
                  <p:spPr bwMode="auto">
                    <a:xfrm>
                      <a:off x="2127" y="2359"/>
                      <a:ext cx="123" cy="136"/>
                    </a:xfrm>
                    <a:custGeom>
                      <a:avLst/>
                      <a:gdLst>
                        <a:gd name="T0" fmla="*/ 63 w 247"/>
                        <a:gd name="T1" fmla="*/ 0 h 273"/>
                        <a:gd name="T2" fmla="*/ 0 w 247"/>
                        <a:gd name="T3" fmla="*/ 69 h 273"/>
                        <a:gd name="T4" fmla="*/ 0 w 247"/>
                        <a:gd name="T5" fmla="*/ 273 h 273"/>
                        <a:gd name="T6" fmla="*/ 186 w 247"/>
                        <a:gd name="T7" fmla="*/ 273 h 273"/>
                        <a:gd name="T8" fmla="*/ 247 w 247"/>
                        <a:gd name="T9" fmla="*/ 205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69"/>
                          </a:lnTo>
                          <a:lnTo>
                            <a:pt x="0" y="273"/>
                          </a:lnTo>
                          <a:lnTo>
                            <a:pt x="186" y="273"/>
                          </a:lnTo>
                          <a:lnTo>
                            <a:pt x="247" y="205"/>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971" name="Line 4119"/>
                    <p:cNvSpPr>
                      <a:spLocks noChangeShapeType="1"/>
                    </p:cNvSpPr>
                    <p:nvPr/>
                  </p:nvSpPr>
                  <p:spPr bwMode="auto">
                    <a:xfrm flipH="1">
                      <a:off x="2127" y="2393"/>
                      <a:ext cx="93" cy="1"/>
                    </a:xfrm>
                    <a:prstGeom prst="line">
                      <a:avLst/>
                    </a:prstGeom>
                    <a:grpFill/>
                    <a:ln w="9525">
                      <a:solidFill>
                        <a:schemeClr val="tx1"/>
                      </a:solidFill>
                      <a:round/>
                      <a:headEnd/>
                      <a:tailEnd/>
                    </a:ln>
                    <a:extLst/>
                  </p:spPr>
                  <p:txBody>
                    <a:bodyPr/>
                    <a:lstStyle/>
                    <a:p>
                      <a:endParaRPr lang="en-US"/>
                    </a:p>
                  </p:txBody>
                </p:sp>
                <p:sp>
                  <p:nvSpPr>
                    <p:cNvPr id="972" name="Line 4120"/>
                    <p:cNvSpPr>
                      <a:spLocks noChangeShapeType="1"/>
                    </p:cNvSpPr>
                    <p:nvPr/>
                  </p:nvSpPr>
                  <p:spPr bwMode="auto">
                    <a:xfrm flipV="1">
                      <a:off x="2220" y="2359"/>
                      <a:ext cx="30" cy="34"/>
                    </a:xfrm>
                    <a:prstGeom prst="line">
                      <a:avLst/>
                    </a:prstGeom>
                    <a:grpFill/>
                    <a:ln w="9525">
                      <a:solidFill>
                        <a:schemeClr val="tx1"/>
                      </a:solidFill>
                      <a:round/>
                      <a:headEnd/>
                      <a:tailEnd/>
                    </a:ln>
                    <a:extLst/>
                  </p:spPr>
                  <p:txBody>
                    <a:bodyPr/>
                    <a:lstStyle/>
                    <a:p>
                      <a:endParaRPr lang="en-US"/>
                    </a:p>
                  </p:txBody>
                </p:sp>
                <p:sp>
                  <p:nvSpPr>
                    <p:cNvPr id="973" name="Line 4121"/>
                    <p:cNvSpPr>
                      <a:spLocks noChangeShapeType="1"/>
                    </p:cNvSpPr>
                    <p:nvPr/>
                  </p:nvSpPr>
                  <p:spPr bwMode="auto">
                    <a:xfrm>
                      <a:off x="2220" y="2393"/>
                      <a:ext cx="1" cy="102"/>
                    </a:xfrm>
                    <a:prstGeom prst="line">
                      <a:avLst/>
                    </a:prstGeom>
                    <a:grpFill/>
                    <a:ln w="9525">
                      <a:solidFill>
                        <a:schemeClr val="tx1"/>
                      </a:solidFill>
                      <a:round/>
                      <a:headEnd/>
                      <a:tailEnd/>
                    </a:ln>
                    <a:extLst/>
                  </p:spPr>
                  <p:txBody>
                    <a:bodyPr/>
                    <a:lstStyle/>
                    <a:p>
                      <a:endParaRPr lang="en-US"/>
                    </a:p>
                  </p:txBody>
                </p:sp>
              </p:grpSp>
              <p:grpSp>
                <p:nvGrpSpPr>
                  <p:cNvPr id="935" name="Group 4127"/>
                  <p:cNvGrpSpPr>
                    <a:grpSpLocks/>
                  </p:cNvGrpSpPr>
                  <p:nvPr/>
                </p:nvGrpSpPr>
                <p:grpSpPr bwMode="auto">
                  <a:xfrm>
                    <a:off x="2127" y="2258"/>
                    <a:ext cx="123" cy="136"/>
                    <a:chOff x="2127" y="2258"/>
                    <a:chExt cx="123" cy="136"/>
                  </a:xfrm>
                  <a:grpFill/>
                </p:grpSpPr>
                <p:sp>
                  <p:nvSpPr>
                    <p:cNvPr id="966" name="Freeform 4123"/>
                    <p:cNvSpPr>
                      <a:spLocks/>
                    </p:cNvSpPr>
                    <p:nvPr/>
                  </p:nvSpPr>
                  <p:spPr bwMode="auto">
                    <a:xfrm>
                      <a:off x="2127" y="2258"/>
                      <a:ext cx="123" cy="136"/>
                    </a:xfrm>
                    <a:custGeom>
                      <a:avLst/>
                      <a:gdLst>
                        <a:gd name="T0" fmla="*/ 63 w 247"/>
                        <a:gd name="T1" fmla="*/ 0 h 273"/>
                        <a:gd name="T2" fmla="*/ 0 w 247"/>
                        <a:gd name="T3" fmla="*/ 69 h 273"/>
                        <a:gd name="T4" fmla="*/ 0 w 247"/>
                        <a:gd name="T5" fmla="*/ 273 h 273"/>
                        <a:gd name="T6" fmla="*/ 186 w 247"/>
                        <a:gd name="T7" fmla="*/ 273 h 273"/>
                        <a:gd name="T8" fmla="*/ 247 w 247"/>
                        <a:gd name="T9" fmla="*/ 205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69"/>
                          </a:lnTo>
                          <a:lnTo>
                            <a:pt x="0" y="273"/>
                          </a:lnTo>
                          <a:lnTo>
                            <a:pt x="186" y="273"/>
                          </a:lnTo>
                          <a:lnTo>
                            <a:pt x="247" y="205"/>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967" name="Line 4124"/>
                    <p:cNvSpPr>
                      <a:spLocks noChangeShapeType="1"/>
                    </p:cNvSpPr>
                    <p:nvPr/>
                  </p:nvSpPr>
                  <p:spPr bwMode="auto">
                    <a:xfrm flipH="1">
                      <a:off x="2127" y="2292"/>
                      <a:ext cx="93" cy="1"/>
                    </a:xfrm>
                    <a:prstGeom prst="line">
                      <a:avLst/>
                    </a:prstGeom>
                    <a:grpFill/>
                    <a:ln w="9525">
                      <a:solidFill>
                        <a:schemeClr val="tx1"/>
                      </a:solidFill>
                      <a:round/>
                      <a:headEnd/>
                      <a:tailEnd/>
                    </a:ln>
                    <a:extLst/>
                  </p:spPr>
                  <p:txBody>
                    <a:bodyPr/>
                    <a:lstStyle/>
                    <a:p>
                      <a:endParaRPr lang="en-US"/>
                    </a:p>
                  </p:txBody>
                </p:sp>
                <p:sp>
                  <p:nvSpPr>
                    <p:cNvPr id="968" name="Line 4125"/>
                    <p:cNvSpPr>
                      <a:spLocks noChangeShapeType="1"/>
                    </p:cNvSpPr>
                    <p:nvPr/>
                  </p:nvSpPr>
                  <p:spPr bwMode="auto">
                    <a:xfrm flipV="1">
                      <a:off x="2220" y="2258"/>
                      <a:ext cx="30" cy="34"/>
                    </a:xfrm>
                    <a:prstGeom prst="line">
                      <a:avLst/>
                    </a:prstGeom>
                    <a:grpFill/>
                    <a:ln w="9525">
                      <a:solidFill>
                        <a:schemeClr val="tx1"/>
                      </a:solidFill>
                      <a:round/>
                      <a:headEnd/>
                      <a:tailEnd/>
                    </a:ln>
                    <a:extLst/>
                  </p:spPr>
                  <p:txBody>
                    <a:bodyPr/>
                    <a:lstStyle/>
                    <a:p>
                      <a:endParaRPr lang="en-US"/>
                    </a:p>
                  </p:txBody>
                </p:sp>
                <p:sp>
                  <p:nvSpPr>
                    <p:cNvPr id="969" name="Line 4126"/>
                    <p:cNvSpPr>
                      <a:spLocks noChangeShapeType="1"/>
                    </p:cNvSpPr>
                    <p:nvPr/>
                  </p:nvSpPr>
                  <p:spPr bwMode="auto">
                    <a:xfrm>
                      <a:off x="2220" y="2292"/>
                      <a:ext cx="1" cy="102"/>
                    </a:xfrm>
                    <a:prstGeom prst="line">
                      <a:avLst/>
                    </a:prstGeom>
                    <a:grpFill/>
                    <a:ln w="9525">
                      <a:solidFill>
                        <a:schemeClr val="tx1"/>
                      </a:solidFill>
                      <a:round/>
                      <a:headEnd/>
                      <a:tailEnd/>
                    </a:ln>
                    <a:extLst/>
                  </p:spPr>
                  <p:txBody>
                    <a:bodyPr/>
                    <a:lstStyle/>
                    <a:p>
                      <a:endParaRPr lang="en-US"/>
                    </a:p>
                  </p:txBody>
                </p:sp>
              </p:grpSp>
              <p:grpSp>
                <p:nvGrpSpPr>
                  <p:cNvPr id="936" name="Group 4132"/>
                  <p:cNvGrpSpPr>
                    <a:grpSpLocks/>
                  </p:cNvGrpSpPr>
                  <p:nvPr/>
                </p:nvGrpSpPr>
                <p:grpSpPr bwMode="auto">
                  <a:xfrm>
                    <a:off x="2127" y="2157"/>
                    <a:ext cx="123" cy="136"/>
                    <a:chOff x="2127" y="2157"/>
                    <a:chExt cx="123" cy="136"/>
                  </a:xfrm>
                  <a:grpFill/>
                </p:grpSpPr>
                <p:sp>
                  <p:nvSpPr>
                    <p:cNvPr id="962" name="Freeform 4128"/>
                    <p:cNvSpPr>
                      <a:spLocks/>
                    </p:cNvSpPr>
                    <p:nvPr/>
                  </p:nvSpPr>
                  <p:spPr bwMode="auto">
                    <a:xfrm>
                      <a:off x="2127" y="2157"/>
                      <a:ext cx="123" cy="136"/>
                    </a:xfrm>
                    <a:custGeom>
                      <a:avLst/>
                      <a:gdLst>
                        <a:gd name="T0" fmla="*/ 63 w 247"/>
                        <a:gd name="T1" fmla="*/ 0 h 273"/>
                        <a:gd name="T2" fmla="*/ 0 w 247"/>
                        <a:gd name="T3" fmla="*/ 69 h 273"/>
                        <a:gd name="T4" fmla="*/ 0 w 247"/>
                        <a:gd name="T5" fmla="*/ 273 h 273"/>
                        <a:gd name="T6" fmla="*/ 186 w 247"/>
                        <a:gd name="T7" fmla="*/ 273 h 273"/>
                        <a:gd name="T8" fmla="*/ 247 w 247"/>
                        <a:gd name="T9" fmla="*/ 205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69"/>
                          </a:lnTo>
                          <a:lnTo>
                            <a:pt x="0" y="273"/>
                          </a:lnTo>
                          <a:lnTo>
                            <a:pt x="186" y="273"/>
                          </a:lnTo>
                          <a:lnTo>
                            <a:pt x="247" y="205"/>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963" name="Line 4129"/>
                    <p:cNvSpPr>
                      <a:spLocks noChangeShapeType="1"/>
                    </p:cNvSpPr>
                    <p:nvPr/>
                  </p:nvSpPr>
                  <p:spPr bwMode="auto">
                    <a:xfrm flipH="1">
                      <a:off x="2127" y="2191"/>
                      <a:ext cx="93" cy="1"/>
                    </a:xfrm>
                    <a:prstGeom prst="line">
                      <a:avLst/>
                    </a:prstGeom>
                    <a:grpFill/>
                    <a:ln w="9525">
                      <a:solidFill>
                        <a:schemeClr val="tx1"/>
                      </a:solidFill>
                      <a:round/>
                      <a:headEnd/>
                      <a:tailEnd/>
                    </a:ln>
                    <a:extLst/>
                  </p:spPr>
                  <p:txBody>
                    <a:bodyPr/>
                    <a:lstStyle/>
                    <a:p>
                      <a:endParaRPr lang="en-US"/>
                    </a:p>
                  </p:txBody>
                </p:sp>
                <p:sp>
                  <p:nvSpPr>
                    <p:cNvPr id="964" name="Line 4130"/>
                    <p:cNvSpPr>
                      <a:spLocks noChangeShapeType="1"/>
                    </p:cNvSpPr>
                    <p:nvPr/>
                  </p:nvSpPr>
                  <p:spPr bwMode="auto">
                    <a:xfrm flipV="1">
                      <a:off x="2220" y="2157"/>
                      <a:ext cx="30" cy="34"/>
                    </a:xfrm>
                    <a:prstGeom prst="line">
                      <a:avLst/>
                    </a:prstGeom>
                    <a:grpFill/>
                    <a:ln w="9525">
                      <a:solidFill>
                        <a:schemeClr val="tx1"/>
                      </a:solidFill>
                      <a:round/>
                      <a:headEnd/>
                      <a:tailEnd/>
                    </a:ln>
                    <a:extLst/>
                  </p:spPr>
                  <p:txBody>
                    <a:bodyPr/>
                    <a:lstStyle/>
                    <a:p>
                      <a:endParaRPr lang="en-US"/>
                    </a:p>
                  </p:txBody>
                </p:sp>
                <p:sp>
                  <p:nvSpPr>
                    <p:cNvPr id="965" name="Line 4131"/>
                    <p:cNvSpPr>
                      <a:spLocks noChangeShapeType="1"/>
                    </p:cNvSpPr>
                    <p:nvPr/>
                  </p:nvSpPr>
                  <p:spPr bwMode="auto">
                    <a:xfrm>
                      <a:off x="2220" y="2191"/>
                      <a:ext cx="1" cy="102"/>
                    </a:xfrm>
                    <a:prstGeom prst="line">
                      <a:avLst/>
                    </a:prstGeom>
                    <a:grpFill/>
                    <a:ln w="9525">
                      <a:solidFill>
                        <a:schemeClr val="tx1"/>
                      </a:solidFill>
                      <a:round/>
                      <a:headEnd/>
                      <a:tailEnd/>
                    </a:ln>
                    <a:extLst/>
                  </p:spPr>
                  <p:txBody>
                    <a:bodyPr/>
                    <a:lstStyle/>
                    <a:p>
                      <a:endParaRPr lang="en-US"/>
                    </a:p>
                  </p:txBody>
                </p:sp>
              </p:grpSp>
              <p:grpSp>
                <p:nvGrpSpPr>
                  <p:cNvPr id="937" name="Group 4137"/>
                  <p:cNvGrpSpPr>
                    <a:grpSpLocks/>
                  </p:cNvGrpSpPr>
                  <p:nvPr/>
                </p:nvGrpSpPr>
                <p:grpSpPr bwMode="auto">
                  <a:xfrm>
                    <a:off x="2127" y="2056"/>
                    <a:ext cx="123" cy="136"/>
                    <a:chOff x="2127" y="2056"/>
                    <a:chExt cx="123" cy="136"/>
                  </a:xfrm>
                  <a:grpFill/>
                </p:grpSpPr>
                <p:sp>
                  <p:nvSpPr>
                    <p:cNvPr id="958" name="Freeform 4133"/>
                    <p:cNvSpPr>
                      <a:spLocks/>
                    </p:cNvSpPr>
                    <p:nvPr/>
                  </p:nvSpPr>
                  <p:spPr bwMode="auto">
                    <a:xfrm>
                      <a:off x="2127" y="2056"/>
                      <a:ext cx="123" cy="136"/>
                    </a:xfrm>
                    <a:custGeom>
                      <a:avLst/>
                      <a:gdLst>
                        <a:gd name="T0" fmla="*/ 63 w 247"/>
                        <a:gd name="T1" fmla="*/ 0 h 273"/>
                        <a:gd name="T2" fmla="*/ 0 w 247"/>
                        <a:gd name="T3" fmla="*/ 69 h 273"/>
                        <a:gd name="T4" fmla="*/ 0 w 247"/>
                        <a:gd name="T5" fmla="*/ 273 h 273"/>
                        <a:gd name="T6" fmla="*/ 186 w 247"/>
                        <a:gd name="T7" fmla="*/ 273 h 273"/>
                        <a:gd name="T8" fmla="*/ 247 w 247"/>
                        <a:gd name="T9" fmla="*/ 206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69"/>
                          </a:lnTo>
                          <a:lnTo>
                            <a:pt x="0" y="273"/>
                          </a:lnTo>
                          <a:lnTo>
                            <a:pt x="186" y="273"/>
                          </a:lnTo>
                          <a:lnTo>
                            <a:pt x="247" y="206"/>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959" name="Line 4134"/>
                    <p:cNvSpPr>
                      <a:spLocks noChangeShapeType="1"/>
                    </p:cNvSpPr>
                    <p:nvPr/>
                  </p:nvSpPr>
                  <p:spPr bwMode="auto">
                    <a:xfrm flipH="1">
                      <a:off x="2127" y="2091"/>
                      <a:ext cx="93" cy="1"/>
                    </a:xfrm>
                    <a:prstGeom prst="line">
                      <a:avLst/>
                    </a:prstGeom>
                    <a:grpFill/>
                    <a:ln w="9525">
                      <a:solidFill>
                        <a:schemeClr val="tx1"/>
                      </a:solidFill>
                      <a:round/>
                      <a:headEnd/>
                      <a:tailEnd/>
                    </a:ln>
                    <a:extLst/>
                  </p:spPr>
                  <p:txBody>
                    <a:bodyPr/>
                    <a:lstStyle/>
                    <a:p>
                      <a:endParaRPr lang="en-US"/>
                    </a:p>
                  </p:txBody>
                </p:sp>
                <p:sp>
                  <p:nvSpPr>
                    <p:cNvPr id="960" name="Line 4135"/>
                    <p:cNvSpPr>
                      <a:spLocks noChangeShapeType="1"/>
                    </p:cNvSpPr>
                    <p:nvPr/>
                  </p:nvSpPr>
                  <p:spPr bwMode="auto">
                    <a:xfrm flipV="1">
                      <a:off x="2220" y="2056"/>
                      <a:ext cx="30" cy="35"/>
                    </a:xfrm>
                    <a:prstGeom prst="line">
                      <a:avLst/>
                    </a:prstGeom>
                    <a:grpFill/>
                    <a:ln w="9525">
                      <a:solidFill>
                        <a:schemeClr val="tx1"/>
                      </a:solidFill>
                      <a:round/>
                      <a:headEnd/>
                      <a:tailEnd/>
                    </a:ln>
                    <a:extLst/>
                  </p:spPr>
                  <p:txBody>
                    <a:bodyPr/>
                    <a:lstStyle/>
                    <a:p>
                      <a:endParaRPr lang="en-US"/>
                    </a:p>
                  </p:txBody>
                </p:sp>
                <p:sp>
                  <p:nvSpPr>
                    <p:cNvPr id="961" name="Line 4136"/>
                    <p:cNvSpPr>
                      <a:spLocks noChangeShapeType="1"/>
                    </p:cNvSpPr>
                    <p:nvPr/>
                  </p:nvSpPr>
                  <p:spPr bwMode="auto">
                    <a:xfrm>
                      <a:off x="2220" y="2091"/>
                      <a:ext cx="1" cy="101"/>
                    </a:xfrm>
                    <a:prstGeom prst="line">
                      <a:avLst/>
                    </a:prstGeom>
                    <a:grpFill/>
                    <a:ln w="9525">
                      <a:solidFill>
                        <a:schemeClr val="tx1"/>
                      </a:solidFill>
                      <a:round/>
                      <a:headEnd/>
                      <a:tailEnd/>
                    </a:ln>
                    <a:extLst/>
                  </p:spPr>
                  <p:txBody>
                    <a:bodyPr/>
                    <a:lstStyle/>
                    <a:p>
                      <a:endParaRPr lang="en-US"/>
                    </a:p>
                  </p:txBody>
                </p:sp>
              </p:grpSp>
              <p:grpSp>
                <p:nvGrpSpPr>
                  <p:cNvPr id="938" name="Group 4142"/>
                  <p:cNvGrpSpPr>
                    <a:grpSpLocks/>
                  </p:cNvGrpSpPr>
                  <p:nvPr/>
                </p:nvGrpSpPr>
                <p:grpSpPr bwMode="auto">
                  <a:xfrm>
                    <a:off x="2032" y="1955"/>
                    <a:ext cx="123" cy="136"/>
                    <a:chOff x="2032" y="1955"/>
                    <a:chExt cx="123" cy="136"/>
                  </a:xfrm>
                  <a:grpFill/>
                </p:grpSpPr>
                <p:sp>
                  <p:nvSpPr>
                    <p:cNvPr id="954" name="Freeform 4138"/>
                    <p:cNvSpPr>
                      <a:spLocks/>
                    </p:cNvSpPr>
                    <p:nvPr/>
                  </p:nvSpPr>
                  <p:spPr bwMode="auto">
                    <a:xfrm>
                      <a:off x="2032" y="1955"/>
                      <a:ext cx="123" cy="136"/>
                    </a:xfrm>
                    <a:custGeom>
                      <a:avLst/>
                      <a:gdLst>
                        <a:gd name="T0" fmla="*/ 63 w 247"/>
                        <a:gd name="T1" fmla="*/ 0 h 273"/>
                        <a:gd name="T2" fmla="*/ 0 w 247"/>
                        <a:gd name="T3" fmla="*/ 69 h 273"/>
                        <a:gd name="T4" fmla="*/ 0 w 247"/>
                        <a:gd name="T5" fmla="*/ 273 h 273"/>
                        <a:gd name="T6" fmla="*/ 186 w 247"/>
                        <a:gd name="T7" fmla="*/ 273 h 273"/>
                        <a:gd name="T8" fmla="*/ 247 w 247"/>
                        <a:gd name="T9" fmla="*/ 206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69"/>
                          </a:lnTo>
                          <a:lnTo>
                            <a:pt x="0" y="273"/>
                          </a:lnTo>
                          <a:lnTo>
                            <a:pt x="186" y="273"/>
                          </a:lnTo>
                          <a:lnTo>
                            <a:pt x="247" y="206"/>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955" name="Line 4139"/>
                    <p:cNvSpPr>
                      <a:spLocks noChangeShapeType="1"/>
                    </p:cNvSpPr>
                    <p:nvPr/>
                  </p:nvSpPr>
                  <p:spPr bwMode="auto">
                    <a:xfrm flipH="1">
                      <a:off x="2032" y="1990"/>
                      <a:ext cx="92" cy="1"/>
                    </a:xfrm>
                    <a:prstGeom prst="line">
                      <a:avLst/>
                    </a:prstGeom>
                    <a:grpFill/>
                    <a:ln w="9525">
                      <a:solidFill>
                        <a:schemeClr val="tx1"/>
                      </a:solidFill>
                      <a:round/>
                      <a:headEnd/>
                      <a:tailEnd/>
                    </a:ln>
                    <a:extLst/>
                  </p:spPr>
                  <p:txBody>
                    <a:bodyPr/>
                    <a:lstStyle/>
                    <a:p>
                      <a:endParaRPr lang="en-US"/>
                    </a:p>
                  </p:txBody>
                </p:sp>
                <p:sp>
                  <p:nvSpPr>
                    <p:cNvPr id="956" name="Line 4140"/>
                    <p:cNvSpPr>
                      <a:spLocks noChangeShapeType="1"/>
                    </p:cNvSpPr>
                    <p:nvPr/>
                  </p:nvSpPr>
                  <p:spPr bwMode="auto">
                    <a:xfrm flipV="1">
                      <a:off x="2124" y="1955"/>
                      <a:ext cx="31" cy="35"/>
                    </a:xfrm>
                    <a:prstGeom prst="line">
                      <a:avLst/>
                    </a:prstGeom>
                    <a:grpFill/>
                    <a:ln w="9525">
                      <a:solidFill>
                        <a:schemeClr val="tx1"/>
                      </a:solidFill>
                      <a:round/>
                      <a:headEnd/>
                      <a:tailEnd/>
                    </a:ln>
                    <a:extLst/>
                  </p:spPr>
                  <p:txBody>
                    <a:bodyPr/>
                    <a:lstStyle/>
                    <a:p>
                      <a:endParaRPr lang="en-US"/>
                    </a:p>
                  </p:txBody>
                </p:sp>
                <p:sp>
                  <p:nvSpPr>
                    <p:cNvPr id="957" name="Line 4141"/>
                    <p:cNvSpPr>
                      <a:spLocks noChangeShapeType="1"/>
                    </p:cNvSpPr>
                    <p:nvPr/>
                  </p:nvSpPr>
                  <p:spPr bwMode="auto">
                    <a:xfrm>
                      <a:off x="2124" y="1990"/>
                      <a:ext cx="1" cy="101"/>
                    </a:xfrm>
                    <a:prstGeom prst="line">
                      <a:avLst/>
                    </a:prstGeom>
                    <a:grpFill/>
                    <a:ln w="9525">
                      <a:solidFill>
                        <a:schemeClr val="tx1"/>
                      </a:solidFill>
                      <a:round/>
                      <a:headEnd/>
                      <a:tailEnd/>
                    </a:ln>
                    <a:extLst/>
                  </p:spPr>
                  <p:txBody>
                    <a:bodyPr/>
                    <a:lstStyle/>
                    <a:p>
                      <a:endParaRPr lang="en-US"/>
                    </a:p>
                  </p:txBody>
                </p:sp>
              </p:grpSp>
              <p:grpSp>
                <p:nvGrpSpPr>
                  <p:cNvPr id="939" name="Group 4147"/>
                  <p:cNvGrpSpPr>
                    <a:grpSpLocks/>
                  </p:cNvGrpSpPr>
                  <p:nvPr/>
                </p:nvGrpSpPr>
                <p:grpSpPr bwMode="auto">
                  <a:xfrm>
                    <a:off x="2127" y="1955"/>
                    <a:ext cx="123" cy="136"/>
                    <a:chOff x="2127" y="1955"/>
                    <a:chExt cx="123" cy="136"/>
                  </a:xfrm>
                  <a:grpFill/>
                </p:grpSpPr>
                <p:sp>
                  <p:nvSpPr>
                    <p:cNvPr id="950" name="Freeform 4143"/>
                    <p:cNvSpPr>
                      <a:spLocks/>
                    </p:cNvSpPr>
                    <p:nvPr/>
                  </p:nvSpPr>
                  <p:spPr bwMode="auto">
                    <a:xfrm>
                      <a:off x="2127" y="1955"/>
                      <a:ext cx="123" cy="136"/>
                    </a:xfrm>
                    <a:custGeom>
                      <a:avLst/>
                      <a:gdLst>
                        <a:gd name="T0" fmla="*/ 63 w 247"/>
                        <a:gd name="T1" fmla="*/ 0 h 273"/>
                        <a:gd name="T2" fmla="*/ 0 w 247"/>
                        <a:gd name="T3" fmla="*/ 69 h 273"/>
                        <a:gd name="T4" fmla="*/ 0 w 247"/>
                        <a:gd name="T5" fmla="*/ 273 h 273"/>
                        <a:gd name="T6" fmla="*/ 186 w 247"/>
                        <a:gd name="T7" fmla="*/ 273 h 273"/>
                        <a:gd name="T8" fmla="*/ 247 w 247"/>
                        <a:gd name="T9" fmla="*/ 206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69"/>
                          </a:lnTo>
                          <a:lnTo>
                            <a:pt x="0" y="273"/>
                          </a:lnTo>
                          <a:lnTo>
                            <a:pt x="186" y="273"/>
                          </a:lnTo>
                          <a:lnTo>
                            <a:pt x="247" y="206"/>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951" name="Line 4144"/>
                    <p:cNvSpPr>
                      <a:spLocks noChangeShapeType="1"/>
                    </p:cNvSpPr>
                    <p:nvPr/>
                  </p:nvSpPr>
                  <p:spPr bwMode="auto">
                    <a:xfrm flipH="1">
                      <a:off x="2127" y="1990"/>
                      <a:ext cx="93" cy="1"/>
                    </a:xfrm>
                    <a:prstGeom prst="line">
                      <a:avLst/>
                    </a:prstGeom>
                    <a:grpFill/>
                    <a:ln w="9525">
                      <a:solidFill>
                        <a:schemeClr val="tx1"/>
                      </a:solidFill>
                      <a:round/>
                      <a:headEnd/>
                      <a:tailEnd/>
                    </a:ln>
                    <a:extLst/>
                  </p:spPr>
                  <p:txBody>
                    <a:bodyPr/>
                    <a:lstStyle/>
                    <a:p>
                      <a:endParaRPr lang="en-US"/>
                    </a:p>
                  </p:txBody>
                </p:sp>
                <p:sp>
                  <p:nvSpPr>
                    <p:cNvPr id="952" name="Line 4145"/>
                    <p:cNvSpPr>
                      <a:spLocks noChangeShapeType="1"/>
                    </p:cNvSpPr>
                    <p:nvPr/>
                  </p:nvSpPr>
                  <p:spPr bwMode="auto">
                    <a:xfrm flipV="1">
                      <a:off x="2220" y="1955"/>
                      <a:ext cx="30" cy="35"/>
                    </a:xfrm>
                    <a:prstGeom prst="line">
                      <a:avLst/>
                    </a:prstGeom>
                    <a:grpFill/>
                    <a:ln w="9525">
                      <a:solidFill>
                        <a:schemeClr val="tx1"/>
                      </a:solidFill>
                      <a:round/>
                      <a:headEnd/>
                      <a:tailEnd/>
                    </a:ln>
                    <a:extLst/>
                  </p:spPr>
                  <p:txBody>
                    <a:bodyPr/>
                    <a:lstStyle/>
                    <a:p>
                      <a:endParaRPr lang="en-US"/>
                    </a:p>
                  </p:txBody>
                </p:sp>
                <p:sp>
                  <p:nvSpPr>
                    <p:cNvPr id="953" name="Line 4146"/>
                    <p:cNvSpPr>
                      <a:spLocks noChangeShapeType="1"/>
                    </p:cNvSpPr>
                    <p:nvPr/>
                  </p:nvSpPr>
                  <p:spPr bwMode="auto">
                    <a:xfrm>
                      <a:off x="2220" y="1990"/>
                      <a:ext cx="1" cy="101"/>
                    </a:xfrm>
                    <a:prstGeom prst="line">
                      <a:avLst/>
                    </a:prstGeom>
                    <a:grpFill/>
                    <a:ln w="9525">
                      <a:solidFill>
                        <a:schemeClr val="tx1"/>
                      </a:solidFill>
                      <a:round/>
                      <a:headEnd/>
                      <a:tailEnd/>
                    </a:ln>
                    <a:extLst/>
                  </p:spPr>
                  <p:txBody>
                    <a:bodyPr/>
                    <a:lstStyle/>
                    <a:p>
                      <a:endParaRPr lang="en-US"/>
                    </a:p>
                  </p:txBody>
                </p:sp>
              </p:grpSp>
              <p:grpSp>
                <p:nvGrpSpPr>
                  <p:cNvPr id="940" name="Group 4152"/>
                  <p:cNvGrpSpPr>
                    <a:grpSpLocks/>
                  </p:cNvGrpSpPr>
                  <p:nvPr/>
                </p:nvGrpSpPr>
                <p:grpSpPr bwMode="auto">
                  <a:xfrm>
                    <a:off x="2032" y="1854"/>
                    <a:ext cx="123" cy="137"/>
                    <a:chOff x="2032" y="1854"/>
                    <a:chExt cx="123" cy="137"/>
                  </a:xfrm>
                  <a:grpFill/>
                </p:grpSpPr>
                <p:sp>
                  <p:nvSpPr>
                    <p:cNvPr id="946" name="Freeform 4148"/>
                    <p:cNvSpPr>
                      <a:spLocks/>
                    </p:cNvSpPr>
                    <p:nvPr/>
                  </p:nvSpPr>
                  <p:spPr bwMode="auto">
                    <a:xfrm>
                      <a:off x="2032" y="1854"/>
                      <a:ext cx="123" cy="137"/>
                    </a:xfrm>
                    <a:custGeom>
                      <a:avLst/>
                      <a:gdLst>
                        <a:gd name="T0" fmla="*/ 63 w 247"/>
                        <a:gd name="T1" fmla="*/ 0 h 273"/>
                        <a:gd name="T2" fmla="*/ 0 w 247"/>
                        <a:gd name="T3" fmla="*/ 69 h 273"/>
                        <a:gd name="T4" fmla="*/ 0 w 247"/>
                        <a:gd name="T5" fmla="*/ 273 h 273"/>
                        <a:gd name="T6" fmla="*/ 186 w 247"/>
                        <a:gd name="T7" fmla="*/ 273 h 273"/>
                        <a:gd name="T8" fmla="*/ 247 w 247"/>
                        <a:gd name="T9" fmla="*/ 206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69"/>
                          </a:lnTo>
                          <a:lnTo>
                            <a:pt x="0" y="273"/>
                          </a:lnTo>
                          <a:lnTo>
                            <a:pt x="186" y="273"/>
                          </a:lnTo>
                          <a:lnTo>
                            <a:pt x="247" y="206"/>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947" name="Line 4149"/>
                    <p:cNvSpPr>
                      <a:spLocks noChangeShapeType="1"/>
                    </p:cNvSpPr>
                    <p:nvPr/>
                  </p:nvSpPr>
                  <p:spPr bwMode="auto">
                    <a:xfrm flipH="1">
                      <a:off x="2032" y="1889"/>
                      <a:ext cx="92" cy="1"/>
                    </a:xfrm>
                    <a:prstGeom prst="line">
                      <a:avLst/>
                    </a:prstGeom>
                    <a:grpFill/>
                    <a:ln w="9525">
                      <a:solidFill>
                        <a:schemeClr val="tx1"/>
                      </a:solidFill>
                      <a:round/>
                      <a:headEnd/>
                      <a:tailEnd/>
                    </a:ln>
                    <a:extLst/>
                  </p:spPr>
                  <p:txBody>
                    <a:bodyPr/>
                    <a:lstStyle/>
                    <a:p>
                      <a:endParaRPr lang="en-US"/>
                    </a:p>
                  </p:txBody>
                </p:sp>
                <p:sp>
                  <p:nvSpPr>
                    <p:cNvPr id="948" name="Line 4150"/>
                    <p:cNvSpPr>
                      <a:spLocks noChangeShapeType="1"/>
                    </p:cNvSpPr>
                    <p:nvPr/>
                  </p:nvSpPr>
                  <p:spPr bwMode="auto">
                    <a:xfrm flipV="1">
                      <a:off x="2124" y="1854"/>
                      <a:ext cx="31" cy="35"/>
                    </a:xfrm>
                    <a:prstGeom prst="line">
                      <a:avLst/>
                    </a:prstGeom>
                    <a:grpFill/>
                    <a:ln w="9525">
                      <a:solidFill>
                        <a:schemeClr val="tx1"/>
                      </a:solidFill>
                      <a:round/>
                      <a:headEnd/>
                      <a:tailEnd/>
                    </a:ln>
                    <a:extLst/>
                  </p:spPr>
                  <p:txBody>
                    <a:bodyPr/>
                    <a:lstStyle/>
                    <a:p>
                      <a:endParaRPr lang="en-US"/>
                    </a:p>
                  </p:txBody>
                </p:sp>
                <p:sp>
                  <p:nvSpPr>
                    <p:cNvPr id="949" name="Line 4151"/>
                    <p:cNvSpPr>
                      <a:spLocks noChangeShapeType="1"/>
                    </p:cNvSpPr>
                    <p:nvPr/>
                  </p:nvSpPr>
                  <p:spPr bwMode="auto">
                    <a:xfrm>
                      <a:off x="2124" y="1889"/>
                      <a:ext cx="1" cy="102"/>
                    </a:xfrm>
                    <a:prstGeom prst="line">
                      <a:avLst/>
                    </a:prstGeom>
                    <a:grpFill/>
                    <a:ln w="9525">
                      <a:solidFill>
                        <a:schemeClr val="tx1"/>
                      </a:solidFill>
                      <a:round/>
                      <a:headEnd/>
                      <a:tailEnd/>
                    </a:ln>
                    <a:extLst/>
                  </p:spPr>
                  <p:txBody>
                    <a:bodyPr/>
                    <a:lstStyle/>
                    <a:p>
                      <a:endParaRPr lang="en-US"/>
                    </a:p>
                  </p:txBody>
                </p:sp>
              </p:grpSp>
              <p:grpSp>
                <p:nvGrpSpPr>
                  <p:cNvPr id="941" name="Group 4157"/>
                  <p:cNvGrpSpPr>
                    <a:grpSpLocks/>
                  </p:cNvGrpSpPr>
                  <p:nvPr/>
                </p:nvGrpSpPr>
                <p:grpSpPr bwMode="auto">
                  <a:xfrm>
                    <a:off x="2127" y="1854"/>
                    <a:ext cx="123" cy="137"/>
                    <a:chOff x="2127" y="1854"/>
                    <a:chExt cx="123" cy="137"/>
                  </a:xfrm>
                  <a:grpFill/>
                </p:grpSpPr>
                <p:sp>
                  <p:nvSpPr>
                    <p:cNvPr id="942" name="Freeform 4153"/>
                    <p:cNvSpPr>
                      <a:spLocks/>
                    </p:cNvSpPr>
                    <p:nvPr/>
                  </p:nvSpPr>
                  <p:spPr bwMode="auto">
                    <a:xfrm>
                      <a:off x="2127" y="1854"/>
                      <a:ext cx="123" cy="137"/>
                    </a:xfrm>
                    <a:custGeom>
                      <a:avLst/>
                      <a:gdLst>
                        <a:gd name="T0" fmla="*/ 63 w 247"/>
                        <a:gd name="T1" fmla="*/ 0 h 273"/>
                        <a:gd name="T2" fmla="*/ 0 w 247"/>
                        <a:gd name="T3" fmla="*/ 69 h 273"/>
                        <a:gd name="T4" fmla="*/ 0 w 247"/>
                        <a:gd name="T5" fmla="*/ 273 h 273"/>
                        <a:gd name="T6" fmla="*/ 186 w 247"/>
                        <a:gd name="T7" fmla="*/ 273 h 273"/>
                        <a:gd name="T8" fmla="*/ 247 w 247"/>
                        <a:gd name="T9" fmla="*/ 206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69"/>
                          </a:lnTo>
                          <a:lnTo>
                            <a:pt x="0" y="273"/>
                          </a:lnTo>
                          <a:lnTo>
                            <a:pt x="186" y="273"/>
                          </a:lnTo>
                          <a:lnTo>
                            <a:pt x="247" y="206"/>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943" name="Line 4154"/>
                    <p:cNvSpPr>
                      <a:spLocks noChangeShapeType="1"/>
                    </p:cNvSpPr>
                    <p:nvPr/>
                  </p:nvSpPr>
                  <p:spPr bwMode="auto">
                    <a:xfrm flipH="1">
                      <a:off x="2127" y="1889"/>
                      <a:ext cx="93" cy="1"/>
                    </a:xfrm>
                    <a:prstGeom prst="line">
                      <a:avLst/>
                    </a:prstGeom>
                    <a:grpFill/>
                    <a:ln w="9525">
                      <a:solidFill>
                        <a:schemeClr val="tx1"/>
                      </a:solidFill>
                      <a:round/>
                      <a:headEnd/>
                      <a:tailEnd/>
                    </a:ln>
                    <a:extLst/>
                  </p:spPr>
                  <p:txBody>
                    <a:bodyPr/>
                    <a:lstStyle/>
                    <a:p>
                      <a:endParaRPr lang="en-US"/>
                    </a:p>
                  </p:txBody>
                </p:sp>
                <p:sp>
                  <p:nvSpPr>
                    <p:cNvPr id="944" name="Line 4155"/>
                    <p:cNvSpPr>
                      <a:spLocks noChangeShapeType="1"/>
                    </p:cNvSpPr>
                    <p:nvPr/>
                  </p:nvSpPr>
                  <p:spPr bwMode="auto">
                    <a:xfrm flipV="1">
                      <a:off x="2220" y="1854"/>
                      <a:ext cx="30" cy="35"/>
                    </a:xfrm>
                    <a:prstGeom prst="line">
                      <a:avLst/>
                    </a:prstGeom>
                    <a:grpFill/>
                    <a:ln w="9525">
                      <a:solidFill>
                        <a:schemeClr val="tx1"/>
                      </a:solidFill>
                      <a:round/>
                      <a:headEnd/>
                      <a:tailEnd/>
                    </a:ln>
                    <a:extLst/>
                  </p:spPr>
                  <p:txBody>
                    <a:bodyPr/>
                    <a:lstStyle/>
                    <a:p>
                      <a:endParaRPr lang="en-US"/>
                    </a:p>
                  </p:txBody>
                </p:sp>
                <p:sp>
                  <p:nvSpPr>
                    <p:cNvPr id="945" name="Line 4156"/>
                    <p:cNvSpPr>
                      <a:spLocks noChangeShapeType="1"/>
                    </p:cNvSpPr>
                    <p:nvPr/>
                  </p:nvSpPr>
                  <p:spPr bwMode="auto">
                    <a:xfrm>
                      <a:off x="2220" y="1889"/>
                      <a:ext cx="1" cy="102"/>
                    </a:xfrm>
                    <a:prstGeom prst="line">
                      <a:avLst/>
                    </a:prstGeom>
                    <a:grpFill/>
                    <a:ln w="9525">
                      <a:solidFill>
                        <a:schemeClr val="tx1"/>
                      </a:solidFill>
                      <a:round/>
                      <a:headEnd/>
                      <a:tailEnd/>
                    </a:ln>
                    <a:extLst/>
                  </p:spPr>
                  <p:txBody>
                    <a:bodyPr/>
                    <a:lstStyle/>
                    <a:p>
                      <a:endParaRPr lang="en-US"/>
                    </a:p>
                  </p:txBody>
                </p:sp>
              </p:grpSp>
            </p:grpSp>
            <p:grpSp>
              <p:nvGrpSpPr>
                <p:cNvPr id="518" name="Group 4259"/>
                <p:cNvGrpSpPr>
                  <a:grpSpLocks/>
                </p:cNvGrpSpPr>
                <p:nvPr/>
              </p:nvGrpSpPr>
              <p:grpSpPr bwMode="auto">
                <a:xfrm>
                  <a:off x="2222" y="1854"/>
                  <a:ext cx="218" cy="1045"/>
                  <a:chOff x="2222" y="1854"/>
                  <a:chExt cx="218" cy="1045"/>
                </a:xfrm>
                <a:grpFill/>
              </p:grpSpPr>
              <p:grpSp>
                <p:nvGrpSpPr>
                  <p:cNvPr id="822" name="Group 4163"/>
                  <p:cNvGrpSpPr>
                    <a:grpSpLocks/>
                  </p:cNvGrpSpPr>
                  <p:nvPr/>
                </p:nvGrpSpPr>
                <p:grpSpPr bwMode="auto">
                  <a:xfrm>
                    <a:off x="2222" y="2763"/>
                    <a:ext cx="123" cy="136"/>
                    <a:chOff x="2222" y="2763"/>
                    <a:chExt cx="123" cy="136"/>
                  </a:xfrm>
                  <a:grpFill/>
                </p:grpSpPr>
                <p:sp>
                  <p:nvSpPr>
                    <p:cNvPr id="918" name="Freeform 4159"/>
                    <p:cNvSpPr>
                      <a:spLocks/>
                    </p:cNvSpPr>
                    <p:nvPr/>
                  </p:nvSpPr>
                  <p:spPr bwMode="auto">
                    <a:xfrm>
                      <a:off x="2222" y="2763"/>
                      <a:ext cx="123" cy="136"/>
                    </a:xfrm>
                    <a:custGeom>
                      <a:avLst/>
                      <a:gdLst>
                        <a:gd name="T0" fmla="*/ 63 w 247"/>
                        <a:gd name="T1" fmla="*/ 0 h 273"/>
                        <a:gd name="T2" fmla="*/ 0 w 247"/>
                        <a:gd name="T3" fmla="*/ 69 h 273"/>
                        <a:gd name="T4" fmla="*/ 0 w 247"/>
                        <a:gd name="T5" fmla="*/ 273 h 273"/>
                        <a:gd name="T6" fmla="*/ 186 w 247"/>
                        <a:gd name="T7" fmla="*/ 273 h 273"/>
                        <a:gd name="T8" fmla="*/ 247 w 247"/>
                        <a:gd name="T9" fmla="*/ 206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69"/>
                          </a:lnTo>
                          <a:lnTo>
                            <a:pt x="0" y="273"/>
                          </a:lnTo>
                          <a:lnTo>
                            <a:pt x="186" y="273"/>
                          </a:lnTo>
                          <a:lnTo>
                            <a:pt x="247" y="206"/>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919" name="Line 4160"/>
                    <p:cNvSpPr>
                      <a:spLocks noChangeShapeType="1"/>
                    </p:cNvSpPr>
                    <p:nvPr/>
                  </p:nvSpPr>
                  <p:spPr bwMode="auto">
                    <a:xfrm flipH="1">
                      <a:off x="2222" y="2797"/>
                      <a:ext cx="92" cy="1"/>
                    </a:xfrm>
                    <a:prstGeom prst="line">
                      <a:avLst/>
                    </a:prstGeom>
                    <a:grpFill/>
                    <a:ln w="9525">
                      <a:solidFill>
                        <a:schemeClr val="tx1"/>
                      </a:solidFill>
                      <a:round/>
                      <a:headEnd/>
                      <a:tailEnd/>
                    </a:ln>
                    <a:extLst/>
                  </p:spPr>
                  <p:txBody>
                    <a:bodyPr/>
                    <a:lstStyle/>
                    <a:p>
                      <a:endParaRPr lang="en-US"/>
                    </a:p>
                  </p:txBody>
                </p:sp>
                <p:sp>
                  <p:nvSpPr>
                    <p:cNvPr id="920" name="Line 4161"/>
                    <p:cNvSpPr>
                      <a:spLocks noChangeShapeType="1"/>
                    </p:cNvSpPr>
                    <p:nvPr/>
                  </p:nvSpPr>
                  <p:spPr bwMode="auto">
                    <a:xfrm flipV="1">
                      <a:off x="2314" y="2763"/>
                      <a:ext cx="31" cy="34"/>
                    </a:xfrm>
                    <a:prstGeom prst="line">
                      <a:avLst/>
                    </a:prstGeom>
                    <a:grpFill/>
                    <a:ln w="9525">
                      <a:solidFill>
                        <a:schemeClr val="tx1"/>
                      </a:solidFill>
                      <a:round/>
                      <a:headEnd/>
                      <a:tailEnd/>
                    </a:ln>
                    <a:extLst/>
                  </p:spPr>
                  <p:txBody>
                    <a:bodyPr/>
                    <a:lstStyle/>
                    <a:p>
                      <a:endParaRPr lang="en-US"/>
                    </a:p>
                  </p:txBody>
                </p:sp>
                <p:sp>
                  <p:nvSpPr>
                    <p:cNvPr id="921" name="Line 4162"/>
                    <p:cNvSpPr>
                      <a:spLocks noChangeShapeType="1"/>
                    </p:cNvSpPr>
                    <p:nvPr/>
                  </p:nvSpPr>
                  <p:spPr bwMode="auto">
                    <a:xfrm>
                      <a:off x="2314" y="2797"/>
                      <a:ext cx="1" cy="102"/>
                    </a:xfrm>
                    <a:prstGeom prst="line">
                      <a:avLst/>
                    </a:prstGeom>
                    <a:grpFill/>
                    <a:ln w="9525">
                      <a:solidFill>
                        <a:schemeClr val="tx1"/>
                      </a:solidFill>
                      <a:round/>
                      <a:headEnd/>
                      <a:tailEnd/>
                    </a:ln>
                    <a:extLst/>
                  </p:spPr>
                  <p:txBody>
                    <a:bodyPr/>
                    <a:lstStyle/>
                    <a:p>
                      <a:endParaRPr lang="en-US"/>
                    </a:p>
                  </p:txBody>
                </p:sp>
              </p:grpSp>
              <p:grpSp>
                <p:nvGrpSpPr>
                  <p:cNvPr id="823" name="Group 4168"/>
                  <p:cNvGrpSpPr>
                    <a:grpSpLocks/>
                  </p:cNvGrpSpPr>
                  <p:nvPr/>
                </p:nvGrpSpPr>
                <p:grpSpPr bwMode="auto">
                  <a:xfrm>
                    <a:off x="2222" y="2662"/>
                    <a:ext cx="123" cy="136"/>
                    <a:chOff x="2222" y="2662"/>
                    <a:chExt cx="123" cy="136"/>
                  </a:xfrm>
                  <a:grpFill/>
                </p:grpSpPr>
                <p:sp>
                  <p:nvSpPr>
                    <p:cNvPr id="914" name="Freeform 4164"/>
                    <p:cNvSpPr>
                      <a:spLocks/>
                    </p:cNvSpPr>
                    <p:nvPr/>
                  </p:nvSpPr>
                  <p:spPr bwMode="auto">
                    <a:xfrm>
                      <a:off x="2222" y="2662"/>
                      <a:ext cx="123" cy="136"/>
                    </a:xfrm>
                    <a:custGeom>
                      <a:avLst/>
                      <a:gdLst>
                        <a:gd name="T0" fmla="*/ 63 w 247"/>
                        <a:gd name="T1" fmla="*/ 0 h 273"/>
                        <a:gd name="T2" fmla="*/ 0 w 247"/>
                        <a:gd name="T3" fmla="*/ 70 h 273"/>
                        <a:gd name="T4" fmla="*/ 0 w 247"/>
                        <a:gd name="T5" fmla="*/ 273 h 273"/>
                        <a:gd name="T6" fmla="*/ 186 w 247"/>
                        <a:gd name="T7" fmla="*/ 273 h 273"/>
                        <a:gd name="T8" fmla="*/ 247 w 247"/>
                        <a:gd name="T9" fmla="*/ 206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70"/>
                          </a:lnTo>
                          <a:lnTo>
                            <a:pt x="0" y="273"/>
                          </a:lnTo>
                          <a:lnTo>
                            <a:pt x="186" y="273"/>
                          </a:lnTo>
                          <a:lnTo>
                            <a:pt x="247" y="206"/>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915" name="Line 4165"/>
                    <p:cNvSpPr>
                      <a:spLocks noChangeShapeType="1"/>
                    </p:cNvSpPr>
                    <p:nvPr/>
                  </p:nvSpPr>
                  <p:spPr bwMode="auto">
                    <a:xfrm flipH="1">
                      <a:off x="2222" y="2696"/>
                      <a:ext cx="92" cy="1"/>
                    </a:xfrm>
                    <a:prstGeom prst="line">
                      <a:avLst/>
                    </a:prstGeom>
                    <a:grpFill/>
                    <a:ln w="9525">
                      <a:solidFill>
                        <a:schemeClr val="tx1"/>
                      </a:solidFill>
                      <a:round/>
                      <a:headEnd/>
                      <a:tailEnd/>
                    </a:ln>
                    <a:extLst/>
                  </p:spPr>
                  <p:txBody>
                    <a:bodyPr/>
                    <a:lstStyle/>
                    <a:p>
                      <a:endParaRPr lang="en-US"/>
                    </a:p>
                  </p:txBody>
                </p:sp>
                <p:sp>
                  <p:nvSpPr>
                    <p:cNvPr id="916" name="Line 4166"/>
                    <p:cNvSpPr>
                      <a:spLocks noChangeShapeType="1"/>
                    </p:cNvSpPr>
                    <p:nvPr/>
                  </p:nvSpPr>
                  <p:spPr bwMode="auto">
                    <a:xfrm flipV="1">
                      <a:off x="2314" y="2662"/>
                      <a:ext cx="31" cy="34"/>
                    </a:xfrm>
                    <a:prstGeom prst="line">
                      <a:avLst/>
                    </a:prstGeom>
                    <a:grpFill/>
                    <a:ln w="9525">
                      <a:solidFill>
                        <a:schemeClr val="tx1"/>
                      </a:solidFill>
                      <a:round/>
                      <a:headEnd/>
                      <a:tailEnd/>
                    </a:ln>
                    <a:extLst/>
                  </p:spPr>
                  <p:txBody>
                    <a:bodyPr/>
                    <a:lstStyle/>
                    <a:p>
                      <a:endParaRPr lang="en-US"/>
                    </a:p>
                  </p:txBody>
                </p:sp>
                <p:sp>
                  <p:nvSpPr>
                    <p:cNvPr id="917" name="Line 4167"/>
                    <p:cNvSpPr>
                      <a:spLocks noChangeShapeType="1"/>
                    </p:cNvSpPr>
                    <p:nvPr/>
                  </p:nvSpPr>
                  <p:spPr bwMode="auto">
                    <a:xfrm>
                      <a:off x="2314" y="2696"/>
                      <a:ext cx="1" cy="102"/>
                    </a:xfrm>
                    <a:prstGeom prst="line">
                      <a:avLst/>
                    </a:prstGeom>
                    <a:grpFill/>
                    <a:ln w="9525">
                      <a:solidFill>
                        <a:schemeClr val="tx1"/>
                      </a:solidFill>
                      <a:round/>
                      <a:headEnd/>
                      <a:tailEnd/>
                    </a:ln>
                    <a:extLst/>
                  </p:spPr>
                  <p:txBody>
                    <a:bodyPr/>
                    <a:lstStyle/>
                    <a:p>
                      <a:endParaRPr lang="en-US"/>
                    </a:p>
                  </p:txBody>
                </p:sp>
              </p:grpSp>
              <p:grpSp>
                <p:nvGrpSpPr>
                  <p:cNvPr id="824" name="Group 4173"/>
                  <p:cNvGrpSpPr>
                    <a:grpSpLocks/>
                  </p:cNvGrpSpPr>
                  <p:nvPr/>
                </p:nvGrpSpPr>
                <p:grpSpPr bwMode="auto">
                  <a:xfrm>
                    <a:off x="2222" y="2561"/>
                    <a:ext cx="123" cy="136"/>
                    <a:chOff x="2222" y="2561"/>
                    <a:chExt cx="123" cy="136"/>
                  </a:xfrm>
                  <a:grpFill/>
                </p:grpSpPr>
                <p:sp>
                  <p:nvSpPr>
                    <p:cNvPr id="910" name="Freeform 4169"/>
                    <p:cNvSpPr>
                      <a:spLocks/>
                    </p:cNvSpPr>
                    <p:nvPr/>
                  </p:nvSpPr>
                  <p:spPr bwMode="auto">
                    <a:xfrm>
                      <a:off x="2222" y="2561"/>
                      <a:ext cx="123" cy="136"/>
                    </a:xfrm>
                    <a:custGeom>
                      <a:avLst/>
                      <a:gdLst>
                        <a:gd name="T0" fmla="*/ 63 w 247"/>
                        <a:gd name="T1" fmla="*/ 0 h 273"/>
                        <a:gd name="T2" fmla="*/ 0 w 247"/>
                        <a:gd name="T3" fmla="*/ 70 h 273"/>
                        <a:gd name="T4" fmla="*/ 0 w 247"/>
                        <a:gd name="T5" fmla="*/ 273 h 273"/>
                        <a:gd name="T6" fmla="*/ 186 w 247"/>
                        <a:gd name="T7" fmla="*/ 273 h 273"/>
                        <a:gd name="T8" fmla="*/ 247 w 247"/>
                        <a:gd name="T9" fmla="*/ 206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70"/>
                          </a:lnTo>
                          <a:lnTo>
                            <a:pt x="0" y="273"/>
                          </a:lnTo>
                          <a:lnTo>
                            <a:pt x="186" y="273"/>
                          </a:lnTo>
                          <a:lnTo>
                            <a:pt x="247" y="206"/>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911" name="Line 4170"/>
                    <p:cNvSpPr>
                      <a:spLocks noChangeShapeType="1"/>
                    </p:cNvSpPr>
                    <p:nvPr/>
                  </p:nvSpPr>
                  <p:spPr bwMode="auto">
                    <a:xfrm flipH="1">
                      <a:off x="2222" y="2595"/>
                      <a:ext cx="92" cy="1"/>
                    </a:xfrm>
                    <a:prstGeom prst="line">
                      <a:avLst/>
                    </a:prstGeom>
                    <a:grpFill/>
                    <a:ln w="9525">
                      <a:solidFill>
                        <a:schemeClr val="tx1"/>
                      </a:solidFill>
                      <a:round/>
                      <a:headEnd/>
                      <a:tailEnd/>
                    </a:ln>
                    <a:extLst/>
                  </p:spPr>
                  <p:txBody>
                    <a:bodyPr/>
                    <a:lstStyle/>
                    <a:p>
                      <a:endParaRPr lang="en-US"/>
                    </a:p>
                  </p:txBody>
                </p:sp>
                <p:sp>
                  <p:nvSpPr>
                    <p:cNvPr id="912" name="Line 4171"/>
                    <p:cNvSpPr>
                      <a:spLocks noChangeShapeType="1"/>
                    </p:cNvSpPr>
                    <p:nvPr/>
                  </p:nvSpPr>
                  <p:spPr bwMode="auto">
                    <a:xfrm flipV="1">
                      <a:off x="2314" y="2561"/>
                      <a:ext cx="31" cy="34"/>
                    </a:xfrm>
                    <a:prstGeom prst="line">
                      <a:avLst/>
                    </a:prstGeom>
                    <a:grpFill/>
                    <a:ln w="9525">
                      <a:solidFill>
                        <a:schemeClr val="tx1"/>
                      </a:solidFill>
                      <a:round/>
                      <a:headEnd/>
                      <a:tailEnd/>
                    </a:ln>
                    <a:extLst/>
                  </p:spPr>
                  <p:txBody>
                    <a:bodyPr/>
                    <a:lstStyle/>
                    <a:p>
                      <a:endParaRPr lang="en-US"/>
                    </a:p>
                  </p:txBody>
                </p:sp>
                <p:sp>
                  <p:nvSpPr>
                    <p:cNvPr id="913" name="Line 4172"/>
                    <p:cNvSpPr>
                      <a:spLocks noChangeShapeType="1"/>
                    </p:cNvSpPr>
                    <p:nvPr/>
                  </p:nvSpPr>
                  <p:spPr bwMode="auto">
                    <a:xfrm>
                      <a:off x="2314" y="2595"/>
                      <a:ext cx="1" cy="102"/>
                    </a:xfrm>
                    <a:prstGeom prst="line">
                      <a:avLst/>
                    </a:prstGeom>
                    <a:grpFill/>
                    <a:ln w="9525">
                      <a:solidFill>
                        <a:schemeClr val="tx1"/>
                      </a:solidFill>
                      <a:round/>
                      <a:headEnd/>
                      <a:tailEnd/>
                    </a:ln>
                    <a:extLst/>
                  </p:spPr>
                  <p:txBody>
                    <a:bodyPr/>
                    <a:lstStyle/>
                    <a:p>
                      <a:endParaRPr lang="en-US"/>
                    </a:p>
                  </p:txBody>
                </p:sp>
              </p:grpSp>
              <p:grpSp>
                <p:nvGrpSpPr>
                  <p:cNvPr id="825" name="Group 4178"/>
                  <p:cNvGrpSpPr>
                    <a:grpSpLocks/>
                  </p:cNvGrpSpPr>
                  <p:nvPr/>
                </p:nvGrpSpPr>
                <p:grpSpPr bwMode="auto">
                  <a:xfrm>
                    <a:off x="2222" y="2460"/>
                    <a:ext cx="123" cy="136"/>
                    <a:chOff x="2222" y="2460"/>
                    <a:chExt cx="123" cy="136"/>
                  </a:xfrm>
                  <a:grpFill/>
                </p:grpSpPr>
                <p:sp>
                  <p:nvSpPr>
                    <p:cNvPr id="906" name="Freeform 4174"/>
                    <p:cNvSpPr>
                      <a:spLocks/>
                    </p:cNvSpPr>
                    <p:nvPr/>
                  </p:nvSpPr>
                  <p:spPr bwMode="auto">
                    <a:xfrm>
                      <a:off x="2222" y="2460"/>
                      <a:ext cx="123" cy="136"/>
                    </a:xfrm>
                    <a:custGeom>
                      <a:avLst/>
                      <a:gdLst>
                        <a:gd name="T0" fmla="*/ 63 w 247"/>
                        <a:gd name="T1" fmla="*/ 0 h 273"/>
                        <a:gd name="T2" fmla="*/ 0 w 247"/>
                        <a:gd name="T3" fmla="*/ 69 h 273"/>
                        <a:gd name="T4" fmla="*/ 0 w 247"/>
                        <a:gd name="T5" fmla="*/ 273 h 273"/>
                        <a:gd name="T6" fmla="*/ 186 w 247"/>
                        <a:gd name="T7" fmla="*/ 273 h 273"/>
                        <a:gd name="T8" fmla="*/ 247 w 247"/>
                        <a:gd name="T9" fmla="*/ 205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69"/>
                          </a:lnTo>
                          <a:lnTo>
                            <a:pt x="0" y="273"/>
                          </a:lnTo>
                          <a:lnTo>
                            <a:pt x="186" y="273"/>
                          </a:lnTo>
                          <a:lnTo>
                            <a:pt x="247" y="205"/>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907" name="Line 4175"/>
                    <p:cNvSpPr>
                      <a:spLocks noChangeShapeType="1"/>
                    </p:cNvSpPr>
                    <p:nvPr/>
                  </p:nvSpPr>
                  <p:spPr bwMode="auto">
                    <a:xfrm flipH="1">
                      <a:off x="2222" y="2494"/>
                      <a:ext cx="92" cy="1"/>
                    </a:xfrm>
                    <a:prstGeom prst="line">
                      <a:avLst/>
                    </a:prstGeom>
                    <a:grpFill/>
                    <a:ln w="9525">
                      <a:solidFill>
                        <a:schemeClr val="tx1"/>
                      </a:solidFill>
                      <a:round/>
                      <a:headEnd/>
                      <a:tailEnd/>
                    </a:ln>
                    <a:extLst/>
                  </p:spPr>
                  <p:txBody>
                    <a:bodyPr/>
                    <a:lstStyle/>
                    <a:p>
                      <a:endParaRPr lang="en-US"/>
                    </a:p>
                  </p:txBody>
                </p:sp>
                <p:sp>
                  <p:nvSpPr>
                    <p:cNvPr id="908" name="Line 4176"/>
                    <p:cNvSpPr>
                      <a:spLocks noChangeShapeType="1"/>
                    </p:cNvSpPr>
                    <p:nvPr/>
                  </p:nvSpPr>
                  <p:spPr bwMode="auto">
                    <a:xfrm flipV="1">
                      <a:off x="2314" y="2460"/>
                      <a:ext cx="31" cy="34"/>
                    </a:xfrm>
                    <a:prstGeom prst="line">
                      <a:avLst/>
                    </a:prstGeom>
                    <a:grpFill/>
                    <a:ln w="9525">
                      <a:solidFill>
                        <a:schemeClr val="tx1"/>
                      </a:solidFill>
                      <a:round/>
                      <a:headEnd/>
                      <a:tailEnd/>
                    </a:ln>
                    <a:extLst/>
                  </p:spPr>
                  <p:txBody>
                    <a:bodyPr/>
                    <a:lstStyle/>
                    <a:p>
                      <a:endParaRPr lang="en-US"/>
                    </a:p>
                  </p:txBody>
                </p:sp>
                <p:sp>
                  <p:nvSpPr>
                    <p:cNvPr id="909" name="Line 4177"/>
                    <p:cNvSpPr>
                      <a:spLocks noChangeShapeType="1"/>
                    </p:cNvSpPr>
                    <p:nvPr/>
                  </p:nvSpPr>
                  <p:spPr bwMode="auto">
                    <a:xfrm>
                      <a:off x="2314" y="2494"/>
                      <a:ext cx="1" cy="102"/>
                    </a:xfrm>
                    <a:prstGeom prst="line">
                      <a:avLst/>
                    </a:prstGeom>
                    <a:grpFill/>
                    <a:ln w="9525">
                      <a:solidFill>
                        <a:schemeClr val="tx1"/>
                      </a:solidFill>
                      <a:round/>
                      <a:headEnd/>
                      <a:tailEnd/>
                    </a:ln>
                    <a:extLst/>
                  </p:spPr>
                  <p:txBody>
                    <a:bodyPr/>
                    <a:lstStyle/>
                    <a:p>
                      <a:endParaRPr lang="en-US"/>
                    </a:p>
                  </p:txBody>
                </p:sp>
              </p:grpSp>
              <p:grpSp>
                <p:nvGrpSpPr>
                  <p:cNvPr id="826" name="Group 4183"/>
                  <p:cNvGrpSpPr>
                    <a:grpSpLocks/>
                  </p:cNvGrpSpPr>
                  <p:nvPr/>
                </p:nvGrpSpPr>
                <p:grpSpPr bwMode="auto">
                  <a:xfrm>
                    <a:off x="2222" y="2359"/>
                    <a:ext cx="123" cy="136"/>
                    <a:chOff x="2222" y="2359"/>
                    <a:chExt cx="123" cy="136"/>
                  </a:xfrm>
                  <a:grpFill/>
                </p:grpSpPr>
                <p:sp>
                  <p:nvSpPr>
                    <p:cNvPr id="902" name="Freeform 4179"/>
                    <p:cNvSpPr>
                      <a:spLocks/>
                    </p:cNvSpPr>
                    <p:nvPr/>
                  </p:nvSpPr>
                  <p:spPr bwMode="auto">
                    <a:xfrm>
                      <a:off x="2222" y="2359"/>
                      <a:ext cx="123" cy="136"/>
                    </a:xfrm>
                    <a:custGeom>
                      <a:avLst/>
                      <a:gdLst>
                        <a:gd name="T0" fmla="*/ 63 w 247"/>
                        <a:gd name="T1" fmla="*/ 0 h 273"/>
                        <a:gd name="T2" fmla="*/ 0 w 247"/>
                        <a:gd name="T3" fmla="*/ 69 h 273"/>
                        <a:gd name="T4" fmla="*/ 0 w 247"/>
                        <a:gd name="T5" fmla="*/ 273 h 273"/>
                        <a:gd name="T6" fmla="*/ 186 w 247"/>
                        <a:gd name="T7" fmla="*/ 273 h 273"/>
                        <a:gd name="T8" fmla="*/ 247 w 247"/>
                        <a:gd name="T9" fmla="*/ 205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69"/>
                          </a:lnTo>
                          <a:lnTo>
                            <a:pt x="0" y="273"/>
                          </a:lnTo>
                          <a:lnTo>
                            <a:pt x="186" y="273"/>
                          </a:lnTo>
                          <a:lnTo>
                            <a:pt x="247" y="205"/>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903" name="Line 4180"/>
                    <p:cNvSpPr>
                      <a:spLocks noChangeShapeType="1"/>
                    </p:cNvSpPr>
                    <p:nvPr/>
                  </p:nvSpPr>
                  <p:spPr bwMode="auto">
                    <a:xfrm flipH="1">
                      <a:off x="2222" y="2393"/>
                      <a:ext cx="92" cy="1"/>
                    </a:xfrm>
                    <a:prstGeom prst="line">
                      <a:avLst/>
                    </a:prstGeom>
                    <a:grpFill/>
                    <a:ln w="9525">
                      <a:solidFill>
                        <a:schemeClr val="tx1"/>
                      </a:solidFill>
                      <a:round/>
                      <a:headEnd/>
                      <a:tailEnd/>
                    </a:ln>
                    <a:extLst/>
                  </p:spPr>
                  <p:txBody>
                    <a:bodyPr/>
                    <a:lstStyle/>
                    <a:p>
                      <a:endParaRPr lang="en-US"/>
                    </a:p>
                  </p:txBody>
                </p:sp>
                <p:sp>
                  <p:nvSpPr>
                    <p:cNvPr id="904" name="Line 4181"/>
                    <p:cNvSpPr>
                      <a:spLocks noChangeShapeType="1"/>
                    </p:cNvSpPr>
                    <p:nvPr/>
                  </p:nvSpPr>
                  <p:spPr bwMode="auto">
                    <a:xfrm flipV="1">
                      <a:off x="2314" y="2359"/>
                      <a:ext cx="31" cy="34"/>
                    </a:xfrm>
                    <a:prstGeom prst="line">
                      <a:avLst/>
                    </a:prstGeom>
                    <a:grpFill/>
                    <a:ln w="9525">
                      <a:solidFill>
                        <a:schemeClr val="tx1"/>
                      </a:solidFill>
                      <a:round/>
                      <a:headEnd/>
                      <a:tailEnd/>
                    </a:ln>
                    <a:extLst/>
                  </p:spPr>
                  <p:txBody>
                    <a:bodyPr/>
                    <a:lstStyle/>
                    <a:p>
                      <a:endParaRPr lang="en-US"/>
                    </a:p>
                  </p:txBody>
                </p:sp>
                <p:sp>
                  <p:nvSpPr>
                    <p:cNvPr id="905" name="Line 4182"/>
                    <p:cNvSpPr>
                      <a:spLocks noChangeShapeType="1"/>
                    </p:cNvSpPr>
                    <p:nvPr/>
                  </p:nvSpPr>
                  <p:spPr bwMode="auto">
                    <a:xfrm>
                      <a:off x="2314" y="2393"/>
                      <a:ext cx="1" cy="102"/>
                    </a:xfrm>
                    <a:prstGeom prst="line">
                      <a:avLst/>
                    </a:prstGeom>
                    <a:grpFill/>
                    <a:ln w="9525">
                      <a:solidFill>
                        <a:schemeClr val="tx1"/>
                      </a:solidFill>
                      <a:round/>
                      <a:headEnd/>
                      <a:tailEnd/>
                    </a:ln>
                    <a:extLst/>
                  </p:spPr>
                  <p:txBody>
                    <a:bodyPr/>
                    <a:lstStyle/>
                    <a:p>
                      <a:endParaRPr lang="en-US"/>
                    </a:p>
                  </p:txBody>
                </p:sp>
              </p:grpSp>
              <p:grpSp>
                <p:nvGrpSpPr>
                  <p:cNvPr id="827" name="Group 4188"/>
                  <p:cNvGrpSpPr>
                    <a:grpSpLocks/>
                  </p:cNvGrpSpPr>
                  <p:nvPr/>
                </p:nvGrpSpPr>
                <p:grpSpPr bwMode="auto">
                  <a:xfrm>
                    <a:off x="2222" y="2258"/>
                    <a:ext cx="123" cy="136"/>
                    <a:chOff x="2222" y="2258"/>
                    <a:chExt cx="123" cy="136"/>
                  </a:xfrm>
                  <a:grpFill/>
                </p:grpSpPr>
                <p:sp>
                  <p:nvSpPr>
                    <p:cNvPr id="898" name="Freeform 4184"/>
                    <p:cNvSpPr>
                      <a:spLocks/>
                    </p:cNvSpPr>
                    <p:nvPr/>
                  </p:nvSpPr>
                  <p:spPr bwMode="auto">
                    <a:xfrm>
                      <a:off x="2222" y="2258"/>
                      <a:ext cx="123" cy="136"/>
                    </a:xfrm>
                    <a:custGeom>
                      <a:avLst/>
                      <a:gdLst>
                        <a:gd name="T0" fmla="*/ 63 w 247"/>
                        <a:gd name="T1" fmla="*/ 0 h 273"/>
                        <a:gd name="T2" fmla="*/ 0 w 247"/>
                        <a:gd name="T3" fmla="*/ 69 h 273"/>
                        <a:gd name="T4" fmla="*/ 0 w 247"/>
                        <a:gd name="T5" fmla="*/ 273 h 273"/>
                        <a:gd name="T6" fmla="*/ 186 w 247"/>
                        <a:gd name="T7" fmla="*/ 273 h 273"/>
                        <a:gd name="T8" fmla="*/ 247 w 247"/>
                        <a:gd name="T9" fmla="*/ 205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69"/>
                          </a:lnTo>
                          <a:lnTo>
                            <a:pt x="0" y="273"/>
                          </a:lnTo>
                          <a:lnTo>
                            <a:pt x="186" y="273"/>
                          </a:lnTo>
                          <a:lnTo>
                            <a:pt x="247" y="205"/>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899" name="Line 4185"/>
                    <p:cNvSpPr>
                      <a:spLocks noChangeShapeType="1"/>
                    </p:cNvSpPr>
                    <p:nvPr/>
                  </p:nvSpPr>
                  <p:spPr bwMode="auto">
                    <a:xfrm flipH="1">
                      <a:off x="2222" y="2292"/>
                      <a:ext cx="92" cy="1"/>
                    </a:xfrm>
                    <a:prstGeom prst="line">
                      <a:avLst/>
                    </a:prstGeom>
                    <a:grpFill/>
                    <a:ln w="9525">
                      <a:solidFill>
                        <a:schemeClr val="tx1"/>
                      </a:solidFill>
                      <a:round/>
                      <a:headEnd/>
                      <a:tailEnd/>
                    </a:ln>
                    <a:extLst/>
                  </p:spPr>
                  <p:txBody>
                    <a:bodyPr/>
                    <a:lstStyle/>
                    <a:p>
                      <a:endParaRPr lang="en-US"/>
                    </a:p>
                  </p:txBody>
                </p:sp>
                <p:sp>
                  <p:nvSpPr>
                    <p:cNvPr id="900" name="Line 4186"/>
                    <p:cNvSpPr>
                      <a:spLocks noChangeShapeType="1"/>
                    </p:cNvSpPr>
                    <p:nvPr/>
                  </p:nvSpPr>
                  <p:spPr bwMode="auto">
                    <a:xfrm flipV="1">
                      <a:off x="2314" y="2258"/>
                      <a:ext cx="31" cy="34"/>
                    </a:xfrm>
                    <a:prstGeom prst="line">
                      <a:avLst/>
                    </a:prstGeom>
                    <a:grpFill/>
                    <a:ln w="9525">
                      <a:solidFill>
                        <a:schemeClr val="tx1"/>
                      </a:solidFill>
                      <a:round/>
                      <a:headEnd/>
                      <a:tailEnd/>
                    </a:ln>
                    <a:extLst/>
                  </p:spPr>
                  <p:txBody>
                    <a:bodyPr/>
                    <a:lstStyle/>
                    <a:p>
                      <a:endParaRPr lang="en-US"/>
                    </a:p>
                  </p:txBody>
                </p:sp>
                <p:sp>
                  <p:nvSpPr>
                    <p:cNvPr id="901" name="Line 4187"/>
                    <p:cNvSpPr>
                      <a:spLocks noChangeShapeType="1"/>
                    </p:cNvSpPr>
                    <p:nvPr/>
                  </p:nvSpPr>
                  <p:spPr bwMode="auto">
                    <a:xfrm>
                      <a:off x="2314" y="2292"/>
                      <a:ext cx="1" cy="102"/>
                    </a:xfrm>
                    <a:prstGeom prst="line">
                      <a:avLst/>
                    </a:prstGeom>
                    <a:grpFill/>
                    <a:ln w="9525">
                      <a:solidFill>
                        <a:schemeClr val="tx1"/>
                      </a:solidFill>
                      <a:round/>
                      <a:headEnd/>
                      <a:tailEnd/>
                    </a:ln>
                    <a:extLst/>
                  </p:spPr>
                  <p:txBody>
                    <a:bodyPr/>
                    <a:lstStyle/>
                    <a:p>
                      <a:endParaRPr lang="en-US"/>
                    </a:p>
                  </p:txBody>
                </p:sp>
              </p:grpSp>
              <p:grpSp>
                <p:nvGrpSpPr>
                  <p:cNvPr id="828" name="Group 4193"/>
                  <p:cNvGrpSpPr>
                    <a:grpSpLocks/>
                  </p:cNvGrpSpPr>
                  <p:nvPr/>
                </p:nvGrpSpPr>
                <p:grpSpPr bwMode="auto">
                  <a:xfrm>
                    <a:off x="2222" y="2157"/>
                    <a:ext cx="123" cy="136"/>
                    <a:chOff x="2222" y="2157"/>
                    <a:chExt cx="123" cy="136"/>
                  </a:xfrm>
                  <a:grpFill/>
                </p:grpSpPr>
                <p:sp>
                  <p:nvSpPr>
                    <p:cNvPr id="894" name="Freeform 4189"/>
                    <p:cNvSpPr>
                      <a:spLocks/>
                    </p:cNvSpPr>
                    <p:nvPr/>
                  </p:nvSpPr>
                  <p:spPr bwMode="auto">
                    <a:xfrm>
                      <a:off x="2222" y="2157"/>
                      <a:ext cx="123" cy="136"/>
                    </a:xfrm>
                    <a:custGeom>
                      <a:avLst/>
                      <a:gdLst>
                        <a:gd name="T0" fmla="*/ 63 w 247"/>
                        <a:gd name="T1" fmla="*/ 0 h 273"/>
                        <a:gd name="T2" fmla="*/ 0 w 247"/>
                        <a:gd name="T3" fmla="*/ 69 h 273"/>
                        <a:gd name="T4" fmla="*/ 0 w 247"/>
                        <a:gd name="T5" fmla="*/ 273 h 273"/>
                        <a:gd name="T6" fmla="*/ 186 w 247"/>
                        <a:gd name="T7" fmla="*/ 273 h 273"/>
                        <a:gd name="T8" fmla="*/ 247 w 247"/>
                        <a:gd name="T9" fmla="*/ 205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69"/>
                          </a:lnTo>
                          <a:lnTo>
                            <a:pt x="0" y="273"/>
                          </a:lnTo>
                          <a:lnTo>
                            <a:pt x="186" y="273"/>
                          </a:lnTo>
                          <a:lnTo>
                            <a:pt x="247" y="205"/>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895" name="Line 4190"/>
                    <p:cNvSpPr>
                      <a:spLocks noChangeShapeType="1"/>
                    </p:cNvSpPr>
                    <p:nvPr/>
                  </p:nvSpPr>
                  <p:spPr bwMode="auto">
                    <a:xfrm flipH="1">
                      <a:off x="2222" y="2191"/>
                      <a:ext cx="92" cy="1"/>
                    </a:xfrm>
                    <a:prstGeom prst="line">
                      <a:avLst/>
                    </a:prstGeom>
                    <a:grpFill/>
                    <a:ln w="9525">
                      <a:solidFill>
                        <a:schemeClr val="tx1"/>
                      </a:solidFill>
                      <a:round/>
                      <a:headEnd/>
                      <a:tailEnd/>
                    </a:ln>
                    <a:extLst/>
                  </p:spPr>
                  <p:txBody>
                    <a:bodyPr/>
                    <a:lstStyle/>
                    <a:p>
                      <a:endParaRPr lang="en-US"/>
                    </a:p>
                  </p:txBody>
                </p:sp>
                <p:sp>
                  <p:nvSpPr>
                    <p:cNvPr id="896" name="Line 4191"/>
                    <p:cNvSpPr>
                      <a:spLocks noChangeShapeType="1"/>
                    </p:cNvSpPr>
                    <p:nvPr/>
                  </p:nvSpPr>
                  <p:spPr bwMode="auto">
                    <a:xfrm flipV="1">
                      <a:off x="2314" y="2157"/>
                      <a:ext cx="31" cy="34"/>
                    </a:xfrm>
                    <a:prstGeom prst="line">
                      <a:avLst/>
                    </a:prstGeom>
                    <a:grpFill/>
                    <a:ln w="9525">
                      <a:solidFill>
                        <a:schemeClr val="tx1"/>
                      </a:solidFill>
                      <a:round/>
                      <a:headEnd/>
                      <a:tailEnd/>
                    </a:ln>
                    <a:extLst/>
                  </p:spPr>
                  <p:txBody>
                    <a:bodyPr/>
                    <a:lstStyle/>
                    <a:p>
                      <a:endParaRPr lang="en-US"/>
                    </a:p>
                  </p:txBody>
                </p:sp>
                <p:sp>
                  <p:nvSpPr>
                    <p:cNvPr id="897" name="Line 4192"/>
                    <p:cNvSpPr>
                      <a:spLocks noChangeShapeType="1"/>
                    </p:cNvSpPr>
                    <p:nvPr/>
                  </p:nvSpPr>
                  <p:spPr bwMode="auto">
                    <a:xfrm>
                      <a:off x="2314" y="2191"/>
                      <a:ext cx="1" cy="102"/>
                    </a:xfrm>
                    <a:prstGeom prst="line">
                      <a:avLst/>
                    </a:prstGeom>
                    <a:grpFill/>
                    <a:ln w="9525">
                      <a:solidFill>
                        <a:schemeClr val="tx1"/>
                      </a:solidFill>
                      <a:round/>
                      <a:headEnd/>
                      <a:tailEnd/>
                    </a:ln>
                    <a:extLst/>
                  </p:spPr>
                  <p:txBody>
                    <a:bodyPr/>
                    <a:lstStyle/>
                    <a:p>
                      <a:endParaRPr lang="en-US"/>
                    </a:p>
                  </p:txBody>
                </p:sp>
              </p:grpSp>
              <p:grpSp>
                <p:nvGrpSpPr>
                  <p:cNvPr id="829" name="Group 4198"/>
                  <p:cNvGrpSpPr>
                    <a:grpSpLocks/>
                  </p:cNvGrpSpPr>
                  <p:nvPr/>
                </p:nvGrpSpPr>
                <p:grpSpPr bwMode="auto">
                  <a:xfrm>
                    <a:off x="2222" y="2056"/>
                    <a:ext cx="123" cy="136"/>
                    <a:chOff x="2222" y="2056"/>
                    <a:chExt cx="123" cy="136"/>
                  </a:xfrm>
                  <a:grpFill/>
                </p:grpSpPr>
                <p:sp>
                  <p:nvSpPr>
                    <p:cNvPr id="890" name="Freeform 4194"/>
                    <p:cNvSpPr>
                      <a:spLocks/>
                    </p:cNvSpPr>
                    <p:nvPr/>
                  </p:nvSpPr>
                  <p:spPr bwMode="auto">
                    <a:xfrm>
                      <a:off x="2222" y="2056"/>
                      <a:ext cx="123" cy="136"/>
                    </a:xfrm>
                    <a:custGeom>
                      <a:avLst/>
                      <a:gdLst>
                        <a:gd name="T0" fmla="*/ 63 w 247"/>
                        <a:gd name="T1" fmla="*/ 0 h 273"/>
                        <a:gd name="T2" fmla="*/ 0 w 247"/>
                        <a:gd name="T3" fmla="*/ 69 h 273"/>
                        <a:gd name="T4" fmla="*/ 0 w 247"/>
                        <a:gd name="T5" fmla="*/ 273 h 273"/>
                        <a:gd name="T6" fmla="*/ 186 w 247"/>
                        <a:gd name="T7" fmla="*/ 273 h 273"/>
                        <a:gd name="T8" fmla="*/ 247 w 247"/>
                        <a:gd name="T9" fmla="*/ 206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69"/>
                          </a:lnTo>
                          <a:lnTo>
                            <a:pt x="0" y="273"/>
                          </a:lnTo>
                          <a:lnTo>
                            <a:pt x="186" y="273"/>
                          </a:lnTo>
                          <a:lnTo>
                            <a:pt x="247" y="206"/>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891" name="Line 4195"/>
                    <p:cNvSpPr>
                      <a:spLocks noChangeShapeType="1"/>
                    </p:cNvSpPr>
                    <p:nvPr/>
                  </p:nvSpPr>
                  <p:spPr bwMode="auto">
                    <a:xfrm flipH="1">
                      <a:off x="2222" y="2091"/>
                      <a:ext cx="92" cy="1"/>
                    </a:xfrm>
                    <a:prstGeom prst="line">
                      <a:avLst/>
                    </a:prstGeom>
                    <a:grpFill/>
                    <a:ln w="9525">
                      <a:solidFill>
                        <a:schemeClr val="tx1"/>
                      </a:solidFill>
                      <a:round/>
                      <a:headEnd/>
                      <a:tailEnd/>
                    </a:ln>
                    <a:extLst/>
                  </p:spPr>
                  <p:txBody>
                    <a:bodyPr/>
                    <a:lstStyle/>
                    <a:p>
                      <a:endParaRPr lang="en-US"/>
                    </a:p>
                  </p:txBody>
                </p:sp>
                <p:sp>
                  <p:nvSpPr>
                    <p:cNvPr id="892" name="Line 4196"/>
                    <p:cNvSpPr>
                      <a:spLocks noChangeShapeType="1"/>
                    </p:cNvSpPr>
                    <p:nvPr/>
                  </p:nvSpPr>
                  <p:spPr bwMode="auto">
                    <a:xfrm flipV="1">
                      <a:off x="2314" y="2056"/>
                      <a:ext cx="31" cy="35"/>
                    </a:xfrm>
                    <a:prstGeom prst="line">
                      <a:avLst/>
                    </a:prstGeom>
                    <a:grpFill/>
                    <a:ln w="9525">
                      <a:solidFill>
                        <a:schemeClr val="tx1"/>
                      </a:solidFill>
                      <a:round/>
                      <a:headEnd/>
                      <a:tailEnd/>
                    </a:ln>
                    <a:extLst/>
                  </p:spPr>
                  <p:txBody>
                    <a:bodyPr/>
                    <a:lstStyle/>
                    <a:p>
                      <a:endParaRPr lang="en-US"/>
                    </a:p>
                  </p:txBody>
                </p:sp>
                <p:sp>
                  <p:nvSpPr>
                    <p:cNvPr id="893" name="Line 4197"/>
                    <p:cNvSpPr>
                      <a:spLocks noChangeShapeType="1"/>
                    </p:cNvSpPr>
                    <p:nvPr/>
                  </p:nvSpPr>
                  <p:spPr bwMode="auto">
                    <a:xfrm>
                      <a:off x="2314" y="2091"/>
                      <a:ext cx="1" cy="101"/>
                    </a:xfrm>
                    <a:prstGeom prst="line">
                      <a:avLst/>
                    </a:prstGeom>
                    <a:grpFill/>
                    <a:ln w="9525">
                      <a:solidFill>
                        <a:schemeClr val="tx1"/>
                      </a:solidFill>
                      <a:round/>
                      <a:headEnd/>
                      <a:tailEnd/>
                    </a:ln>
                    <a:extLst/>
                  </p:spPr>
                  <p:txBody>
                    <a:bodyPr/>
                    <a:lstStyle/>
                    <a:p>
                      <a:endParaRPr lang="en-US"/>
                    </a:p>
                  </p:txBody>
                </p:sp>
              </p:grpSp>
              <p:grpSp>
                <p:nvGrpSpPr>
                  <p:cNvPr id="830" name="Group 4203"/>
                  <p:cNvGrpSpPr>
                    <a:grpSpLocks/>
                  </p:cNvGrpSpPr>
                  <p:nvPr/>
                </p:nvGrpSpPr>
                <p:grpSpPr bwMode="auto">
                  <a:xfrm>
                    <a:off x="2317" y="2763"/>
                    <a:ext cx="123" cy="136"/>
                    <a:chOff x="2317" y="2763"/>
                    <a:chExt cx="123" cy="136"/>
                  </a:xfrm>
                  <a:grpFill/>
                </p:grpSpPr>
                <p:sp>
                  <p:nvSpPr>
                    <p:cNvPr id="886" name="Freeform 4199"/>
                    <p:cNvSpPr>
                      <a:spLocks/>
                    </p:cNvSpPr>
                    <p:nvPr/>
                  </p:nvSpPr>
                  <p:spPr bwMode="auto">
                    <a:xfrm>
                      <a:off x="2317" y="2763"/>
                      <a:ext cx="123" cy="136"/>
                    </a:xfrm>
                    <a:custGeom>
                      <a:avLst/>
                      <a:gdLst>
                        <a:gd name="T0" fmla="*/ 63 w 247"/>
                        <a:gd name="T1" fmla="*/ 0 h 273"/>
                        <a:gd name="T2" fmla="*/ 0 w 247"/>
                        <a:gd name="T3" fmla="*/ 69 h 273"/>
                        <a:gd name="T4" fmla="*/ 0 w 247"/>
                        <a:gd name="T5" fmla="*/ 273 h 273"/>
                        <a:gd name="T6" fmla="*/ 186 w 247"/>
                        <a:gd name="T7" fmla="*/ 273 h 273"/>
                        <a:gd name="T8" fmla="*/ 247 w 247"/>
                        <a:gd name="T9" fmla="*/ 206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69"/>
                          </a:lnTo>
                          <a:lnTo>
                            <a:pt x="0" y="273"/>
                          </a:lnTo>
                          <a:lnTo>
                            <a:pt x="186" y="273"/>
                          </a:lnTo>
                          <a:lnTo>
                            <a:pt x="247" y="206"/>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887" name="Line 4200"/>
                    <p:cNvSpPr>
                      <a:spLocks noChangeShapeType="1"/>
                    </p:cNvSpPr>
                    <p:nvPr/>
                  </p:nvSpPr>
                  <p:spPr bwMode="auto">
                    <a:xfrm flipH="1">
                      <a:off x="2317" y="2797"/>
                      <a:ext cx="93" cy="1"/>
                    </a:xfrm>
                    <a:prstGeom prst="line">
                      <a:avLst/>
                    </a:prstGeom>
                    <a:grpFill/>
                    <a:ln w="9525">
                      <a:solidFill>
                        <a:schemeClr val="tx1"/>
                      </a:solidFill>
                      <a:round/>
                      <a:headEnd/>
                      <a:tailEnd/>
                    </a:ln>
                    <a:extLst/>
                  </p:spPr>
                  <p:txBody>
                    <a:bodyPr/>
                    <a:lstStyle/>
                    <a:p>
                      <a:endParaRPr lang="en-US"/>
                    </a:p>
                  </p:txBody>
                </p:sp>
                <p:sp>
                  <p:nvSpPr>
                    <p:cNvPr id="888" name="Line 4201"/>
                    <p:cNvSpPr>
                      <a:spLocks noChangeShapeType="1"/>
                    </p:cNvSpPr>
                    <p:nvPr/>
                  </p:nvSpPr>
                  <p:spPr bwMode="auto">
                    <a:xfrm flipV="1">
                      <a:off x="2410" y="2763"/>
                      <a:ext cx="30" cy="34"/>
                    </a:xfrm>
                    <a:prstGeom prst="line">
                      <a:avLst/>
                    </a:prstGeom>
                    <a:grpFill/>
                    <a:ln w="9525">
                      <a:solidFill>
                        <a:schemeClr val="tx1"/>
                      </a:solidFill>
                      <a:round/>
                      <a:headEnd/>
                      <a:tailEnd/>
                    </a:ln>
                    <a:extLst/>
                  </p:spPr>
                  <p:txBody>
                    <a:bodyPr/>
                    <a:lstStyle/>
                    <a:p>
                      <a:endParaRPr lang="en-US"/>
                    </a:p>
                  </p:txBody>
                </p:sp>
                <p:sp>
                  <p:nvSpPr>
                    <p:cNvPr id="889" name="Line 4202"/>
                    <p:cNvSpPr>
                      <a:spLocks noChangeShapeType="1"/>
                    </p:cNvSpPr>
                    <p:nvPr/>
                  </p:nvSpPr>
                  <p:spPr bwMode="auto">
                    <a:xfrm>
                      <a:off x="2410" y="2797"/>
                      <a:ext cx="1" cy="102"/>
                    </a:xfrm>
                    <a:prstGeom prst="line">
                      <a:avLst/>
                    </a:prstGeom>
                    <a:grpFill/>
                    <a:ln w="9525">
                      <a:solidFill>
                        <a:schemeClr val="tx1"/>
                      </a:solidFill>
                      <a:round/>
                      <a:headEnd/>
                      <a:tailEnd/>
                    </a:ln>
                    <a:extLst/>
                  </p:spPr>
                  <p:txBody>
                    <a:bodyPr/>
                    <a:lstStyle/>
                    <a:p>
                      <a:endParaRPr lang="en-US"/>
                    </a:p>
                  </p:txBody>
                </p:sp>
              </p:grpSp>
              <p:grpSp>
                <p:nvGrpSpPr>
                  <p:cNvPr id="831" name="Group 4208"/>
                  <p:cNvGrpSpPr>
                    <a:grpSpLocks/>
                  </p:cNvGrpSpPr>
                  <p:nvPr/>
                </p:nvGrpSpPr>
                <p:grpSpPr bwMode="auto">
                  <a:xfrm>
                    <a:off x="2317" y="2662"/>
                    <a:ext cx="123" cy="136"/>
                    <a:chOff x="2317" y="2662"/>
                    <a:chExt cx="123" cy="136"/>
                  </a:xfrm>
                  <a:grpFill/>
                </p:grpSpPr>
                <p:sp>
                  <p:nvSpPr>
                    <p:cNvPr id="882" name="Freeform 4204"/>
                    <p:cNvSpPr>
                      <a:spLocks/>
                    </p:cNvSpPr>
                    <p:nvPr/>
                  </p:nvSpPr>
                  <p:spPr bwMode="auto">
                    <a:xfrm>
                      <a:off x="2317" y="2662"/>
                      <a:ext cx="123" cy="136"/>
                    </a:xfrm>
                    <a:custGeom>
                      <a:avLst/>
                      <a:gdLst>
                        <a:gd name="T0" fmla="*/ 63 w 247"/>
                        <a:gd name="T1" fmla="*/ 0 h 273"/>
                        <a:gd name="T2" fmla="*/ 0 w 247"/>
                        <a:gd name="T3" fmla="*/ 70 h 273"/>
                        <a:gd name="T4" fmla="*/ 0 w 247"/>
                        <a:gd name="T5" fmla="*/ 273 h 273"/>
                        <a:gd name="T6" fmla="*/ 186 w 247"/>
                        <a:gd name="T7" fmla="*/ 273 h 273"/>
                        <a:gd name="T8" fmla="*/ 247 w 247"/>
                        <a:gd name="T9" fmla="*/ 206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70"/>
                          </a:lnTo>
                          <a:lnTo>
                            <a:pt x="0" y="273"/>
                          </a:lnTo>
                          <a:lnTo>
                            <a:pt x="186" y="273"/>
                          </a:lnTo>
                          <a:lnTo>
                            <a:pt x="247" y="206"/>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883" name="Line 4205"/>
                    <p:cNvSpPr>
                      <a:spLocks noChangeShapeType="1"/>
                    </p:cNvSpPr>
                    <p:nvPr/>
                  </p:nvSpPr>
                  <p:spPr bwMode="auto">
                    <a:xfrm flipH="1">
                      <a:off x="2317" y="2696"/>
                      <a:ext cx="93" cy="1"/>
                    </a:xfrm>
                    <a:prstGeom prst="line">
                      <a:avLst/>
                    </a:prstGeom>
                    <a:grpFill/>
                    <a:ln w="9525">
                      <a:solidFill>
                        <a:schemeClr val="tx1"/>
                      </a:solidFill>
                      <a:round/>
                      <a:headEnd/>
                      <a:tailEnd/>
                    </a:ln>
                    <a:extLst/>
                  </p:spPr>
                  <p:txBody>
                    <a:bodyPr/>
                    <a:lstStyle/>
                    <a:p>
                      <a:endParaRPr lang="en-US"/>
                    </a:p>
                  </p:txBody>
                </p:sp>
                <p:sp>
                  <p:nvSpPr>
                    <p:cNvPr id="884" name="Line 4206"/>
                    <p:cNvSpPr>
                      <a:spLocks noChangeShapeType="1"/>
                    </p:cNvSpPr>
                    <p:nvPr/>
                  </p:nvSpPr>
                  <p:spPr bwMode="auto">
                    <a:xfrm flipV="1">
                      <a:off x="2410" y="2662"/>
                      <a:ext cx="30" cy="34"/>
                    </a:xfrm>
                    <a:prstGeom prst="line">
                      <a:avLst/>
                    </a:prstGeom>
                    <a:grpFill/>
                    <a:ln w="9525">
                      <a:solidFill>
                        <a:schemeClr val="tx1"/>
                      </a:solidFill>
                      <a:round/>
                      <a:headEnd/>
                      <a:tailEnd/>
                    </a:ln>
                    <a:extLst/>
                  </p:spPr>
                  <p:txBody>
                    <a:bodyPr/>
                    <a:lstStyle/>
                    <a:p>
                      <a:endParaRPr lang="en-US"/>
                    </a:p>
                  </p:txBody>
                </p:sp>
                <p:sp>
                  <p:nvSpPr>
                    <p:cNvPr id="885" name="Line 4207"/>
                    <p:cNvSpPr>
                      <a:spLocks noChangeShapeType="1"/>
                    </p:cNvSpPr>
                    <p:nvPr/>
                  </p:nvSpPr>
                  <p:spPr bwMode="auto">
                    <a:xfrm>
                      <a:off x="2410" y="2696"/>
                      <a:ext cx="1" cy="102"/>
                    </a:xfrm>
                    <a:prstGeom prst="line">
                      <a:avLst/>
                    </a:prstGeom>
                    <a:grpFill/>
                    <a:ln w="9525">
                      <a:solidFill>
                        <a:schemeClr val="tx1"/>
                      </a:solidFill>
                      <a:round/>
                      <a:headEnd/>
                      <a:tailEnd/>
                    </a:ln>
                    <a:extLst/>
                  </p:spPr>
                  <p:txBody>
                    <a:bodyPr/>
                    <a:lstStyle/>
                    <a:p>
                      <a:endParaRPr lang="en-US"/>
                    </a:p>
                  </p:txBody>
                </p:sp>
              </p:grpSp>
              <p:grpSp>
                <p:nvGrpSpPr>
                  <p:cNvPr id="832" name="Group 4213"/>
                  <p:cNvGrpSpPr>
                    <a:grpSpLocks/>
                  </p:cNvGrpSpPr>
                  <p:nvPr/>
                </p:nvGrpSpPr>
                <p:grpSpPr bwMode="auto">
                  <a:xfrm>
                    <a:off x="2317" y="2561"/>
                    <a:ext cx="123" cy="136"/>
                    <a:chOff x="2317" y="2561"/>
                    <a:chExt cx="123" cy="136"/>
                  </a:xfrm>
                  <a:grpFill/>
                </p:grpSpPr>
                <p:sp>
                  <p:nvSpPr>
                    <p:cNvPr id="878" name="Freeform 4209"/>
                    <p:cNvSpPr>
                      <a:spLocks/>
                    </p:cNvSpPr>
                    <p:nvPr/>
                  </p:nvSpPr>
                  <p:spPr bwMode="auto">
                    <a:xfrm>
                      <a:off x="2317" y="2561"/>
                      <a:ext cx="123" cy="136"/>
                    </a:xfrm>
                    <a:custGeom>
                      <a:avLst/>
                      <a:gdLst>
                        <a:gd name="T0" fmla="*/ 63 w 247"/>
                        <a:gd name="T1" fmla="*/ 0 h 273"/>
                        <a:gd name="T2" fmla="*/ 0 w 247"/>
                        <a:gd name="T3" fmla="*/ 70 h 273"/>
                        <a:gd name="T4" fmla="*/ 0 w 247"/>
                        <a:gd name="T5" fmla="*/ 273 h 273"/>
                        <a:gd name="T6" fmla="*/ 186 w 247"/>
                        <a:gd name="T7" fmla="*/ 273 h 273"/>
                        <a:gd name="T8" fmla="*/ 247 w 247"/>
                        <a:gd name="T9" fmla="*/ 206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70"/>
                          </a:lnTo>
                          <a:lnTo>
                            <a:pt x="0" y="273"/>
                          </a:lnTo>
                          <a:lnTo>
                            <a:pt x="186" y="273"/>
                          </a:lnTo>
                          <a:lnTo>
                            <a:pt x="247" y="206"/>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879" name="Line 4210"/>
                    <p:cNvSpPr>
                      <a:spLocks noChangeShapeType="1"/>
                    </p:cNvSpPr>
                    <p:nvPr/>
                  </p:nvSpPr>
                  <p:spPr bwMode="auto">
                    <a:xfrm flipH="1">
                      <a:off x="2317" y="2595"/>
                      <a:ext cx="93" cy="1"/>
                    </a:xfrm>
                    <a:prstGeom prst="line">
                      <a:avLst/>
                    </a:prstGeom>
                    <a:grpFill/>
                    <a:ln w="9525">
                      <a:solidFill>
                        <a:schemeClr val="tx1"/>
                      </a:solidFill>
                      <a:round/>
                      <a:headEnd/>
                      <a:tailEnd/>
                    </a:ln>
                    <a:extLst/>
                  </p:spPr>
                  <p:txBody>
                    <a:bodyPr/>
                    <a:lstStyle/>
                    <a:p>
                      <a:endParaRPr lang="en-US"/>
                    </a:p>
                  </p:txBody>
                </p:sp>
                <p:sp>
                  <p:nvSpPr>
                    <p:cNvPr id="880" name="Line 4211"/>
                    <p:cNvSpPr>
                      <a:spLocks noChangeShapeType="1"/>
                    </p:cNvSpPr>
                    <p:nvPr/>
                  </p:nvSpPr>
                  <p:spPr bwMode="auto">
                    <a:xfrm flipV="1">
                      <a:off x="2410" y="2561"/>
                      <a:ext cx="30" cy="34"/>
                    </a:xfrm>
                    <a:prstGeom prst="line">
                      <a:avLst/>
                    </a:prstGeom>
                    <a:grpFill/>
                    <a:ln w="9525">
                      <a:solidFill>
                        <a:schemeClr val="tx1"/>
                      </a:solidFill>
                      <a:round/>
                      <a:headEnd/>
                      <a:tailEnd/>
                    </a:ln>
                    <a:extLst/>
                  </p:spPr>
                  <p:txBody>
                    <a:bodyPr/>
                    <a:lstStyle/>
                    <a:p>
                      <a:endParaRPr lang="en-US"/>
                    </a:p>
                  </p:txBody>
                </p:sp>
                <p:sp>
                  <p:nvSpPr>
                    <p:cNvPr id="881" name="Line 4212"/>
                    <p:cNvSpPr>
                      <a:spLocks noChangeShapeType="1"/>
                    </p:cNvSpPr>
                    <p:nvPr/>
                  </p:nvSpPr>
                  <p:spPr bwMode="auto">
                    <a:xfrm>
                      <a:off x="2410" y="2595"/>
                      <a:ext cx="1" cy="102"/>
                    </a:xfrm>
                    <a:prstGeom prst="line">
                      <a:avLst/>
                    </a:prstGeom>
                    <a:grpFill/>
                    <a:ln w="9525">
                      <a:solidFill>
                        <a:schemeClr val="tx1"/>
                      </a:solidFill>
                      <a:round/>
                      <a:headEnd/>
                      <a:tailEnd/>
                    </a:ln>
                    <a:extLst/>
                  </p:spPr>
                  <p:txBody>
                    <a:bodyPr/>
                    <a:lstStyle/>
                    <a:p>
                      <a:endParaRPr lang="en-US"/>
                    </a:p>
                  </p:txBody>
                </p:sp>
              </p:grpSp>
              <p:grpSp>
                <p:nvGrpSpPr>
                  <p:cNvPr id="833" name="Group 4218"/>
                  <p:cNvGrpSpPr>
                    <a:grpSpLocks/>
                  </p:cNvGrpSpPr>
                  <p:nvPr/>
                </p:nvGrpSpPr>
                <p:grpSpPr bwMode="auto">
                  <a:xfrm>
                    <a:off x="2317" y="2460"/>
                    <a:ext cx="123" cy="136"/>
                    <a:chOff x="2317" y="2460"/>
                    <a:chExt cx="123" cy="136"/>
                  </a:xfrm>
                  <a:grpFill/>
                </p:grpSpPr>
                <p:sp>
                  <p:nvSpPr>
                    <p:cNvPr id="874" name="Freeform 4214"/>
                    <p:cNvSpPr>
                      <a:spLocks/>
                    </p:cNvSpPr>
                    <p:nvPr/>
                  </p:nvSpPr>
                  <p:spPr bwMode="auto">
                    <a:xfrm>
                      <a:off x="2317" y="2460"/>
                      <a:ext cx="123" cy="136"/>
                    </a:xfrm>
                    <a:custGeom>
                      <a:avLst/>
                      <a:gdLst>
                        <a:gd name="T0" fmla="*/ 63 w 247"/>
                        <a:gd name="T1" fmla="*/ 0 h 273"/>
                        <a:gd name="T2" fmla="*/ 0 w 247"/>
                        <a:gd name="T3" fmla="*/ 69 h 273"/>
                        <a:gd name="T4" fmla="*/ 0 w 247"/>
                        <a:gd name="T5" fmla="*/ 273 h 273"/>
                        <a:gd name="T6" fmla="*/ 186 w 247"/>
                        <a:gd name="T7" fmla="*/ 273 h 273"/>
                        <a:gd name="T8" fmla="*/ 247 w 247"/>
                        <a:gd name="T9" fmla="*/ 205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69"/>
                          </a:lnTo>
                          <a:lnTo>
                            <a:pt x="0" y="273"/>
                          </a:lnTo>
                          <a:lnTo>
                            <a:pt x="186" y="273"/>
                          </a:lnTo>
                          <a:lnTo>
                            <a:pt x="247" y="205"/>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875" name="Line 4215"/>
                    <p:cNvSpPr>
                      <a:spLocks noChangeShapeType="1"/>
                    </p:cNvSpPr>
                    <p:nvPr/>
                  </p:nvSpPr>
                  <p:spPr bwMode="auto">
                    <a:xfrm flipH="1">
                      <a:off x="2317" y="2494"/>
                      <a:ext cx="93" cy="1"/>
                    </a:xfrm>
                    <a:prstGeom prst="line">
                      <a:avLst/>
                    </a:prstGeom>
                    <a:grpFill/>
                    <a:ln w="9525">
                      <a:solidFill>
                        <a:schemeClr val="tx1"/>
                      </a:solidFill>
                      <a:round/>
                      <a:headEnd/>
                      <a:tailEnd/>
                    </a:ln>
                    <a:extLst/>
                  </p:spPr>
                  <p:txBody>
                    <a:bodyPr/>
                    <a:lstStyle/>
                    <a:p>
                      <a:endParaRPr lang="en-US"/>
                    </a:p>
                  </p:txBody>
                </p:sp>
                <p:sp>
                  <p:nvSpPr>
                    <p:cNvPr id="876" name="Line 4216"/>
                    <p:cNvSpPr>
                      <a:spLocks noChangeShapeType="1"/>
                    </p:cNvSpPr>
                    <p:nvPr/>
                  </p:nvSpPr>
                  <p:spPr bwMode="auto">
                    <a:xfrm flipV="1">
                      <a:off x="2410" y="2460"/>
                      <a:ext cx="30" cy="34"/>
                    </a:xfrm>
                    <a:prstGeom prst="line">
                      <a:avLst/>
                    </a:prstGeom>
                    <a:grpFill/>
                    <a:ln w="9525">
                      <a:solidFill>
                        <a:schemeClr val="tx1"/>
                      </a:solidFill>
                      <a:round/>
                      <a:headEnd/>
                      <a:tailEnd/>
                    </a:ln>
                    <a:extLst/>
                  </p:spPr>
                  <p:txBody>
                    <a:bodyPr/>
                    <a:lstStyle/>
                    <a:p>
                      <a:endParaRPr lang="en-US"/>
                    </a:p>
                  </p:txBody>
                </p:sp>
                <p:sp>
                  <p:nvSpPr>
                    <p:cNvPr id="877" name="Line 4217"/>
                    <p:cNvSpPr>
                      <a:spLocks noChangeShapeType="1"/>
                    </p:cNvSpPr>
                    <p:nvPr/>
                  </p:nvSpPr>
                  <p:spPr bwMode="auto">
                    <a:xfrm>
                      <a:off x="2410" y="2494"/>
                      <a:ext cx="1" cy="102"/>
                    </a:xfrm>
                    <a:prstGeom prst="line">
                      <a:avLst/>
                    </a:prstGeom>
                    <a:grpFill/>
                    <a:ln w="9525">
                      <a:solidFill>
                        <a:schemeClr val="tx1"/>
                      </a:solidFill>
                      <a:round/>
                      <a:headEnd/>
                      <a:tailEnd/>
                    </a:ln>
                    <a:extLst/>
                  </p:spPr>
                  <p:txBody>
                    <a:bodyPr/>
                    <a:lstStyle/>
                    <a:p>
                      <a:endParaRPr lang="en-US"/>
                    </a:p>
                  </p:txBody>
                </p:sp>
              </p:grpSp>
              <p:grpSp>
                <p:nvGrpSpPr>
                  <p:cNvPr id="834" name="Group 4223"/>
                  <p:cNvGrpSpPr>
                    <a:grpSpLocks/>
                  </p:cNvGrpSpPr>
                  <p:nvPr/>
                </p:nvGrpSpPr>
                <p:grpSpPr bwMode="auto">
                  <a:xfrm>
                    <a:off x="2317" y="2359"/>
                    <a:ext cx="123" cy="136"/>
                    <a:chOff x="2317" y="2359"/>
                    <a:chExt cx="123" cy="136"/>
                  </a:xfrm>
                  <a:grpFill/>
                </p:grpSpPr>
                <p:sp>
                  <p:nvSpPr>
                    <p:cNvPr id="870" name="Freeform 4219"/>
                    <p:cNvSpPr>
                      <a:spLocks/>
                    </p:cNvSpPr>
                    <p:nvPr/>
                  </p:nvSpPr>
                  <p:spPr bwMode="auto">
                    <a:xfrm>
                      <a:off x="2317" y="2359"/>
                      <a:ext cx="123" cy="136"/>
                    </a:xfrm>
                    <a:custGeom>
                      <a:avLst/>
                      <a:gdLst>
                        <a:gd name="T0" fmla="*/ 63 w 247"/>
                        <a:gd name="T1" fmla="*/ 0 h 273"/>
                        <a:gd name="T2" fmla="*/ 0 w 247"/>
                        <a:gd name="T3" fmla="*/ 69 h 273"/>
                        <a:gd name="T4" fmla="*/ 0 w 247"/>
                        <a:gd name="T5" fmla="*/ 273 h 273"/>
                        <a:gd name="T6" fmla="*/ 186 w 247"/>
                        <a:gd name="T7" fmla="*/ 273 h 273"/>
                        <a:gd name="T8" fmla="*/ 247 w 247"/>
                        <a:gd name="T9" fmla="*/ 205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69"/>
                          </a:lnTo>
                          <a:lnTo>
                            <a:pt x="0" y="273"/>
                          </a:lnTo>
                          <a:lnTo>
                            <a:pt x="186" y="273"/>
                          </a:lnTo>
                          <a:lnTo>
                            <a:pt x="247" y="205"/>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871" name="Line 4220"/>
                    <p:cNvSpPr>
                      <a:spLocks noChangeShapeType="1"/>
                    </p:cNvSpPr>
                    <p:nvPr/>
                  </p:nvSpPr>
                  <p:spPr bwMode="auto">
                    <a:xfrm flipH="1">
                      <a:off x="2317" y="2393"/>
                      <a:ext cx="93" cy="1"/>
                    </a:xfrm>
                    <a:prstGeom prst="line">
                      <a:avLst/>
                    </a:prstGeom>
                    <a:grpFill/>
                    <a:ln w="9525">
                      <a:solidFill>
                        <a:schemeClr val="tx1"/>
                      </a:solidFill>
                      <a:round/>
                      <a:headEnd/>
                      <a:tailEnd/>
                    </a:ln>
                    <a:extLst/>
                  </p:spPr>
                  <p:txBody>
                    <a:bodyPr/>
                    <a:lstStyle/>
                    <a:p>
                      <a:endParaRPr lang="en-US"/>
                    </a:p>
                  </p:txBody>
                </p:sp>
                <p:sp>
                  <p:nvSpPr>
                    <p:cNvPr id="872" name="Line 4221"/>
                    <p:cNvSpPr>
                      <a:spLocks noChangeShapeType="1"/>
                    </p:cNvSpPr>
                    <p:nvPr/>
                  </p:nvSpPr>
                  <p:spPr bwMode="auto">
                    <a:xfrm flipV="1">
                      <a:off x="2410" y="2359"/>
                      <a:ext cx="30" cy="34"/>
                    </a:xfrm>
                    <a:prstGeom prst="line">
                      <a:avLst/>
                    </a:prstGeom>
                    <a:grpFill/>
                    <a:ln w="9525">
                      <a:solidFill>
                        <a:schemeClr val="tx1"/>
                      </a:solidFill>
                      <a:round/>
                      <a:headEnd/>
                      <a:tailEnd/>
                    </a:ln>
                    <a:extLst/>
                  </p:spPr>
                  <p:txBody>
                    <a:bodyPr/>
                    <a:lstStyle/>
                    <a:p>
                      <a:endParaRPr lang="en-US"/>
                    </a:p>
                  </p:txBody>
                </p:sp>
                <p:sp>
                  <p:nvSpPr>
                    <p:cNvPr id="873" name="Line 4222"/>
                    <p:cNvSpPr>
                      <a:spLocks noChangeShapeType="1"/>
                    </p:cNvSpPr>
                    <p:nvPr/>
                  </p:nvSpPr>
                  <p:spPr bwMode="auto">
                    <a:xfrm>
                      <a:off x="2410" y="2393"/>
                      <a:ext cx="1" cy="102"/>
                    </a:xfrm>
                    <a:prstGeom prst="line">
                      <a:avLst/>
                    </a:prstGeom>
                    <a:grpFill/>
                    <a:ln w="9525">
                      <a:solidFill>
                        <a:schemeClr val="tx1"/>
                      </a:solidFill>
                      <a:round/>
                      <a:headEnd/>
                      <a:tailEnd/>
                    </a:ln>
                    <a:extLst/>
                  </p:spPr>
                  <p:txBody>
                    <a:bodyPr/>
                    <a:lstStyle/>
                    <a:p>
                      <a:endParaRPr lang="en-US"/>
                    </a:p>
                  </p:txBody>
                </p:sp>
              </p:grpSp>
              <p:grpSp>
                <p:nvGrpSpPr>
                  <p:cNvPr id="835" name="Group 4228"/>
                  <p:cNvGrpSpPr>
                    <a:grpSpLocks/>
                  </p:cNvGrpSpPr>
                  <p:nvPr/>
                </p:nvGrpSpPr>
                <p:grpSpPr bwMode="auto">
                  <a:xfrm>
                    <a:off x="2317" y="2258"/>
                    <a:ext cx="123" cy="136"/>
                    <a:chOff x="2317" y="2258"/>
                    <a:chExt cx="123" cy="136"/>
                  </a:xfrm>
                  <a:grpFill/>
                </p:grpSpPr>
                <p:sp>
                  <p:nvSpPr>
                    <p:cNvPr id="866" name="Freeform 4224"/>
                    <p:cNvSpPr>
                      <a:spLocks/>
                    </p:cNvSpPr>
                    <p:nvPr/>
                  </p:nvSpPr>
                  <p:spPr bwMode="auto">
                    <a:xfrm>
                      <a:off x="2317" y="2258"/>
                      <a:ext cx="123" cy="136"/>
                    </a:xfrm>
                    <a:custGeom>
                      <a:avLst/>
                      <a:gdLst>
                        <a:gd name="T0" fmla="*/ 63 w 247"/>
                        <a:gd name="T1" fmla="*/ 0 h 273"/>
                        <a:gd name="T2" fmla="*/ 0 w 247"/>
                        <a:gd name="T3" fmla="*/ 69 h 273"/>
                        <a:gd name="T4" fmla="*/ 0 w 247"/>
                        <a:gd name="T5" fmla="*/ 273 h 273"/>
                        <a:gd name="T6" fmla="*/ 186 w 247"/>
                        <a:gd name="T7" fmla="*/ 273 h 273"/>
                        <a:gd name="T8" fmla="*/ 247 w 247"/>
                        <a:gd name="T9" fmla="*/ 205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69"/>
                          </a:lnTo>
                          <a:lnTo>
                            <a:pt x="0" y="273"/>
                          </a:lnTo>
                          <a:lnTo>
                            <a:pt x="186" y="273"/>
                          </a:lnTo>
                          <a:lnTo>
                            <a:pt x="247" y="205"/>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867" name="Line 4225"/>
                    <p:cNvSpPr>
                      <a:spLocks noChangeShapeType="1"/>
                    </p:cNvSpPr>
                    <p:nvPr/>
                  </p:nvSpPr>
                  <p:spPr bwMode="auto">
                    <a:xfrm flipH="1">
                      <a:off x="2317" y="2292"/>
                      <a:ext cx="93" cy="1"/>
                    </a:xfrm>
                    <a:prstGeom prst="line">
                      <a:avLst/>
                    </a:prstGeom>
                    <a:grpFill/>
                    <a:ln w="9525">
                      <a:solidFill>
                        <a:schemeClr val="tx1"/>
                      </a:solidFill>
                      <a:round/>
                      <a:headEnd/>
                      <a:tailEnd/>
                    </a:ln>
                    <a:extLst/>
                  </p:spPr>
                  <p:txBody>
                    <a:bodyPr/>
                    <a:lstStyle/>
                    <a:p>
                      <a:endParaRPr lang="en-US"/>
                    </a:p>
                  </p:txBody>
                </p:sp>
                <p:sp>
                  <p:nvSpPr>
                    <p:cNvPr id="868" name="Line 4226"/>
                    <p:cNvSpPr>
                      <a:spLocks noChangeShapeType="1"/>
                    </p:cNvSpPr>
                    <p:nvPr/>
                  </p:nvSpPr>
                  <p:spPr bwMode="auto">
                    <a:xfrm flipV="1">
                      <a:off x="2410" y="2258"/>
                      <a:ext cx="30" cy="34"/>
                    </a:xfrm>
                    <a:prstGeom prst="line">
                      <a:avLst/>
                    </a:prstGeom>
                    <a:grpFill/>
                    <a:ln w="9525">
                      <a:solidFill>
                        <a:schemeClr val="tx1"/>
                      </a:solidFill>
                      <a:round/>
                      <a:headEnd/>
                      <a:tailEnd/>
                    </a:ln>
                    <a:extLst/>
                  </p:spPr>
                  <p:txBody>
                    <a:bodyPr/>
                    <a:lstStyle/>
                    <a:p>
                      <a:endParaRPr lang="en-US"/>
                    </a:p>
                  </p:txBody>
                </p:sp>
                <p:sp>
                  <p:nvSpPr>
                    <p:cNvPr id="869" name="Line 4227"/>
                    <p:cNvSpPr>
                      <a:spLocks noChangeShapeType="1"/>
                    </p:cNvSpPr>
                    <p:nvPr/>
                  </p:nvSpPr>
                  <p:spPr bwMode="auto">
                    <a:xfrm>
                      <a:off x="2410" y="2292"/>
                      <a:ext cx="1" cy="102"/>
                    </a:xfrm>
                    <a:prstGeom prst="line">
                      <a:avLst/>
                    </a:prstGeom>
                    <a:grpFill/>
                    <a:ln w="9525">
                      <a:solidFill>
                        <a:schemeClr val="tx1"/>
                      </a:solidFill>
                      <a:round/>
                      <a:headEnd/>
                      <a:tailEnd/>
                    </a:ln>
                    <a:extLst/>
                  </p:spPr>
                  <p:txBody>
                    <a:bodyPr/>
                    <a:lstStyle/>
                    <a:p>
                      <a:endParaRPr lang="en-US"/>
                    </a:p>
                  </p:txBody>
                </p:sp>
              </p:grpSp>
              <p:grpSp>
                <p:nvGrpSpPr>
                  <p:cNvPr id="836" name="Group 4233"/>
                  <p:cNvGrpSpPr>
                    <a:grpSpLocks/>
                  </p:cNvGrpSpPr>
                  <p:nvPr/>
                </p:nvGrpSpPr>
                <p:grpSpPr bwMode="auto">
                  <a:xfrm>
                    <a:off x="2317" y="2157"/>
                    <a:ext cx="123" cy="136"/>
                    <a:chOff x="2317" y="2157"/>
                    <a:chExt cx="123" cy="136"/>
                  </a:xfrm>
                  <a:grpFill/>
                </p:grpSpPr>
                <p:sp>
                  <p:nvSpPr>
                    <p:cNvPr id="862" name="Freeform 4229"/>
                    <p:cNvSpPr>
                      <a:spLocks/>
                    </p:cNvSpPr>
                    <p:nvPr/>
                  </p:nvSpPr>
                  <p:spPr bwMode="auto">
                    <a:xfrm>
                      <a:off x="2317" y="2157"/>
                      <a:ext cx="123" cy="136"/>
                    </a:xfrm>
                    <a:custGeom>
                      <a:avLst/>
                      <a:gdLst>
                        <a:gd name="T0" fmla="*/ 63 w 247"/>
                        <a:gd name="T1" fmla="*/ 0 h 273"/>
                        <a:gd name="T2" fmla="*/ 0 w 247"/>
                        <a:gd name="T3" fmla="*/ 69 h 273"/>
                        <a:gd name="T4" fmla="*/ 0 w 247"/>
                        <a:gd name="T5" fmla="*/ 273 h 273"/>
                        <a:gd name="T6" fmla="*/ 186 w 247"/>
                        <a:gd name="T7" fmla="*/ 273 h 273"/>
                        <a:gd name="T8" fmla="*/ 247 w 247"/>
                        <a:gd name="T9" fmla="*/ 205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69"/>
                          </a:lnTo>
                          <a:lnTo>
                            <a:pt x="0" y="273"/>
                          </a:lnTo>
                          <a:lnTo>
                            <a:pt x="186" y="273"/>
                          </a:lnTo>
                          <a:lnTo>
                            <a:pt x="247" y="205"/>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863" name="Line 4230"/>
                    <p:cNvSpPr>
                      <a:spLocks noChangeShapeType="1"/>
                    </p:cNvSpPr>
                    <p:nvPr/>
                  </p:nvSpPr>
                  <p:spPr bwMode="auto">
                    <a:xfrm flipH="1">
                      <a:off x="2317" y="2191"/>
                      <a:ext cx="93" cy="1"/>
                    </a:xfrm>
                    <a:prstGeom prst="line">
                      <a:avLst/>
                    </a:prstGeom>
                    <a:grpFill/>
                    <a:ln w="9525">
                      <a:solidFill>
                        <a:schemeClr val="tx1"/>
                      </a:solidFill>
                      <a:round/>
                      <a:headEnd/>
                      <a:tailEnd/>
                    </a:ln>
                    <a:extLst/>
                  </p:spPr>
                  <p:txBody>
                    <a:bodyPr/>
                    <a:lstStyle/>
                    <a:p>
                      <a:endParaRPr lang="en-US"/>
                    </a:p>
                  </p:txBody>
                </p:sp>
                <p:sp>
                  <p:nvSpPr>
                    <p:cNvPr id="864" name="Line 4231"/>
                    <p:cNvSpPr>
                      <a:spLocks noChangeShapeType="1"/>
                    </p:cNvSpPr>
                    <p:nvPr/>
                  </p:nvSpPr>
                  <p:spPr bwMode="auto">
                    <a:xfrm flipV="1">
                      <a:off x="2410" y="2157"/>
                      <a:ext cx="30" cy="34"/>
                    </a:xfrm>
                    <a:prstGeom prst="line">
                      <a:avLst/>
                    </a:prstGeom>
                    <a:grpFill/>
                    <a:ln w="9525">
                      <a:solidFill>
                        <a:schemeClr val="tx1"/>
                      </a:solidFill>
                      <a:round/>
                      <a:headEnd/>
                      <a:tailEnd/>
                    </a:ln>
                    <a:extLst/>
                  </p:spPr>
                  <p:txBody>
                    <a:bodyPr/>
                    <a:lstStyle/>
                    <a:p>
                      <a:endParaRPr lang="en-US"/>
                    </a:p>
                  </p:txBody>
                </p:sp>
                <p:sp>
                  <p:nvSpPr>
                    <p:cNvPr id="865" name="Line 4232"/>
                    <p:cNvSpPr>
                      <a:spLocks noChangeShapeType="1"/>
                    </p:cNvSpPr>
                    <p:nvPr/>
                  </p:nvSpPr>
                  <p:spPr bwMode="auto">
                    <a:xfrm>
                      <a:off x="2410" y="2191"/>
                      <a:ext cx="1" cy="102"/>
                    </a:xfrm>
                    <a:prstGeom prst="line">
                      <a:avLst/>
                    </a:prstGeom>
                    <a:grpFill/>
                    <a:ln w="9525">
                      <a:solidFill>
                        <a:schemeClr val="tx1"/>
                      </a:solidFill>
                      <a:round/>
                      <a:headEnd/>
                      <a:tailEnd/>
                    </a:ln>
                    <a:extLst/>
                  </p:spPr>
                  <p:txBody>
                    <a:bodyPr/>
                    <a:lstStyle/>
                    <a:p>
                      <a:endParaRPr lang="en-US"/>
                    </a:p>
                  </p:txBody>
                </p:sp>
              </p:grpSp>
              <p:grpSp>
                <p:nvGrpSpPr>
                  <p:cNvPr id="837" name="Group 4238"/>
                  <p:cNvGrpSpPr>
                    <a:grpSpLocks/>
                  </p:cNvGrpSpPr>
                  <p:nvPr/>
                </p:nvGrpSpPr>
                <p:grpSpPr bwMode="auto">
                  <a:xfrm>
                    <a:off x="2317" y="2056"/>
                    <a:ext cx="123" cy="136"/>
                    <a:chOff x="2317" y="2056"/>
                    <a:chExt cx="123" cy="136"/>
                  </a:xfrm>
                  <a:grpFill/>
                </p:grpSpPr>
                <p:sp>
                  <p:nvSpPr>
                    <p:cNvPr id="858" name="Freeform 4234"/>
                    <p:cNvSpPr>
                      <a:spLocks/>
                    </p:cNvSpPr>
                    <p:nvPr/>
                  </p:nvSpPr>
                  <p:spPr bwMode="auto">
                    <a:xfrm>
                      <a:off x="2317" y="2056"/>
                      <a:ext cx="123" cy="136"/>
                    </a:xfrm>
                    <a:custGeom>
                      <a:avLst/>
                      <a:gdLst>
                        <a:gd name="T0" fmla="*/ 63 w 247"/>
                        <a:gd name="T1" fmla="*/ 0 h 273"/>
                        <a:gd name="T2" fmla="*/ 0 w 247"/>
                        <a:gd name="T3" fmla="*/ 69 h 273"/>
                        <a:gd name="T4" fmla="*/ 0 w 247"/>
                        <a:gd name="T5" fmla="*/ 273 h 273"/>
                        <a:gd name="T6" fmla="*/ 186 w 247"/>
                        <a:gd name="T7" fmla="*/ 273 h 273"/>
                        <a:gd name="T8" fmla="*/ 247 w 247"/>
                        <a:gd name="T9" fmla="*/ 206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69"/>
                          </a:lnTo>
                          <a:lnTo>
                            <a:pt x="0" y="273"/>
                          </a:lnTo>
                          <a:lnTo>
                            <a:pt x="186" y="273"/>
                          </a:lnTo>
                          <a:lnTo>
                            <a:pt x="247" y="206"/>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859" name="Line 4235"/>
                    <p:cNvSpPr>
                      <a:spLocks noChangeShapeType="1"/>
                    </p:cNvSpPr>
                    <p:nvPr/>
                  </p:nvSpPr>
                  <p:spPr bwMode="auto">
                    <a:xfrm flipH="1">
                      <a:off x="2317" y="2091"/>
                      <a:ext cx="93" cy="1"/>
                    </a:xfrm>
                    <a:prstGeom prst="line">
                      <a:avLst/>
                    </a:prstGeom>
                    <a:grpFill/>
                    <a:ln w="9525">
                      <a:solidFill>
                        <a:schemeClr val="tx1"/>
                      </a:solidFill>
                      <a:round/>
                      <a:headEnd/>
                      <a:tailEnd/>
                    </a:ln>
                    <a:extLst/>
                  </p:spPr>
                  <p:txBody>
                    <a:bodyPr/>
                    <a:lstStyle/>
                    <a:p>
                      <a:endParaRPr lang="en-US"/>
                    </a:p>
                  </p:txBody>
                </p:sp>
                <p:sp>
                  <p:nvSpPr>
                    <p:cNvPr id="860" name="Line 4236"/>
                    <p:cNvSpPr>
                      <a:spLocks noChangeShapeType="1"/>
                    </p:cNvSpPr>
                    <p:nvPr/>
                  </p:nvSpPr>
                  <p:spPr bwMode="auto">
                    <a:xfrm flipV="1">
                      <a:off x="2410" y="2056"/>
                      <a:ext cx="30" cy="35"/>
                    </a:xfrm>
                    <a:prstGeom prst="line">
                      <a:avLst/>
                    </a:prstGeom>
                    <a:grpFill/>
                    <a:ln w="9525">
                      <a:solidFill>
                        <a:schemeClr val="tx1"/>
                      </a:solidFill>
                      <a:round/>
                      <a:headEnd/>
                      <a:tailEnd/>
                    </a:ln>
                    <a:extLst/>
                  </p:spPr>
                  <p:txBody>
                    <a:bodyPr/>
                    <a:lstStyle/>
                    <a:p>
                      <a:endParaRPr lang="en-US"/>
                    </a:p>
                  </p:txBody>
                </p:sp>
                <p:sp>
                  <p:nvSpPr>
                    <p:cNvPr id="861" name="Line 4237"/>
                    <p:cNvSpPr>
                      <a:spLocks noChangeShapeType="1"/>
                    </p:cNvSpPr>
                    <p:nvPr/>
                  </p:nvSpPr>
                  <p:spPr bwMode="auto">
                    <a:xfrm>
                      <a:off x="2410" y="2091"/>
                      <a:ext cx="1" cy="101"/>
                    </a:xfrm>
                    <a:prstGeom prst="line">
                      <a:avLst/>
                    </a:prstGeom>
                    <a:grpFill/>
                    <a:ln w="9525">
                      <a:solidFill>
                        <a:schemeClr val="tx1"/>
                      </a:solidFill>
                      <a:round/>
                      <a:headEnd/>
                      <a:tailEnd/>
                    </a:ln>
                    <a:extLst/>
                  </p:spPr>
                  <p:txBody>
                    <a:bodyPr/>
                    <a:lstStyle/>
                    <a:p>
                      <a:endParaRPr lang="en-US"/>
                    </a:p>
                  </p:txBody>
                </p:sp>
              </p:grpSp>
              <p:grpSp>
                <p:nvGrpSpPr>
                  <p:cNvPr id="838" name="Group 4243"/>
                  <p:cNvGrpSpPr>
                    <a:grpSpLocks/>
                  </p:cNvGrpSpPr>
                  <p:nvPr/>
                </p:nvGrpSpPr>
                <p:grpSpPr bwMode="auto">
                  <a:xfrm>
                    <a:off x="2222" y="1955"/>
                    <a:ext cx="123" cy="136"/>
                    <a:chOff x="2222" y="1955"/>
                    <a:chExt cx="123" cy="136"/>
                  </a:xfrm>
                  <a:grpFill/>
                </p:grpSpPr>
                <p:sp>
                  <p:nvSpPr>
                    <p:cNvPr id="854" name="Freeform 4239"/>
                    <p:cNvSpPr>
                      <a:spLocks/>
                    </p:cNvSpPr>
                    <p:nvPr/>
                  </p:nvSpPr>
                  <p:spPr bwMode="auto">
                    <a:xfrm>
                      <a:off x="2222" y="1955"/>
                      <a:ext cx="123" cy="136"/>
                    </a:xfrm>
                    <a:custGeom>
                      <a:avLst/>
                      <a:gdLst>
                        <a:gd name="T0" fmla="*/ 63 w 247"/>
                        <a:gd name="T1" fmla="*/ 0 h 273"/>
                        <a:gd name="T2" fmla="*/ 0 w 247"/>
                        <a:gd name="T3" fmla="*/ 69 h 273"/>
                        <a:gd name="T4" fmla="*/ 0 w 247"/>
                        <a:gd name="T5" fmla="*/ 273 h 273"/>
                        <a:gd name="T6" fmla="*/ 186 w 247"/>
                        <a:gd name="T7" fmla="*/ 273 h 273"/>
                        <a:gd name="T8" fmla="*/ 247 w 247"/>
                        <a:gd name="T9" fmla="*/ 206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69"/>
                          </a:lnTo>
                          <a:lnTo>
                            <a:pt x="0" y="273"/>
                          </a:lnTo>
                          <a:lnTo>
                            <a:pt x="186" y="273"/>
                          </a:lnTo>
                          <a:lnTo>
                            <a:pt x="247" y="206"/>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855" name="Line 4240"/>
                    <p:cNvSpPr>
                      <a:spLocks noChangeShapeType="1"/>
                    </p:cNvSpPr>
                    <p:nvPr/>
                  </p:nvSpPr>
                  <p:spPr bwMode="auto">
                    <a:xfrm flipH="1">
                      <a:off x="2222" y="1990"/>
                      <a:ext cx="92" cy="1"/>
                    </a:xfrm>
                    <a:prstGeom prst="line">
                      <a:avLst/>
                    </a:prstGeom>
                    <a:grpFill/>
                    <a:ln w="9525">
                      <a:solidFill>
                        <a:schemeClr val="tx1"/>
                      </a:solidFill>
                      <a:round/>
                      <a:headEnd/>
                      <a:tailEnd/>
                    </a:ln>
                    <a:extLst/>
                  </p:spPr>
                  <p:txBody>
                    <a:bodyPr/>
                    <a:lstStyle/>
                    <a:p>
                      <a:endParaRPr lang="en-US"/>
                    </a:p>
                  </p:txBody>
                </p:sp>
                <p:sp>
                  <p:nvSpPr>
                    <p:cNvPr id="856" name="Line 4241"/>
                    <p:cNvSpPr>
                      <a:spLocks noChangeShapeType="1"/>
                    </p:cNvSpPr>
                    <p:nvPr/>
                  </p:nvSpPr>
                  <p:spPr bwMode="auto">
                    <a:xfrm flipV="1">
                      <a:off x="2314" y="1955"/>
                      <a:ext cx="31" cy="35"/>
                    </a:xfrm>
                    <a:prstGeom prst="line">
                      <a:avLst/>
                    </a:prstGeom>
                    <a:grpFill/>
                    <a:ln w="9525">
                      <a:solidFill>
                        <a:schemeClr val="tx1"/>
                      </a:solidFill>
                      <a:round/>
                      <a:headEnd/>
                      <a:tailEnd/>
                    </a:ln>
                    <a:extLst/>
                  </p:spPr>
                  <p:txBody>
                    <a:bodyPr/>
                    <a:lstStyle/>
                    <a:p>
                      <a:endParaRPr lang="en-US"/>
                    </a:p>
                  </p:txBody>
                </p:sp>
                <p:sp>
                  <p:nvSpPr>
                    <p:cNvPr id="857" name="Line 4242"/>
                    <p:cNvSpPr>
                      <a:spLocks noChangeShapeType="1"/>
                    </p:cNvSpPr>
                    <p:nvPr/>
                  </p:nvSpPr>
                  <p:spPr bwMode="auto">
                    <a:xfrm>
                      <a:off x="2314" y="1990"/>
                      <a:ext cx="1" cy="101"/>
                    </a:xfrm>
                    <a:prstGeom prst="line">
                      <a:avLst/>
                    </a:prstGeom>
                    <a:grpFill/>
                    <a:ln w="9525">
                      <a:solidFill>
                        <a:schemeClr val="tx1"/>
                      </a:solidFill>
                      <a:round/>
                      <a:headEnd/>
                      <a:tailEnd/>
                    </a:ln>
                    <a:extLst/>
                  </p:spPr>
                  <p:txBody>
                    <a:bodyPr/>
                    <a:lstStyle/>
                    <a:p>
                      <a:endParaRPr lang="en-US"/>
                    </a:p>
                  </p:txBody>
                </p:sp>
              </p:grpSp>
              <p:grpSp>
                <p:nvGrpSpPr>
                  <p:cNvPr id="839" name="Group 4248"/>
                  <p:cNvGrpSpPr>
                    <a:grpSpLocks/>
                  </p:cNvGrpSpPr>
                  <p:nvPr/>
                </p:nvGrpSpPr>
                <p:grpSpPr bwMode="auto">
                  <a:xfrm>
                    <a:off x="2317" y="1955"/>
                    <a:ext cx="123" cy="136"/>
                    <a:chOff x="2317" y="1955"/>
                    <a:chExt cx="123" cy="136"/>
                  </a:xfrm>
                  <a:grpFill/>
                </p:grpSpPr>
                <p:sp>
                  <p:nvSpPr>
                    <p:cNvPr id="850" name="Freeform 4244"/>
                    <p:cNvSpPr>
                      <a:spLocks/>
                    </p:cNvSpPr>
                    <p:nvPr/>
                  </p:nvSpPr>
                  <p:spPr bwMode="auto">
                    <a:xfrm>
                      <a:off x="2317" y="1955"/>
                      <a:ext cx="123" cy="136"/>
                    </a:xfrm>
                    <a:custGeom>
                      <a:avLst/>
                      <a:gdLst>
                        <a:gd name="T0" fmla="*/ 63 w 247"/>
                        <a:gd name="T1" fmla="*/ 0 h 273"/>
                        <a:gd name="T2" fmla="*/ 0 w 247"/>
                        <a:gd name="T3" fmla="*/ 69 h 273"/>
                        <a:gd name="T4" fmla="*/ 0 w 247"/>
                        <a:gd name="T5" fmla="*/ 273 h 273"/>
                        <a:gd name="T6" fmla="*/ 186 w 247"/>
                        <a:gd name="T7" fmla="*/ 273 h 273"/>
                        <a:gd name="T8" fmla="*/ 247 w 247"/>
                        <a:gd name="T9" fmla="*/ 206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69"/>
                          </a:lnTo>
                          <a:lnTo>
                            <a:pt x="0" y="273"/>
                          </a:lnTo>
                          <a:lnTo>
                            <a:pt x="186" y="273"/>
                          </a:lnTo>
                          <a:lnTo>
                            <a:pt x="247" y="206"/>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851" name="Line 4245"/>
                    <p:cNvSpPr>
                      <a:spLocks noChangeShapeType="1"/>
                    </p:cNvSpPr>
                    <p:nvPr/>
                  </p:nvSpPr>
                  <p:spPr bwMode="auto">
                    <a:xfrm flipH="1">
                      <a:off x="2317" y="1990"/>
                      <a:ext cx="93" cy="1"/>
                    </a:xfrm>
                    <a:prstGeom prst="line">
                      <a:avLst/>
                    </a:prstGeom>
                    <a:grpFill/>
                    <a:ln w="9525">
                      <a:solidFill>
                        <a:schemeClr val="tx1"/>
                      </a:solidFill>
                      <a:round/>
                      <a:headEnd/>
                      <a:tailEnd/>
                    </a:ln>
                    <a:extLst/>
                  </p:spPr>
                  <p:txBody>
                    <a:bodyPr/>
                    <a:lstStyle/>
                    <a:p>
                      <a:endParaRPr lang="en-US"/>
                    </a:p>
                  </p:txBody>
                </p:sp>
                <p:sp>
                  <p:nvSpPr>
                    <p:cNvPr id="852" name="Line 4246"/>
                    <p:cNvSpPr>
                      <a:spLocks noChangeShapeType="1"/>
                    </p:cNvSpPr>
                    <p:nvPr/>
                  </p:nvSpPr>
                  <p:spPr bwMode="auto">
                    <a:xfrm flipV="1">
                      <a:off x="2410" y="1955"/>
                      <a:ext cx="30" cy="35"/>
                    </a:xfrm>
                    <a:prstGeom prst="line">
                      <a:avLst/>
                    </a:prstGeom>
                    <a:grpFill/>
                    <a:ln w="9525">
                      <a:solidFill>
                        <a:schemeClr val="tx1"/>
                      </a:solidFill>
                      <a:round/>
                      <a:headEnd/>
                      <a:tailEnd/>
                    </a:ln>
                    <a:extLst/>
                  </p:spPr>
                  <p:txBody>
                    <a:bodyPr/>
                    <a:lstStyle/>
                    <a:p>
                      <a:endParaRPr lang="en-US"/>
                    </a:p>
                  </p:txBody>
                </p:sp>
                <p:sp>
                  <p:nvSpPr>
                    <p:cNvPr id="853" name="Line 4247"/>
                    <p:cNvSpPr>
                      <a:spLocks noChangeShapeType="1"/>
                    </p:cNvSpPr>
                    <p:nvPr/>
                  </p:nvSpPr>
                  <p:spPr bwMode="auto">
                    <a:xfrm>
                      <a:off x="2410" y="1990"/>
                      <a:ext cx="1" cy="101"/>
                    </a:xfrm>
                    <a:prstGeom prst="line">
                      <a:avLst/>
                    </a:prstGeom>
                    <a:grpFill/>
                    <a:ln w="9525">
                      <a:solidFill>
                        <a:schemeClr val="tx1"/>
                      </a:solidFill>
                      <a:round/>
                      <a:headEnd/>
                      <a:tailEnd/>
                    </a:ln>
                    <a:extLst/>
                  </p:spPr>
                  <p:txBody>
                    <a:bodyPr/>
                    <a:lstStyle/>
                    <a:p>
                      <a:endParaRPr lang="en-US"/>
                    </a:p>
                  </p:txBody>
                </p:sp>
              </p:grpSp>
              <p:grpSp>
                <p:nvGrpSpPr>
                  <p:cNvPr id="840" name="Group 4253"/>
                  <p:cNvGrpSpPr>
                    <a:grpSpLocks/>
                  </p:cNvGrpSpPr>
                  <p:nvPr/>
                </p:nvGrpSpPr>
                <p:grpSpPr bwMode="auto">
                  <a:xfrm>
                    <a:off x="2222" y="1854"/>
                    <a:ext cx="123" cy="137"/>
                    <a:chOff x="2222" y="1854"/>
                    <a:chExt cx="123" cy="137"/>
                  </a:xfrm>
                  <a:grpFill/>
                </p:grpSpPr>
                <p:sp>
                  <p:nvSpPr>
                    <p:cNvPr id="846" name="Freeform 4249"/>
                    <p:cNvSpPr>
                      <a:spLocks/>
                    </p:cNvSpPr>
                    <p:nvPr/>
                  </p:nvSpPr>
                  <p:spPr bwMode="auto">
                    <a:xfrm>
                      <a:off x="2222" y="1854"/>
                      <a:ext cx="123" cy="137"/>
                    </a:xfrm>
                    <a:custGeom>
                      <a:avLst/>
                      <a:gdLst>
                        <a:gd name="T0" fmla="*/ 63 w 247"/>
                        <a:gd name="T1" fmla="*/ 0 h 273"/>
                        <a:gd name="T2" fmla="*/ 0 w 247"/>
                        <a:gd name="T3" fmla="*/ 69 h 273"/>
                        <a:gd name="T4" fmla="*/ 0 w 247"/>
                        <a:gd name="T5" fmla="*/ 273 h 273"/>
                        <a:gd name="T6" fmla="*/ 186 w 247"/>
                        <a:gd name="T7" fmla="*/ 273 h 273"/>
                        <a:gd name="T8" fmla="*/ 247 w 247"/>
                        <a:gd name="T9" fmla="*/ 206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69"/>
                          </a:lnTo>
                          <a:lnTo>
                            <a:pt x="0" y="273"/>
                          </a:lnTo>
                          <a:lnTo>
                            <a:pt x="186" y="273"/>
                          </a:lnTo>
                          <a:lnTo>
                            <a:pt x="247" y="206"/>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847" name="Line 4250"/>
                    <p:cNvSpPr>
                      <a:spLocks noChangeShapeType="1"/>
                    </p:cNvSpPr>
                    <p:nvPr/>
                  </p:nvSpPr>
                  <p:spPr bwMode="auto">
                    <a:xfrm flipH="1">
                      <a:off x="2222" y="1889"/>
                      <a:ext cx="92" cy="1"/>
                    </a:xfrm>
                    <a:prstGeom prst="line">
                      <a:avLst/>
                    </a:prstGeom>
                    <a:grpFill/>
                    <a:ln w="9525">
                      <a:solidFill>
                        <a:schemeClr val="tx1"/>
                      </a:solidFill>
                      <a:round/>
                      <a:headEnd/>
                      <a:tailEnd/>
                    </a:ln>
                    <a:extLst/>
                  </p:spPr>
                  <p:txBody>
                    <a:bodyPr/>
                    <a:lstStyle/>
                    <a:p>
                      <a:endParaRPr lang="en-US"/>
                    </a:p>
                  </p:txBody>
                </p:sp>
                <p:sp>
                  <p:nvSpPr>
                    <p:cNvPr id="848" name="Line 4251"/>
                    <p:cNvSpPr>
                      <a:spLocks noChangeShapeType="1"/>
                    </p:cNvSpPr>
                    <p:nvPr/>
                  </p:nvSpPr>
                  <p:spPr bwMode="auto">
                    <a:xfrm flipV="1">
                      <a:off x="2314" y="1854"/>
                      <a:ext cx="31" cy="35"/>
                    </a:xfrm>
                    <a:prstGeom prst="line">
                      <a:avLst/>
                    </a:prstGeom>
                    <a:grpFill/>
                    <a:ln w="9525">
                      <a:solidFill>
                        <a:schemeClr val="tx1"/>
                      </a:solidFill>
                      <a:round/>
                      <a:headEnd/>
                      <a:tailEnd/>
                    </a:ln>
                    <a:extLst/>
                  </p:spPr>
                  <p:txBody>
                    <a:bodyPr/>
                    <a:lstStyle/>
                    <a:p>
                      <a:endParaRPr lang="en-US"/>
                    </a:p>
                  </p:txBody>
                </p:sp>
                <p:sp>
                  <p:nvSpPr>
                    <p:cNvPr id="849" name="Line 4252"/>
                    <p:cNvSpPr>
                      <a:spLocks noChangeShapeType="1"/>
                    </p:cNvSpPr>
                    <p:nvPr/>
                  </p:nvSpPr>
                  <p:spPr bwMode="auto">
                    <a:xfrm>
                      <a:off x="2314" y="1889"/>
                      <a:ext cx="1" cy="102"/>
                    </a:xfrm>
                    <a:prstGeom prst="line">
                      <a:avLst/>
                    </a:prstGeom>
                    <a:grpFill/>
                    <a:ln w="9525">
                      <a:solidFill>
                        <a:schemeClr val="tx1"/>
                      </a:solidFill>
                      <a:round/>
                      <a:headEnd/>
                      <a:tailEnd/>
                    </a:ln>
                    <a:extLst/>
                  </p:spPr>
                  <p:txBody>
                    <a:bodyPr/>
                    <a:lstStyle/>
                    <a:p>
                      <a:endParaRPr lang="en-US"/>
                    </a:p>
                  </p:txBody>
                </p:sp>
              </p:grpSp>
              <p:grpSp>
                <p:nvGrpSpPr>
                  <p:cNvPr id="841" name="Group 4258"/>
                  <p:cNvGrpSpPr>
                    <a:grpSpLocks/>
                  </p:cNvGrpSpPr>
                  <p:nvPr/>
                </p:nvGrpSpPr>
                <p:grpSpPr bwMode="auto">
                  <a:xfrm>
                    <a:off x="2317" y="1854"/>
                    <a:ext cx="123" cy="137"/>
                    <a:chOff x="2317" y="1854"/>
                    <a:chExt cx="123" cy="137"/>
                  </a:xfrm>
                  <a:grpFill/>
                </p:grpSpPr>
                <p:sp>
                  <p:nvSpPr>
                    <p:cNvPr id="842" name="Freeform 4254"/>
                    <p:cNvSpPr>
                      <a:spLocks/>
                    </p:cNvSpPr>
                    <p:nvPr/>
                  </p:nvSpPr>
                  <p:spPr bwMode="auto">
                    <a:xfrm>
                      <a:off x="2317" y="1854"/>
                      <a:ext cx="123" cy="137"/>
                    </a:xfrm>
                    <a:custGeom>
                      <a:avLst/>
                      <a:gdLst>
                        <a:gd name="T0" fmla="*/ 63 w 247"/>
                        <a:gd name="T1" fmla="*/ 0 h 273"/>
                        <a:gd name="T2" fmla="*/ 0 w 247"/>
                        <a:gd name="T3" fmla="*/ 69 h 273"/>
                        <a:gd name="T4" fmla="*/ 0 w 247"/>
                        <a:gd name="T5" fmla="*/ 273 h 273"/>
                        <a:gd name="T6" fmla="*/ 186 w 247"/>
                        <a:gd name="T7" fmla="*/ 273 h 273"/>
                        <a:gd name="T8" fmla="*/ 247 w 247"/>
                        <a:gd name="T9" fmla="*/ 206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69"/>
                          </a:lnTo>
                          <a:lnTo>
                            <a:pt x="0" y="273"/>
                          </a:lnTo>
                          <a:lnTo>
                            <a:pt x="186" y="273"/>
                          </a:lnTo>
                          <a:lnTo>
                            <a:pt x="247" y="206"/>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843" name="Line 4255"/>
                    <p:cNvSpPr>
                      <a:spLocks noChangeShapeType="1"/>
                    </p:cNvSpPr>
                    <p:nvPr/>
                  </p:nvSpPr>
                  <p:spPr bwMode="auto">
                    <a:xfrm flipH="1">
                      <a:off x="2317" y="1889"/>
                      <a:ext cx="93" cy="1"/>
                    </a:xfrm>
                    <a:prstGeom prst="line">
                      <a:avLst/>
                    </a:prstGeom>
                    <a:grpFill/>
                    <a:ln w="9525">
                      <a:solidFill>
                        <a:schemeClr val="tx1"/>
                      </a:solidFill>
                      <a:round/>
                      <a:headEnd/>
                      <a:tailEnd/>
                    </a:ln>
                    <a:extLst/>
                  </p:spPr>
                  <p:txBody>
                    <a:bodyPr/>
                    <a:lstStyle/>
                    <a:p>
                      <a:endParaRPr lang="en-US"/>
                    </a:p>
                  </p:txBody>
                </p:sp>
                <p:sp>
                  <p:nvSpPr>
                    <p:cNvPr id="844" name="Line 4256"/>
                    <p:cNvSpPr>
                      <a:spLocks noChangeShapeType="1"/>
                    </p:cNvSpPr>
                    <p:nvPr/>
                  </p:nvSpPr>
                  <p:spPr bwMode="auto">
                    <a:xfrm flipV="1">
                      <a:off x="2410" y="1854"/>
                      <a:ext cx="30" cy="35"/>
                    </a:xfrm>
                    <a:prstGeom prst="line">
                      <a:avLst/>
                    </a:prstGeom>
                    <a:grpFill/>
                    <a:ln w="9525">
                      <a:solidFill>
                        <a:schemeClr val="tx1"/>
                      </a:solidFill>
                      <a:round/>
                      <a:headEnd/>
                      <a:tailEnd/>
                    </a:ln>
                    <a:extLst/>
                  </p:spPr>
                  <p:txBody>
                    <a:bodyPr/>
                    <a:lstStyle/>
                    <a:p>
                      <a:endParaRPr lang="en-US"/>
                    </a:p>
                  </p:txBody>
                </p:sp>
                <p:sp>
                  <p:nvSpPr>
                    <p:cNvPr id="845" name="Line 4257"/>
                    <p:cNvSpPr>
                      <a:spLocks noChangeShapeType="1"/>
                    </p:cNvSpPr>
                    <p:nvPr/>
                  </p:nvSpPr>
                  <p:spPr bwMode="auto">
                    <a:xfrm>
                      <a:off x="2410" y="1889"/>
                      <a:ext cx="1" cy="102"/>
                    </a:xfrm>
                    <a:prstGeom prst="line">
                      <a:avLst/>
                    </a:prstGeom>
                    <a:grpFill/>
                    <a:ln w="9525">
                      <a:solidFill>
                        <a:schemeClr val="tx1"/>
                      </a:solidFill>
                      <a:round/>
                      <a:headEnd/>
                      <a:tailEnd/>
                    </a:ln>
                    <a:extLst/>
                  </p:spPr>
                  <p:txBody>
                    <a:bodyPr/>
                    <a:lstStyle/>
                    <a:p>
                      <a:endParaRPr lang="en-US"/>
                    </a:p>
                  </p:txBody>
                </p:sp>
              </p:grpSp>
            </p:grpSp>
            <p:grpSp>
              <p:nvGrpSpPr>
                <p:cNvPr id="519" name="Group 4360"/>
                <p:cNvGrpSpPr>
                  <a:grpSpLocks/>
                </p:cNvGrpSpPr>
                <p:nvPr/>
              </p:nvGrpSpPr>
              <p:grpSpPr bwMode="auto">
                <a:xfrm>
                  <a:off x="2412" y="1854"/>
                  <a:ext cx="218" cy="1045"/>
                  <a:chOff x="2412" y="1854"/>
                  <a:chExt cx="218" cy="1045"/>
                </a:xfrm>
                <a:grpFill/>
              </p:grpSpPr>
              <p:grpSp>
                <p:nvGrpSpPr>
                  <p:cNvPr id="722" name="Group 4264"/>
                  <p:cNvGrpSpPr>
                    <a:grpSpLocks/>
                  </p:cNvGrpSpPr>
                  <p:nvPr/>
                </p:nvGrpSpPr>
                <p:grpSpPr bwMode="auto">
                  <a:xfrm>
                    <a:off x="2412" y="2763"/>
                    <a:ext cx="123" cy="136"/>
                    <a:chOff x="2412" y="2763"/>
                    <a:chExt cx="123" cy="136"/>
                  </a:xfrm>
                  <a:grpFill/>
                </p:grpSpPr>
                <p:sp>
                  <p:nvSpPr>
                    <p:cNvPr id="818" name="Freeform 4260"/>
                    <p:cNvSpPr>
                      <a:spLocks/>
                    </p:cNvSpPr>
                    <p:nvPr/>
                  </p:nvSpPr>
                  <p:spPr bwMode="auto">
                    <a:xfrm>
                      <a:off x="2412" y="2763"/>
                      <a:ext cx="123" cy="136"/>
                    </a:xfrm>
                    <a:custGeom>
                      <a:avLst/>
                      <a:gdLst>
                        <a:gd name="T0" fmla="*/ 63 w 247"/>
                        <a:gd name="T1" fmla="*/ 0 h 273"/>
                        <a:gd name="T2" fmla="*/ 0 w 247"/>
                        <a:gd name="T3" fmla="*/ 69 h 273"/>
                        <a:gd name="T4" fmla="*/ 0 w 247"/>
                        <a:gd name="T5" fmla="*/ 273 h 273"/>
                        <a:gd name="T6" fmla="*/ 186 w 247"/>
                        <a:gd name="T7" fmla="*/ 273 h 273"/>
                        <a:gd name="T8" fmla="*/ 247 w 247"/>
                        <a:gd name="T9" fmla="*/ 206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69"/>
                          </a:lnTo>
                          <a:lnTo>
                            <a:pt x="0" y="273"/>
                          </a:lnTo>
                          <a:lnTo>
                            <a:pt x="186" y="273"/>
                          </a:lnTo>
                          <a:lnTo>
                            <a:pt x="247" y="206"/>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819" name="Line 4261"/>
                    <p:cNvSpPr>
                      <a:spLocks noChangeShapeType="1"/>
                    </p:cNvSpPr>
                    <p:nvPr/>
                  </p:nvSpPr>
                  <p:spPr bwMode="auto">
                    <a:xfrm flipH="1">
                      <a:off x="2412" y="2797"/>
                      <a:ext cx="92" cy="1"/>
                    </a:xfrm>
                    <a:prstGeom prst="line">
                      <a:avLst/>
                    </a:prstGeom>
                    <a:grpFill/>
                    <a:ln w="9525">
                      <a:solidFill>
                        <a:schemeClr val="tx1"/>
                      </a:solidFill>
                      <a:round/>
                      <a:headEnd/>
                      <a:tailEnd/>
                    </a:ln>
                    <a:extLst/>
                  </p:spPr>
                  <p:txBody>
                    <a:bodyPr/>
                    <a:lstStyle/>
                    <a:p>
                      <a:endParaRPr lang="en-US"/>
                    </a:p>
                  </p:txBody>
                </p:sp>
                <p:sp>
                  <p:nvSpPr>
                    <p:cNvPr id="820" name="Line 4262"/>
                    <p:cNvSpPr>
                      <a:spLocks noChangeShapeType="1"/>
                    </p:cNvSpPr>
                    <p:nvPr/>
                  </p:nvSpPr>
                  <p:spPr bwMode="auto">
                    <a:xfrm flipV="1">
                      <a:off x="2504" y="2763"/>
                      <a:ext cx="31" cy="34"/>
                    </a:xfrm>
                    <a:prstGeom prst="line">
                      <a:avLst/>
                    </a:prstGeom>
                    <a:grpFill/>
                    <a:ln w="9525">
                      <a:solidFill>
                        <a:schemeClr val="tx1"/>
                      </a:solidFill>
                      <a:round/>
                      <a:headEnd/>
                      <a:tailEnd/>
                    </a:ln>
                    <a:extLst/>
                  </p:spPr>
                  <p:txBody>
                    <a:bodyPr/>
                    <a:lstStyle/>
                    <a:p>
                      <a:endParaRPr lang="en-US"/>
                    </a:p>
                  </p:txBody>
                </p:sp>
                <p:sp>
                  <p:nvSpPr>
                    <p:cNvPr id="821" name="Line 4263"/>
                    <p:cNvSpPr>
                      <a:spLocks noChangeShapeType="1"/>
                    </p:cNvSpPr>
                    <p:nvPr/>
                  </p:nvSpPr>
                  <p:spPr bwMode="auto">
                    <a:xfrm>
                      <a:off x="2504" y="2797"/>
                      <a:ext cx="1" cy="102"/>
                    </a:xfrm>
                    <a:prstGeom prst="line">
                      <a:avLst/>
                    </a:prstGeom>
                    <a:grpFill/>
                    <a:ln w="9525">
                      <a:solidFill>
                        <a:schemeClr val="tx1"/>
                      </a:solidFill>
                      <a:round/>
                      <a:headEnd/>
                      <a:tailEnd/>
                    </a:ln>
                    <a:extLst/>
                  </p:spPr>
                  <p:txBody>
                    <a:bodyPr/>
                    <a:lstStyle/>
                    <a:p>
                      <a:endParaRPr lang="en-US"/>
                    </a:p>
                  </p:txBody>
                </p:sp>
              </p:grpSp>
              <p:grpSp>
                <p:nvGrpSpPr>
                  <p:cNvPr id="723" name="Group 4269"/>
                  <p:cNvGrpSpPr>
                    <a:grpSpLocks/>
                  </p:cNvGrpSpPr>
                  <p:nvPr/>
                </p:nvGrpSpPr>
                <p:grpSpPr bwMode="auto">
                  <a:xfrm>
                    <a:off x="2412" y="2662"/>
                    <a:ext cx="123" cy="136"/>
                    <a:chOff x="2412" y="2662"/>
                    <a:chExt cx="123" cy="136"/>
                  </a:xfrm>
                  <a:grpFill/>
                </p:grpSpPr>
                <p:sp>
                  <p:nvSpPr>
                    <p:cNvPr id="814" name="Freeform 4265"/>
                    <p:cNvSpPr>
                      <a:spLocks/>
                    </p:cNvSpPr>
                    <p:nvPr/>
                  </p:nvSpPr>
                  <p:spPr bwMode="auto">
                    <a:xfrm>
                      <a:off x="2412" y="2662"/>
                      <a:ext cx="123" cy="136"/>
                    </a:xfrm>
                    <a:custGeom>
                      <a:avLst/>
                      <a:gdLst>
                        <a:gd name="T0" fmla="*/ 63 w 247"/>
                        <a:gd name="T1" fmla="*/ 0 h 273"/>
                        <a:gd name="T2" fmla="*/ 0 w 247"/>
                        <a:gd name="T3" fmla="*/ 70 h 273"/>
                        <a:gd name="T4" fmla="*/ 0 w 247"/>
                        <a:gd name="T5" fmla="*/ 273 h 273"/>
                        <a:gd name="T6" fmla="*/ 186 w 247"/>
                        <a:gd name="T7" fmla="*/ 273 h 273"/>
                        <a:gd name="T8" fmla="*/ 247 w 247"/>
                        <a:gd name="T9" fmla="*/ 206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70"/>
                          </a:lnTo>
                          <a:lnTo>
                            <a:pt x="0" y="273"/>
                          </a:lnTo>
                          <a:lnTo>
                            <a:pt x="186" y="273"/>
                          </a:lnTo>
                          <a:lnTo>
                            <a:pt x="247" y="206"/>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815" name="Line 4266"/>
                    <p:cNvSpPr>
                      <a:spLocks noChangeShapeType="1"/>
                    </p:cNvSpPr>
                    <p:nvPr/>
                  </p:nvSpPr>
                  <p:spPr bwMode="auto">
                    <a:xfrm flipH="1">
                      <a:off x="2412" y="2696"/>
                      <a:ext cx="92" cy="1"/>
                    </a:xfrm>
                    <a:prstGeom prst="line">
                      <a:avLst/>
                    </a:prstGeom>
                    <a:grpFill/>
                    <a:ln w="9525">
                      <a:solidFill>
                        <a:schemeClr val="tx1"/>
                      </a:solidFill>
                      <a:round/>
                      <a:headEnd/>
                      <a:tailEnd/>
                    </a:ln>
                    <a:extLst/>
                  </p:spPr>
                  <p:txBody>
                    <a:bodyPr/>
                    <a:lstStyle/>
                    <a:p>
                      <a:endParaRPr lang="en-US"/>
                    </a:p>
                  </p:txBody>
                </p:sp>
                <p:sp>
                  <p:nvSpPr>
                    <p:cNvPr id="816" name="Line 4267"/>
                    <p:cNvSpPr>
                      <a:spLocks noChangeShapeType="1"/>
                    </p:cNvSpPr>
                    <p:nvPr/>
                  </p:nvSpPr>
                  <p:spPr bwMode="auto">
                    <a:xfrm flipV="1">
                      <a:off x="2504" y="2662"/>
                      <a:ext cx="31" cy="34"/>
                    </a:xfrm>
                    <a:prstGeom prst="line">
                      <a:avLst/>
                    </a:prstGeom>
                    <a:grpFill/>
                    <a:ln w="9525">
                      <a:solidFill>
                        <a:schemeClr val="tx1"/>
                      </a:solidFill>
                      <a:round/>
                      <a:headEnd/>
                      <a:tailEnd/>
                    </a:ln>
                    <a:extLst/>
                  </p:spPr>
                  <p:txBody>
                    <a:bodyPr/>
                    <a:lstStyle/>
                    <a:p>
                      <a:endParaRPr lang="en-US"/>
                    </a:p>
                  </p:txBody>
                </p:sp>
                <p:sp>
                  <p:nvSpPr>
                    <p:cNvPr id="817" name="Line 4268"/>
                    <p:cNvSpPr>
                      <a:spLocks noChangeShapeType="1"/>
                    </p:cNvSpPr>
                    <p:nvPr/>
                  </p:nvSpPr>
                  <p:spPr bwMode="auto">
                    <a:xfrm>
                      <a:off x="2504" y="2696"/>
                      <a:ext cx="1" cy="102"/>
                    </a:xfrm>
                    <a:prstGeom prst="line">
                      <a:avLst/>
                    </a:prstGeom>
                    <a:grpFill/>
                    <a:ln w="9525">
                      <a:solidFill>
                        <a:schemeClr val="tx1"/>
                      </a:solidFill>
                      <a:round/>
                      <a:headEnd/>
                      <a:tailEnd/>
                    </a:ln>
                    <a:extLst/>
                  </p:spPr>
                  <p:txBody>
                    <a:bodyPr/>
                    <a:lstStyle/>
                    <a:p>
                      <a:endParaRPr lang="en-US"/>
                    </a:p>
                  </p:txBody>
                </p:sp>
              </p:grpSp>
              <p:grpSp>
                <p:nvGrpSpPr>
                  <p:cNvPr id="724" name="Group 4274"/>
                  <p:cNvGrpSpPr>
                    <a:grpSpLocks/>
                  </p:cNvGrpSpPr>
                  <p:nvPr/>
                </p:nvGrpSpPr>
                <p:grpSpPr bwMode="auto">
                  <a:xfrm>
                    <a:off x="2412" y="2561"/>
                    <a:ext cx="123" cy="136"/>
                    <a:chOff x="2412" y="2561"/>
                    <a:chExt cx="123" cy="136"/>
                  </a:xfrm>
                  <a:grpFill/>
                </p:grpSpPr>
                <p:sp>
                  <p:nvSpPr>
                    <p:cNvPr id="810" name="Freeform 4270"/>
                    <p:cNvSpPr>
                      <a:spLocks/>
                    </p:cNvSpPr>
                    <p:nvPr/>
                  </p:nvSpPr>
                  <p:spPr bwMode="auto">
                    <a:xfrm>
                      <a:off x="2412" y="2561"/>
                      <a:ext cx="123" cy="136"/>
                    </a:xfrm>
                    <a:custGeom>
                      <a:avLst/>
                      <a:gdLst>
                        <a:gd name="T0" fmla="*/ 63 w 247"/>
                        <a:gd name="T1" fmla="*/ 0 h 273"/>
                        <a:gd name="T2" fmla="*/ 0 w 247"/>
                        <a:gd name="T3" fmla="*/ 70 h 273"/>
                        <a:gd name="T4" fmla="*/ 0 w 247"/>
                        <a:gd name="T5" fmla="*/ 273 h 273"/>
                        <a:gd name="T6" fmla="*/ 186 w 247"/>
                        <a:gd name="T7" fmla="*/ 273 h 273"/>
                        <a:gd name="T8" fmla="*/ 247 w 247"/>
                        <a:gd name="T9" fmla="*/ 206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70"/>
                          </a:lnTo>
                          <a:lnTo>
                            <a:pt x="0" y="273"/>
                          </a:lnTo>
                          <a:lnTo>
                            <a:pt x="186" y="273"/>
                          </a:lnTo>
                          <a:lnTo>
                            <a:pt x="247" y="206"/>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811" name="Line 4271"/>
                    <p:cNvSpPr>
                      <a:spLocks noChangeShapeType="1"/>
                    </p:cNvSpPr>
                    <p:nvPr/>
                  </p:nvSpPr>
                  <p:spPr bwMode="auto">
                    <a:xfrm flipH="1">
                      <a:off x="2412" y="2595"/>
                      <a:ext cx="92" cy="1"/>
                    </a:xfrm>
                    <a:prstGeom prst="line">
                      <a:avLst/>
                    </a:prstGeom>
                    <a:grpFill/>
                    <a:ln w="9525">
                      <a:solidFill>
                        <a:schemeClr val="tx1"/>
                      </a:solidFill>
                      <a:round/>
                      <a:headEnd/>
                      <a:tailEnd/>
                    </a:ln>
                    <a:extLst/>
                  </p:spPr>
                  <p:txBody>
                    <a:bodyPr/>
                    <a:lstStyle/>
                    <a:p>
                      <a:endParaRPr lang="en-US"/>
                    </a:p>
                  </p:txBody>
                </p:sp>
                <p:sp>
                  <p:nvSpPr>
                    <p:cNvPr id="812" name="Line 4272"/>
                    <p:cNvSpPr>
                      <a:spLocks noChangeShapeType="1"/>
                    </p:cNvSpPr>
                    <p:nvPr/>
                  </p:nvSpPr>
                  <p:spPr bwMode="auto">
                    <a:xfrm flipV="1">
                      <a:off x="2504" y="2561"/>
                      <a:ext cx="31" cy="34"/>
                    </a:xfrm>
                    <a:prstGeom prst="line">
                      <a:avLst/>
                    </a:prstGeom>
                    <a:grpFill/>
                    <a:ln w="9525">
                      <a:solidFill>
                        <a:schemeClr val="tx1"/>
                      </a:solidFill>
                      <a:round/>
                      <a:headEnd/>
                      <a:tailEnd/>
                    </a:ln>
                    <a:extLst/>
                  </p:spPr>
                  <p:txBody>
                    <a:bodyPr/>
                    <a:lstStyle/>
                    <a:p>
                      <a:endParaRPr lang="en-US"/>
                    </a:p>
                  </p:txBody>
                </p:sp>
                <p:sp>
                  <p:nvSpPr>
                    <p:cNvPr id="813" name="Line 4273"/>
                    <p:cNvSpPr>
                      <a:spLocks noChangeShapeType="1"/>
                    </p:cNvSpPr>
                    <p:nvPr/>
                  </p:nvSpPr>
                  <p:spPr bwMode="auto">
                    <a:xfrm>
                      <a:off x="2504" y="2595"/>
                      <a:ext cx="1" cy="102"/>
                    </a:xfrm>
                    <a:prstGeom prst="line">
                      <a:avLst/>
                    </a:prstGeom>
                    <a:grpFill/>
                    <a:ln w="9525">
                      <a:solidFill>
                        <a:schemeClr val="tx1"/>
                      </a:solidFill>
                      <a:round/>
                      <a:headEnd/>
                      <a:tailEnd/>
                    </a:ln>
                    <a:extLst/>
                  </p:spPr>
                  <p:txBody>
                    <a:bodyPr/>
                    <a:lstStyle/>
                    <a:p>
                      <a:endParaRPr lang="en-US"/>
                    </a:p>
                  </p:txBody>
                </p:sp>
              </p:grpSp>
              <p:grpSp>
                <p:nvGrpSpPr>
                  <p:cNvPr id="725" name="Group 4279"/>
                  <p:cNvGrpSpPr>
                    <a:grpSpLocks/>
                  </p:cNvGrpSpPr>
                  <p:nvPr/>
                </p:nvGrpSpPr>
                <p:grpSpPr bwMode="auto">
                  <a:xfrm>
                    <a:off x="2412" y="2460"/>
                    <a:ext cx="123" cy="136"/>
                    <a:chOff x="2412" y="2460"/>
                    <a:chExt cx="123" cy="136"/>
                  </a:xfrm>
                  <a:grpFill/>
                </p:grpSpPr>
                <p:sp>
                  <p:nvSpPr>
                    <p:cNvPr id="806" name="Freeform 4275"/>
                    <p:cNvSpPr>
                      <a:spLocks/>
                    </p:cNvSpPr>
                    <p:nvPr/>
                  </p:nvSpPr>
                  <p:spPr bwMode="auto">
                    <a:xfrm>
                      <a:off x="2412" y="2460"/>
                      <a:ext cx="123" cy="136"/>
                    </a:xfrm>
                    <a:custGeom>
                      <a:avLst/>
                      <a:gdLst>
                        <a:gd name="T0" fmla="*/ 63 w 247"/>
                        <a:gd name="T1" fmla="*/ 0 h 273"/>
                        <a:gd name="T2" fmla="*/ 0 w 247"/>
                        <a:gd name="T3" fmla="*/ 69 h 273"/>
                        <a:gd name="T4" fmla="*/ 0 w 247"/>
                        <a:gd name="T5" fmla="*/ 273 h 273"/>
                        <a:gd name="T6" fmla="*/ 186 w 247"/>
                        <a:gd name="T7" fmla="*/ 273 h 273"/>
                        <a:gd name="T8" fmla="*/ 247 w 247"/>
                        <a:gd name="T9" fmla="*/ 205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69"/>
                          </a:lnTo>
                          <a:lnTo>
                            <a:pt x="0" y="273"/>
                          </a:lnTo>
                          <a:lnTo>
                            <a:pt x="186" y="273"/>
                          </a:lnTo>
                          <a:lnTo>
                            <a:pt x="247" y="205"/>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807" name="Line 4276"/>
                    <p:cNvSpPr>
                      <a:spLocks noChangeShapeType="1"/>
                    </p:cNvSpPr>
                    <p:nvPr/>
                  </p:nvSpPr>
                  <p:spPr bwMode="auto">
                    <a:xfrm flipH="1">
                      <a:off x="2412" y="2494"/>
                      <a:ext cx="92" cy="1"/>
                    </a:xfrm>
                    <a:prstGeom prst="line">
                      <a:avLst/>
                    </a:prstGeom>
                    <a:grpFill/>
                    <a:ln w="9525">
                      <a:solidFill>
                        <a:schemeClr val="tx1"/>
                      </a:solidFill>
                      <a:round/>
                      <a:headEnd/>
                      <a:tailEnd/>
                    </a:ln>
                    <a:extLst/>
                  </p:spPr>
                  <p:txBody>
                    <a:bodyPr/>
                    <a:lstStyle/>
                    <a:p>
                      <a:endParaRPr lang="en-US"/>
                    </a:p>
                  </p:txBody>
                </p:sp>
                <p:sp>
                  <p:nvSpPr>
                    <p:cNvPr id="808" name="Line 4277"/>
                    <p:cNvSpPr>
                      <a:spLocks noChangeShapeType="1"/>
                    </p:cNvSpPr>
                    <p:nvPr/>
                  </p:nvSpPr>
                  <p:spPr bwMode="auto">
                    <a:xfrm flipV="1">
                      <a:off x="2504" y="2460"/>
                      <a:ext cx="31" cy="34"/>
                    </a:xfrm>
                    <a:prstGeom prst="line">
                      <a:avLst/>
                    </a:prstGeom>
                    <a:grpFill/>
                    <a:ln w="9525">
                      <a:solidFill>
                        <a:schemeClr val="tx1"/>
                      </a:solidFill>
                      <a:round/>
                      <a:headEnd/>
                      <a:tailEnd/>
                    </a:ln>
                    <a:extLst/>
                  </p:spPr>
                  <p:txBody>
                    <a:bodyPr/>
                    <a:lstStyle/>
                    <a:p>
                      <a:endParaRPr lang="en-US"/>
                    </a:p>
                  </p:txBody>
                </p:sp>
                <p:sp>
                  <p:nvSpPr>
                    <p:cNvPr id="809" name="Line 4278"/>
                    <p:cNvSpPr>
                      <a:spLocks noChangeShapeType="1"/>
                    </p:cNvSpPr>
                    <p:nvPr/>
                  </p:nvSpPr>
                  <p:spPr bwMode="auto">
                    <a:xfrm>
                      <a:off x="2504" y="2494"/>
                      <a:ext cx="1" cy="102"/>
                    </a:xfrm>
                    <a:prstGeom prst="line">
                      <a:avLst/>
                    </a:prstGeom>
                    <a:grpFill/>
                    <a:ln w="9525">
                      <a:solidFill>
                        <a:schemeClr val="tx1"/>
                      </a:solidFill>
                      <a:round/>
                      <a:headEnd/>
                      <a:tailEnd/>
                    </a:ln>
                    <a:extLst/>
                  </p:spPr>
                  <p:txBody>
                    <a:bodyPr/>
                    <a:lstStyle/>
                    <a:p>
                      <a:endParaRPr lang="en-US"/>
                    </a:p>
                  </p:txBody>
                </p:sp>
              </p:grpSp>
              <p:grpSp>
                <p:nvGrpSpPr>
                  <p:cNvPr id="726" name="Group 4284"/>
                  <p:cNvGrpSpPr>
                    <a:grpSpLocks/>
                  </p:cNvGrpSpPr>
                  <p:nvPr/>
                </p:nvGrpSpPr>
                <p:grpSpPr bwMode="auto">
                  <a:xfrm>
                    <a:off x="2412" y="2359"/>
                    <a:ext cx="123" cy="136"/>
                    <a:chOff x="2412" y="2359"/>
                    <a:chExt cx="123" cy="136"/>
                  </a:xfrm>
                  <a:grpFill/>
                </p:grpSpPr>
                <p:sp>
                  <p:nvSpPr>
                    <p:cNvPr id="802" name="Freeform 4280"/>
                    <p:cNvSpPr>
                      <a:spLocks/>
                    </p:cNvSpPr>
                    <p:nvPr/>
                  </p:nvSpPr>
                  <p:spPr bwMode="auto">
                    <a:xfrm>
                      <a:off x="2412" y="2359"/>
                      <a:ext cx="123" cy="136"/>
                    </a:xfrm>
                    <a:custGeom>
                      <a:avLst/>
                      <a:gdLst>
                        <a:gd name="T0" fmla="*/ 63 w 247"/>
                        <a:gd name="T1" fmla="*/ 0 h 273"/>
                        <a:gd name="T2" fmla="*/ 0 w 247"/>
                        <a:gd name="T3" fmla="*/ 69 h 273"/>
                        <a:gd name="T4" fmla="*/ 0 w 247"/>
                        <a:gd name="T5" fmla="*/ 273 h 273"/>
                        <a:gd name="T6" fmla="*/ 186 w 247"/>
                        <a:gd name="T7" fmla="*/ 273 h 273"/>
                        <a:gd name="T8" fmla="*/ 247 w 247"/>
                        <a:gd name="T9" fmla="*/ 205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69"/>
                          </a:lnTo>
                          <a:lnTo>
                            <a:pt x="0" y="273"/>
                          </a:lnTo>
                          <a:lnTo>
                            <a:pt x="186" y="273"/>
                          </a:lnTo>
                          <a:lnTo>
                            <a:pt x="247" y="205"/>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803" name="Line 4281"/>
                    <p:cNvSpPr>
                      <a:spLocks noChangeShapeType="1"/>
                    </p:cNvSpPr>
                    <p:nvPr/>
                  </p:nvSpPr>
                  <p:spPr bwMode="auto">
                    <a:xfrm flipH="1">
                      <a:off x="2412" y="2393"/>
                      <a:ext cx="92" cy="1"/>
                    </a:xfrm>
                    <a:prstGeom prst="line">
                      <a:avLst/>
                    </a:prstGeom>
                    <a:grpFill/>
                    <a:ln w="9525">
                      <a:solidFill>
                        <a:schemeClr val="tx1"/>
                      </a:solidFill>
                      <a:round/>
                      <a:headEnd/>
                      <a:tailEnd/>
                    </a:ln>
                    <a:extLst/>
                  </p:spPr>
                  <p:txBody>
                    <a:bodyPr/>
                    <a:lstStyle/>
                    <a:p>
                      <a:endParaRPr lang="en-US"/>
                    </a:p>
                  </p:txBody>
                </p:sp>
                <p:sp>
                  <p:nvSpPr>
                    <p:cNvPr id="804" name="Line 4282"/>
                    <p:cNvSpPr>
                      <a:spLocks noChangeShapeType="1"/>
                    </p:cNvSpPr>
                    <p:nvPr/>
                  </p:nvSpPr>
                  <p:spPr bwMode="auto">
                    <a:xfrm flipV="1">
                      <a:off x="2504" y="2359"/>
                      <a:ext cx="31" cy="34"/>
                    </a:xfrm>
                    <a:prstGeom prst="line">
                      <a:avLst/>
                    </a:prstGeom>
                    <a:grpFill/>
                    <a:ln w="9525">
                      <a:solidFill>
                        <a:schemeClr val="tx1"/>
                      </a:solidFill>
                      <a:round/>
                      <a:headEnd/>
                      <a:tailEnd/>
                    </a:ln>
                    <a:extLst/>
                  </p:spPr>
                  <p:txBody>
                    <a:bodyPr/>
                    <a:lstStyle/>
                    <a:p>
                      <a:endParaRPr lang="en-US"/>
                    </a:p>
                  </p:txBody>
                </p:sp>
                <p:sp>
                  <p:nvSpPr>
                    <p:cNvPr id="805" name="Line 4283"/>
                    <p:cNvSpPr>
                      <a:spLocks noChangeShapeType="1"/>
                    </p:cNvSpPr>
                    <p:nvPr/>
                  </p:nvSpPr>
                  <p:spPr bwMode="auto">
                    <a:xfrm>
                      <a:off x="2504" y="2393"/>
                      <a:ext cx="1" cy="102"/>
                    </a:xfrm>
                    <a:prstGeom prst="line">
                      <a:avLst/>
                    </a:prstGeom>
                    <a:grpFill/>
                    <a:ln w="9525">
                      <a:solidFill>
                        <a:schemeClr val="tx1"/>
                      </a:solidFill>
                      <a:round/>
                      <a:headEnd/>
                      <a:tailEnd/>
                    </a:ln>
                    <a:extLst/>
                  </p:spPr>
                  <p:txBody>
                    <a:bodyPr/>
                    <a:lstStyle/>
                    <a:p>
                      <a:endParaRPr lang="en-US"/>
                    </a:p>
                  </p:txBody>
                </p:sp>
              </p:grpSp>
              <p:grpSp>
                <p:nvGrpSpPr>
                  <p:cNvPr id="727" name="Group 4289"/>
                  <p:cNvGrpSpPr>
                    <a:grpSpLocks/>
                  </p:cNvGrpSpPr>
                  <p:nvPr/>
                </p:nvGrpSpPr>
                <p:grpSpPr bwMode="auto">
                  <a:xfrm>
                    <a:off x="2412" y="2258"/>
                    <a:ext cx="123" cy="136"/>
                    <a:chOff x="2412" y="2258"/>
                    <a:chExt cx="123" cy="136"/>
                  </a:xfrm>
                  <a:grpFill/>
                </p:grpSpPr>
                <p:sp>
                  <p:nvSpPr>
                    <p:cNvPr id="798" name="Freeform 4285"/>
                    <p:cNvSpPr>
                      <a:spLocks/>
                    </p:cNvSpPr>
                    <p:nvPr/>
                  </p:nvSpPr>
                  <p:spPr bwMode="auto">
                    <a:xfrm>
                      <a:off x="2412" y="2258"/>
                      <a:ext cx="123" cy="136"/>
                    </a:xfrm>
                    <a:custGeom>
                      <a:avLst/>
                      <a:gdLst>
                        <a:gd name="T0" fmla="*/ 63 w 247"/>
                        <a:gd name="T1" fmla="*/ 0 h 273"/>
                        <a:gd name="T2" fmla="*/ 0 w 247"/>
                        <a:gd name="T3" fmla="*/ 69 h 273"/>
                        <a:gd name="T4" fmla="*/ 0 w 247"/>
                        <a:gd name="T5" fmla="*/ 273 h 273"/>
                        <a:gd name="T6" fmla="*/ 186 w 247"/>
                        <a:gd name="T7" fmla="*/ 273 h 273"/>
                        <a:gd name="T8" fmla="*/ 247 w 247"/>
                        <a:gd name="T9" fmla="*/ 205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69"/>
                          </a:lnTo>
                          <a:lnTo>
                            <a:pt x="0" y="273"/>
                          </a:lnTo>
                          <a:lnTo>
                            <a:pt x="186" y="273"/>
                          </a:lnTo>
                          <a:lnTo>
                            <a:pt x="247" y="205"/>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799" name="Line 4286"/>
                    <p:cNvSpPr>
                      <a:spLocks noChangeShapeType="1"/>
                    </p:cNvSpPr>
                    <p:nvPr/>
                  </p:nvSpPr>
                  <p:spPr bwMode="auto">
                    <a:xfrm flipH="1">
                      <a:off x="2412" y="2292"/>
                      <a:ext cx="92" cy="1"/>
                    </a:xfrm>
                    <a:prstGeom prst="line">
                      <a:avLst/>
                    </a:prstGeom>
                    <a:grpFill/>
                    <a:ln w="9525">
                      <a:solidFill>
                        <a:schemeClr val="tx1"/>
                      </a:solidFill>
                      <a:round/>
                      <a:headEnd/>
                      <a:tailEnd/>
                    </a:ln>
                    <a:extLst/>
                  </p:spPr>
                  <p:txBody>
                    <a:bodyPr/>
                    <a:lstStyle/>
                    <a:p>
                      <a:endParaRPr lang="en-US"/>
                    </a:p>
                  </p:txBody>
                </p:sp>
                <p:sp>
                  <p:nvSpPr>
                    <p:cNvPr id="800" name="Line 4287"/>
                    <p:cNvSpPr>
                      <a:spLocks noChangeShapeType="1"/>
                    </p:cNvSpPr>
                    <p:nvPr/>
                  </p:nvSpPr>
                  <p:spPr bwMode="auto">
                    <a:xfrm flipV="1">
                      <a:off x="2504" y="2258"/>
                      <a:ext cx="31" cy="34"/>
                    </a:xfrm>
                    <a:prstGeom prst="line">
                      <a:avLst/>
                    </a:prstGeom>
                    <a:grpFill/>
                    <a:ln w="9525">
                      <a:solidFill>
                        <a:schemeClr val="tx1"/>
                      </a:solidFill>
                      <a:round/>
                      <a:headEnd/>
                      <a:tailEnd/>
                    </a:ln>
                    <a:extLst/>
                  </p:spPr>
                  <p:txBody>
                    <a:bodyPr/>
                    <a:lstStyle/>
                    <a:p>
                      <a:endParaRPr lang="en-US"/>
                    </a:p>
                  </p:txBody>
                </p:sp>
                <p:sp>
                  <p:nvSpPr>
                    <p:cNvPr id="801" name="Line 4288"/>
                    <p:cNvSpPr>
                      <a:spLocks noChangeShapeType="1"/>
                    </p:cNvSpPr>
                    <p:nvPr/>
                  </p:nvSpPr>
                  <p:spPr bwMode="auto">
                    <a:xfrm>
                      <a:off x="2504" y="2292"/>
                      <a:ext cx="1" cy="102"/>
                    </a:xfrm>
                    <a:prstGeom prst="line">
                      <a:avLst/>
                    </a:prstGeom>
                    <a:grpFill/>
                    <a:ln w="9525">
                      <a:solidFill>
                        <a:schemeClr val="tx1"/>
                      </a:solidFill>
                      <a:round/>
                      <a:headEnd/>
                      <a:tailEnd/>
                    </a:ln>
                    <a:extLst/>
                  </p:spPr>
                  <p:txBody>
                    <a:bodyPr/>
                    <a:lstStyle/>
                    <a:p>
                      <a:endParaRPr lang="en-US"/>
                    </a:p>
                  </p:txBody>
                </p:sp>
              </p:grpSp>
              <p:grpSp>
                <p:nvGrpSpPr>
                  <p:cNvPr id="728" name="Group 4294"/>
                  <p:cNvGrpSpPr>
                    <a:grpSpLocks/>
                  </p:cNvGrpSpPr>
                  <p:nvPr/>
                </p:nvGrpSpPr>
                <p:grpSpPr bwMode="auto">
                  <a:xfrm>
                    <a:off x="2412" y="2157"/>
                    <a:ext cx="123" cy="136"/>
                    <a:chOff x="2412" y="2157"/>
                    <a:chExt cx="123" cy="136"/>
                  </a:xfrm>
                  <a:grpFill/>
                </p:grpSpPr>
                <p:sp>
                  <p:nvSpPr>
                    <p:cNvPr id="794" name="Freeform 4290"/>
                    <p:cNvSpPr>
                      <a:spLocks/>
                    </p:cNvSpPr>
                    <p:nvPr/>
                  </p:nvSpPr>
                  <p:spPr bwMode="auto">
                    <a:xfrm>
                      <a:off x="2412" y="2157"/>
                      <a:ext cx="123" cy="136"/>
                    </a:xfrm>
                    <a:custGeom>
                      <a:avLst/>
                      <a:gdLst>
                        <a:gd name="T0" fmla="*/ 63 w 247"/>
                        <a:gd name="T1" fmla="*/ 0 h 273"/>
                        <a:gd name="T2" fmla="*/ 0 w 247"/>
                        <a:gd name="T3" fmla="*/ 69 h 273"/>
                        <a:gd name="T4" fmla="*/ 0 w 247"/>
                        <a:gd name="T5" fmla="*/ 273 h 273"/>
                        <a:gd name="T6" fmla="*/ 186 w 247"/>
                        <a:gd name="T7" fmla="*/ 273 h 273"/>
                        <a:gd name="T8" fmla="*/ 247 w 247"/>
                        <a:gd name="T9" fmla="*/ 205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69"/>
                          </a:lnTo>
                          <a:lnTo>
                            <a:pt x="0" y="273"/>
                          </a:lnTo>
                          <a:lnTo>
                            <a:pt x="186" y="273"/>
                          </a:lnTo>
                          <a:lnTo>
                            <a:pt x="247" y="205"/>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795" name="Line 4291"/>
                    <p:cNvSpPr>
                      <a:spLocks noChangeShapeType="1"/>
                    </p:cNvSpPr>
                    <p:nvPr/>
                  </p:nvSpPr>
                  <p:spPr bwMode="auto">
                    <a:xfrm flipH="1">
                      <a:off x="2412" y="2191"/>
                      <a:ext cx="92" cy="1"/>
                    </a:xfrm>
                    <a:prstGeom prst="line">
                      <a:avLst/>
                    </a:prstGeom>
                    <a:grpFill/>
                    <a:ln w="9525">
                      <a:solidFill>
                        <a:schemeClr val="tx1"/>
                      </a:solidFill>
                      <a:round/>
                      <a:headEnd/>
                      <a:tailEnd/>
                    </a:ln>
                    <a:extLst/>
                  </p:spPr>
                  <p:txBody>
                    <a:bodyPr/>
                    <a:lstStyle/>
                    <a:p>
                      <a:endParaRPr lang="en-US"/>
                    </a:p>
                  </p:txBody>
                </p:sp>
                <p:sp>
                  <p:nvSpPr>
                    <p:cNvPr id="796" name="Line 4292"/>
                    <p:cNvSpPr>
                      <a:spLocks noChangeShapeType="1"/>
                    </p:cNvSpPr>
                    <p:nvPr/>
                  </p:nvSpPr>
                  <p:spPr bwMode="auto">
                    <a:xfrm flipV="1">
                      <a:off x="2504" y="2157"/>
                      <a:ext cx="31" cy="34"/>
                    </a:xfrm>
                    <a:prstGeom prst="line">
                      <a:avLst/>
                    </a:prstGeom>
                    <a:grpFill/>
                    <a:ln w="9525">
                      <a:solidFill>
                        <a:schemeClr val="tx1"/>
                      </a:solidFill>
                      <a:round/>
                      <a:headEnd/>
                      <a:tailEnd/>
                    </a:ln>
                    <a:extLst/>
                  </p:spPr>
                  <p:txBody>
                    <a:bodyPr/>
                    <a:lstStyle/>
                    <a:p>
                      <a:endParaRPr lang="en-US"/>
                    </a:p>
                  </p:txBody>
                </p:sp>
                <p:sp>
                  <p:nvSpPr>
                    <p:cNvPr id="797" name="Line 4293"/>
                    <p:cNvSpPr>
                      <a:spLocks noChangeShapeType="1"/>
                    </p:cNvSpPr>
                    <p:nvPr/>
                  </p:nvSpPr>
                  <p:spPr bwMode="auto">
                    <a:xfrm>
                      <a:off x="2504" y="2191"/>
                      <a:ext cx="1" cy="102"/>
                    </a:xfrm>
                    <a:prstGeom prst="line">
                      <a:avLst/>
                    </a:prstGeom>
                    <a:grpFill/>
                    <a:ln w="9525">
                      <a:solidFill>
                        <a:schemeClr val="tx1"/>
                      </a:solidFill>
                      <a:round/>
                      <a:headEnd/>
                      <a:tailEnd/>
                    </a:ln>
                    <a:extLst/>
                  </p:spPr>
                  <p:txBody>
                    <a:bodyPr/>
                    <a:lstStyle/>
                    <a:p>
                      <a:endParaRPr lang="en-US"/>
                    </a:p>
                  </p:txBody>
                </p:sp>
              </p:grpSp>
              <p:grpSp>
                <p:nvGrpSpPr>
                  <p:cNvPr id="729" name="Group 4299"/>
                  <p:cNvGrpSpPr>
                    <a:grpSpLocks/>
                  </p:cNvGrpSpPr>
                  <p:nvPr/>
                </p:nvGrpSpPr>
                <p:grpSpPr bwMode="auto">
                  <a:xfrm>
                    <a:off x="2412" y="2056"/>
                    <a:ext cx="123" cy="136"/>
                    <a:chOff x="2412" y="2056"/>
                    <a:chExt cx="123" cy="136"/>
                  </a:xfrm>
                  <a:grpFill/>
                </p:grpSpPr>
                <p:sp>
                  <p:nvSpPr>
                    <p:cNvPr id="790" name="Freeform 4295"/>
                    <p:cNvSpPr>
                      <a:spLocks/>
                    </p:cNvSpPr>
                    <p:nvPr/>
                  </p:nvSpPr>
                  <p:spPr bwMode="auto">
                    <a:xfrm>
                      <a:off x="2412" y="2056"/>
                      <a:ext cx="123" cy="136"/>
                    </a:xfrm>
                    <a:custGeom>
                      <a:avLst/>
                      <a:gdLst>
                        <a:gd name="T0" fmla="*/ 63 w 247"/>
                        <a:gd name="T1" fmla="*/ 0 h 273"/>
                        <a:gd name="T2" fmla="*/ 0 w 247"/>
                        <a:gd name="T3" fmla="*/ 69 h 273"/>
                        <a:gd name="T4" fmla="*/ 0 w 247"/>
                        <a:gd name="T5" fmla="*/ 273 h 273"/>
                        <a:gd name="T6" fmla="*/ 186 w 247"/>
                        <a:gd name="T7" fmla="*/ 273 h 273"/>
                        <a:gd name="T8" fmla="*/ 247 w 247"/>
                        <a:gd name="T9" fmla="*/ 206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69"/>
                          </a:lnTo>
                          <a:lnTo>
                            <a:pt x="0" y="273"/>
                          </a:lnTo>
                          <a:lnTo>
                            <a:pt x="186" y="273"/>
                          </a:lnTo>
                          <a:lnTo>
                            <a:pt x="247" y="206"/>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791" name="Line 4296"/>
                    <p:cNvSpPr>
                      <a:spLocks noChangeShapeType="1"/>
                    </p:cNvSpPr>
                    <p:nvPr/>
                  </p:nvSpPr>
                  <p:spPr bwMode="auto">
                    <a:xfrm flipH="1">
                      <a:off x="2412" y="2091"/>
                      <a:ext cx="92" cy="1"/>
                    </a:xfrm>
                    <a:prstGeom prst="line">
                      <a:avLst/>
                    </a:prstGeom>
                    <a:grpFill/>
                    <a:ln w="9525">
                      <a:solidFill>
                        <a:schemeClr val="tx1"/>
                      </a:solidFill>
                      <a:round/>
                      <a:headEnd/>
                      <a:tailEnd/>
                    </a:ln>
                    <a:extLst/>
                  </p:spPr>
                  <p:txBody>
                    <a:bodyPr/>
                    <a:lstStyle/>
                    <a:p>
                      <a:endParaRPr lang="en-US"/>
                    </a:p>
                  </p:txBody>
                </p:sp>
                <p:sp>
                  <p:nvSpPr>
                    <p:cNvPr id="792" name="Line 4297"/>
                    <p:cNvSpPr>
                      <a:spLocks noChangeShapeType="1"/>
                    </p:cNvSpPr>
                    <p:nvPr/>
                  </p:nvSpPr>
                  <p:spPr bwMode="auto">
                    <a:xfrm flipV="1">
                      <a:off x="2504" y="2056"/>
                      <a:ext cx="31" cy="35"/>
                    </a:xfrm>
                    <a:prstGeom prst="line">
                      <a:avLst/>
                    </a:prstGeom>
                    <a:grpFill/>
                    <a:ln w="9525">
                      <a:solidFill>
                        <a:schemeClr val="tx1"/>
                      </a:solidFill>
                      <a:round/>
                      <a:headEnd/>
                      <a:tailEnd/>
                    </a:ln>
                    <a:extLst/>
                  </p:spPr>
                  <p:txBody>
                    <a:bodyPr/>
                    <a:lstStyle/>
                    <a:p>
                      <a:endParaRPr lang="en-US"/>
                    </a:p>
                  </p:txBody>
                </p:sp>
                <p:sp>
                  <p:nvSpPr>
                    <p:cNvPr id="793" name="Line 4298"/>
                    <p:cNvSpPr>
                      <a:spLocks noChangeShapeType="1"/>
                    </p:cNvSpPr>
                    <p:nvPr/>
                  </p:nvSpPr>
                  <p:spPr bwMode="auto">
                    <a:xfrm>
                      <a:off x="2504" y="2091"/>
                      <a:ext cx="1" cy="101"/>
                    </a:xfrm>
                    <a:prstGeom prst="line">
                      <a:avLst/>
                    </a:prstGeom>
                    <a:grpFill/>
                    <a:ln w="9525">
                      <a:solidFill>
                        <a:schemeClr val="tx1"/>
                      </a:solidFill>
                      <a:round/>
                      <a:headEnd/>
                      <a:tailEnd/>
                    </a:ln>
                    <a:extLst/>
                  </p:spPr>
                  <p:txBody>
                    <a:bodyPr/>
                    <a:lstStyle/>
                    <a:p>
                      <a:endParaRPr lang="en-US"/>
                    </a:p>
                  </p:txBody>
                </p:sp>
              </p:grpSp>
              <p:grpSp>
                <p:nvGrpSpPr>
                  <p:cNvPr id="730" name="Group 4304"/>
                  <p:cNvGrpSpPr>
                    <a:grpSpLocks/>
                  </p:cNvGrpSpPr>
                  <p:nvPr/>
                </p:nvGrpSpPr>
                <p:grpSpPr bwMode="auto">
                  <a:xfrm>
                    <a:off x="2507" y="2763"/>
                    <a:ext cx="123" cy="136"/>
                    <a:chOff x="2507" y="2763"/>
                    <a:chExt cx="123" cy="136"/>
                  </a:xfrm>
                  <a:grpFill/>
                </p:grpSpPr>
                <p:sp>
                  <p:nvSpPr>
                    <p:cNvPr id="786" name="Freeform 4300"/>
                    <p:cNvSpPr>
                      <a:spLocks/>
                    </p:cNvSpPr>
                    <p:nvPr/>
                  </p:nvSpPr>
                  <p:spPr bwMode="auto">
                    <a:xfrm>
                      <a:off x="2507" y="2763"/>
                      <a:ext cx="123" cy="136"/>
                    </a:xfrm>
                    <a:custGeom>
                      <a:avLst/>
                      <a:gdLst>
                        <a:gd name="T0" fmla="*/ 63 w 247"/>
                        <a:gd name="T1" fmla="*/ 0 h 273"/>
                        <a:gd name="T2" fmla="*/ 0 w 247"/>
                        <a:gd name="T3" fmla="*/ 69 h 273"/>
                        <a:gd name="T4" fmla="*/ 0 w 247"/>
                        <a:gd name="T5" fmla="*/ 273 h 273"/>
                        <a:gd name="T6" fmla="*/ 186 w 247"/>
                        <a:gd name="T7" fmla="*/ 273 h 273"/>
                        <a:gd name="T8" fmla="*/ 247 w 247"/>
                        <a:gd name="T9" fmla="*/ 206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69"/>
                          </a:lnTo>
                          <a:lnTo>
                            <a:pt x="0" y="273"/>
                          </a:lnTo>
                          <a:lnTo>
                            <a:pt x="186" y="273"/>
                          </a:lnTo>
                          <a:lnTo>
                            <a:pt x="247" y="206"/>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787" name="Line 4301"/>
                    <p:cNvSpPr>
                      <a:spLocks noChangeShapeType="1"/>
                    </p:cNvSpPr>
                    <p:nvPr/>
                  </p:nvSpPr>
                  <p:spPr bwMode="auto">
                    <a:xfrm flipH="1">
                      <a:off x="2507" y="2797"/>
                      <a:ext cx="93" cy="1"/>
                    </a:xfrm>
                    <a:prstGeom prst="line">
                      <a:avLst/>
                    </a:prstGeom>
                    <a:grpFill/>
                    <a:ln w="9525">
                      <a:solidFill>
                        <a:schemeClr val="tx1"/>
                      </a:solidFill>
                      <a:round/>
                      <a:headEnd/>
                      <a:tailEnd/>
                    </a:ln>
                    <a:extLst/>
                  </p:spPr>
                  <p:txBody>
                    <a:bodyPr/>
                    <a:lstStyle/>
                    <a:p>
                      <a:endParaRPr lang="en-US"/>
                    </a:p>
                  </p:txBody>
                </p:sp>
                <p:sp>
                  <p:nvSpPr>
                    <p:cNvPr id="788" name="Line 4302"/>
                    <p:cNvSpPr>
                      <a:spLocks noChangeShapeType="1"/>
                    </p:cNvSpPr>
                    <p:nvPr/>
                  </p:nvSpPr>
                  <p:spPr bwMode="auto">
                    <a:xfrm flipV="1">
                      <a:off x="2600" y="2763"/>
                      <a:ext cx="30" cy="34"/>
                    </a:xfrm>
                    <a:prstGeom prst="line">
                      <a:avLst/>
                    </a:prstGeom>
                    <a:grpFill/>
                    <a:ln w="9525">
                      <a:solidFill>
                        <a:schemeClr val="tx1"/>
                      </a:solidFill>
                      <a:round/>
                      <a:headEnd/>
                      <a:tailEnd/>
                    </a:ln>
                    <a:extLst/>
                  </p:spPr>
                  <p:txBody>
                    <a:bodyPr/>
                    <a:lstStyle/>
                    <a:p>
                      <a:endParaRPr lang="en-US"/>
                    </a:p>
                  </p:txBody>
                </p:sp>
                <p:sp>
                  <p:nvSpPr>
                    <p:cNvPr id="789" name="Line 4303"/>
                    <p:cNvSpPr>
                      <a:spLocks noChangeShapeType="1"/>
                    </p:cNvSpPr>
                    <p:nvPr/>
                  </p:nvSpPr>
                  <p:spPr bwMode="auto">
                    <a:xfrm>
                      <a:off x="2600" y="2797"/>
                      <a:ext cx="1" cy="102"/>
                    </a:xfrm>
                    <a:prstGeom prst="line">
                      <a:avLst/>
                    </a:prstGeom>
                    <a:grpFill/>
                    <a:ln w="9525">
                      <a:solidFill>
                        <a:schemeClr val="tx1"/>
                      </a:solidFill>
                      <a:round/>
                      <a:headEnd/>
                      <a:tailEnd/>
                    </a:ln>
                    <a:extLst/>
                  </p:spPr>
                  <p:txBody>
                    <a:bodyPr/>
                    <a:lstStyle/>
                    <a:p>
                      <a:endParaRPr lang="en-US"/>
                    </a:p>
                  </p:txBody>
                </p:sp>
              </p:grpSp>
              <p:grpSp>
                <p:nvGrpSpPr>
                  <p:cNvPr id="731" name="Group 4309"/>
                  <p:cNvGrpSpPr>
                    <a:grpSpLocks/>
                  </p:cNvGrpSpPr>
                  <p:nvPr/>
                </p:nvGrpSpPr>
                <p:grpSpPr bwMode="auto">
                  <a:xfrm>
                    <a:off x="2507" y="2662"/>
                    <a:ext cx="123" cy="136"/>
                    <a:chOff x="2507" y="2662"/>
                    <a:chExt cx="123" cy="136"/>
                  </a:xfrm>
                  <a:grpFill/>
                </p:grpSpPr>
                <p:sp>
                  <p:nvSpPr>
                    <p:cNvPr id="782" name="Freeform 4305"/>
                    <p:cNvSpPr>
                      <a:spLocks/>
                    </p:cNvSpPr>
                    <p:nvPr/>
                  </p:nvSpPr>
                  <p:spPr bwMode="auto">
                    <a:xfrm>
                      <a:off x="2507" y="2662"/>
                      <a:ext cx="123" cy="136"/>
                    </a:xfrm>
                    <a:custGeom>
                      <a:avLst/>
                      <a:gdLst>
                        <a:gd name="T0" fmla="*/ 63 w 247"/>
                        <a:gd name="T1" fmla="*/ 0 h 273"/>
                        <a:gd name="T2" fmla="*/ 0 w 247"/>
                        <a:gd name="T3" fmla="*/ 70 h 273"/>
                        <a:gd name="T4" fmla="*/ 0 w 247"/>
                        <a:gd name="T5" fmla="*/ 273 h 273"/>
                        <a:gd name="T6" fmla="*/ 186 w 247"/>
                        <a:gd name="T7" fmla="*/ 273 h 273"/>
                        <a:gd name="T8" fmla="*/ 247 w 247"/>
                        <a:gd name="T9" fmla="*/ 206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70"/>
                          </a:lnTo>
                          <a:lnTo>
                            <a:pt x="0" y="273"/>
                          </a:lnTo>
                          <a:lnTo>
                            <a:pt x="186" y="273"/>
                          </a:lnTo>
                          <a:lnTo>
                            <a:pt x="247" y="206"/>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783" name="Line 4306"/>
                    <p:cNvSpPr>
                      <a:spLocks noChangeShapeType="1"/>
                    </p:cNvSpPr>
                    <p:nvPr/>
                  </p:nvSpPr>
                  <p:spPr bwMode="auto">
                    <a:xfrm flipH="1">
                      <a:off x="2507" y="2696"/>
                      <a:ext cx="93" cy="1"/>
                    </a:xfrm>
                    <a:prstGeom prst="line">
                      <a:avLst/>
                    </a:prstGeom>
                    <a:grpFill/>
                    <a:ln w="9525">
                      <a:solidFill>
                        <a:schemeClr val="tx1"/>
                      </a:solidFill>
                      <a:round/>
                      <a:headEnd/>
                      <a:tailEnd/>
                    </a:ln>
                    <a:extLst/>
                  </p:spPr>
                  <p:txBody>
                    <a:bodyPr/>
                    <a:lstStyle/>
                    <a:p>
                      <a:endParaRPr lang="en-US"/>
                    </a:p>
                  </p:txBody>
                </p:sp>
                <p:sp>
                  <p:nvSpPr>
                    <p:cNvPr id="784" name="Line 4307"/>
                    <p:cNvSpPr>
                      <a:spLocks noChangeShapeType="1"/>
                    </p:cNvSpPr>
                    <p:nvPr/>
                  </p:nvSpPr>
                  <p:spPr bwMode="auto">
                    <a:xfrm flipV="1">
                      <a:off x="2600" y="2662"/>
                      <a:ext cx="30" cy="34"/>
                    </a:xfrm>
                    <a:prstGeom prst="line">
                      <a:avLst/>
                    </a:prstGeom>
                    <a:grpFill/>
                    <a:ln w="9525">
                      <a:solidFill>
                        <a:schemeClr val="tx1"/>
                      </a:solidFill>
                      <a:round/>
                      <a:headEnd/>
                      <a:tailEnd/>
                    </a:ln>
                    <a:extLst/>
                  </p:spPr>
                  <p:txBody>
                    <a:bodyPr/>
                    <a:lstStyle/>
                    <a:p>
                      <a:endParaRPr lang="en-US"/>
                    </a:p>
                  </p:txBody>
                </p:sp>
                <p:sp>
                  <p:nvSpPr>
                    <p:cNvPr id="785" name="Line 4308"/>
                    <p:cNvSpPr>
                      <a:spLocks noChangeShapeType="1"/>
                    </p:cNvSpPr>
                    <p:nvPr/>
                  </p:nvSpPr>
                  <p:spPr bwMode="auto">
                    <a:xfrm>
                      <a:off x="2600" y="2696"/>
                      <a:ext cx="1" cy="102"/>
                    </a:xfrm>
                    <a:prstGeom prst="line">
                      <a:avLst/>
                    </a:prstGeom>
                    <a:grpFill/>
                    <a:ln w="9525">
                      <a:solidFill>
                        <a:schemeClr val="tx1"/>
                      </a:solidFill>
                      <a:round/>
                      <a:headEnd/>
                      <a:tailEnd/>
                    </a:ln>
                    <a:extLst/>
                  </p:spPr>
                  <p:txBody>
                    <a:bodyPr/>
                    <a:lstStyle/>
                    <a:p>
                      <a:endParaRPr lang="en-US"/>
                    </a:p>
                  </p:txBody>
                </p:sp>
              </p:grpSp>
              <p:grpSp>
                <p:nvGrpSpPr>
                  <p:cNvPr id="732" name="Group 4314"/>
                  <p:cNvGrpSpPr>
                    <a:grpSpLocks/>
                  </p:cNvGrpSpPr>
                  <p:nvPr/>
                </p:nvGrpSpPr>
                <p:grpSpPr bwMode="auto">
                  <a:xfrm>
                    <a:off x="2507" y="2561"/>
                    <a:ext cx="123" cy="136"/>
                    <a:chOff x="2507" y="2561"/>
                    <a:chExt cx="123" cy="136"/>
                  </a:xfrm>
                  <a:grpFill/>
                </p:grpSpPr>
                <p:sp>
                  <p:nvSpPr>
                    <p:cNvPr id="778" name="Freeform 4310"/>
                    <p:cNvSpPr>
                      <a:spLocks/>
                    </p:cNvSpPr>
                    <p:nvPr/>
                  </p:nvSpPr>
                  <p:spPr bwMode="auto">
                    <a:xfrm>
                      <a:off x="2507" y="2561"/>
                      <a:ext cx="123" cy="136"/>
                    </a:xfrm>
                    <a:custGeom>
                      <a:avLst/>
                      <a:gdLst>
                        <a:gd name="T0" fmla="*/ 63 w 247"/>
                        <a:gd name="T1" fmla="*/ 0 h 273"/>
                        <a:gd name="T2" fmla="*/ 0 w 247"/>
                        <a:gd name="T3" fmla="*/ 70 h 273"/>
                        <a:gd name="T4" fmla="*/ 0 w 247"/>
                        <a:gd name="T5" fmla="*/ 273 h 273"/>
                        <a:gd name="T6" fmla="*/ 186 w 247"/>
                        <a:gd name="T7" fmla="*/ 273 h 273"/>
                        <a:gd name="T8" fmla="*/ 247 w 247"/>
                        <a:gd name="T9" fmla="*/ 206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70"/>
                          </a:lnTo>
                          <a:lnTo>
                            <a:pt x="0" y="273"/>
                          </a:lnTo>
                          <a:lnTo>
                            <a:pt x="186" y="273"/>
                          </a:lnTo>
                          <a:lnTo>
                            <a:pt x="247" y="206"/>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779" name="Line 4311"/>
                    <p:cNvSpPr>
                      <a:spLocks noChangeShapeType="1"/>
                    </p:cNvSpPr>
                    <p:nvPr/>
                  </p:nvSpPr>
                  <p:spPr bwMode="auto">
                    <a:xfrm flipH="1">
                      <a:off x="2507" y="2595"/>
                      <a:ext cx="93" cy="1"/>
                    </a:xfrm>
                    <a:prstGeom prst="line">
                      <a:avLst/>
                    </a:prstGeom>
                    <a:grpFill/>
                    <a:ln w="9525">
                      <a:solidFill>
                        <a:schemeClr val="tx1"/>
                      </a:solidFill>
                      <a:round/>
                      <a:headEnd/>
                      <a:tailEnd/>
                    </a:ln>
                    <a:extLst/>
                  </p:spPr>
                  <p:txBody>
                    <a:bodyPr/>
                    <a:lstStyle/>
                    <a:p>
                      <a:endParaRPr lang="en-US"/>
                    </a:p>
                  </p:txBody>
                </p:sp>
                <p:sp>
                  <p:nvSpPr>
                    <p:cNvPr id="780" name="Line 4312"/>
                    <p:cNvSpPr>
                      <a:spLocks noChangeShapeType="1"/>
                    </p:cNvSpPr>
                    <p:nvPr/>
                  </p:nvSpPr>
                  <p:spPr bwMode="auto">
                    <a:xfrm flipV="1">
                      <a:off x="2600" y="2561"/>
                      <a:ext cx="30" cy="34"/>
                    </a:xfrm>
                    <a:prstGeom prst="line">
                      <a:avLst/>
                    </a:prstGeom>
                    <a:grpFill/>
                    <a:ln w="9525">
                      <a:solidFill>
                        <a:schemeClr val="tx1"/>
                      </a:solidFill>
                      <a:round/>
                      <a:headEnd/>
                      <a:tailEnd/>
                    </a:ln>
                    <a:extLst/>
                  </p:spPr>
                  <p:txBody>
                    <a:bodyPr/>
                    <a:lstStyle/>
                    <a:p>
                      <a:endParaRPr lang="en-US"/>
                    </a:p>
                  </p:txBody>
                </p:sp>
                <p:sp>
                  <p:nvSpPr>
                    <p:cNvPr id="781" name="Line 4313"/>
                    <p:cNvSpPr>
                      <a:spLocks noChangeShapeType="1"/>
                    </p:cNvSpPr>
                    <p:nvPr/>
                  </p:nvSpPr>
                  <p:spPr bwMode="auto">
                    <a:xfrm>
                      <a:off x="2600" y="2595"/>
                      <a:ext cx="1" cy="102"/>
                    </a:xfrm>
                    <a:prstGeom prst="line">
                      <a:avLst/>
                    </a:prstGeom>
                    <a:grpFill/>
                    <a:ln w="9525">
                      <a:solidFill>
                        <a:schemeClr val="tx1"/>
                      </a:solidFill>
                      <a:round/>
                      <a:headEnd/>
                      <a:tailEnd/>
                    </a:ln>
                    <a:extLst/>
                  </p:spPr>
                  <p:txBody>
                    <a:bodyPr/>
                    <a:lstStyle/>
                    <a:p>
                      <a:endParaRPr lang="en-US"/>
                    </a:p>
                  </p:txBody>
                </p:sp>
              </p:grpSp>
              <p:grpSp>
                <p:nvGrpSpPr>
                  <p:cNvPr id="733" name="Group 4319"/>
                  <p:cNvGrpSpPr>
                    <a:grpSpLocks/>
                  </p:cNvGrpSpPr>
                  <p:nvPr/>
                </p:nvGrpSpPr>
                <p:grpSpPr bwMode="auto">
                  <a:xfrm>
                    <a:off x="2507" y="2460"/>
                    <a:ext cx="123" cy="136"/>
                    <a:chOff x="2507" y="2460"/>
                    <a:chExt cx="123" cy="136"/>
                  </a:xfrm>
                  <a:grpFill/>
                </p:grpSpPr>
                <p:sp>
                  <p:nvSpPr>
                    <p:cNvPr id="774" name="Freeform 4315"/>
                    <p:cNvSpPr>
                      <a:spLocks/>
                    </p:cNvSpPr>
                    <p:nvPr/>
                  </p:nvSpPr>
                  <p:spPr bwMode="auto">
                    <a:xfrm>
                      <a:off x="2507" y="2460"/>
                      <a:ext cx="123" cy="136"/>
                    </a:xfrm>
                    <a:custGeom>
                      <a:avLst/>
                      <a:gdLst>
                        <a:gd name="T0" fmla="*/ 63 w 247"/>
                        <a:gd name="T1" fmla="*/ 0 h 273"/>
                        <a:gd name="T2" fmla="*/ 0 w 247"/>
                        <a:gd name="T3" fmla="*/ 69 h 273"/>
                        <a:gd name="T4" fmla="*/ 0 w 247"/>
                        <a:gd name="T5" fmla="*/ 273 h 273"/>
                        <a:gd name="T6" fmla="*/ 186 w 247"/>
                        <a:gd name="T7" fmla="*/ 273 h 273"/>
                        <a:gd name="T8" fmla="*/ 247 w 247"/>
                        <a:gd name="T9" fmla="*/ 205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69"/>
                          </a:lnTo>
                          <a:lnTo>
                            <a:pt x="0" y="273"/>
                          </a:lnTo>
                          <a:lnTo>
                            <a:pt x="186" y="273"/>
                          </a:lnTo>
                          <a:lnTo>
                            <a:pt x="247" y="205"/>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775" name="Line 4316"/>
                    <p:cNvSpPr>
                      <a:spLocks noChangeShapeType="1"/>
                    </p:cNvSpPr>
                    <p:nvPr/>
                  </p:nvSpPr>
                  <p:spPr bwMode="auto">
                    <a:xfrm flipH="1">
                      <a:off x="2507" y="2494"/>
                      <a:ext cx="93" cy="1"/>
                    </a:xfrm>
                    <a:prstGeom prst="line">
                      <a:avLst/>
                    </a:prstGeom>
                    <a:grpFill/>
                    <a:ln w="9525">
                      <a:solidFill>
                        <a:schemeClr val="tx1"/>
                      </a:solidFill>
                      <a:round/>
                      <a:headEnd/>
                      <a:tailEnd/>
                    </a:ln>
                    <a:extLst/>
                  </p:spPr>
                  <p:txBody>
                    <a:bodyPr/>
                    <a:lstStyle/>
                    <a:p>
                      <a:endParaRPr lang="en-US"/>
                    </a:p>
                  </p:txBody>
                </p:sp>
                <p:sp>
                  <p:nvSpPr>
                    <p:cNvPr id="776" name="Line 4317"/>
                    <p:cNvSpPr>
                      <a:spLocks noChangeShapeType="1"/>
                    </p:cNvSpPr>
                    <p:nvPr/>
                  </p:nvSpPr>
                  <p:spPr bwMode="auto">
                    <a:xfrm flipV="1">
                      <a:off x="2600" y="2460"/>
                      <a:ext cx="30" cy="34"/>
                    </a:xfrm>
                    <a:prstGeom prst="line">
                      <a:avLst/>
                    </a:prstGeom>
                    <a:grpFill/>
                    <a:ln w="9525">
                      <a:solidFill>
                        <a:schemeClr val="tx1"/>
                      </a:solidFill>
                      <a:round/>
                      <a:headEnd/>
                      <a:tailEnd/>
                    </a:ln>
                    <a:extLst/>
                  </p:spPr>
                  <p:txBody>
                    <a:bodyPr/>
                    <a:lstStyle/>
                    <a:p>
                      <a:endParaRPr lang="en-US"/>
                    </a:p>
                  </p:txBody>
                </p:sp>
                <p:sp>
                  <p:nvSpPr>
                    <p:cNvPr id="777" name="Line 4318"/>
                    <p:cNvSpPr>
                      <a:spLocks noChangeShapeType="1"/>
                    </p:cNvSpPr>
                    <p:nvPr/>
                  </p:nvSpPr>
                  <p:spPr bwMode="auto">
                    <a:xfrm>
                      <a:off x="2600" y="2494"/>
                      <a:ext cx="1" cy="102"/>
                    </a:xfrm>
                    <a:prstGeom prst="line">
                      <a:avLst/>
                    </a:prstGeom>
                    <a:grpFill/>
                    <a:ln w="9525">
                      <a:solidFill>
                        <a:schemeClr val="tx1"/>
                      </a:solidFill>
                      <a:round/>
                      <a:headEnd/>
                      <a:tailEnd/>
                    </a:ln>
                    <a:extLst/>
                  </p:spPr>
                  <p:txBody>
                    <a:bodyPr/>
                    <a:lstStyle/>
                    <a:p>
                      <a:endParaRPr lang="en-US"/>
                    </a:p>
                  </p:txBody>
                </p:sp>
              </p:grpSp>
              <p:grpSp>
                <p:nvGrpSpPr>
                  <p:cNvPr id="734" name="Group 4324"/>
                  <p:cNvGrpSpPr>
                    <a:grpSpLocks/>
                  </p:cNvGrpSpPr>
                  <p:nvPr/>
                </p:nvGrpSpPr>
                <p:grpSpPr bwMode="auto">
                  <a:xfrm>
                    <a:off x="2507" y="2359"/>
                    <a:ext cx="123" cy="136"/>
                    <a:chOff x="2507" y="2359"/>
                    <a:chExt cx="123" cy="136"/>
                  </a:xfrm>
                  <a:grpFill/>
                </p:grpSpPr>
                <p:sp>
                  <p:nvSpPr>
                    <p:cNvPr id="770" name="Freeform 4320"/>
                    <p:cNvSpPr>
                      <a:spLocks/>
                    </p:cNvSpPr>
                    <p:nvPr/>
                  </p:nvSpPr>
                  <p:spPr bwMode="auto">
                    <a:xfrm>
                      <a:off x="2507" y="2359"/>
                      <a:ext cx="123" cy="136"/>
                    </a:xfrm>
                    <a:custGeom>
                      <a:avLst/>
                      <a:gdLst>
                        <a:gd name="T0" fmla="*/ 63 w 247"/>
                        <a:gd name="T1" fmla="*/ 0 h 273"/>
                        <a:gd name="T2" fmla="*/ 0 w 247"/>
                        <a:gd name="T3" fmla="*/ 69 h 273"/>
                        <a:gd name="T4" fmla="*/ 0 w 247"/>
                        <a:gd name="T5" fmla="*/ 273 h 273"/>
                        <a:gd name="T6" fmla="*/ 186 w 247"/>
                        <a:gd name="T7" fmla="*/ 273 h 273"/>
                        <a:gd name="T8" fmla="*/ 247 w 247"/>
                        <a:gd name="T9" fmla="*/ 205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69"/>
                          </a:lnTo>
                          <a:lnTo>
                            <a:pt x="0" y="273"/>
                          </a:lnTo>
                          <a:lnTo>
                            <a:pt x="186" y="273"/>
                          </a:lnTo>
                          <a:lnTo>
                            <a:pt x="247" y="205"/>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771" name="Line 4321"/>
                    <p:cNvSpPr>
                      <a:spLocks noChangeShapeType="1"/>
                    </p:cNvSpPr>
                    <p:nvPr/>
                  </p:nvSpPr>
                  <p:spPr bwMode="auto">
                    <a:xfrm flipH="1">
                      <a:off x="2507" y="2393"/>
                      <a:ext cx="93" cy="1"/>
                    </a:xfrm>
                    <a:prstGeom prst="line">
                      <a:avLst/>
                    </a:prstGeom>
                    <a:grpFill/>
                    <a:ln w="9525">
                      <a:solidFill>
                        <a:schemeClr val="tx1"/>
                      </a:solidFill>
                      <a:round/>
                      <a:headEnd/>
                      <a:tailEnd/>
                    </a:ln>
                    <a:extLst/>
                  </p:spPr>
                  <p:txBody>
                    <a:bodyPr/>
                    <a:lstStyle/>
                    <a:p>
                      <a:endParaRPr lang="en-US"/>
                    </a:p>
                  </p:txBody>
                </p:sp>
                <p:sp>
                  <p:nvSpPr>
                    <p:cNvPr id="772" name="Line 4322"/>
                    <p:cNvSpPr>
                      <a:spLocks noChangeShapeType="1"/>
                    </p:cNvSpPr>
                    <p:nvPr/>
                  </p:nvSpPr>
                  <p:spPr bwMode="auto">
                    <a:xfrm flipV="1">
                      <a:off x="2600" y="2359"/>
                      <a:ext cx="30" cy="34"/>
                    </a:xfrm>
                    <a:prstGeom prst="line">
                      <a:avLst/>
                    </a:prstGeom>
                    <a:grpFill/>
                    <a:ln w="9525">
                      <a:solidFill>
                        <a:schemeClr val="tx1"/>
                      </a:solidFill>
                      <a:round/>
                      <a:headEnd/>
                      <a:tailEnd/>
                    </a:ln>
                    <a:extLst/>
                  </p:spPr>
                  <p:txBody>
                    <a:bodyPr/>
                    <a:lstStyle/>
                    <a:p>
                      <a:endParaRPr lang="en-US"/>
                    </a:p>
                  </p:txBody>
                </p:sp>
                <p:sp>
                  <p:nvSpPr>
                    <p:cNvPr id="773" name="Line 4323"/>
                    <p:cNvSpPr>
                      <a:spLocks noChangeShapeType="1"/>
                    </p:cNvSpPr>
                    <p:nvPr/>
                  </p:nvSpPr>
                  <p:spPr bwMode="auto">
                    <a:xfrm>
                      <a:off x="2600" y="2393"/>
                      <a:ext cx="1" cy="102"/>
                    </a:xfrm>
                    <a:prstGeom prst="line">
                      <a:avLst/>
                    </a:prstGeom>
                    <a:grpFill/>
                    <a:ln w="9525">
                      <a:solidFill>
                        <a:schemeClr val="tx1"/>
                      </a:solidFill>
                      <a:round/>
                      <a:headEnd/>
                      <a:tailEnd/>
                    </a:ln>
                    <a:extLst/>
                  </p:spPr>
                  <p:txBody>
                    <a:bodyPr/>
                    <a:lstStyle/>
                    <a:p>
                      <a:endParaRPr lang="en-US"/>
                    </a:p>
                  </p:txBody>
                </p:sp>
              </p:grpSp>
              <p:grpSp>
                <p:nvGrpSpPr>
                  <p:cNvPr id="735" name="Group 4329"/>
                  <p:cNvGrpSpPr>
                    <a:grpSpLocks/>
                  </p:cNvGrpSpPr>
                  <p:nvPr/>
                </p:nvGrpSpPr>
                <p:grpSpPr bwMode="auto">
                  <a:xfrm>
                    <a:off x="2507" y="2258"/>
                    <a:ext cx="123" cy="136"/>
                    <a:chOff x="2507" y="2258"/>
                    <a:chExt cx="123" cy="136"/>
                  </a:xfrm>
                  <a:grpFill/>
                </p:grpSpPr>
                <p:sp>
                  <p:nvSpPr>
                    <p:cNvPr id="766" name="Freeform 4325"/>
                    <p:cNvSpPr>
                      <a:spLocks/>
                    </p:cNvSpPr>
                    <p:nvPr/>
                  </p:nvSpPr>
                  <p:spPr bwMode="auto">
                    <a:xfrm>
                      <a:off x="2507" y="2258"/>
                      <a:ext cx="123" cy="136"/>
                    </a:xfrm>
                    <a:custGeom>
                      <a:avLst/>
                      <a:gdLst>
                        <a:gd name="T0" fmla="*/ 63 w 247"/>
                        <a:gd name="T1" fmla="*/ 0 h 273"/>
                        <a:gd name="T2" fmla="*/ 0 w 247"/>
                        <a:gd name="T3" fmla="*/ 69 h 273"/>
                        <a:gd name="T4" fmla="*/ 0 w 247"/>
                        <a:gd name="T5" fmla="*/ 273 h 273"/>
                        <a:gd name="T6" fmla="*/ 186 w 247"/>
                        <a:gd name="T7" fmla="*/ 273 h 273"/>
                        <a:gd name="T8" fmla="*/ 247 w 247"/>
                        <a:gd name="T9" fmla="*/ 205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69"/>
                          </a:lnTo>
                          <a:lnTo>
                            <a:pt x="0" y="273"/>
                          </a:lnTo>
                          <a:lnTo>
                            <a:pt x="186" y="273"/>
                          </a:lnTo>
                          <a:lnTo>
                            <a:pt x="247" y="205"/>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767" name="Line 4326"/>
                    <p:cNvSpPr>
                      <a:spLocks noChangeShapeType="1"/>
                    </p:cNvSpPr>
                    <p:nvPr/>
                  </p:nvSpPr>
                  <p:spPr bwMode="auto">
                    <a:xfrm flipH="1">
                      <a:off x="2507" y="2292"/>
                      <a:ext cx="93" cy="1"/>
                    </a:xfrm>
                    <a:prstGeom prst="line">
                      <a:avLst/>
                    </a:prstGeom>
                    <a:grpFill/>
                    <a:ln w="9525">
                      <a:solidFill>
                        <a:schemeClr val="tx1"/>
                      </a:solidFill>
                      <a:round/>
                      <a:headEnd/>
                      <a:tailEnd/>
                    </a:ln>
                    <a:extLst/>
                  </p:spPr>
                  <p:txBody>
                    <a:bodyPr/>
                    <a:lstStyle/>
                    <a:p>
                      <a:endParaRPr lang="en-US"/>
                    </a:p>
                  </p:txBody>
                </p:sp>
                <p:sp>
                  <p:nvSpPr>
                    <p:cNvPr id="768" name="Line 4327"/>
                    <p:cNvSpPr>
                      <a:spLocks noChangeShapeType="1"/>
                    </p:cNvSpPr>
                    <p:nvPr/>
                  </p:nvSpPr>
                  <p:spPr bwMode="auto">
                    <a:xfrm flipV="1">
                      <a:off x="2600" y="2258"/>
                      <a:ext cx="30" cy="34"/>
                    </a:xfrm>
                    <a:prstGeom prst="line">
                      <a:avLst/>
                    </a:prstGeom>
                    <a:grpFill/>
                    <a:ln w="9525">
                      <a:solidFill>
                        <a:schemeClr val="tx1"/>
                      </a:solidFill>
                      <a:round/>
                      <a:headEnd/>
                      <a:tailEnd/>
                    </a:ln>
                    <a:extLst/>
                  </p:spPr>
                  <p:txBody>
                    <a:bodyPr/>
                    <a:lstStyle/>
                    <a:p>
                      <a:endParaRPr lang="en-US"/>
                    </a:p>
                  </p:txBody>
                </p:sp>
                <p:sp>
                  <p:nvSpPr>
                    <p:cNvPr id="769" name="Line 4328"/>
                    <p:cNvSpPr>
                      <a:spLocks noChangeShapeType="1"/>
                    </p:cNvSpPr>
                    <p:nvPr/>
                  </p:nvSpPr>
                  <p:spPr bwMode="auto">
                    <a:xfrm>
                      <a:off x="2600" y="2292"/>
                      <a:ext cx="1" cy="102"/>
                    </a:xfrm>
                    <a:prstGeom prst="line">
                      <a:avLst/>
                    </a:prstGeom>
                    <a:grpFill/>
                    <a:ln w="9525">
                      <a:solidFill>
                        <a:schemeClr val="tx1"/>
                      </a:solidFill>
                      <a:round/>
                      <a:headEnd/>
                      <a:tailEnd/>
                    </a:ln>
                    <a:extLst/>
                  </p:spPr>
                  <p:txBody>
                    <a:bodyPr/>
                    <a:lstStyle/>
                    <a:p>
                      <a:endParaRPr lang="en-US"/>
                    </a:p>
                  </p:txBody>
                </p:sp>
              </p:grpSp>
              <p:grpSp>
                <p:nvGrpSpPr>
                  <p:cNvPr id="736" name="Group 4334"/>
                  <p:cNvGrpSpPr>
                    <a:grpSpLocks/>
                  </p:cNvGrpSpPr>
                  <p:nvPr/>
                </p:nvGrpSpPr>
                <p:grpSpPr bwMode="auto">
                  <a:xfrm>
                    <a:off x="2507" y="2157"/>
                    <a:ext cx="123" cy="136"/>
                    <a:chOff x="2507" y="2157"/>
                    <a:chExt cx="123" cy="136"/>
                  </a:xfrm>
                  <a:grpFill/>
                </p:grpSpPr>
                <p:sp>
                  <p:nvSpPr>
                    <p:cNvPr id="762" name="Freeform 4330"/>
                    <p:cNvSpPr>
                      <a:spLocks/>
                    </p:cNvSpPr>
                    <p:nvPr/>
                  </p:nvSpPr>
                  <p:spPr bwMode="auto">
                    <a:xfrm>
                      <a:off x="2507" y="2157"/>
                      <a:ext cx="123" cy="136"/>
                    </a:xfrm>
                    <a:custGeom>
                      <a:avLst/>
                      <a:gdLst>
                        <a:gd name="T0" fmla="*/ 63 w 247"/>
                        <a:gd name="T1" fmla="*/ 0 h 273"/>
                        <a:gd name="T2" fmla="*/ 0 w 247"/>
                        <a:gd name="T3" fmla="*/ 69 h 273"/>
                        <a:gd name="T4" fmla="*/ 0 w 247"/>
                        <a:gd name="T5" fmla="*/ 273 h 273"/>
                        <a:gd name="T6" fmla="*/ 186 w 247"/>
                        <a:gd name="T7" fmla="*/ 273 h 273"/>
                        <a:gd name="T8" fmla="*/ 247 w 247"/>
                        <a:gd name="T9" fmla="*/ 205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69"/>
                          </a:lnTo>
                          <a:lnTo>
                            <a:pt x="0" y="273"/>
                          </a:lnTo>
                          <a:lnTo>
                            <a:pt x="186" y="273"/>
                          </a:lnTo>
                          <a:lnTo>
                            <a:pt x="247" y="205"/>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763" name="Line 4331"/>
                    <p:cNvSpPr>
                      <a:spLocks noChangeShapeType="1"/>
                    </p:cNvSpPr>
                    <p:nvPr/>
                  </p:nvSpPr>
                  <p:spPr bwMode="auto">
                    <a:xfrm flipH="1">
                      <a:off x="2507" y="2191"/>
                      <a:ext cx="93" cy="1"/>
                    </a:xfrm>
                    <a:prstGeom prst="line">
                      <a:avLst/>
                    </a:prstGeom>
                    <a:grpFill/>
                    <a:ln w="9525">
                      <a:solidFill>
                        <a:schemeClr val="tx1"/>
                      </a:solidFill>
                      <a:round/>
                      <a:headEnd/>
                      <a:tailEnd/>
                    </a:ln>
                    <a:extLst/>
                  </p:spPr>
                  <p:txBody>
                    <a:bodyPr/>
                    <a:lstStyle/>
                    <a:p>
                      <a:endParaRPr lang="en-US"/>
                    </a:p>
                  </p:txBody>
                </p:sp>
                <p:sp>
                  <p:nvSpPr>
                    <p:cNvPr id="764" name="Line 4332"/>
                    <p:cNvSpPr>
                      <a:spLocks noChangeShapeType="1"/>
                    </p:cNvSpPr>
                    <p:nvPr/>
                  </p:nvSpPr>
                  <p:spPr bwMode="auto">
                    <a:xfrm flipV="1">
                      <a:off x="2600" y="2157"/>
                      <a:ext cx="30" cy="34"/>
                    </a:xfrm>
                    <a:prstGeom prst="line">
                      <a:avLst/>
                    </a:prstGeom>
                    <a:grpFill/>
                    <a:ln w="9525">
                      <a:solidFill>
                        <a:schemeClr val="tx1"/>
                      </a:solidFill>
                      <a:round/>
                      <a:headEnd/>
                      <a:tailEnd/>
                    </a:ln>
                    <a:extLst/>
                  </p:spPr>
                  <p:txBody>
                    <a:bodyPr/>
                    <a:lstStyle/>
                    <a:p>
                      <a:endParaRPr lang="en-US"/>
                    </a:p>
                  </p:txBody>
                </p:sp>
                <p:sp>
                  <p:nvSpPr>
                    <p:cNvPr id="765" name="Line 4333"/>
                    <p:cNvSpPr>
                      <a:spLocks noChangeShapeType="1"/>
                    </p:cNvSpPr>
                    <p:nvPr/>
                  </p:nvSpPr>
                  <p:spPr bwMode="auto">
                    <a:xfrm>
                      <a:off x="2600" y="2191"/>
                      <a:ext cx="1" cy="102"/>
                    </a:xfrm>
                    <a:prstGeom prst="line">
                      <a:avLst/>
                    </a:prstGeom>
                    <a:grpFill/>
                    <a:ln w="9525">
                      <a:solidFill>
                        <a:schemeClr val="tx1"/>
                      </a:solidFill>
                      <a:round/>
                      <a:headEnd/>
                      <a:tailEnd/>
                    </a:ln>
                    <a:extLst/>
                  </p:spPr>
                  <p:txBody>
                    <a:bodyPr/>
                    <a:lstStyle/>
                    <a:p>
                      <a:endParaRPr lang="en-US"/>
                    </a:p>
                  </p:txBody>
                </p:sp>
              </p:grpSp>
              <p:grpSp>
                <p:nvGrpSpPr>
                  <p:cNvPr id="737" name="Group 4339"/>
                  <p:cNvGrpSpPr>
                    <a:grpSpLocks/>
                  </p:cNvGrpSpPr>
                  <p:nvPr/>
                </p:nvGrpSpPr>
                <p:grpSpPr bwMode="auto">
                  <a:xfrm>
                    <a:off x="2507" y="2056"/>
                    <a:ext cx="123" cy="136"/>
                    <a:chOff x="2507" y="2056"/>
                    <a:chExt cx="123" cy="136"/>
                  </a:xfrm>
                  <a:grpFill/>
                </p:grpSpPr>
                <p:sp>
                  <p:nvSpPr>
                    <p:cNvPr id="758" name="Freeform 4335"/>
                    <p:cNvSpPr>
                      <a:spLocks/>
                    </p:cNvSpPr>
                    <p:nvPr/>
                  </p:nvSpPr>
                  <p:spPr bwMode="auto">
                    <a:xfrm>
                      <a:off x="2507" y="2056"/>
                      <a:ext cx="123" cy="136"/>
                    </a:xfrm>
                    <a:custGeom>
                      <a:avLst/>
                      <a:gdLst>
                        <a:gd name="T0" fmla="*/ 63 w 247"/>
                        <a:gd name="T1" fmla="*/ 0 h 273"/>
                        <a:gd name="T2" fmla="*/ 0 w 247"/>
                        <a:gd name="T3" fmla="*/ 69 h 273"/>
                        <a:gd name="T4" fmla="*/ 0 w 247"/>
                        <a:gd name="T5" fmla="*/ 273 h 273"/>
                        <a:gd name="T6" fmla="*/ 186 w 247"/>
                        <a:gd name="T7" fmla="*/ 273 h 273"/>
                        <a:gd name="T8" fmla="*/ 247 w 247"/>
                        <a:gd name="T9" fmla="*/ 206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69"/>
                          </a:lnTo>
                          <a:lnTo>
                            <a:pt x="0" y="273"/>
                          </a:lnTo>
                          <a:lnTo>
                            <a:pt x="186" y="273"/>
                          </a:lnTo>
                          <a:lnTo>
                            <a:pt x="247" y="206"/>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759" name="Line 4336"/>
                    <p:cNvSpPr>
                      <a:spLocks noChangeShapeType="1"/>
                    </p:cNvSpPr>
                    <p:nvPr/>
                  </p:nvSpPr>
                  <p:spPr bwMode="auto">
                    <a:xfrm flipH="1">
                      <a:off x="2507" y="2091"/>
                      <a:ext cx="93" cy="1"/>
                    </a:xfrm>
                    <a:prstGeom prst="line">
                      <a:avLst/>
                    </a:prstGeom>
                    <a:grpFill/>
                    <a:ln w="9525">
                      <a:solidFill>
                        <a:schemeClr val="tx1"/>
                      </a:solidFill>
                      <a:round/>
                      <a:headEnd/>
                      <a:tailEnd/>
                    </a:ln>
                    <a:extLst/>
                  </p:spPr>
                  <p:txBody>
                    <a:bodyPr/>
                    <a:lstStyle/>
                    <a:p>
                      <a:endParaRPr lang="en-US"/>
                    </a:p>
                  </p:txBody>
                </p:sp>
                <p:sp>
                  <p:nvSpPr>
                    <p:cNvPr id="760" name="Line 4337"/>
                    <p:cNvSpPr>
                      <a:spLocks noChangeShapeType="1"/>
                    </p:cNvSpPr>
                    <p:nvPr/>
                  </p:nvSpPr>
                  <p:spPr bwMode="auto">
                    <a:xfrm flipV="1">
                      <a:off x="2600" y="2056"/>
                      <a:ext cx="30" cy="35"/>
                    </a:xfrm>
                    <a:prstGeom prst="line">
                      <a:avLst/>
                    </a:prstGeom>
                    <a:grpFill/>
                    <a:ln w="9525">
                      <a:solidFill>
                        <a:schemeClr val="tx1"/>
                      </a:solidFill>
                      <a:round/>
                      <a:headEnd/>
                      <a:tailEnd/>
                    </a:ln>
                    <a:extLst/>
                  </p:spPr>
                  <p:txBody>
                    <a:bodyPr/>
                    <a:lstStyle/>
                    <a:p>
                      <a:endParaRPr lang="en-US"/>
                    </a:p>
                  </p:txBody>
                </p:sp>
                <p:sp>
                  <p:nvSpPr>
                    <p:cNvPr id="761" name="Line 4338"/>
                    <p:cNvSpPr>
                      <a:spLocks noChangeShapeType="1"/>
                    </p:cNvSpPr>
                    <p:nvPr/>
                  </p:nvSpPr>
                  <p:spPr bwMode="auto">
                    <a:xfrm>
                      <a:off x="2600" y="2091"/>
                      <a:ext cx="1" cy="101"/>
                    </a:xfrm>
                    <a:prstGeom prst="line">
                      <a:avLst/>
                    </a:prstGeom>
                    <a:grpFill/>
                    <a:ln w="9525">
                      <a:solidFill>
                        <a:schemeClr val="tx1"/>
                      </a:solidFill>
                      <a:round/>
                      <a:headEnd/>
                      <a:tailEnd/>
                    </a:ln>
                    <a:extLst/>
                  </p:spPr>
                  <p:txBody>
                    <a:bodyPr/>
                    <a:lstStyle/>
                    <a:p>
                      <a:endParaRPr lang="en-US"/>
                    </a:p>
                  </p:txBody>
                </p:sp>
              </p:grpSp>
              <p:grpSp>
                <p:nvGrpSpPr>
                  <p:cNvPr id="738" name="Group 4344"/>
                  <p:cNvGrpSpPr>
                    <a:grpSpLocks/>
                  </p:cNvGrpSpPr>
                  <p:nvPr/>
                </p:nvGrpSpPr>
                <p:grpSpPr bwMode="auto">
                  <a:xfrm>
                    <a:off x="2412" y="1955"/>
                    <a:ext cx="123" cy="136"/>
                    <a:chOff x="2412" y="1955"/>
                    <a:chExt cx="123" cy="136"/>
                  </a:xfrm>
                  <a:grpFill/>
                </p:grpSpPr>
                <p:sp>
                  <p:nvSpPr>
                    <p:cNvPr id="754" name="Freeform 4340"/>
                    <p:cNvSpPr>
                      <a:spLocks/>
                    </p:cNvSpPr>
                    <p:nvPr/>
                  </p:nvSpPr>
                  <p:spPr bwMode="auto">
                    <a:xfrm>
                      <a:off x="2412" y="1955"/>
                      <a:ext cx="123" cy="136"/>
                    </a:xfrm>
                    <a:custGeom>
                      <a:avLst/>
                      <a:gdLst>
                        <a:gd name="T0" fmla="*/ 63 w 247"/>
                        <a:gd name="T1" fmla="*/ 0 h 273"/>
                        <a:gd name="T2" fmla="*/ 0 w 247"/>
                        <a:gd name="T3" fmla="*/ 69 h 273"/>
                        <a:gd name="T4" fmla="*/ 0 w 247"/>
                        <a:gd name="T5" fmla="*/ 273 h 273"/>
                        <a:gd name="T6" fmla="*/ 186 w 247"/>
                        <a:gd name="T7" fmla="*/ 273 h 273"/>
                        <a:gd name="T8" fmla="*/ 247 w 247"/>
                        <a:gd name="T9" fmla="*/ 206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69"/>
                          </a:lnTo>
                          <a:lnTo>
                            <a:pt x="0" y="273"/>
                          </a:lnTo>
                          <a:lnTo>
                            <a:pt x="186" y="273"/>
                          </a:lnTo>
                          <a:lnTo>
                            <a:pt x="247" y="206"/>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755" name="Line 4341"/>
                    <p:cNvSpPr>
                      <a:spLocks noChangeShapeType="1"/>
                    </p:cNvSpPr>
                    <p:nvPr/>
                  </p:nvSpPr>
                  <p:spPr bwMode="auto">
                    <a:xfrm flipH="1">
                      <a:off x="2412" y="1990"/>
                      <a:ext cx="92" cy="1"/>
                    </a:xfrm>
                    <a:prstGeom prst="line">
                      <a:avLst/>
                    </a:prstGeom>
                    <a:grpFill/>
                    <a:ln w="9525">
                      <a:solidFill>
                        <a:schemeClr val="tx1"/>
                      </a:solidFill>
                      <a:round/>
                      <a:headEnd/>
                      <a:tailEnd/>
                    </a:ln>
                    <a:extLst/>
                  </p:spPr>
                  <p:txBody>
                    <a:bodyPr/>
                    <a:lstStyle/>
                    <a:p>
                      <a:endParaRPr lang="en-US"/>
                    </a:p>
                  </p:txBody>
                </p:sp>
                <p:sp>
                  <p:nvSpPr>
                    <p:cNvPr id="756" name="Line 4342"/>
                    <p:cNvSpPr>
                      <a:spLocks noChangeShapeType="1"/>
                    </p:cNvSpPr>
                    <p:nvPr/>
                  </p:nvSpPr>
                  <p:spPr bwMode="auto">
                    <a:xfrm flipV="1">
                      <a:off x="2504" y="1955"/>
                      <a:ext cx="31" cy="35"/>
                    </a:xfrm>
                    <a:prstGeom prst="line">
                      <a:avLst/>
                    </a:prstGeom>
                    <a:grpFill/>
                    <a:ln w="9525">
                      <a:solidFill>
                        <a:schemeClr val="tx1"/>
                      </a:solidFill>
                      <a:round/>
                      <a:headEnd/>
                      <a:tailEnd/>
                    </a:ln>
                    <a:extLst/>
                  </p:spPr>
                  <p:txBody>
                    <a:bodyPr/>
                    <a:lstStyle/>
                    <a:p>
                      <a:endParaRPr lang="en-US"/>
                    </a:p>
                  </p:txBody>
                </p:sp>
                <p:sp>
                  <p:nvSpPr>
                    <p:cNvPr id="757" name="Line 4343"/>
                    <p:cNvSpPr>
                      <a:spLocks noChangeShapeType="1"/>
                    </p:cNvSpPr>
                    <p:nvPr/>
                  </p:nvSpPr>
                  <p:spPr bwMode="auto">
                    <a:xfrm>
                      <a:off x="2504" y="1990"/>
                      <a:ext cx="1" cy="101"/>
                    </a:xfrm>
                    <a:prstGeom prst="line">
                      <a:avLst/>
                    </a:prstGeom>
                    <a:grpFill/>
                    <a:ln w="9525">
                      <a:solidFill>
                        <a:schemeClr val="tx1"/>
                      </a:solidFill>
                      <a:round/>
                      <a:headEnd/>
                      <a:tailEnd/>
                    </a:ln>
                    <a:extLst/>
                  </p:spPr>
                  <p:txBody>
                    <a:bodyPr/>
                    <a:lstStyle/>
                    <a:p>
                      <a:endParaRPr lang="en-US"/>
                    </a:p>
                  </p:txBody>
                </p:sp>
              </p:grpSp>
              <p:grpSp>
                <p:nvGrpSpPr>
                  <p:cNvPr id="739" name="Group 4349"/>
                  <p:cNvGrpSpPr>
                    <a:grpSpLocks/>
                  </p:cNvGrpSpPr>
                  <p:nvPr/>
                </p:nvGrpSpPr>
                <p:grpSpPr bwMode="auto">
                  <a:xfrm>
                    <a:off x="2507" y="1955"/>
                    <a:ext cx="123" cy="136"/>
                    <a:chOff x="2507" y="1955"/>
                    <a:chExt cx="123" cy="136"/>
                  </a:xfrm>
                  <a:grpFill/>
                </p:grpSpPr>
                <p:sp>
                  <p:nvSpPr>
                    <p:cNvPr id="750" name="Freeform 4345"/>
                    <p:cNvSpPr>
                      <a:spLocks/>
                    </p:cNvSpPr>
                    <p:nvPr/>
                  </p:nvSpPr>
                  <p:spPr bwMode="auto">
                    <a:xfrm>
                      <a:off x="2507" y="1955"/>
                      <a:ext cx="123" cy="136"/>
                    </a:xfrm>
                    <a:custGeom>
                      <a:avLst/>
                      <a:gdLst>
                        <a:gd name="T0" fmla="*/ 63 w 247"/>
                        <a:gd name="T1" fmla="*/ 0 h 273"/>
                        <a:gd name="T2" fmla="*/ 0 w 247"/>
                        <a:gd name="T3" fmla="*/ 69 h 273"/>
                        <a:gd name="T4" fmla="*/ 0 w 247"/>
                        <a:gd name="T5" fmla="*/ 273 h 273"/>
                        <a:gd name="T6" fmla="*/ 186 w 247"/>
                        <a:gd name="T7" fmla="*/ 273 h 273"/>
                        <a:gd name="T8" fmla="*/ 247 w 247"/>
                        <a:gd name="T9" fmla="*/ 206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69"/>
                          </a:lnTo>
                          <a:lnTo>
                            <a:pt x="0" y="273"/>
                          </a:lnTo>
                          <a:lnTo>
                            <a:pt x="186" y="273"/>
                          </a:lnTo>
                          <a:lnTo>
                            <a:pt x="247" y="206"/>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751" name="Line 4346"/>
                    <p:cNvSpPr>
                      <a:spLocks noChangeShapeType="1"/>
                    </p:cNvSpPr>
                    <p:nvPr/>
                  </p:nvSpPr>
                  <p:spPr bwMode="auto">
                    <a:xfrm flipH="1">
                      <a:off x="2507" y="1990"/>
                      <a:ext cx="93" cy="1"/>
                    </a:xfrm>
                    <a:prstGeom prst="line">
                      <a:avLst/>
                    </a:prstGeom>
                    <a:grpFill/>
                    <a:ln w="9525">
                      <a:solidFill>
                        <a:schemeClr val="tx1"/>
                      </a:solidFill>
                      <a:round/>
                      <a:headEnd/>
                      <a:tailEnd/>
                    </a:ln>
                    <a:extLst/>
                  </p:spPr>
                  <p:txBody>
                    <a:bodyPr/>
                    <a:lstStyle/>
                    <a:p>
                      <a:endParaRPr lang="en-US"/>
                    </a:p>
                  </p:txBody>
                </p:sp>
                <p:sp>
                  <p:nvSpPr>
                    <p:cNvPr id="752" name="Line 4347"/>
                    <p:cNvSpPr>
                      <a:spLocks noChangeShapeType="1"/>
                    </p:cNvSpPr>
                    <p:nvPr/>
                  </p:nvSpPr>
                  <p:spPr bwMode="auto">
                    <a:xfrm flipV="1">
                      <a:off x="2600" y="1955"/>
                      <a:ext cx="30" cy="35"/>
                    </a:xfrm>
                    <a:prstGeom prst="line">
                      <a:avLst/>
                    </a:prstGeom>
                    <a:grpFill/>
                    <a:ln w="9525">
                      <a:solidFill>
                        <a:schemeClr val="tx1"/>
                      </a:solidFill>
                      <a:round/>
                      <a:headEnd/>
                      <a:tailEnd/>
                    </a:ln>
                    <a:extLst/>
                  </p:spPr>
                  <p:txBody>
                    <a:bodyPr/>
                    <a:lstStyle/>
                    <a:p>
                      <a:endParaRPr lang="en-US"/>
                    </a:p>
                  </p:txBody>
                </p:sp>
                <p:sp>
                  <p:nvSpPr>
                    <p:cNvPr id="753" name="Line 4348"/>
                    <p:cNvSpPr>
                      <a:spLocks noChangeShapeType="1"/>
                    </p:cNvSpPr>
                    <p:nvPr/>
                  </p:nvSpPr>
                  <p:spPr bwMode="auto">
                    <a:xfrm>
                      <a:off x="2600" y="1990"/>
                      <a:ext cx="1" cy="101"/>
                    </a:xfrm>
                    <a:prstGeom prst="line">
                      <a:avLst/>
                    </a:prstGeom>
                    <a:grpFill/>
                    <a:ln w="9525">
                      <a:solidFill>
                        <a:schemeClr val="tx1"/>
                      </a:solidFill>
                      <a:round/>
                      <a:headEnd/>
                      <a:tailEnd/>
                    </a:ln>
                    <a:extLst/>
                  </p:spPr>
                  <p:txBody>
                    <a:bodyPr/>
                    <a:lstStyle/>
                    <a:p>
                      <a:endParaRPr lang="en-US"/>
                    </a:p>
                  </p:txBody>
                </p:sp>
              </p:grpSp>
              <p:grpSp>
                <p:nvGrpSpPr>
                  <p:cNvPr id="740" name="Group 4354"/>
                  <p:cNvGrpSpPr>
                    <a:grpSpLocks/>
                  </p:cNvGrpSpPr>
                  <p:nvPr/>
                </p:nvGrpSpPr>
                <p:grpSpPr bwMode="auto">
                  <a:xfrm>
                    <a:off x="2412" y="1854"/>
                    <a:ext cx="123" cy="137"/>
                    <a:chOff x="2412" y="1854"/>
                    <a:chExt cx="123" cy="137"/>
                  </a:xfrm>
                  <a:grpFill/>
                </p:grpSpPr>
                <p:sp>
                  <p:nvSpPr>
                    <p:cNvPr id="746" name="Freeform 4350"/>
                    <p:cNvSpPr>
                      <a:spLocks/>
                    </p:cNvSpPr>
                    <p:nvPr/>
                  </p:nvSpPr>
                  <p:spPr bwMode="auto">
                    <a:xfrm>
                      <a:off x="2412" y="1854"/>
                      <a:ext cx="123" cy="137"/>
                    </a:xfrm>
                    <a:custGeom>
                      <a:avLst/>
                      <a:gdLst>
                        <a:gd name="T0" fmla="*/ 63 w 247"/>
                        <a:gd name="T1" fmla="*/ 0 h 273"/>
                        <a:gd name="T2" fmla="*/ 0 w 247"/>
                        <a:gd name="T3" fmla="*/ 69 h 273"/>
                        <a:gd name="T4" fmla="*/ 0 w 247"/>
                        <a:gd name="T5" fmla="*/ 273 h 273"/>
                        <a:gd name="T6" fmla="*/ 186 w 247"/>
                        <a:gd name="T7" fmla="*/ 273 h 273"/>
                        <a:gd name="T8" fmla="*/ 247 w 247"/>
                        <a:gd name="T9" fmla="*/ 206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69"/>
                          </a:lnTo>
                          <a:lnTo>
                            <a:pt x="0" y="273"/>
                          </a:lnTo>
                          <a:lnTo>
                            <a:pt x="186" y="273"/>
                          </a:lnTo>
                          <a:lnTo>
                            <a:pt x="247" y="206"/>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747" name="Line 4351"/>
                    <p:cNvSpPr>
                      <a:spLocks noChangeShapeType="1"/>
                    </p:cNvSpPr>
                    <p:nvPr/>
                  </p:nvSpPr>
                  <p:spPr bwMode="auto">
                    <a:xfrm flipH="1">
                      <a:off x="2412" y="1889"/>
                      <a:ext cx="92" cy="1"/>
                    </a:xfrm>
                    <a:prstGeom prst="line">
                      <a:avLst/>
                    </a:prstGeom>
                    <a:grpFill/>
                    <a:ln w="9525">
                      <a:solidFill>
                        <a:schemeClr val="tx1"/>
                      </a:solidFill>
                      <a:round/>
                      <a:headEnd/>
                      <a:tailEnd/>
                    </a:ln>
                    <a:extLst/>
                  </p:spPr>
                  <p:txBody>
                    <a:bodyPr/>
                    <a:lstStyle/>
                    <a:p>
                      <a:endParaRPr lang="en-US"/>
                    </a:p>
                  </p:txBody>
                </p:sp>
                <p:sp>
                  <p:nvSpPr>
                    <p:cNvPr id="748" name="Line 4352"/>
                    <p:cNvSpPr>
                      <a:spLocks noChangeShapeType="1"/>
                    </p:cNvSpPr>
                    <p:nvPr/>
                  </p:nvSpPr>
                  <p:spPr bwMode="auto">
                    <a:xfrm flipV="1">
                      <a:off x="2504" y="1854"/>
                      <a:ext cx="31" cy="35"/>
                    </a:xfrm>
                    <a:prstGeom prst="line">
                      <a:avLst/>
                    </a:prstGeom>
                    <a:grpFill/>
                    <a:ln w="9525">
                      <a:solidFill>
                        <a:schemeClr val="tx1"/>
                      </a:solidFill>
                      <a:round/>
                      <a:headEnd/>
                      <a:tailEnd/>
                    </a:ln>
                    <a:extLst/>
                  </p:spPr>
                  <p:txBody>
                    <a:bodyPr/>
                    <a:lstStyle/>
                    <a:p>
                      <a:endParaRPr lang="en-US"/>
                    </a:p>
                  </p:txBody>
                </p:sp>
                <p:sp>
                  <p:nvSpPr>
                    <p:cNvPr id="749" name="Line 4353"/>
                    <p:cNvSpPr>
                      <a:spLocks noChangeShapeType="1"/>
                    </p:cNvSpPr>
                    <p:nvPr/>
                  </p:nvSpPr>
                  <p:spPr bwMode="auto">
                    <a:xfrm>
                      <a:off x="2504" y="1889"/>
                      <a:ext cx="1" cy="102"/>
                    </a:xfrm>
                    <a:prstGeom prst="line">
                      <a:avLst/>
                    </a:prstGeom>
                    <a:grpFill/>
                    <a:ln w="9525">
                      <a:solidFill>
                        <a:schemeClr val="tx1"/>
                      </a:solidFill>
                      <a:round/>
                      <a:headEnd/>
                      <a:tailEnd/>
                    </a:ln>
                    <a:extLst/>
                  </p:spPr>
                  <p:txBody>
                    <a:bodyPr/>
                    <a:lstStyle/>
                    <a:p>
                      <a:endParaRPr lang="en-US"/>
                    </a:p>
                  </p:txBody>
                </p:sp>
              </p:grpSp>
              <p:grpSp>
                <p:nvGrpSpPr>
                  <p:cNvPr id="741" name="Group 4359"/>
                  <p:cNvGrpSpPr>
                    <a:grpSpLocks/>
                  </p:cNvGrpSpPr>
                  <p:nvPr/>
                </p:nvGrpSpPr>
                <p:grpSpPr bwMode="auto">
                  <a:xfrm>
                    <a:off x="2507" y="1854"/>
                    <a:ext cx="123" cy="137"/>
                    <a:chOff x="2507" y="1854"/>
                    <a:chExt cx="123" cy="137"/>
                  </a:xfrm>
                  <a:grpFill/>
                </p:grpSpPr>
                <p:sp>
                  <p:nvSpPr>
                    <p:cNvPr id="742" name="Freeform 4355"/>
                    <p:cNvSpPr>
                      <a:spLocks/>
                    </p:cNvSpPr>
                    <p:nvPr/>
                  </p:nvSpPr>
                  <p:spPr bwMode="auto">
                    <a:xfrm>
                      <a:off x="2507" y="1854"/>
                      <a:ext cx="123" cy="137"/>
                    </a:xfrm>
                    <a:custGeom>
                      <a:avLst/>
                      <a:gdLst>
                        <a:gd name="T0" fmla="*/ 63 w 247"/>
                        <a:gd name="T1" fmla="*/ 0 h 273"/>
                        <a:gd name="T2" fmla="*/ 0 w 247"/>
                        <a:gd name="T3" fmla="*/ 69 h 273"/>
                        <a:gd name="T4" fmla="*/ 0 w 247"/>
                        <a:gd name="T5" fmla="*/ 273 h 273"/>
                        <a:gd name="T6" fmla="*/ 186 w 247"/>
                        <a:gd name="T7" fmla="*/ 273 h 273"/>
                        <a:gd name="T8" fmla="*/ 247 w 247"/>
                        <a:gd name="T9" fmla="*/ 206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69"/>
                          </a:lnTo>
                          <a:lnTo>
                            <a:pt x="0" y="273"/>
                          </a:lnTo>
                          <a:lnTo>
                            <a:pt x="186" y="273"/>
                          </a:lnTo>
                          <a:lnTo>
                            <a:pt x="247" y="206"/>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743" name="Line 4356"/>
                    <p:cNvSpPr>
                      <a:spLocks noChangeShapeType="1"/>
                    </p:cNvSpPr>
                    <p:nvPr/>
                  </p:nvSpPr>
                  <p:spPr bwMode="auto">
                    <a:xfrm flipH="1">
                      <a:off x="2507" y="1889"/>
                      <a:ext cx="93" cy="1"/>
                    </a:xfrm>
                    <a:prstGeom prst="line">
                      <a:avLst/>
                    </a:prstGeom>
                    <a:grpFill/>
                    <a:ln w="9525">
                      <a:solidFill>
                        <a:schemeClr val="tx1"/>
                      </a:solidFill>
                      <a:round/>
                      <a:headEnd/>
                      <a:tailEnd/>
                    </a:ln>
                    <a:extLst/>
                  </p:spPr>
                  <p:txBody>
                    <a:bodyPr/>
                    <a:lstStyle/>
                    <a:p>
                      <a:endParaRPr lang="en-US"/>
                    </a:p>
                  </p:txBody>
                </p:sp>
                <p:sp>
                  <p:nvSpPr>
                    <p:cNvPr id="744" name="Line 4357"/>
                    <p:cNvSpPr>
                      <a:spLocks noChangeShapeType="1"/>
                    </p:cNvSpPr>
                    <p:nvPr/>
                  </p:nvSpPr>
                  <p:spPr bwMode="auto">
                    <a:xfrm flipV="1">
                      <a:off x="2600" y="1854"/>
                      <a:ext cx="30" cy="35"/>
                    </a:xfrm>
                    <a:prstGeom prst="line">
                      <a:avLst/>
                    </a:prstGeom>
                    <a:grpFill/>
                    <a:ln w="9525">
                      <a:solidFill>
                        <a:schemeClr val="tx1"/>
                      </a:solidFill>
                      <a:round/>
                      <a:headEnd/>
                      <a:tailEnd/>
                    </a:ln>
                    <a:extLst/>
                  </p:spPr>
                  <p:txBody>
                    <a:bodyPr/>
                    <a:lstStyle/>
                    <a:p>
                      <a:endParaRPr lang="en-US"/>
                    </a:p>
                  </p:txBody>
                </p:sp>
                <p:sp>
                  <p:nvSpPr>
                    <p:cNvPr id="745" name="Line 4358"/>
                    <p:cNvSpPr>
                      <a:spLocks noChangeShapeType="1"/>
                    </p:cNvSpPr>
                    <p:nvPr/>
                  </p:nvSpPr>
                  <p:spPr bwMode="auto">
                    <a:xfrm>
                      <a:off x="2600" y="1889"/>
                      <a:ext cx="1" cy="102"/>
                    </a:xfrm>
                    <a:prstGeom prst="line">
                      <a:avLst/>
                    </a:prstGeom>
                    <a:grpFill/>
                    <a:ln w="9525">
                      <a:solidFill>
                        <a:schemeClr val="tx1"/>
                      </a:solidFill>
                      <a:round/>
                      <a:headEnd/>
                      <a:tailEnd/>
                    </a:ln>
                    <a:extLst/>
                  </p:spPr>
                  <p:txBody>
                    <a:bodyPr/>
                    <a:lstStyle/>
                    <a:p>
                      <a:endParaRPr lang="en-US"/>
                    </a:p>
                  </p:txBody>
                </p:sp>
              </p:grpSp>
            </p:grpSp>
            <p:grpSp>
              <p:nvGrpSpPr>
                <p:cNvPr id="520" name="Group 4461"/>
                <p:cNvGrpSpPr>
                  <a:grpSpLocks/>
                </p:cNvGrpSpPr>
                <p:nvPr/>
              </p:nvGrpSpPr>
              <p:grpSpPr bwMode="auto">
                <a:xfrm>
                  <a:off x="2602" y="1854"/>
                  <a:ext cx="218" cy="1045"/>
                  <a:chOff x="2602" y="1854"/>
                  <a:chExt cx="218" cy="1045"/>
                </a:xfrm>
                <a:grpFill/>
              </p:grpSpPr>
              <p:grpSp>
                <p:nvGrpSpPr>
                  <p:cNvPr id="622" name="Group 4365"/>
                  <p:cNvGrpSpPr>
                    <a:grpSpLocks/>
                  </p:cNvGrpSpPr>
                  <p:nvPr/>
                </p:nvGrpSpPr>
                <p:grpSpPr bwMode="auto">
                  <a:xfrm>
                    <a:off x="2602" y="2763"/>
                    <a:ext cx="123" cy="136"/>
                    <a:chOff x="2602" y="2763"/>
                    <a:chExt cx="123" cy="136"/>
                  </a:xfrm>
                  <a:grpFill/>
                </p:grpSpPr>
                <p:sp>
                  <p:nvSpPr>
                    <p:cNvPr id="718" name="Freeform 4361"/>
                    <p:cNvSpPr>
                      <a:spLocks/>
                    </p:cNvSpPr>
                    <p:nvPr/>
                  </p:nvSpPr>
                  <p:spPr bwMode="auto">
                    <a:xfrm>
                      <a:off x="2602" y="2763"/>
                      <a:ext cx="123" cy="136"/>
                    </a:xfrm>
                    <a:custGeom>
                      <a:avLst/>
                      <a:gdLst>
                        <a:gd name="T0" fmla="*/ 63 w 247"/>
                        <a:gd name="T1" fmla="*/ 0 h 273"/>
                        <a:gd name="T2" fmla="*/ 0 w 247"/>
                        <a:gd name="T3" fmla="*/ 69 h 273"/>
                        <a:gd name="T4" fmla="*/ 0 w 247"/>
                        <a:gd name="T5" fmla="*/ 273 h 273"/>
                        <a:gd name="T6" fmla="*/ 186 w 247"/>
                        <a:gd name="T7" fmla="*/ 273 h 273"/>
                        <a:gd name="T8" fmla="*/ 247 w 247"/>
                        <a:gd name="T9" fmla="*/ 206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69"/>
                          </a:lnTo>
                          <a:lnTo>
                            <a:pt x="0" y="273"/>
                          </a:lnTo>
                          <a:lnTo>
                            <a:pt x="186" y="273"/>
                          </a:lnTo>
                          <a:lnTo>
                            <a:pt x="247" y="206"/>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719" name="Line 4362"/>
                    <p:cNvSpPr>
                      <a:spLocks noChangeShapeType="1"/>
                    </p:cNvSpPr>
                    <p:nvPr/>
                  </p:nvSpPr>
                  <p:spPr bwMode="auto">
                    <a:xfrm flipH="1">
                      <a:off x="2602" y="2797"/>
                      <a:ext cx="92" cy="1"/>
                    </a:xfrm>
                    <a:prstGeom prst="line">
                      <a:avLst/>
                    </a:prstGeom>
                    <a:grpFill/>
                    <a:ln w="9525">
                      <a:solidFill>
                        <a:schemeClr val="tx1"/>
                      </a:solidFill>
                      <a:round/>
                      <a:headEnd/>
                      <a:tailEnd/>
                    </a:ln>
                    <a:extLst/>
                  </p:spPr>
                  <p:txBody>
                    <a:bodyPr/>
                    <a:lstStyle/>
                    <a:p>
                      <a:endParaRPr lang="en-US"/>
                    </a:p>
                  </p:txBody>
                </p:sp>
                <p:sp>
                  <p:nvSpPr>
                    <p:cNvPr id="720" name="Line 4363"/>
                    <p:cNvSpPr>
                      <a:spLocks noChangeShapeType="1"/>
                    </p:cNvSpPr>
                    <p:nvPr/>
                  </p:nvSpPr>
                  <p:spPr bwMode="auto">
                    <a:xfrm flipV="1">
                      <a:off x="2694" y="2763"/>
                      <a:ext cx="31" cy="34"/>
                    </a:xfrm>
                    <a:prstGeom prst="line">
                      <a:avLst/>
                    </a:prstGeom>
                    <a:grpFill/>
                    <a:ln w="9525">
                      <a:solidFill>
                        <a:schemeClr val="tx1"/>
                      </a:solidFill>
                      <a:round/>
                      <a:headEnd/>
                      <a:tailEnd/>
                    </a:ln>
                    <a:extLst/>
                  </p:spPr>
                  <p:txBody>
                    <a:bodyPr/>
                    <a:lstStyle/>
                    <a:p>
                      <a:endParaRPr lang="en-US"/>
                    </a:p>
                  </p:txBody>
                </p:sp>
                <p:sp>
                  <p:nvSpPr>
                    <p:cNvPr id="721" name="Line 4364"/>
                    <p:cNvSpPr>
                      <a:spLocks noChangeShapeType="1"/>
                    </p:cNvSpPr>
                    <p:nvPr/>
                  </p:nvSpPr>
                  <p:spPr bwMode="auto">
                    <a:xfrm>
                      <a:off x="2694" y="2797"/>
                      <a:ext cx="1" cy="102"/>
                    </a:xfrm>
                    <a:prstGeom prst="line">
                      <a:avLst/>
                    </a:prstGeom>
                    <a:grpFill/>
                    <a:ln w="9525">
                      <a:solidFill>
                        <a:schemeClr val="tx1"/>
                      </a:solidFill>
                      <a:round/>
                      <a:headEnd/>
                      <a:tailEnd/>
                    </a:ln>
                    <a:extLst/>
                  </p:spPr>
                  <p:txBody>
                    <a:bodyPr/>
                    <a:lstStyle/>
                    <a:p>
                      <a:endParaRPr lang="en-US"/>
                    </a:p>
                  </p:txBody>
                </p:sp>
              </p:grpSp>
              <p:grpSp>
                <p:nvGrpSpPr>
                  <p:cNvPr id="623" name="Group 4370"/>
                  <p:cNvGrpSpPr>
                    <a:grpSpLocks/>
                  </p:cNvGrpSpPr>
                  <p:nvPr/>
                </p:nvGrpSpPr>
                <p:grpSpPr bwMode="auto">
                  <a:xfrm>
                    <a:off x="2602" y="2662"/>
                    <a:ext cx="123" cy="136"/>
                    <a:chOff x="2602" y="2662"/>
                    <a:chExt cx="123" cy="136"/>
                  </a:xfrm>
                  <a:grpFill/>
                </p:grpSpPr>
                <p:sp>
                  <p:nvSpPr>
                    <p:cNvPr id="714" name="Freeform 4366"/>
                    <p:cNvSpPr>
                      <a:spLocks/>
                    </p:cNvSpPr>
                    <p:nvPr/>
                  </p:nvSpPr>
                  <p:spPr bwMode="auto">
                    <a:xfrm>
                      <a:off x="2602" y="2662"/>
                      <a:ext cx="123" cy="136"/>
                    </a:xfrm>
                    <a:custGeom>
                      <a:avLst/>
                      <a:gdLst>
                        <a:gd name="T0" fmla="*/ 63 w 247"/>
                        <a:gd name="T1" fmla="*/ 0 h 273"/>
                        <a:gd name="T2" fmla="*/ 0 w 247"/>
                        <a:gd name="T3" fmla="*/ 70 h 273"/>
                        <a:gd name="T4" fmla="*/ 0 w 247"/>
                        <a:gd name="T5" fmla="*/ 273 h 273"/>
                        <a:gd name="T6" fmla="*/ 186 w 247"/>
                        <a:gd name="T7" fmla="*/ 273 h 273"/>
                        <a:gd name="T8" fmla="*/ 247 w 247"/>
                        <a:gd name="T9" fmla="*/ 206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70"/>
                          </a:lnTo>
                          <a:lnTo>
                            <a:pt x="0" y="273"/>
                          </a:lnTo>
                          <a:lnTo>
                            <a:pt x="186" y="273"/>
                          </a:lnTo>
                          <a:lnTo>
                            <a:pt x="247" y="206"/>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715" name="Line 4367"/>
                    <p:cNvSpPr>
                      <a:spLocks noChangeShapeType="1"/>
                    </p:cNvSpPr>
                    <p:nvPr/>
                  </p:nvSpPr>
                  <p:spPr bwMode="auto">
                    <a:xfrm flipH="1">
                      <a:off x="2602" y="2696"/>
                      <a:ext cx="92" cy="1"/>
                    </a:xfrm>
                    <a:prstGeom prst="line">
                      <a:avLst/>
                    </a:prstGeom>
                    <a:grpFill/>
                    <a:ln w="9525">
                      <a:solidFill>
                        <a:schemeClr val="tx1"/>
                      </a:solidFill>
                      <a:round/>
                      <a:headEnd/>
                      <a:tailEnd/>
                    </a:ln>
                    <a:extLst/>
                  </p:spPr>
                  <p:txBody>
                    <a:bodyPr/>
                    <a:lstStyle/>
                    <a:p>
                      <a:endParaRPr lang="en-US"/>
                    </a:p>
                  </p:txBody>
                </p:sp>
                <p:sp>
                  <p:nvSpPr>
                    <p:cNvPr id="716" name="Line 4368"/>
                    <p:cNvSpPr>
                      <a:spLocks noChangeShapeType="1"/>
                    </p:cNvSpPr>
                    <p:nvPr/>
                  </p:nvSpPr>
                  <p:spPr bwMode="auto">
                    <a:xfrm flipV="1">
                      <a:off x="2694" y="2662"/>
                      <a:ext cx="31" cy="34"/>
                    </a:xfrm>
                    <a:prstGeom prst="line">
                      <a:avLst/>
                    </a:prstGeom>
                    <a:grpFill/>
                    <a:ln w="9525">
                      <a:solidFill>
                        <a:schemeClr val="tx1"/>
                      </a:solidFill>
                      <a:round/>
                      <a:headEnd/>
                      <a:tailEnd/>
                    </a:ln>
                    <a:extLst/>
                  </p:spPr>
                  <p:txBody>
                    <a:bodyPr/>
                    <a:lstStyle/>
                    <a:p>
                      <a:endParaRPr lang="en-US"/>
                    </a:p>
                  </p:txBody>
                </p:sp>
                <p:sp>
                  <p:nvSpPr>
                    <p:cNvPr id="717" name="Line 4369"/>
                    <p:cNvSpPr>
                      <a:spLocks noChangeShapeType="1"/>
                    </p:cNvSpPr>
                    <p:nvPr/>
                  </p:nvSpPr>
                  <p:spPr bwMode="auto">
                    <a:xfrm>
                      <a:off x="2694" y="2696"/>
                      <a:ext cx="1" cy="102"/>
                    </a:xfrm>
                    <a:prstGeom prst="line">
                      <a:avLst/>
                    </a:prstGeom>
                    <a:grpFill/>
                    <a:ln w="9525">
                      <a:solidFill>
                        <a:schemeClr val="tx1"/>
                      </a:solidFill>
                      <a:round/>
                      <a:headEnd/>
                      <a:tailEnd/>
                    </a:ln>
                    <a:extLst/>
                  </p:spPr>
                  <p:txBody>
                    <a:bodyPr/>
                    <a:lstStyle/>
                    <a:p>
                      <a:endParaRPr lang="en-US"/>
                    </a:p>
                  </p:txBody>
                </p:sp>
              </p:grpSp>
              <p:grpSp>
                <p:nvGrpSpPr>
                  <p:cNvPr id="624" name="Group 4375"/>
                  <p:cNvGrpSpPr>
                    <a:grpSpLocks/>
                  </p:cNvGrpSpPr>
                  <p:nvPr/>
                </p:nvGrpSpPr>
                <p:grpSpPr bwMode="auto">
                  <a:xfrm>
                    <a:off x="2602" y="2561"/>
                    <a:ext cx="123" cy="136"/>
                    <a:chOff x="2602" y="2561"/>
                    <a:chExt cx="123" cy="136"/>
                  </a:xfrm>
                  <a:grpFill/>
                </p:grpSpPr>
                <p:sp>
                  <p:nvSpPr>
                    <p:cNvPr id="710" name="Freeform 4371"/>
                    <p:cNvSpPr>
                      <a:spLocks/>
                    </p:cNvSpPr>
                    <p:nvPr/>
                  </p:nvSpPr>
                  <p:spPr bwMode="auto">
                    <a:xfrm>
                      <a:off x="2602" y="2561"/>
                      <a:ext cx="123" cy="136"/>
                    </a:xfrm>
                    <a:custGeom>
                      <a:avLst/>
                      <a:gdLst>
                        <a:gd name="T0" fmla="*/ 63 w 247"/>
                        <a:gd name="T1" fmla="*/ 0 h 273"/>
                        <a:gd name="T2" fmla="*/ 0 w 247"/>
                        <a:gd name="T3" fmla="*/ 70 h 273"/>
                        <a:gd name="T4" fmla="*/ 0 w 247"/>
                        <a:gd name="T5" fmla="*/ 273 h 273"/>
                        <a:gd name="T6" fmla="*/ 186 w 247"/>
                        <a:gd name="T7" fmla="*/ 273 h 273"/>
                        <a:gd name="T8" fmla="*/ 247 w 247"/>
                        <a:gd name="T9" fmla="*/ 206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70"/>
                          </a:lnTo>
                          <a:lnTo>
                            <a:pt x="0" y="273"/>
                          </a:lnTo>
                          <a:lnTo>
                            <a:pt x="186" y="273"/>
                          </a:lnTo>
                          <a:lnTo>
                            <a:pt x="247" y="206"/>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711" name="Line 4372"/>
                    <p:cNvSpPr>
                      <a:spLocks noChangeShapeType="1"/>
                    </p:cNvSpPr>
                    <p:nvPr/>
                  </p:nvSpPr>
                  <p:spPr bwMode="auto">
                    <a:xfrm flipH="1">
                      <a:off x="2602" y="2595"/>
                      <a:ext cx="92" cy="1"/>
                    </a:xfrm>
                    <a:prstGeom prst="line">
                      <a:avLst/>
                    </a:prstGeom>
                    <a:grpFill/>
                    <a:ln w="9525">
                      <a:solidFill>
                        <a:schemeClr val="tx1"/>
                      </a:solidFill>
                      <a:round/>
                      <a:headEnd/>
                      <a:tailEnd/>
                    </a:ln>
                    <a:extLst/>
                  </p:spPr>
                  <p:txBody>
                    <a:bodyPr/>
                    <a:lstStyle/>
                    <a:p>
                      <a:endParaRPr lang="en-US"/>
                    </a:p>
                  </p:txBody>
                </p:sp>
                <p:sp>
                  <p:nvSpPr>
                    <p:cNvPr id="712" name="Line 4373"/>
                    <p:cNvSpPr>
                      <a:spLocks noChangeShapeType="1"/>
                    </p:cNvSpPr>
                    <p:nvPr/>
                  </p:nvSpPr>
                  <p:spPr bwMode="auto">
                    <a:xfrm flipV="1">
                      <a:off x="2694" y="2561"/>
                      <a:ext cx="31" cy="34"/>
                    </a:xfrm>
                    <a:prstGeom prst="line">
                      <a:avLst/>
                    </a:prstGeom>
                    <a:grpFill/>
                    <a:ln w="9525">
                      <a:solidFill>
                        <a:schemeClr val="tx1"/>
                      </a:solidFill>
                      <a:round/>
                      <a:headEnd/>
                      <a:tailEnd/>
                    </a:ln>
                    <a:extLst/>
                  </p:spPr>
                  <p:txBody>
                    <a:bodyPr/>
                    <a:lstStyle/>
                    <a:p>
                      <a:endParaRPr lang="en-US"/>
                    </a:p>
                  </p:txBody>
                </p:sp>
                <p:sp>
                  <p:nvSpPr>
                    <p:cNvPr id="713" name="Line 4374"/>
                    <p:cNvSpPr>
                      <a:spLocks noChangeShapeType="1"/>
                    </p:cNvSpPr>
                    <p:nvPr/>
                  </p:nvSpPr>
                  <p:spPr bwMode="auto">
                    <a:xfrm>
                      <a:off x="2694" y="2595"/>
                      <a:ext cx="1" cy="102"/>
                    </a:xfrm>
                    <a:prstGeom prst="line">
                      <a:avLst/>
                    </a:prstGeom>
                    <a:grpFill/>
                    <a:ln w="9525">
                      <a:solidFill>
                        <a:schemeClr val="tx1"/>
                      </a:solidFill>
                      <a:round/>
                      <a:headEnd/>
                      <a:tailEnd/>
                    </a:ln>
                    <a:extLst/>
                  </p:spPr>
                  <p:txBody>
                    <a:bodyPr/>
                    <a:lstStyle/>
                    <a:p>
                      <a:endParaRPr lang="en-US"/>
                    </a:p>
                  </p:txBody>
                </p:sp>
              </p:grpSp>
              <p:grpSp>
                <p:nvGrpSpPr>
                  <p:cNvPr id="625" name="Group 4380"/>
                  <p:cNvGrpSpPr>
                    <a:grpSpLocks/>
                  </p:cNvGrpSpPr>
                  <p:nvPr/>
                </p:nvGrpSpPr>
                <p:grpSpPr bwMode="auto">
                  <a:xfrm>
                    <a:off x="2602" y="2460"/>
                    <a:ext cx="123" cy="136"/>
                    <a:chOff x="2602" y="2460"/>
                    <a:chExt cx="123" cy="136"/>
                  </a:xfrm>
                  <a:grpFill/>
                </p:grpSpPr>
                <p:sp>
                  <p:nvSpPr>
                    <p:cNvPr id="706" name="Freeform 4376"/>
                    <p:cNvSpPr>
                      <a:spLocks/>
                    </p:cNvSpPr>
                    <p:nvPr/>
                  </p:nvSpPr>
                  <p:spPr bwMode="auto">
                    <a:xfrm>
                      <a:off x="2602" y="2460"/>
                      <a:ext cx="123" cy="136"/>
                    </a:xfrm>
                    <a:custGeom>
                      <a:avLst/>
                      <a:gdLst>
                        <a:gd name="T0" fmla="*/ 63 w 247"/>
                        <a:gd name="T1" fmla="*/ 0 h 273"/>
                        <a:gd name="T2" fmla="*/ 0 w 247"/>
                        <a:gd name="T3" fmla="*/ 69 h 273"/>
                        <a:gd name="T4" fmla="*/ 0 w 247"/>
                        <a:gd name="T5" fmla="*/ 273 h 273"/>
                        <a:gd name="T6" fmla="*/ 186 w 247"/>
                        <a:gd name="T7" fmla="*/ 273 h 273"/>
                        <a:gd name="T8" fmla="*/ 247 w 247"/>
                        <a:gd name="T9" fmla="*/ 205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69"/>
                          </a:lnTo>
                          <a:lnTo>
                            <a:pt x="0" y="273"/>
                          </a:lnTo>
                          <a:lnTo>
                            <a:pt x="186" y="273"/>
                          </a:lnTo>
                          <a:lnTo>
                            <a:pt x="247" y="205"/>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707" name="Line 4377"/>
                    <p:cNvSpPr>
                      <a:spLocks noChangeShapeType="1"/>
                    </p:cNvSpPr>
                    <p:nvPr/>
                  </p:nvSpPr>
                  <p:spPr bwMode="auto">
                    <a:xfrm flipH="1">
                      <a:off x="2602" y="2494"/>
                      <a:ext cx="92" cy="1"/>
                    </a:xfrm>
                    <a:prstGeom prst="line">
                      <a:avLst/>
                    </a:prstGeom>
                    <a:grpFill/>
                    <a:ln w="9525">
                      <a:solidFill>
                        <a:schemeClr val="tx1"/>
                      </a:solidFill>
                      <a:round/>
                      <a:headEnd/>
                      <a:tailEnd/>
                    </a:ln>
                    <a:extLst/>
                  </p:spPr>
                  <p:txBody>
                    <a:bodyPr/>
                    <a:lstStyle/>
                    <a:p>
                      <a:endParaRPr lang="en-US"/>
                    </a:p>
                  </p:txBody>
                </p:sp>
                <p:sp>
                  <p:nvSpPr>
                    <p:cNvPr id="708" name="Line 4378"/>
                    <p:cNvSpPr>
                      <a:spLocks noChangeShapeType="1"/>
                    </p:cNvSpPr>
                    <p:nvPr/>
                  </p:nvSpPr>
                  <p:spPr bwMode="auto">
                    <a:xfrm flipV="1">
                      <a:off x="2694" y="2460"/>
                      <a:ext cx="31" cy="34"/>
                    </a:xfrm>
                    <a:prstGeom prst="line">
                      <a:avLst/>
                    </a:prstGeom>
                    <a:grpFill/>
                    <a:ln w="9525">
                      <a:solidFill>
                        <a:schemeClr val="tx1"/>
                      </a:solidFill>
                      <a:round/>
                      <a:headEnd/>
                      <a:tailEnd/>
                    </a:ln>
                    <a:extLst/>
                  </p:spPr>
                  <p:txBody>
                    <a:bodyPr/>
                    <a:lstStyle/>
                    <a:p>
                      <a:endParaRPr lang="en-US"/>
                    </a:p>
                  </p:txBody>
                </p:sp>
                <p:sp>
                  <p:nvSpPr>
                    <p:cNvPr id="709" name="Line 4379"/>
                    <p:cNvSpPr>
                      <a:spLocks noChangeShapeType="1"/>
                    </p:cNvSpPr>
                    <p:nvPr/>
                  </p:nvSpPr>
                  <p:spPr bwMode="auto">
                    <a:xfrm>
                      <a:off x="2694" y="2494"/>
                      <a:ext cx="1" cy="102"/>
                    </a:xfrm>
                    <a:prstGeom prst="line">
                      <a:avLst/>
                    </a:prstGeom>
                    <a:grpFill/>
                    <a:ln w="9525">
                      <a:solidFill>
                        <a:schemeClr val="tx1"/>
                      </a:solidFill>
                      <a:round/>
                      <a:headEnd/>
                      <a:tailEnd/>
                    </a:ln>
                    <a:extLst/>
                  </p:spPr>
                  <p:txBody>
                    <a:bodyPr/>
                    <a:lstStyle/>
                    <a:p>
                      <a:endParaRPr lang="en-US"/>
                    </a:p>
                  </p:txBody>
                </p:sp>
              </p:grpSp>
              <p:grpSp>
                <p:nvGrpSpPr>
                  <p:cNvPr id="626" name="Group 4385"/>
                  <p:cNvGrpSpPr>
                    <a:grpSpLocks/>
                  </p:cNvGrpSpPr>
                  <p:nvPr/>
                </p:nvGrpSpPr>
                <p:grpSpPr bwMode="auto">
                  <a:xfrm>
                    <a:off x="2602" y="2359"/>
                    <a:ext cx="123" cy="136"/>
                    <a:chOff x="2602" y="2359"/>
                    <a:chExt cx="123" cy="136"/>
                  </a:xfrm>
                  <a:grpFill/>
                </p:grpSpPr>
                <p:sp>
                  <p:nvSpPr>
                    <p:cNvPr id="702" name="Freeform 4381"/>
                    <p:cNvSpPr>
                      <a:spLocks/>
                    </p:cNvSpPr>
                    <p:nvPr/>
                  </p:nvSpPr>
                  <p:spPr bwMode="auto">
                    <a:xfrm>
                      <a:off x="2602" y="2359"/>
                      <a:ext cx="123" cy="136"/>
                    </a:xfrm>
                    <a:custGeom>
                      <a:avLst/>
                      <a:gdLst>
                        <a:gd name="T0" fmla="*/ 63 w 247"/>
                        <a:gd name="T1" fmla="*/ 0 h 273"/>
                        <a:gd name="T2" fmla="*/ 0 w 247"/>
                        <a:gd name="T3" fmla="*/ 69 h 273"/>
                        <a:gd name="T4" fmla="*/ 0 w 247"/>
                        <a:gd name="T5" fmla="*/ 273 h 273"/>
                        <a:gd name="T6" fmla="*/ 186 w 247"/>
                        <a:gd name="T7" fmla="*/ 273 h 273"/>
                        <a:gd name="T8" fmla="*/ 247 w 247"/>
                        <a:gd name="T9" fmla="*/ 205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69"/>
                          </a:lnTo>
                          <a:lnTo>
                            <a:pt x="0" y="273"/>
                          </a:lnTo>
                          <a:lnTo>
                            <a:pt x="186" y="273"/>
                          </a:lnTo>
                          <a:lnTo>
                            <a:pt x="247" y="205"/>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703" name="Line 4382"/>
                    <p:cNvSpPr>
                      <a:spLocks noChangeShapeType="1"/>
                    </p:cNvSpPr>
                    <p:nvPr/>
                  </p:nvSpPr>
                  <p:spPr bwMode="auto">
                    <a:xfrm flipH="1">
                      <a:off x="2602" y="2393"/>
                      <a:ext cx="92" cy="1"/>
                    </a:xfrm>
                    <a:prstGeom prst="line">
                      <a:avLst/>
                    </a:prstGeom>
                    <a:grpFill/>
                    <a:ln w="9525">
                      <a:solidFill>
                        <a:schemeClr val="tx1"/>
                      </a:solidFill>
                      <a:round/>
                      <a:headEnd/>
                      <a:tailEnd/>
                    </a:ln>
                    <a:extLst/>
                  </p:spPr>
                  <p:txBody>
                    <a:bodyPr/>
                    <a:lstStyle/>
                    <a:p>
                      <a:endParaRPr lang="en-US"/>
                    </a:p>
                  </p:txBody>
                </p:sp>
                <p:sp>
                  <p:nvSpPr>
                    <p:cNvPr id="704" name="Line 4383"/>
                    <p:cNvSpPr>
                      <a:spLocks noChangeShapeType="1"/>
                    </p:cNvSpPr>
                    <p:nvPr/>
                  </p:nvSpPr>
                  <p:spPr bwMode="auto">
                    <a:xfrm flipV="1">
                      <a:off x="2694" y="2359"/>
                      <a:ext cx="31" cy="34"/>
                    </a:xfrm>
                    <a:prstGeom prst="line">
                      <a:avLst/>
                    </a:prstGeom>
                    <a:grpFill/>
                    <a:ln w="9525">
                      <a:solidFill>
                        <a:schemeClr val="tx1"/>
                      </a:solidFill>
                      <a:round/>
                      <a:headEnd/>
                      <a:tailEnd/>
                    </a:ln>
                    <a:extLst/>
                  </p:spPr>
                  <p:txBody>
                    <a:bodyPr/>
                    <a:lstStyle/>
                    <a:p>
                      <a:endParaRPr lang="en-US"/>
                    </a:p>
                  </p:txBody>
                </p:sp>
                <p:sp>
                  <p:nvSpPr>
                    <p:cNvPr id="705" name="Line 4384"/>
                    <p:cNvSpPr>
                      <a:spLocks noChangeShapeType="1"/>
                    </p:cNvSpPr>
                    <p:nvPr/>
                  </p:nvSpPr>
                  <p:spPr bwMode="auto">
                    <a:xfrm>
                      <a:off x="2694" y="2393"/>
                      <a:ext cx="1" cy="102"/>
                    </a:xfrm>
                    <a:prstGeom prst="line">
                      <a:avLst/>
                    </a:prstGeom>
                    <a:grpFill/>
                    <a:ln w="9525">
                      <a:solidFill>
                        <a:schemeClr val="tx1"/>
                      </a:solidFill>
                      <a:round/>
                      <a:headEnd/>
                      <a:tailEnd/>
                    </a:ln>
                    <a:extLst/>
                  </p:spPr>
                  <p:txBody>
                    <a:bodyPr/>
                    <a:lstStyle/>
                    <a:p>
                      <a:endParaRPr lang="en-US"/>
                    </a:p>
                  </p:txBody>
                </p:sp>
              </p:grpSp>
              <p:grpSp>
                <p:nvGrpSpPr>
                  <p:cNvPr id="627" name="Group 4390"/>
                  <p:cNvGrpSpPr>
                    <a:grpSpLocks/>
                  </p:cNvGrpSpPr>
                  <p:nvPr/>
                </p:nvGrpSpPr>
                <p:grpSpPr bwMode="auto">
                  <a:xfrm>
                    <a:off x="2602" y="2258"/>
                    <a:ext cx="123" cy="136"/>
                    <a:chOff x="2602" y="2258"/>
                    <a:chExt cx="123" cy="136"/>
                  </a:xfrm>
                  <a:grpFill/>
                </p:grpSpPr>
                <p:sp>
                  <p:nvSpPr>
                    <p:cNvPr id="698" name="Freeform 4386"/>
                    <p:cNvSpPr>
                      <a:spLocks/>
                    </p:cNvSpPr>
                    <p:nvPr/>
                  </p:nvSpPr>
                  <p:spPr bwMode="auto">
                    <a:xfrm>
                      <a:off x="2602" y="2258"/>
                      <a:ext cx="123" cy="136"/>
                    </a:xfrm>
                    <a:custGeom>
                      <a:avLst/>
                      <a:gdLst>
                        <a:gd name="T0" fmla="*/ 63 w 247"/>
                        <a:gd name="T1" fmla="*/ 0 h 273"/>
                        <a:gd name="T2" fmla="*/ 0 w 247"/>
                        <a:gd name="T3" fmla="*/ 69 h 273"/>
                        <a:gd name="T4" fmla="*/ 0 w 247"/>
                        <a:gd name="T5" fmla="*/ 273 h 273"/>
                        <a:gd name="T6" fmla="*/ 186 w 247"/>
                        <a:gd name="T7" fmla="*/ 273 h 273"/>
                        <a:gd name="T8" fmla="*/ 247 w 247"/>
                        <a:gd name="T9" fmla="*/ 205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69"/>
                          </a:lnTo>
                          <a:lnTo>
                            <a:pt x="0" y="273"/>
                          </a:lnTo>
                          <a:lnTo>
                            <a:pt x="186" y="273"/>
                          </a:lnTo>
                          <a:lnTo>
                            <a:pt x="247" y="205"/>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699" name="Line 4387"/>
                    <p:cNvSpPr>
                      <a:spLocks noChangeShapeType="1"/>
                    </p:cNvSpPr>
                    <p:nvPr/>
                  </p:nvSpPr>
                  <p:spPr bwMode="auto">
                    <a:xfrm flipH="1">
                      <a:off x="2602" y="2292"/>
                      <a:ext cx="92" cy="1"/>
                    </a:xfrm>
                    <a:prstGeom prst="line">
                      <a:avLst/>
                    </a:prstGeom>
                    <a:grpFill/>
                    <a:ln w="9525">
                      <a:solidFill>
                        <a:schemeClr val="tx1"/>
                      </a:solidFill>
                      <a:round/>
                      <a:headEnd/>
                      <a:tailEnd/>
                    </a:ln>
                    <a:extLst/>
                  </p:spPr>
                  <p:txBody>
                    <a:bodyPr/>
                    <a:lstStyle/>
                    <a:p>
                      <a:endParaRPr lang="en-US"/>
                    </a:p>
                  </p:txBody>
                </p:sp>
                <p:sp>
                  <p:nvSpPr>
                    <p:cNvPr id="700" name="Line 4388"/>
                    <p:cNvSpPr>
                      <a:spLocks noChangeShapeType="1"/>
                    </p:cNvSpPr>
                    <p:nvPr/>
                  </p:nvSpPr>
                  <p:spPr bwMode="auto">
                    <a:xfrm flipV="1">
                      <a:off x="2694" y="2258"/>
                      <a:ext cx="31" cy="34"/>
                    </a:xfrm>
                    <a:prstGeom prst="line">
                      <a:avLst/>
                    </a:prstGeom>
                    <a:grpFill/>
                    <a:ln w="9525">
                      <a:solidFill>
                        <a:schemeClr val="tx1"/>
                      </a:solidFill>
                      <a:round/>
                      <a:headEnd/>
                      <a:tailEnd/>
                    </a:ln>
                    <a:extLst/>
                  </p:spPr>
                  <p:txBody>
                    <a:bodyPr/>
                    <a:lstStyle/>
                    <a:p>
                      <a:endParaRPr lang="en-US"/>
                    </a:p>
                  </p:txBody>
                </p:sp>
                <p:sp>
                  <p:nvSpPr>
                    <p:cNvPr id="701" name="Line 4389"/>
                    <p:cNvSpPr>
                      <a:spLocks noChangeShapeType="1"/>
                    </p:cNvSpPr>
                    <p:nvPr/>
                  </p:nvSpPr>
                  <p:spPr bwMode="auto">
                    <a:xfrm>
                      <a:off x="2694" y="2292"/>
                      <a:ext cx="1" cy="102"/>
                    </a:xfrm>
                    <a:prstGeom prst="line">
                      <a:avLst/>
                    </a:prstGeom>
                    <a:grpFill/>
                    <a:ln w="9525">
                      <a:solidFill>
                        <a:schemeClr val="tx1"/>
                      </a:solidFill>
                      <a:round/>
                      <a:headEnd/>
                      <a:tailEnd/>
                    </a:ln>
                    <a:extLst/>
                  </p:spPr>
                  <p:txBody>
                    <a:bodyPr/>
                    <a:lstStyle/>
                    <a:p>
                      <a:endParaRPr lang="en-US"/>
                    </a:p>
                  </p:txBody>
                </p:sp>
              </p:grpSp>
              <p:grpSp>
                <p:nvGrpSpPr>
                  <p:cNvPr id="628" name="Group 4395"/>
                  <p:cNvGrpSpPr>
                    <a:grpSpLocks/>
                  </p:cNvGrpSpPr>
                  <p:nvPr/>
                </p:nvGrpSpPr>
                <p:grpSpPr bwMode="auto">
                  <a:xfrm>
                    <a:off x="2602" y="2157"/>
                    <a:ext cx="123" cy="136"/>
                    <a:chOff x="2602" y="2157"/>
                    <a:chExt cx="123" cy="136"/>
                  </a:xfrm>
                  <a:grpFill/>
                </p:grpSpPr>
                <p:sp>
                  <p:nvSpPr>
                    <p:cNvPr id="694" name="Freeform 4391"/>
                    <p:cNvSpPr>
                      <a:spLocks/>
                    </p:cNvSpPr>
                    <p:nvPr/>
                  </p:nvSpPr>
                  <p:spPr bwMode="auto">
                    <a:xfrm>
                      <a:off x="2602" y="2157"/>
                      <a:ext cx="123" cy="136"/>
                    </a:xfrm>
                    <a:custGeom>
                      <a:avLst/>
                      <a:gdLst>
                        <a:gd name="T0" fmla="*/ 63 w 247"/>
                        <a:gd name="T1" fmla="*/ 0 h 273"/>
                        <a:gd name="T2" fmla="*/ 0 w 247"/>
                        <a:gd name="T3" fmla="*/ 69 h 273"/>
                        <a:gd name="T4" fmla="*/ 0 w 247"/>
                        <a:gd name="T5" fmla="*/ 273 h 273"/>
                        <a:gd name="T6" fmla="*/ 186 w 247"/>
                        <a:gd name="T7" fmla="*/ 273 h 273"/>
                        <a:gd name="T8" fmla="*/ 247 w 247"/>
                        <a:gd name="T9" fmla="*/ 205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69"/>
                          </a:lnTo>
                          <a:lnTo>
                            <a:pt x="0" y="273"/>
                          </a:lnTo>
                          <a:lnTo>
                            <a:pt x="186" y="273"/>
                          </a:lnTo>
                          <a:lnTo>
                            <a:pt x="247" y="205"/>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695" name="Line 4392"/>
                    <p:cNvSpPr>
                      <a:spLocks noChangeShapeType="1"/>
                    </p:cNvSpPr>
                    <p:nvPr/>
                  </p:nvSpPr>
                  <p:spPr bwMode="auto">
                    <a:xfrm flipH="1">
                      <a:off x="2602" y="2191"/>
                      <a:ext cx="92" cy="1"/>
                    </a:xfrm>
                    <a:prstGeom prst="line">
                      <a:avLst/>
                    </a:prstGeom>
                    <a:grpFill/>
                    <a:ln w="9525">
                      <a:solidFill>
                        <a:schemeClr val="tx1"/>
                      </a:solidFill>
                      <a:round/>
                      <a:headEnd/>
                      <a:tailEnd/>
                    </a:ln>
                    <a:extLst/>
                  </p:spPr>
                  <p:txBody>
                    <a:bodyPr/>
                    <a:lstStyle/>
                    <a:p>
                      <a:endParaRPr lang="en-US"/>
                    </a:p>
                  </p:txBody>
                </p:sp>
                <p:sp>
                  <p:nvSpPr>
                    <p:cNvPr id="696" name="Line 4393"/>
                    <p:cNvSpPr>
                      <a:spLocks noChangeShapeType="1"/>
                    </p:cNvSpPr>
                    <p:nvPr/>
                  </p:nvSpPr>
                  <p:spPr bwMode="auto">
                    <a:xfrm flipV="1">
                      <a:off x="2694" y="2157"/>
                      <a:ext cx="31" cy="34"/>
                    </a:xfrm>
                    <a:prstGeom prst="line">
                      <a:avLst/>
                    </a:prstGeom>
                    <a:grpFill/>
                    <a:ln w="9525">
                      <a:solidFill>
                        <a:schemeClr val="tx1"/>
                      </a:solidFill>
                      <a:round/>
                      <a:headEnd/>
                      <a:tailEnd/>
                    </a:ln>
                    <a:extLst/>
                  </p:spPr>
                  <p:txBody>
                    <a:bodyPr/>
                    <a:lstStyle/>
                    <a:p>
                      <a:endParaRPr lang="en-US"/>
                    </a:p>
                  </p:txBody>
                </p:sp>
                <p:sp>
                  <p:nvSpPr>
                    <p:cNvPr id="697" name="Line 4394"/>
                    <p:cNvSpPr>
                      <a:spLocks noChangeShapeType="1"/>
                    </p:cNvSpPr>
                    <p:nvPr/>
                  </p:nvSpPr>
                  <p:spPr bwMode="auto">
                    <a:xfrm>
                      <a:off x="2694" y="2191"/>
                      <a:ext cx="1" cy="102"/>
                    </a:xfrm>
                    <a:prstGeom prst="line">
                      <a:avLst/>
                    </a:prstGeom>
                    <a:grpFill/>
                    <a:ln w="9525">
                      <a:solidFill>
                        <a:schemeClr val="tx1"/>
                      </a:solidFill>
                      <a:round/>
                      <a:headEnd/>
                      <a:tailEnd/>
                    </a:ln>
                    <a:extLst/>
                  </p:spPr>
                  <p:txBody>
                    <a:bodyPr/>
                    <a:lstStyle/>
                    <a:p>
                      <a:endParaRPr lang="en-US"/>
                    </a:p>
                  </p:txBody>
                </p:sp>
              </p:grpSp>
              <p:grpSp>
                <p:nvGrpSpPr>
                  <p:cNvPr id="629" name="Group 4400"/>
                  <p:cNvGrpSpPr>
                    <a:grpSpLocks/>
                  </p:cNvGrpSpPr>
                  <p:nvPr/>
                </p:nvGrpSpPr>
                <p:grpSpPr bwMode="auto">
                  <a:xfrm>
                    <a:off x="2602" y="2056"/>
                    <a:ext cx="123" cy="136"/>
                    <a:chOff x="2602" y="2056"/>
                    <a:chExt cx="123" cy="136"/>
                  </a:xfrm>
                  <a:grpFill/>
                </p:grpSpPr>
                <p:sp>
                  <p:nvSpPr>
                    <p:cNvPr id="690" name="Freeform 4396"/>
                    <p:cNvSpPr>
                      <a:spLocks/>
                    </p:cNvSpPr>
                    <p:nvPr/>
                  </p:nvSpPr>
                  <p:spPr bwMode="auto">
                    <a:xfrm>
                      <a:off x="2602" y="2056"/>
                      <a:ext cx="123" cy="136"/>
                    </a:xfrm>
                    <a:custGeom>
                      <a:avLst/>
                      <a:gdLst>
                        <a:gd name="T0" fmla="*/ 63 w 247"/>
                        <a:gd name="T1" fmla="*/ 0 h 273"/>
                        <a:gd name="T2" fmla="*/ 0 w 247"/>
                        <a:gd name="T3" fmla="*/ 69 h 273"/>
                        <a:gd name="T4" fmla="*/ 0 w 247"/>
                        <a:gd name="T5" fmla="*/ 273 h 273"/>
                        <a:gd name="T6" fmla="*/ 186 w 247"/>
                        <a:gd name="T7" fmla="*/ 273 h 273"/>
                        <a:gd name="T8" fmla="*/ 247 w 247"/>
                        <a:gd name="T9" fmla="*/ 206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69"/>
                          </a:lnTo>
                          <a:lnTo>
                            <a:pt x="0" y="273"/>
                          </a:lnTo>
                          <a:lnTo>
                            <a:pt x="186" y="273"/>
                          </a:lnTo>
                          <a:lnTo>
                            <a:pt x="247" y="206"/>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691" name="Line 4397"/>
                    <p:cNvSpPr>
                      <a:spLocks noChangeShapeType="1"/>
                    </p:cNvSpPr>
                    <p:nvPr/>
                  </p:nvSpPr>
                  <p:spPr bwMode="auto">
                    <a:xfrm flipH="1">
                      <a:off x="2602" y="2091"/>
                      <a:ext cx="92" cy="1"/>
                    </a:xfrm>
                    <a:prstGeom prst="line">
                      <a:avLst/>
                    </a:prstGeom>
                    <a:grpFill/>
                    <a:ln w="9525">
                      <a:solidFill>
                        <a:schemeClr val="tx1"/>
                      </a:solidFill>
                      <a:round/>
                      <a:headEnd/>
                      <a:tailEnd/>
                    </a:ln>
                    <a:extLst/>
                  </p:spPr>
                  <p:txBody>
                    <a:bodyPr/>
                    <a:lstStyle/>
                    <a:p>
                      <a:endParaRPr lang="en-US"/>
                    </a:p>
                  </p:txBody>
                </p:sp>
                <p:sp>
                  <p:nvSpPr>
                    <p:cNvPr id="692" name="Line 4398"/>
                    <p:cNvSpPr>
                      <a:spLocks noChangeShapeType="1"/>
                    </p:cNvSpPr>
                    <p:nvPr/>
                  </p:nvSpPr>
                  <p:spPr bwMode="auto">
                    <a:xfrm flipV="1">
                      <a:off x="2694" y="2056"/>
                      <a:ext cx="31" cy="35"/>
                    </a:xfrm>
                    <a:prstGeom prst="line">
                      <a:avLst/>
                    </a:prstGeom>
                    <a:grpFill/>
                    <a:ln w="9525">
                      <a:solidFill>
                        <a:schemeClr val="tx1"/>
                      </a:solidFill>
                      <a:round/>
                      <a:headEnd/>
                      <a:tailEnd/>
                    </a:ln>
                    <a:extLst/>
                  </p:spPr>
                  <p:txBody>
                    <a:bodyPr/>
                    <a:lstStyle/>
                    <a:p>
                      <a:endParaRPr lang="en-US"/>
                    </a:p>
                  </p:txBody>
                </p:sp>
                <p:sp>
                  <p:nvSpPr>
                    <p:cNvPr id="693" name="Line 4399"/>
                    <p:cNvSpPr>
                      <a:spLocks noChangeShapeType="1"/>
                    </p:cNvSpPr>
                    <p:nvPr/>
                  </p:nvSpPr>
                  <p:spPr bwMode="auto">
                    <a:xfrm>
                      <a:off x="2694" y="2091"/>
                      <a:ext cx="1" cy="101"/>
                    </a:xfrm>
                    <a:prstGeom prst="line">
                      <a:avLst/>
                    </a:prstGeom>
                    <a:grpFill/>
                    <a:ln w="9525">
                      <a:solidFill>
                        <a:schemeClr val="tx1"/>
                      </a:solidFill>
                      <a:round/>
                      <a:headEnd/>
                      <a:tailEnd/>
                    </a:ln>
                    <a:extLst/>
                  </p:spPr>
                  <p:txBody>
                    <a:bodyPr/>
                    <a:lstStyle/>
                    <a:p>
                      <a:endParaRPr lang="en-US"/>
                    </a:p>
                  </p:txBody>
                </p:sp>
              </p:grpSp>
              <p:grpSp>
                <p:nvGrpSpPr>
                  <p:cNvPr id="630" name="Group 4405"/>
                  <p:cNvGrpSpPr>
                    <a:grpSpLocks/>
                  </p:cNvGrpSpPr>
                  <p:nvPr/>
                </p:nvGrpSpPr>
                <p:grpSpPr bwMode="auto">
                  <a:xfrm>
                    <a:off x="2697" y="2763"/>
                    <a:ext cx="123" cy="136"/>
                    <a:chOff x="2697" y="2763"/>
                    <a:chExt cx="123" cy="136"/>
                  </a:xfrm>
                  <a:grpFill/>
                </p:grpSpPr>
                <p:sp>
                  <p:nvSpPr>
                    <p:cNvPr id="686" name="Freeform 4401"/>
                    <p:cNvSpPr>
                      <a:spLocks/>
                    </p:cNvSpPr>
                    <p:nvPr/>
                  </p:nvSpPr>
                  <p:spPr bwMode="auto">
                    <a:xfrm>
                      <a:off x="2697" y="2763"/>
                      <a:ext cx="123" cy="136"/>
                    </a:xfrm>
                    <a:custGeom>
                      <a:avLst/>
                      <a:gdLst>
                        <a:gd name="T0" fmla="*/ 63 w 247"/>
                        <a:gd name="T1" fmla="*/ 0 h 273"/>
                        <a:gd name="T2" fmla="*/ 0 w 247"/>
                        <a:gd name="T3" fmla="*/ 69 h 273"/>
                        <a:gd name="T4" fmla="*/ 0 w 247"/>
                        <a:gd name="T5" fmla="*/ 273 h 273"/>
                        <a:gd name="T6" fmla="*/ 186 w 247"/>
                        <a:gd name="T7" fmla="*/ 273 h 273"/>
                        <a:gd name="T8" fmla="*/ 247 w 247"/>
                        <a:gd name="T9" fmla="*/ 206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69"/>
                          </a:lnTo>
                          <a:lnTo>
                            <a:pt x="0" y="273"/>
                          </a:lnTo>
                          <a:lnTo>
                            <a:pt x="186" y="273"/>
                          </a:lnTo>
                          <a:lnTo>
                            <a:pt x="247" y="206"/>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687" name="Line 4402"/>
                    <p:cNvSpPr>
                      <a:spLocks noChangeShapeType="1"/>
                    </p:cNvSpPr>
                    <p:nvPr/>
                  </p:nvSpPr>
                  <p:spPr bwMode="auto">
                    <a:xfrm flipH="1">
                      <a:off x="2697" y="2797"/>
                      <a:ext cx="93" cy="1"/>
                    </a:xfrm>
                    <a:prstGeom prst="line">
                      <a:avLst/>
                    </a:prstGeom>
                    <a:grpFill/>
                    <a:ln w="9525">
                      <a:solidFill>
                        <a:schemeClr val="tx1"/>
                      </a:solidFill>
                      <a:round/>
                      <a:headEnd/>
                      <a:tailEnd/>
                    </a:ln>
                    <a:extLst/>
                  </p:spPr>
                  <p:txBody>
                    <a:bodyPr/>
                    <a:lstStyle/>
                    <a:p>
                      <a:endParaRPr lang="en-US"/>
                    </a:p>
                  </p:txBody>
                </p:sp>
                <p:sp>
                  <p:nvSpPr>
                    <p:cNvPr id="688" name="Line 4403"/>
                    <p:cNvSpPr>
                      <a:spLocks noChangeShapeType="1"/>
                    </p:cNvSpPr>
                    <p:nvPr/>
                  </p:nvSpPr>
                  <p:spPr bwMode="auto">
                    <a:xfrm flipV="1">
                      <a:off x="2790" y="2763"/>
                      <a:ext cx="30" cy="34"/>
                    </a:xfrm>
                    <a:prstGeom prst="line">
                      <a:avLst/>
                    </a:prstGeom>
                    <a:grpFill/>
                    <a:ln w="9525">
                      <a:solidFill>
                        <a:schemeClr val="tx1"/>
                      </a:solidFill>
                      <a:round/>
                      <a:headEnd/>
                      <a:tailEnd/>
                    </a:ln>
                    <a:extLst/>
                  </p:spPr>
                  <p:txBody>
                    <a:bodyPr/>
                    <a:lstStyle/>
                    <a:p>
                      <a:endParaRPr lang="en-US"/>
                    </a:p>
                  </p:txBody>
                </p:sp>
                <p:sp>
                  <p:nvSpPr>
                    <p:cNvPr id="689" name="Line 4404"/>
                    <p:cNvSpPr>
                      <a:spLocks noChangeShapeType="1"/>
                    </p:cNvSpPr>
                    <p:nvPr/>
                  </p:nvSpPr>
                  <p:spPr bwMode="auto">
                    <a:xfrm>
                      <a:off x="2790" y="2797"/>
                      <a:ext cx="1" cy="102"/>
                    </a:xfrm>
                    <a:prstGeom prst="line">
                      <a:avLst/>
                    </a:prstGeom>
                    <a:grpFill/>
                    <a:ln w="9525">
                      <a:solidFill>
                        <a:schemeClr val="tx1"/>
                      </a:solidFill>
                      <a:round/>
                      <a:headEnd/>
                      <a:tailEnd/>
                    </a:ln>
                    <a:extLst/>
                  </p:spPr>
                  <p:txBody>
                    <a:bodyPr/>
                    <a:lstStyle/>
                    <a:p>
                      <a:endParaRPr lang="en-US"/>
                    </a:p>
                  </p:txBody>
                </p:sp>
              </p:grpSp>
              <p:grpSp>
                <p:nvGrpSpPr>
                  <p:cNvPr id="631" name="Group 4410"/>
                  <p:cNvGrpSpPr>
                    <a:grpSpLocks/>
                  </p:cNvGrpSpPr>
                  <p:nvPr/>
                </p:nvGrpSpPr>
                <p:grpSpPr bwMode="auto">
                  <a:xfrm>
                    <a:off x="2697" y="2662"/>
                    <a:ext cx="123" cy="136"/>
                    <a:chOff x="2697" y="2662"/>
                    <a:chExt cx="123" cy="136"/>
                  </a:xfrm>
                  <a:grpFill/>
                </p:grpSpPr>
                <p:sp>
                  <p:nvSpPr>
                    <p:cNvPr id="682" name="Freeform 4406"/>
                    <p:cNvSpPr>
                      <a:spLocks/>
                    </p:cNvSpPr>
                    <p:nvPr/>
                  </p:nvSpPr>
                  <p:spPr bwMode="auto">
                    <a:xfrm>
                      <a:off x="2697" y="2662"/>
                      <a:ext cx="123" cy="136"/>
                    </a:xfrm>
                    <a:custGeom>
                      <a:avLst/>
                      <a:gdLst>
                        <a:gd name="T0" fmla="*/ 63 w 247"/>
                        <a:gd name="T1" fmla="*/ 0 h 273"/>
                        <a:gd name="T2" fmla="*/ 0 w 247"/>
                        <a:gd name="T3" fmla="*/ 70 h 273"/>
                        <a:gd name="T4" fmla="*/ 0 w 247"/>
                        <a:gd name="T5" fmla="*/ 273 h 273"/>
                        <a:gd name="T6" fmla="*/ 186 w 247"/>
                        <a:gd name="T7" fmla="*/ 273 h 273"/>
                        <a:gd name="T8" fmla="*/ 247 w 247"/>
                        <a:gd name="T9" fmla="*/ 206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70"/>
                          </a:lnTo>
                          <a:lnTo>
                            <a:pt x="0" y="273"/>
                          </a:lnTo>
                          <a:lnTo>
                            <a:pt x="186" y="273"/>
                          </a:lnTo>
                          <a:lnTo>
                            <a:pt x="247" y="206"/>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683" name="Line 4407"/>
                    <p:cNvSpPr>
                      <a:spLocks noChangeShapeType="1"/>
                    </p:cNvSpPr>
                    <p:nvPr/>
                  </p:nvSpPr>
                  <p:spPr bwMode="auto">
                    <a:xfrm flipH="1">
                      <a:off x="2697" y="2696"/>
                      <a:ext cx="93" cy="1"/>
                    </a:xfrm>
                    <a:prstGeom prst="line">
                      <a:avLst/>
                    </a:prstGeom>
                    <a:grpFill/>
                    <a:ln w="9525">
                      <a:solidFill>
                        <a:schemeClr val="tx1"/>
                      </a:solidFill>
                      <a:round/>
                      <a:headEnd/>
                      <a:tailEnd/>
                    </a:ln>
                    <a:extLst/>
                  </p:spPr>
                  <p:txBody>
                    <a:bodyPr/>
                    <a:lstStyle/>
                    <a:p>
                      <a:endParaRPr lang="en-US"/>
                    </a:p>
                  </p:txBody>
                </p:sp>
                <p:sp>
                  <p:nvSpPr>
                    <p:cNvPr id="684" name="Line 4408"/>
                    <p:cNvSpPr>
                      <a:spLocks noChangeShapeType="1"/>
                    </p:cNvSpPr>
                    <p:nvPr/>
                  </p:nvSpPr>
                  <p:spPr bwMode="auto">
                    <a:xfrm flipV="1">
                      <a:off x="2790" y="2662"/>
                      <a:ext cx="30" cy="34"/>
                    </a:xfrm>
                    <a:prstGeom prst="line">
                      <a:avLst/>
                    </a:prstGeom>
                    <a:grpFill/>
                    <a:ln w="9525">
                      <a:solidFill>
                        <a:schemeClr val="tx1"/>
                      </a:solidFill>
                      <a:round/>
                      <a:headEnd/>
                      <a:tailEnd/>
                    </a:ln>
                    <a:extLst/>
                  </p:spPr>
                  <p:txBody>
                    <a:bodyPr/>
                    <a:lstStyle/>
                    <a:p>
                      <a:endParaRPr lang="en-US"/>
                    </a:p>
                  </p:txBody>
                </p:sp>
                <p:sp>
                  <p:nvSpPr>
                    <p:cNvPr id="685" name="Line 4409"/>
                    <p:cNvSpPr>
                      <a:spLocks noChangeShapeType="1"/>
                    </p:cNvSpPr>
                    <p:nvPr/>
                  </p:nvSpPr>
                  <p:spPr bwMode="auto">
                    <a:xfrm>
                      <a:off x="2790" y="2696"/>
                      <a:ext cx="1" cy="102"/>
                    </a:xfrm>
                    <a:prstGeom prst="line">
                      <a:avLst/>
                    </a:prstGeom>
                    <a:grpFill/>
                    <a:ln w="9525">
                      <a:solidFill>
                        <a:schemeClr val="tx1"/>
                      </a:solidFill>
                      <a:round/>
                      <a:headEnd/>
                      <a:tailEnd/>
                    </a:ln>
                    <a:extLst/>
                  </p:spPr>
                  <p:txBody>
                    <a:bodyPr/>
                    <a:lstStyle/>
                    <a:p>
                      <a:endParaRPr lang="en-US"/>
                    </a:p>
                  </p:txBody>
                </p:sp>
              </p:grpSp>
              <p:grpSp>
                <p:nvGrpSpPr>
                  <p:cNvPr id="632" name="Group 4415"/>
                  <p:cNvGrpSpPr>
                    <a:grpSpLocks/>
                  </p:cNvGrpSpPr>
                  <p:nvPr/>
                </p:nvGrpSpPr>
                <p:grpSpPr bwMode="auto">
                  <a:xfrm>
                    <a:off x="2697" y="2561"/>
                    <a:ext cx="123" cy="136"/>
                    <a:chOff x="2697" y="2561"/>
                    <a:chExt cx="123" cy="136"/>
                  </a:xfrm>
                  <a:grpFill/>
                </p:grpSpPr>
                <p:sp>
                  <p:nvSpPr>
                    <p:cNvPr id="678" name="Freeform 4411"/>
                    <p:cNvSpPr>
                      <a:spLocks/>
                    </p:cNvSpPr>
                    <p:nvPr/>
                  </p:nvSpPr>
                  <p:spPr bwMode="auto">
                    <a:xfrm>
                      <a:off x="2697" y="2561"/>
                      <a:ext cx="123" cy="136"/>
                    </a:xfrm>
                    <a:custGeom>
                      <a:avLst/>
                      <a:gdLst>
                        <a:gd name="T0" fmla="*/ 63 w 247"/>
                        <a:gd name="T1" fmla="*/ 0 h 273"/>
                        <a:gd name="T2" fmla="*/ 0 w 247"/>
                        <a:gd name="T3" fmla="*/ 70 h 273"/>
                        <a:gd name="T4" fmla="*/ 0 w 247"/>
                        <a:gd name="T5" fmla="*/ 273 h 273"/>
                        <a:gd name="T6" fmla="*/ 186 w 247"/>
                        <a:gd name="T7" fmla="*/ 273 h 273"/>
                        <a:gd name="T8" fmla="*/ 247 w 247"/>
                        <a:gd name="T9" fmla="*/ 206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70"/>
                          </a:lnTo>
                          <a:lnTo>
                            <a:pt x="0" y="273"/>
                          </a:lnTo>
                          <a:lnTo>
                            <a:pt x="186" y="273"/>
                          </a:lnTo>
                          <a:lnTo>
                            <a:pt x="247" y="206"/>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679" name="Line 4412"/>
                    <p:cNvSpPr>
                      <a:spLocks noChangeShapeType="1"/>
                    </p:cNvSpPr>
                    <p:nvPr/>
                  </p:nvSpPr>
                  <p:spPr bwMode="auto">
                    <a:xfrm flipH="1">
                      <a:off x="2697" y="2595"/>
                      <a:ext cx="93" cy="1"/>
                    </a:xfrm>
                    <a:prstGeom prst="line">
                      <a:avLst/>
                    </a:prstGeom>
                    <a:grpFill/>
                    <a:ln w="9525">
                      <a:solidFill>
                        <a:schemeClr val="tx1"/>
                      </a:solidFill>
                      <a:round/>
                      <a:headEnd/>
                      <a:tailEnd/>
                    </a:ln>
                    <a:extLst/>
                  </p:spPr>
                  <p:txBody>
                    <a:bodyPr/>
                    <a:lstStyle/>
                    <a:p>
                      <a:endParaRPr lang="en-US"/>
                    </a:p>
                  </p:txBody>
                </p:sp>
                <p:sp>
                  <p:nvSpPr>
                    <p:cNvPr id="680" name="Line 4413"/>
                    <p:cNvSpPr>
                      <a:spLocks noChangeShapeType="1"/>
                    </p:cNvSpPr>
                    <p:nvPr/>
                  </p:nvSpPr>
                  <p:spPr bwMode="auto">
                    <a:xfrm flipV="1">
                      <a:off x="2790" y="2561"/>
                      <a:ext cx="30" cy="34"/>
                    </a:xfrm>
                    <a:prstGeom prst="line">
                      <a:avLst/>
                    </a:prstGeom>
                    <a:grpFill/>
                    <a:ln w="9525">
                      <a:solidFill>
                        <a:schemeClr val="tx1"/>
                      </a:solidFill>
                      <a:round/>
                      <a:headEnd/>
                      <a:tailEnd/>
                    </a:ln>
                    <a:extLst/>
                  </p:spPr>
                  <p:txBody>
                    <a:bodyPr/>
                    <a:lstStyle/>
                    <a:p>
                      <a:endParaRPr lang="en-US"/>
                    </a:p>
                  </p:txBody>
                </p:sp>
                <p:sp>
                  <p:nvSpPr>
                    <p:cNvPr id="681" name="Line 4414"/>
                    <p:cNvSpPr>
                      <a:spLocks noChangeShapeType="1"/>
                    </p:cNvSpPr>
                    <p:nvPr/>
                  </p:nvSpPr>
                  <p:spPr bwMode="auto">
                    <a:xfrm>
                      <a:off x="2790" y="2595"/>
                      <a:ext cx="1" cy="102"/>
                    </a:xfrm>
                    <a:prstGeom prst="line">
                      <a:avLst/>
                    </a:prstGeom>
                    <a:grpFill/>
                    <a:ln w="9525">
                      <a:solidFill>
                        <a:schemeClr val="tx1"/>
                      </a:solidFill>
                      <a:round/>
                      <a:headEnd/>
                      <a:tailEnd/>
                    </a:ln>
                    <a:extLst/>
                  </p:spPr>
                  <p:txBody>
                    <a:bodyPr/>
                    <a:lstStyle/>
                    <a:p>
                      <a:endParaRPr lang="en-US"/>
                    </a:p>
                  </p:txBody>
                </p:sp>
              </p:grpSp>
              <p:grpSp>
                <p:nvGrpSpPr>
                  <p:cNvPr id="633" name="Group 4420"/>
                  <p:cNvGrpSpPr>
                    <a:grpSpLocks/>
                  </p:cNvGrpSpPr>
                  <p:nvPr/>
                </p:nvGrpSpPr>
                <p:grpSpPr bwMode="auto">
                  <a:xfrm>
                    <a:off x="2697" y="2460"/>
                    <a:ext cx="123" cy="136"/>
                    <a:chOff x="2697" y="2460"/>
                    <a:chExt cx="123" cy="136"/>
                  </a:xfrm>
                  <a:grpFill/>
                </p:grpSpPr>
                <p:sp>
                  <p:nvSpPr>
                    <p:cNvPr id="674" name="Freeform 4416"/>
                    <p:cNvSpPr>
                      <a:spLocks/>
                    </p:cNvSpPr>
                    <p:nvPr/>
                  </p:nvSpPr>
                  <p:spPr bwMode="auto">
                    <a:xfrm>
                      <a:off x="2697" y="2460"/>
                      <a:ext cx="123" cy="136"/>
                    </a:xfrm>
                    <a:custGeom>
                      <a:avLst/>
                      <a:gdLst>
                        <a:gd name="T0" fmla="*/ 63 w 247"/>
                        <a:gd name="T1" fmla="*/ 0 h 273"/>
                        <a:gd name="T2" fmla="*/ 0 w 247"/>
                        <a:gd name="T3" fmla="*/ 69 h 273"/>
                        <a:gd name="T4" fmla="*/ 0 w 247"/>
                        <a:gd name="T5" fmla="*/ 273 h 273"/>
                        <a:gd name="T6" fmla="*/ 186 w 247"/>
                        <a:gd name="T7" fmla="*/ 273 h 273"/>
                        <a:gd name="T8" fmla="*/ 247 w 247"/>
                        <a:gd name="T9" fmla="*/ 205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69"/>
                          </a:lnTo>
                          <a:lnTo>
                            <a:pt x="0" y="273"/>
                          </a:lnTo>
                          <a:lnTo>
                            <a:pt x="186" y="273"/>
                          </a:lnTo>
                          <a:lnTo>
                            <a:pt x="247" y="205"/>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675" name="Line 4417"/>
                    <p:cNvSpPr>
                      <a:spLocks noChangeShapeType="1"/>
                    </p:cNvSpPr>
                    <p:nvPr/>
                  </p:nvSpPr>
                  <p:spPr bwMode="auto">
                    <a:xfrm flipH="1">
                      <a:off x="2697" y="2494"/>
                      <a:ext cx="93" cy="1"/>
                    </a:xfrm>
                    <a:prstGeom prst="line">
                      <a:avLst/>
                    </a:prstGeom>
                    <a:grpFill/>
                    <a:ln w="9525">
                      <a:solidFill>
                        <a:schemeClr val="tx1"/>
                      </a:solidFill>
                      <a:round/>
                      <a:headEnd/>
                      <a:tailEnd/>
                    </a:ln>
                    <a:extLst/>
                  </p:spPr>
                  <p:txBody>
                    <a:bodyPr/>
                    <a:lstStyle/>
                    <a:p>
                      <a:endParaRPr lang="en-US"/>
                    </a:p>
                  </p:txBody>
                </p:sp>
                <p:sp>
                  <p:nvSpPr>
                    <p:cNvPr id="676" name="Line 4418"/>
                    <p:cNvSpPr>
                      <a:spLocks noChangeShapeType="1"/>
                    </p:cNvSpPr>
                    <p:nvPr/>
                  </p:nvSpPr>
                  <p:spPr bwMode="auto">
                    <a:xfrm flipV="1">
                      <a:off x="2790" y="2460"/>
                      <a:ext cx="30" cy="34"/>
                    </a:xfrm>
                    <a:prstGeom prst="line">
                      <a:avLst/>
                    </a:prstGeom>
                    <a:grpFill/>
                    <a:ln w="9525">
                      <a:solidFill>
                        <a:schemeClr val="tx1"/>
                      </a:solidFill>
                      <a:round/>
                      <a:headEnd/>
                      <a:tailEnd/>
                    </a:ln>
                    <a:extLst/>
                  </p:spPr>
                  <p:txBody>
                    <a:bodyPr/>
                    <a:lstStyle/>
                    <a:p>
                      <a:endParaRPr lang="en-US"/>
                    </a:p>
                  </p:txBody>
                </p:sp>
                <p:sp>
                  <p:nvSpPr>
                    <p:cNvPr id="677" name="Line 4419"/>
                    <p:cNvSpPr>
                      <a:spLocks noChangeShapeType="1"/>
                    </p:cNvSpPr>
                    <p:nvPr/>
                  </p:nvSpPr>
                  <p:spPr bwMode="auto">
                    <a:xfrm>
                      <a:off x="2790" y="2494"/>
                      <a:ext cx="1" cy="102"/>
                    </a:xfrm>
                    <a:prstGeom prst="line">
                      <a:avLst/>
                    </a:prstGeom>
                    <a:grpFill/>
                    <a:ln w="9525">
                      <a:solidFill>
                        <a:schemeClr val="tx1"/>
                      </a:solidFill>
                      <a:round/>
                      <a:headEnd/>
                      <a:tailEnd/>
                    </a:ln>
                    <a:extLst/>
                  </p:spPr>
                  <p:txBody>
                    <a:bodyPr/>
                    <a:lstStyle/>
                    <a:p>
                      <a:endParaRPr lang="en-US"/>
                    </a:p>
                  </p:txBody>
                </p:sp>
              </p:grpSp>
              <p:grpSp>
                <p:nvGrpSpPr>
                  <p:cNvPr id="634" name="Group 4425"/>
                  <p:cNvGrpSpPr>
                    <a:grpSpLocks/>
                  </p:cNvGrpSpPr>
                  <p:nvPr/>
                </p:nvGrpSpPr>
                <p:grpSpPr bwMode="auto">
                  <a:xfrm>
                    <a:off x="2697" y="2359"/>
                    <a:ext cx="123" cy="136"/>
                    <a:chOff x="2697" y="2359"/>
                    <a:chExt cx="123" cy="136"/>
                  </a:xfrm>
                  <a:grpFill/>
                </p:grpSpPr>
                <p:sp>
                  <p:nvSpPr>
                    <p:cNvPr id="670" name="Freeform 4421"/>
                    <p:cNvSpPr>
                      <a:spLocks/>
                    </p:cNvSpPr>
                    <p:nvPr/>
                  </p:nvSpPr>
                  <p:spPr bwMode="auto">
                    <a:xfrm>
                      <a:off x="2697" y="2359"/>
                      <a:ext cx="123" cy="136"/>
                    </a:xfrm>
                    <a:custGeom>
                      <a:avLst/>
                      <a:gdLst>
                        <a:gd name="T0" fmla="*/ 63 w 247"/>
                        <a:gd name="T1" fmla="*/ 0 h 273"/>
                        <a:gd name="T2" fmla="*/ 0 w 247"/>
                        <a:gd name="T3" fmla="*/ 69 h 273"/>
                        <a:gd name="T4" fmla="*/ 0 w 247"/>
                        <a:gd name="T5" fmla="*/ 273 h 273"/>
                        <a:gd name="T6" fmla="*/ 186 w 247"/>
                        <a:gd name="T7" fmla="*/ 273 h 273"/>
                        <a:gd name="T8" fmla="*/ 247 w 247"/>
                        <a:gd name="T9" fmla="*/ 205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69"/>
                          </a:lnTo>
                          <a:lnTo>
                            <a:pt x="0" y="273"/>
                          </a:lnTo>
                          <a:lnTo>
                            <a:pt x="186" y="273"/>
                          </a:lnTo>
                          <a:lnTo>
                            <a:pt x="247" y="205"/>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671" name="Line 4422"/>
                    <p:cNvSpPr>
                      <a:spLocks noChangeShapeType="1"/>
                    </p:cNvSpPr>
                    <p:nvPr/>
                  </p:nvSpPr>
                  <p:spPr bwMode="auto">
                    <a:xfrm flipH="1">
                      <a:off x="2697" y="2393"/>
                      <a:ext cx="93" cy="1"/>
                    </a:xfrm>
                    <a:prstGeom prst="line">
                      <a:avLst/>
                    </a:prstGeom>
                    <a:grpFill/>
                    <a:ln w="9525">
                      <a:solidFill>
                        <a:schemeClr val="tx1"/>
                      </a:solidFill>
                      <a:round/>
                      <a:headEnd/>
                      <a:tailEnd/>
                    </a:ln>
                    <a:extLst/>
                  </p:spPr>
                  <p:txBody>
                    <a:bodyPr/>
                    <a:lstStyle/>
                    <a:p>
                      <a:endParaRPr lang="en-US"/>
                    </a:p>
                  </p:txBody>
                </p:sp>
                <p:sp>
                  <p:nvSpPr>
                    <p:cNvPr id="672" name="Line 4423"/>
                    <p:cNvSpPr>
                      <a:spLocks noChangeShapeType="1"/>
                    </p:cNvSpPr>
                    <p:nvPr/>
                  </p:nvSpPr>
                  <p:spPr bwMode="auto">
                    <a:xfrm flipV="1">
                      <a:off x="2790" y="2359"/>
                      <a:ext cx="30" cy="34"/>
                    </a:xfrm>
                    <a:prstGeom prst="line">
                      <a:avLst/>
                    </a:prstGeom>
                    <a:grpFill/>
                    <a:ln w="9525">
                      <a:solidFill>
                        <a:schemeClr val="tx1"/>
                      </a:solidFill>
                      <a:round/>
                      <a:headEnd/>
                      <a:tailEnd/>
                    </a:ln>
                    <a:extLst/>
                  </p:spPr>
                  <p:txBody>
                    <a:bodyPr/>
                    <a:lstStyle/>
                    <a:p>
                      <a:endParaRPr lang="en-US"/>
                    </a:p>
                  </p:txBody>
                </p:sp>
                <p:sp>
                  <p:nvSpPr>
                    <p:cNvPr id="673" name="Line 4424"/>
                    <p:cNvSpPr>
                      <a:spLocks noChangeShapeType="1"/>
                    </p:cNvSpPr>
                    <p:nvPr/>
                  </p:nvSpPr>
                  <p:spPr bwMode="auto">
                    <a:xfrm>
                      <a:off x="2790" y="2393"/>
                      <a:ext cx="1" cy="102"/>
                    </a:xfrm>
                    <a:prstGeom prst="line">
                      <a:avLst/>
                    </a:prstGeom>
                    <a:grpFill/>
                    <a:ln w="9525">
                      <a:solidFill>
                        <a:schemeClr val="tx1"/>
                      </a:solidFill>
                      <a:round/>
                      <a:headEnd/>
                      <a:tailEnd/>
                    </a:ln>
                    <a:extLst/>
                  </p:spPr>
                  <p:txBody>
                    <a:bodyPr/>
                    <a:lstStyle/>
                    <a:p>
                      <a:endParaRPr lang="en-US"/>
                    </a:p>
                  </p:txBody>
                </p:sp>
              </p:grpSp>
              <p:grpSp>
                <p:nvGrpSpPr>
                  <p:cNvPr id="635" name="Group 4430"/>
                  <p:cNvGrpSpPr>
                    <a:grpSpLocks/>
                  </p:cNvGrpSpPr>
                  <p:nvPr/>
                </p:nvGrpSpPr>
                <p:grpSpPr bwMode="auto">
                  <a:xfrm>
                    <a:off x="2697" y="2258"/>
                    <a:ext cx="123" cy="136"/>
                    <a:chOff x="2697" y="2258"/>
                    <a:chExt cx="123" cy="136"/>
                  </a:xfrm>
                  <a:grpFill/>
                </p:grpSpPr>
                <p:sp>
                  <p:nvSpPr>
                    <p:cNvPr id="666" name="Freeform 4426"/>
                    <p:cNvSpPr>
                      <a:spLocks/>
                    </p:cNvSpPr>
                    <p:nvPr/>
                  </p:nvSpPr>
                  <p:spPr bwMode="auto">
                    <a:xfrm>
                      <a:off x="2697" y="2258"/>
                      <a:ext cx="123" cy="136"/>
                    </a:xfrm>
                    <a:custGeom>
                      <a:avLst/>
                      <a:gdLst>
                        <a:gd name="T0" fmla="*/ 63 w 247"/>
                        <a:gd name="T1" fmla="*/ 0 h 273"/>
                        <a:gd name="T2" fmla="*/ 0 w 247"/>
                        <a:gd name="T3" fmla="*/ 69 h 273"/>
                        <a:gd name="T4" fmla="*/ 0 w 247"/>
                        <a:gd name="T5" fmla="*/ 273 h 273"/>
                        <a:gd name="T6" fmla="*/ 186 w 247"/>
                        <a:gd name="T7" fmla="*/ 273 h 273"/>
                        <a:gd name="T8" fmla="*/ 247 w 247"/>
                        <a:gd name="T9" fmla="*/ 205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69"/>
                          </a:lnTo>
                          <a:lnTo>
                            <a:pt x="0" y="273"/>
                          </a:lnTo>
                          <a:lnTo>
                            <a:pt x="186" y="273"/>
                          </a:lnTo>
                          <a:lnTo>
                            <a:pt x="247" y="205"/>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667" name="Line 4427"/>
                    <p:cNvSpPr>
                      <a:spLocks noChangeShapeType="1"/>
                    </p:cNvSpPr>
                    <p:nvPr/>
                  </p:nvSpPr>
                  <p:spPr bwMode="auto">
                    <a:xfrm flipH="1">
                      <a:off x="2697" y="2292"/>
                      <a:ext cx="93" cy="1"/>
                    </a:xfrm>
                    <a:prstGeom prst="line">
                      <a:avLst/>
                    </a:prstGeom>
                    <a:grpFill/>
                    <a:ln w="9525">
                      <a:solidFill>
                        <a:schemeClr val="tx1"/>
                      </a:solidFill>
                      <a:round/>
                      <a:headEnd/>
                      <a:tailEnd/>
                    </a:ln>
                    <a:extLst/>
                  </p:spPr>
                  <p:txBody>
                    <a:bodyPr/>
                    <a:lstStyle/>
                    <a:p>
                      <a:endParaRPr lang="en-US"/>
                    </a:p>
                  </p:txBody>
                </p:sp>
                <p:sp>
                  <p:nvSpPr>
                    <p:cNvPr id="668" name="Line 4428"/>
                    <p:cNvSpPr>
                      <a:spLocks noChangeShapeType="1"/>
                    </p:cNvSpPr>
                    <p:nvPr/>
                  </p:nvSpPr>
                  <p:spPr bwMode="auto">
                    <a:xfrm flipV="1">
                      <a:off x="2790" y="2258"/>
                      <a:ext cx="30" cy="34"/>
                    </a:xfrm>
                    <a:prstGeom prst="line">
                      <a:avLst/>
                    </a:prstGeom>
                    <a:grpFill/>
                    <a:ln w="9525">
                      <a:solidFill>
                        <a:schemeClr val="tx1"/>
                      </a:solidFill>
                      <a:round/>
                      <a:headEnd/>
                      <a:tailEnd/>
                    </a:ln>
                    <a:extLst/>
                  </p:spPr>
                  <p:txBody>
                    <a:bodyPr/>
                    <a:lstStyle/>
                    <a:p>
                      <a:endParaRPr lang="en-US"/>
                    </a:p>
                  </p:txBody>
                </p:sp>
                <p:sp>
                  <p:nvSpPr>
                    <p:cNvPr id="669" name="Line 4429"/>
                    <p:cNvSpPr>
                      <a:spLocks noChangeShapeType="1"/>
                    </p:cNvSpPr>
                    <p:nvPr/>
                  </p:nvSpPr>
                  <p:spPr bwMode="auto">
                    <a:xfrm>
                      <a:off x="2790" y="2292"/>
                      <a:ext cx="1" cy="102"/>
                    </a:xfrm>
                    <a:prstGeom prst="line">
                      <a:avLst/>
                    </a:prstGeom>
                    <a:grpFill/>
                    <a:ln w="9525">
                      <a:solidFill>
                        <a:schemeClr val="tx1"/>
                      </a:solidFill>
                      <a:round/>
                      <a:headEnd/>
                      <a:tailEnd/>
                    </a:ln>
                    <a:extLst/>
                  </p:spPr>
                  <p:txBody>
                    <a:bodyPr/>
                    <a:lstStyle/>
                    <a:p>
                      <a:endParaRPr lang="en-US"/>
                    </a:p>
                  </p:txBody>
                </p:sp>
              </p:grpSp>
              <p:grpSp>
                <p:nvGrpSpPr>
                  <p:cNvPr id="636" name="Group 4435"/>
                  <p:cNvGrpSpPr>
                    <a:grpSpLocks/>
                  </p:cNvGrpSpPr>
                  <p:nvPr/>
                </p:nvGrpSpPr>
                <p:grpSpPr bwMode="auto">
                  <a:xfrm>
                    <a:off x="2697" y="2157"/>
                    <a:ext cx="123" cy="136"/>
                    <a:chOff x="2697" y="2157"/>
                    <a:chExt cx="123" cy="136"/>
                  </a:xfrm>
                  <a:grpFill/>
                </p:grpSpPr>
                <p:sp>
                  <p:nvSpPr>
                    <p:cNvPr id="662" name="Freeform 4431"/>
                    <p:cNvSpPr>
                      <a:spLocks/>
                    </p:cNvSpPr>
                    <p:nvPr/>
                  </p:nvSpPr>
                  <p:spPr bwMode="auto">
                    <a:xfrm>
                      <a:off x="2697" y="2157"/>
                      <a:ext cx="123" cy="136"/>
                    </a:xfrm>
                    <a:custGeom>
                      <a:avLst/>
                      <a:gdLst>
                        <a:gd name="T0" fmla="*/ 63 w 247"/>
                        <a:gd name="T1" fmla="*/ 0 h 273"/>
                        <a:gd name="T2" fmla="*/ 0 w 247"/>
                        <a:gd name="T3" fmla="*/ 69 h 273"/>
                        <a:gd name="T4" fmla="*/ 0 w 247"/>
                        <a:gd name="T5" fmla="*/ 273 h 273"/>
                        <a:gd name="T6" fmla="*/ 186 w 247"/>
                        <a:gd name="T7" fmla="*/ 273 h 273"/>
                        <a:gd name="T8" fmla="*/ 247 w 247"/>
                        <a:gd name="T9" fmla="*/ 205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69"/>
                          </a:lnTo>
                          <a:lnTo>
                            <a:pt x="0" y="273"/>
                          </a:lnTo>
                          <a:lnTo>
                            <a:pt x="186" y="273"/>
                          </a:lnTo>
                          <a:lnTo>
                            <a:pt x="247" y="205"/>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663" name="Line 4432"/>
                    <p:cNvSpPr>
                      <a:spLocks noChangeShapeType="1"/>
                    </p:cNvSpPr>
                    <p:nvPr/>
                  </p:nvSpPr>
                  <p:spPr bwMode="auto">
                    <a:xfrm flipH="1">
                      <a:off x="2697" y="2191"/>
                      <a:ext cx="93" cy="1"/>
                    </a:xfrm>
                    <a:prstGeom prst="line">
                      <a:avLst/>
                    </a:prstGeom>
                    <a:grpFill/>
                    <a:ln w="9525">
                      <a:solidFill>
                        <a:schemeClr val="tx1"/>
                      </a:solidFill>
                      <a:round/>
                      <a:headEnd/>
                      <a:tailEnd/>
                    </a:ln>
                    <a:extLst/>
                  </p:spPr>
                  <p:txBody>
                    <a:bodyPr/>
                    <a:lstStyle/>
                    <a:p>
                      <a:endParaRPr lang="en-US"/>
                    </a:p>
                  </p:txBody>
                </p:sp>
                <p:sp>
                  <p:nvSpPr>
                    <p:cNvPr id="664" name="Line 4433"/>
                    <p:cNvSpPr>
                      <a:spLocks noChangeShapeType="1"/>
                    </p:cNvSpPr>
                    <p:nvPr/>
                  </p:nvSpPr>
                  <p:spPr bwMode="auto">
                    <a:xfrm flipV="1">
                      <a:off x="2790" y="2157"/>
                      <a:ext cx="30" cy="34"/>
                    </a:xfrm>
                    <a:prstGeom prst="line">
                      <a:avLst/>
                    </a:prstGeom>
                    <a:grpFill/>
                    <a:ln w="9525">
                      <a:solidFill>
                        <a:schemeClr val="tx1"/>
                      </a:solidFill>
                      <a:round/>
                      <a:headEnd/>
                      <a:tailEnd/>
                    </a:ln>
                    <a:extLst/>
                  </p:spPr>
                  <p:txBody>
                    <a:bodyPr/>
                    <a:lstStyle/>
                    <a:p>
                      <a:endParaRPr lang="en-US"/>
                    </a:p>
                  </p:txBody>
                </p:sp>
                <p:sp>
                  <p:nvSpPr>
                    <p:cNvPr id="665" name="Line 4434"/>
                    <p:cNvSpPr>
                      <a:spLocks noChangeShapeType="1"/>
                    </p:cNvSpPr>
                    <p:nvPr/>
                  </p:nvSpPr>
                  <p:spPr bwMode="auto">
                    <a:xfrm>
                      <a:off x="2790" y="2191"/>
                      <a:ext cx="1" cy="102"/>
                    </a:xfrm>
                    <a:prstGeom prst="line">
                      <a:avLst/>
                    </a:prstGeom>
                    <a:grpFill/>
                    <a:ln w="9525">
                      <a:solidFill>
                        <a:schemeClr val="tx1"/>
                      </a:solidFill>
                      <a:round/>
                      <a:headEnd/>
                      <a:tailEnd/>
                    </a:ln>
                    <a:extLst/>
                  </p:spPr>
                  <p:txBody>
                    <a:bodyPr/>
                    <a:lstStyle/>
                    <a:p>
                      <a:endParaRPr lang="en-US"/>
                    </a:p>
                  </p:txBody>
                </p:sp>
              </p:grpSp>
              <p:grpSp>
                <p:nvGrpSpPr>
                  <p:cNvPr id="637" name="Group 4440"/>
                  <p:cNvGrpSpPr>
                    <a:grpSpLocks/>
                  </p:cNvGrpSpPr>
                  <p:nvPr/>
                </p:nvGrpSpPr>
                <p:grpSpPr bwMode="auto">
                  <a:xfrm>
                    <a:off x="2697" y="2056"/>
                    <a:ext cx="123" cy="136"/>
                    <a:chOff x="2697" y="2056"/>
                    <a:chExt cx="123" cy="136"/>
                  </a:xfrm>
                  <a:grpFill/>
                </p:grpSpPr>
                <p:sp>
                  <p:nvSpPr>
                    <p:cNvPr id="658" name="Freeform 4436"/>
                    <p:cNvSpPr>
                      <a:spLocks/>
                    </p:cNvSpPr>
                    <p:nvPr/>
                  </p:nvSpPr>
                  <p:spPr bwMode="auto">
                    <a:xfrm>
                      <a:off x="2697" y="2056"/>
                      <a:ext cx="123" cy="136"/>
                    </a:xfrm>
                    <a:custGeom>
                      <a:avLst/>
                      <a:gdLst>
                        <a:gd name="T0" fmla="*/ 63 w 247"/>
                        <a:gd name="T1" fmla="*/ 0 h 273"/>
                        <a:gd name="T2" fmla="*/ 0 w 247"/>
                        <a:gd name="T3" fmla="*/ 69 h 273"/>
                        <a:gd name="T4" fmla="*/ 0 w 247"/>
                        <a:gd name="T5" fmla="*/ 273 h 273"/>
                        <a:gd name="T6" fmla="*/ 186 w 247"/>
                        <a:gd name="T7" fmla="*/ 273 h 273"/>
                        <a:gd name="T8" fmla="*/ 247 w 247"/>
                        <a:gd name="T9" fmla="*/ 206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69"/>
                          </a:lnTo>
                          <a:lnTo>
                            <a:pt x="0" y="273"/>
                          </a:lnTo>
                          <a:lnTo>
                            <a:pt x="186" y="273"/>
                          </a:lnTo>
                          <a:lnTo>
                            <a:pt x="247" y="206"/>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659" name="Line 4437"/>
                    <p:cNvSpPr>
                      <a:spLocks noChangeShapeType="1"/>
                    </p:cNvSpPr>
                    <p:nvPr/>
                  </p:nvSpPr>
                  <p:spPr bwMode="auto">
                    <a:xfrm flipH="1">
                      <a:off x="2697" y="2091"/>
                      <a:ext cx="93" cy="1"/>
                    </a:xfrm>
                    <a:prstGeom prst="line">
                      <a:avLst/>
                    </a:prstGeom>
                    <a:grpFill/>
                    <a:ln w="9525">
                      <a:solidFill>
                        <a:schemeClr val="tx1"/>
                      </a:solidFill>
                      <a:round/>
                      <a:headEnd/>
                      <a:tailEnd/>
                    </a:ln>
                    <a:extLst/>
                  </p:spPr>
                  <p:txBody>
                    <a:bodyPr/>
                    <a:lstStyle/>
                    <a:p>
                      <a:endParaRPr lang="en-US"/>
                    </a:p>
                  </p:txBody>
                </p:sp>
                <p:sp>
                  <p:nvSpPr>
                    <p:cNvPr id="660" name="Line 4438"/>
                    <p:cNvSpPr>
                      <a:spLocks noChangeShapeType="1"/>
                    </p:cNvSpPr>
                    <p:nvPr/>
                  </p:nvSpPr>
                  <p:spPr bwMode="auto">
                    <a:xfrm flipV="1">
                      <a:off x="2790" y="2056"/>
                      <a:ext cx="30" cy="35"/>
                    </a:xfrm>
                    <a:prstGeom prst="line">
                      <a:avLst/>
                    </a:prstGeom>
                    <a:grpFill/>
                    <a:ln w="9525">
                      <a:solidFill>
                        <a:schemeClr val="tx1"/>
                      </a:solidFill>
                      <a:round/>
                      <a:headEnd/>
                      <a:tailEnd/>
                    </a:ln>
                    <a:extLst/>
                  </p:spPr>
                  <p:txBody>
                    <a:bodyPr/>
                    <a:lstStyle/>
                    <a:p>
                      <a:endParaRPr lang="en-US"/>
                    </a:p>
                  </p:txBody>
                </p:sp>
                <p:sp>
                  <p:nvSpPr>
                    <p:cNvPr id="661" name="Line 4439"/>
                    <p:cNvSpPr>
                      <a:spLocks noChangeShapeType="1"/>
                    </p:cNvSpPr>
                    <p:nvPr/>
                  </p:nvSpPr>
                  <p:spPr bwMode="auto">
                    <a:xfrm>
                      <a:off x="2790" y="2091"/>
                      <a:ext cx="1" cy="101"/>
                    </a:xfrm>
                    <a:prstGeom prst="line">
                      <a:avLst/>
                    </a:prstGeom>
                    <a:grpFill/>
                    <a:ln w="9525">
                      <a:solidFill>
                        <a:schemeClr val="tx1"/>
                      </a:solidFill>
                      <a:round/>
                      <a:headEnd/>
                      <a:tailEnd/>
                    </a:ln>
                    <a:extLst/>
                  </p:spPr>
                  <p:txBody>
                    <a:bodyPr/>
                    <a:lstStyle/>
                    <a:p>
                      <a:endParaRPr lang="en-US"/>
                    </a:p>
                  </p:txBody>
                </p:sp>
              </p:grpSp>
              <p:grpSp>
                <p:nvGrpSpPr>
                  <p:cNvPr id="638" name="Group 4445"/>
                  <p:cNvGrpSpPr>
                    <a:grpSpLocks/>
                  </p:cNvGrpSpPr>
                  <p:nvPr/>
                </p:nvGrpSpPr>
                <p:grpSpPr bwMode="auto">
                  <a:xfrm>
                    <a:off x="2602" y="1955"/>
                    <a:ext cx="123" cy="136"/>
                    <a:chOff x="2602" y="1955"/>
                    <a:chExt cx="123" cy="136"/>
                  </a:xfrm>
                  <a:grpFill/>
                </p:grpSpPr>
                <p:sp>
                  <p:nvSpPr>
                    <p:cNvPr id="654" name="Freeform 4441"/>
                    <p:cNvSpPr>
                      <a:spLocks/>
                    </p:cNvSpPr>
                    <p:nvPr/>
                  </p:nvSpPr>
                  <p:spPr bwMode="auto">
                    <a:xfrm>
                      <a:off x="2602" y="1955"/>
                      <a:ext cx="123" cy="136"/>
                    </a:xfrm>
                    <a:custGeom>
                      <a:avLst/>
                      <a:gdLst>
                        <a:gd name="T0" fmla="*/ 63 w 247"/>
                        <a:gd name="T1" fmla="*/ 0 h 273"/>
                        <a:gd name="T2" fmla="*/ 0 w 247"/>
                        <a:gd name="T3" fmla="*/ 69 h 273"/>
                        <a:gd name="T4" fmla="*/ 0 w 247"/>
                        <a:gd name="T5" fmla="*/ 273 h 273"/>
                        <a:gd name="T6" fmla="*/ 186 w 247"/>
                        <a:gd name="T7" fmla="*/ 273 h 273"/>
                        <a:gd name="T8" fmla="*/ 247 w 247"/>
                        <a:gd name="T9" fmla="*/ 206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69"/>
                          </a:lnTo>
                          <a:lnTo>
                            <a:pt x="0" y="273"/>
                          </a:lnTo>
                          <a:lnTo>
                            <a:pt x="186" y="273"/>
                          </a:lnTo>
                          <a:lnTo>
                            <a:pt x="247" y="206"/>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655" name="Line 4442"/>
                    <p:cNvSpPr>
                      <a:spLocks noChangeShapeType="1"/>
                    </p:cNvSpPr>
                    <p:nvPr/>
                  </p:nvSpPr>
                  <p:spPr bwMode="auto">
                    <a:xfrm flipH="1">
                      <a:off x="2602" y="1990"/>
                      <a:ext cx="92" cy="1"/>
                    </a:xfrm>
                    <a:prstGeom prst="line">
                      <a:avLst/>
                    </a:prstGeom>
                    <a:grpFill/>
                    <a:ln w="9525">
                      <a:solidFill>
                        <a:schemeClr val="tx1"/>
                      </a:solidFill>
                      <a:round/>
                      <a:headEnd/>
                      <a:tailEnd/>
                    </a:ln>
                    <a:extLst/>
                  </p:spPr>
                  <p:txBody>
                    <a:bodyPr/>
                    <a:lstStyle/>
                    <a:p>
                      <a:endParaRPr lang="en-US"/>
                    </a:p>
                  </p:txBody>
                </p:sp>
                <p:sp>
                  <p:nvSpPr>
                    <p:cNvPr id="656" name="Line 4443"/>
                    <p:cNvSpPr>
                      <a:spLocks noChangeShapeType="1"/>
                    </p:cNvSpPr>
                    <p:nvPr/>
                  </p:nvSpPr>
                  <p:spPr bwMode="auto">
                    <a:xfrm flipV="1">
                      <a:off x="2694" y="1955"/>
                      <a:ext cx="31" cy="35"/>
                    </a:xfrm>
                    <a:prstGeom prst="line">
                      <a:avLst/>
                    </a:prstGeom>
                    <a:grpFill/>
                    <a:ln w="9525">
                      <a:solidFill>
                        <a:schemeClr val="tx1"/>
                      </a:solidFill>
                      <a:round/>
                      <a:headEnd/>
                      <a:tailEnd/>
                    </a:ln>
                    <a:extLst/>
                  </p:spPr>
                  <p:txBody>
                    <a:bodyPr/>
                    <a:lstStyle/>
                    <a:p>
                      <a:endParaRPr lang="en-US"/>
                    </a:p>
                  </p:txBody>
                </p:sp>
                <p:sp>
                  <p:nvSpPr>
                    <p:cNvPr id="657" name="Line 4444"/>
                    <p:cNvSpPr>
                      <a:spLocks noChangeShapeType="1"/>
                    </p:cNvSpPr>
                    <p:nvPr/>
                  </p:nvSpPr>
                  <p:spPr bwMode="auto">
                    <a:xfrm>
                      <a:off x="2694" y="1990"/>
                      <a:ext cx="1" cy="101"/>
                    </a:xfrm>
                    <a:prstGeom prst="line">
                      <a:avLst/>
                    </a:prstGeom>
                    <a:grpFill/>
                    <a:ln w="9525">
                      <a:solidFill>
                        <a:schemeClr val="tx1"/>
                      </a:solidFill>
                      <a:round/>
                      <a:headEnd/>
                      <a:tailEnd/>
                    </a:ln>
                    <a:extLst/>
                  </p:spPr>
                  <p:txBody>
                    <a:bodyPr/>
                    <a:lstStyle/>
                    <a:p>
                      <a:endParaRPr lang="en-US"/>
                    </a:p>
                  </p:txBody>
                </p:sp>
              </p:grpSp>
              <p:grpSp>
                <p:nvGrpSpPr>
                  <p:cNvPr id="639" name="Group 4450"/>
                  <p:cNvGrpSpPr>
                    <a:grpSpLocks/>
                  </p:cNvGrpSpPr>
                  <p:nvPr/>
                </p:nvGrpSpPr>
                <p:grpSpPr bwMode="auto">
                  <a:xfrm>
                    <a:off x="2697" y="1955"/>
                    <a:ext cx="123" cy="136"/>
                    <a:chOff x="2697" y="1955"/>
                    <a:chExt cx="123" cy="136"/>
                  </a:xfrm>
                  <a:grpFill/>
                </p:grpSpPr>
                <p:sp>
                  <p:nvSpPr>
                    <p:cNvPr id="650" name="Freeform 4446"/>
                    <p:cNvSpPr>
                      <a:spLocks/>
                    </p:cNvSpPr>
                    <p:nvPr/>
                  </p:nvSpPr>
                  <p:spPr bwMode="auto">
                    <a:xfrm>
                      <a:off x="2697" y="1955"/>
                      <a:ext cx="123" cy="136"/>
                    </a:xfrm>
                    <a:custGeom>
                      <a:avLst/>
                      <a:gdLst>
                        <a:gd name="T0" fmla="*/ 63 w 247"/>
                        <a:gd name="T1" fmla="*/ 0 h 273"/>
                        <a:gd name="T2" fmla="*/ 0 w 247"/>
                        <a:gd name="T3" fmla="*/ 69 h 273"/>
                        <a:gd name="T4" fmla="*/ 0 w 247"/>
                        <a:gd name="T5" fmla="*/ 273 h 273"/>
                        <a:gd name="T6" fmla="*/ 186 w 247"/>
                        <a:gd name="T7" fmla="*/ 273 h 273"/>
                        <a:gd name="T8" fmla="*/ 247 w 247"/>
                        <a:gd name="T9" fmla="*/ 206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69"/>
                          </a:lnTo>
                          <a:lnTo>
                            <a:pt x="0" y="273"/>
                          </a:lnTo>
                          <a:lnTo>
                            <a:pt x="186" y="273"/>
                          </a:lnTo>
                          <a:lnTo>
                            <a:pt x="247" y="206"/>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651" name="Line 4447"/>
                    <p:cNvSpPr>
                      <a:spLocks noChangeShapeType="1"/>
                    </p:cNvSpPr>
                    <p:nvPr/>
                  </p:nvSpPr>
                  <p:spPr bwMode="auto">
                    <a:xfrm flipH="1">
                      <a:off x="2697" y="1990"/>
                      <a:ext cx="93" cy="1"/>
                    </a:xfrm>
                    <a:prstGeom prst="line">
                      <a:avLst/>
                    </a:prstGeom>
                    <a:grpFill/>
                    <a:ln w="9525">
                      <a:solidFill>
                        <a:schemeClr val="tx1"/>
                      </a:solidFill>
                      <a:round/>
                      <a:headEnd/>
                      <a:tailEnd/>
                    </a:ln>
                    <a:extLst/>
                  </p:spPr>
                  <p:txBody>
                    <a:bodyPr/>
                    <a:lstStyle/>
                    <a:p>
                      <a:endParaRPr lang="en-US"/>
                    </a:p>
                  </p:txBody>
                </p:sp>
                <p:sp>
                  <p:nvSpPr>
                    <p:cNvPr id="652" name="Line 4448"/>
                    <p:cNvSpPr>
                      <a:spLocks noChangeShapeType="1"/>
                    </p:cNvSpPr>
                    <p:nvPr/>
                  </p:nvSpPr>
                  <p:spPr bwMode="auto">
                    <a:xfrm flipV="1">
                      <a:off x="2790" y="1955"/>
                      <a:ext cx="30" cy="35"/>
                    </a:xfrm>
                    <a:prstGeom prst="line">
                      <a:avLst/>
                    </a:prstGeom>
                    <a:grpFill/>
                    <a:ln w="9525">
                      <a:solidFill>
                        <a:schemeClr val="tx1"/>
                      </a:solidFill>
                      <a:round/>
                      <a:headEnd/>
                      <a:tailEnd/>
                    </a:ln>
                    <a:extLst/>
                  </p:spPr>
                  <p:txBody>
                    <a:bodyPr/>
                    <a:lstStyle/>
                    <a:p>
                      <a:endParaRPr lang="en-US"/>
                    </a:p>
                  </p:txBody>
                </p:sp>
                <p:sp>
                  <p:nvSpPr>
                    <p:cNvPr id="653" name="Line 4449"/>
                    <p:cNvSpPr>
                      <a:spLocks noChangeShapeType="1"/>
                    </p:cNvSpPr>
                    <p:nvPr/>
                  </p:nvSpPr>
                  <p:spPr bwMode="auto">
                    <a:xfrm>
                      <a:off x="2790" y="1990"/>
                      <a:ext cx="1" cy="101"/>
                    </a:xfrm>
                    <a:prstGeom prst="line">
                      <a:avLst/>
                    </a:prstGeom>
                    <a:grpFill/>
                    <a:ln w="9525">
                      <a:solidFill>
                        <a:schemeClr val="tx1"/>
                      </a:solidFill>
                      <a:round/>
                      <a:headEnd/>
                      <a:tailEnd/>
                    </a:ln>
                    <a:extLst/>
                  </p:spPr>
                  <p:txBody>
                    <a:bodyPr/>
                    <a:lstStyle/>
                    <a:p>
                      <a:endParaRPr lang="en-US"/>
                    </a:p>
                  </p:txBody>
                </p:sp>
              </p:grpSp>
              <p:grpSp>
                <p:nvGrpSpPr>
                  <p:cNvPr id="640" name="Group 4455"/>
                  <p:cNvGrpSpPr>
                    <a:grpSpLocks/>
                  </p:cNvGrpSpPr>
                  <p:nvPr/>
                </p:nvGrpSpPr>
                <p:grpSpPr bwMode="auto">
                  <a:xfrm>
                    <a:off x="2602" y="1854"/>
                    <a:ext cx="123" cy="137"/>
                    <a:chOff x="2602" y="1854"/>
                    <a:chExt cx="123" cy="137"/>
                  </a:xfrm>
                  <a:grpFill/>
                </p:grpSpPr>
                <p:sp>
                  <p:nvSpPr>
                    <p:cNvPr id="646" name="Freeform 4451"/>
                    <p:cNvSpPr>
                      <a:spLocks/>
                    </p:cNvSpPr>
                    <p:nvPr/>
                  </p:nvSpPr>
                  <p:spPr bwMode="auto">
                    <a:xfrm>
                      <a:off x="2602" y="1854"/>
                      <a:ext cx="123" cy="137"/>
                    </a:xfrm>
                    <a:custGeom>
                      <a:avLst/>
                      <a:gdLst>
                        <a:gd name="T0" fmla="*/ 63 w 247"/>
                        <a:gd name="T1" fmla="*/ 0 h 273"/>
                        <a:gd name="T2" fmla="*/ 0 w 247"/>
                        <a:gd name="T3" fmla="*/ 69 h 273"/>
                        <a:gd name="T4" fmla="*/ 0 w 247"/>
                        <a:gd name="T5" fmla="*/ 273 h 273"/>
                        <a:gd name="T6" fmla="*/ 186 w 247"/>
                        <a:gd name="T7" fmla="*/ 273 h 273"/>
                        <a:gd name="T8" fmla="*/ 247 w 247"/>
                        <a:gd name="T9" fmla="*/ 206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69"/>
                          </a:lnTo>
                          <a:lnTo>
                            <a:pt x="0" y="273"/>
                          </a:lnTo>
                          <a:lnTo>
                            <a:pt x="186" y="273"/>
                          </a:lnTo>
                          <a:lnTo>
                            <a:pt x="247" y="206"/>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647" name="Line 4452"/>
                    <p:cNvSpPr>
                      <a:spLocks noChangeShapeType="1"/>
                    </p:cNvSpPr>
                    <p:nvPr/>
                  </p:nvSpPr>
                  <p:spPr bwMode="auto">
                    <a:xfrm flipH="1">
                      <a:off x="2602" y="1889"/>
                      <a:ext cx="92" cy="1"/>
                    </a:xfrm>
                    <a:prstGeom prst="line">
                      <a:avLst/>
                    </a:prstGeom>
                    <a:grpFill/>
                    <a:ln w="9525">
                      <a:solidFill>
                        <a:schemeClr val="tx1"/>
                      </a:solidFill>
                      <a:round/>
                      <a:headEnd/>
                      <a:tailEnd/>
                    </a:ln>
                    <a:extLst/>
                  </p:spPr>
                  <p:txBody>
                    <a:bodyPr/>
                    <a:lstStyle/>
                    <a:p>
                      <a:endParaRPr lang="en-US"/>
                    </a:p>
                  </p:txBody>
                </p:sp>
                <p:sp>
                  <p:nvSpPr>
                    <p:cNvPr id="648" name="Line 4453"/>
                    <p:cNvSpPr>
                      <a:spLocks noChangeShapeType="1"/>
                    </p:cNvSpPr>
                    <p:nvPr/>
                  </p:nvSpPr>
                  <p:spPr bwMode="auto">
                    <a:xfrm flipV="1">
                      <a:off x="2694" y="1854"/>
                      <a:ext cx="31" cy="35"/>
                    </a:xfrm>
                    <a:prstGeom prst="line">
                      <a:avLst/>
                    </a:prstGeom>
                    <a:grpFill/>
                    <a:ln w="9525">
                      <a:solidFill>
                        <a:schemeClr val="tx1"/>
                      </a:solidFill>
                      <a:round/>
                      <a:headEnd/>
                      <a:tailEnd/>
                    </a:ln>
                    <a:extLst/>
                  </p:spPr>
                  <p:txBody>
                    <a:bodyPr/>
                    <a:lstStyle/>
                    <a:p>
                      <a:endParaRPr lang="en-US"/>
                    </a:p>
                  </p:txBody>
                </p:sp>
                <p:sp>
                  <p:nvSpPr>
                    <p:cNvPr id="649" name="Line 4454"/>
                    <p:cNvSpPr>
                      <a:spLocks noChangeShapeType="1"/>
                    </p:cNvSpPr>
                    <p:nvPr/>
                  </p:nvSpPr>
                  <p:spPr bwMode="auto">
                    <a:xfrm>
                      <a:off x="2694" y="1889"/>
                      <a:ext cx="1" cy="102"/>
                    </a:xfrm>
                    <a:prstGeom prst="line">
                      <a:avLst/>
                    </a:prstGeom>
                    <a:grpFill/>
                    <a:ln w="9525">
                      <a:solidFill>
                        <a:schemeClr val="tx1"/>
                      </a:solidFill>
                      <a:round/>
                      <a:headEnd/>
                      <a:tailEnd/>
                    </a:ln>
                    <a:extLst/>
                  </p:spPr>
                  <p:txBody>
                    <a:bodyPr/>
                    <a:lstStyle/>
                    <a:p>
                      <a:endParaRPr lang="en-US"/>
                    </a:p>
                  </p:txBody>
                </p:sp>
              </p:grpSp>
              <p:grpSp>
                <p:nvGrpSpPr>
                  <p:cNvPr id="641" name="Group 4460"/>
                  <p:cNvGrpSpPr>
                    <a:grpSpLocks/>
                  </p:cNvGrpSpPr>
                  <p:nvPr/>
                </p:nvGrpSpPr>
                <p:grpSpPr bwMode="auto">
                  <a:xfrm>
                    <a:off x="2697" y="1854"/>
                    <a:ext cx="123" cy="137"/>
                    <a:chOff x="2697" y="1854"/>
                    <a:chExt cx="123" cy="137"/>
                  </a:xfrm>
                  <a:grpFill/>
                </p:grpSpPr>
                <p:sp>
                  <p:nvSpPr>
                    <p:cNvPr id="642" name="Freeform 4456"/>
                    <p:cNvSpPr>
                      <a:spLocks/>
                    </p:cNvSpPr>
                    <p:nvPr/>
                  </p:nvSpPr>
                  <p:spPr bwMode="auto">
                    <a:xfrm>
                      <a:off x="2697" y="1854"/>
                      <a:ext cx="123" cy="137"/>
                    </a:xfrm>
                    <a:custGeom>
                      <a:avLst/>
                      <a:gdLst>
                        <a:gd name="T0" fmla="*/ 63 w 247"/>
                        <a:gd name="T1" fmla="*/ 0 h 273"/>
                        <a:gd name="T2" fmla="*/ 0 w 247"/>
                        <a:gd name="T3" fmla="*/ 69 h 273"/>
                        <a:gd name="T4" fmla="*/ 0 w 247"/>
                        <a:gd name="T5" fmla="*/ 273 h 273"/>
                        <a:gd name="T6" fmla="*/ 186 w 247"/>
                        <a:gd name="T7" fmla="*/ 273 h 273"/>
                        <a:gd name="T8" fmla="*/ 247 w 247"/>
                        <a:gd name="T9" fmla="*/ 206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69"/>
                          </a:lnTo>
                          <a:lnTo>
                            <a:pt x="0" y="273"/>
                          </a:lnTo>
                          <a:lnTo>
                            <a:pt x="186" y="273"/>
                          </a:lnTo>
                          <a:lnTo>
                            <a:pt x="247" y="206"/>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643" name="Line 4457"/>
                    <p:cNvSpPr>
                      <a:spLocks noChangeShapeType="1"/>
                    </p:cNvSpPr>
                    <p:nvPr/>
                  </p:nvSpPr>
                  <p:spPr bwMode="auto">
                    <a:xfrm flipH="1">
                      <a:off x="2697" y="1889"/>
                      <a:ext cx="93" cy="1"/>
                    </a:xfrm>
                    <a:prstGeom prst="line">
                      <a:avLst/>
                    </a:prstGeom>
                    <a:grpFill/>
                    <a:ln w="9525">
                      <a:solidFill>
                        <a:schemeClr val="tx1"/>
                      </a:solidFill>
                      <a:round/>
                      <a:headEnd/>
                      <a:tailEnd/>
                    </a:ln>
                    <a:extLst/>
                  </p:spPr>
                  <p:txBody>
                    <a:bodyPr/>
                    <a:lstStyle/>
                    <a:p>
                      <a:endParaRPr lang="en-US"/>
                    </a:p>
                  </p:txBody>
                </p:sp>
                <p:sp>
                  <p:nvSpPr>
                    <p:cNvPr id="644" name="Line 4458"/>
                    <p:cNvSpPr>
                      <a:spLocks noChangeShapeType="1"/>
                    </p:cNvSpPr>
                    <p:nvPr/>
                  </p:nvSpPr>
                  <p:spPr bwMode="auto">
                    <a:xfrm flipV="1">
                      <a:off x="2790" y="1854"/>
                      <a:ext cx="30" cy="35"/>
                    </a:xfrm>
                    <a:prstGeom prst="line">
                      <a:avLst/>
                    </a:prstGeom>
                    <a:grpFill/>
                    <a:ln w="9525">
                      <a:solidFill>
                        <a:schemeClr val="tx1"/>
                      </a:solidFill>
                      <a:round/>
                      <a:headEnd/>
                      <a:tailEnd/>
                    </a:ln>
                    <a:extLst/>
                  </p:spPr>
                  <p:txBody>
                    <a:bodyPr/>
                    <a:lstStyle/>
                    <a:p>
                      <a:endParaRPr lang="en-US"/>
                    </a:p>
                  </p:txBody>
                </p:sp>
                <p:sp>
                  <p:nvSpPr>
                    <p:cNvPr id="645" name="Line 4459"/>
                    <p:cNvSpPr>
                      <a:spLocks noChangeShapeType="1"/>
                    </p:cNvSpPr>
                    <p:nvPr/>
                  </p:nvSpPr>
                  <p:spPr bwMode="auto">
                    <a:xfrm>
                      <a:off x="2790" y="1889"/>
                      <a:ext cx="1" cy="102"/>
                    </a:xfrm>
                    <a:prstGeom prst="line">
                      <a:avLst/>
                    </a:prstGeom>
                    <a:grpFill/>
                    <a:ln w="9525">
                      <a:solidFill>
                        <a:schemeClr val="tx1"/>
                      </a:solidFill>
                      <a:round/>
                      <a:headEnd/>
                      <a:tailEnd/>
                    </a:ln>
                    <a:extLst/>
                  </p:spPr>
                  <p:txBody>
                    <a:bodyPr/>
                    <a:lstStyle/>
                    <a:p>
                      <a:endParaRPr lang="en-US"/>
                    </a:p>
                  </p:txBody>
                </p:sp>
              </p:grpSp>
            </p:grpSp>
            <p:grpSp>
              <p:nvGrpSpPr>
                <p:cNvPr id="521" name="Group 4562"/>
                <p:cNvGrpSpPr>
                  <a:grpSpLocks/>
                </p:cNvGrpSpPr>
                <p:nvPr/>
              </p:nvGrpSpPr>
              <p:grpSpPr bwMode="auto">
                <a:xfrm>
                  <a:off x="2792" y="1854"/>
                  <a:ext cx="218" cy="1045"/>
                  <a:chOff x="2792" y="1854"/>
                  <a:chExt cx="218" cy="1045"/>
                </a:xfrm>
                <a:grpFill/>
              </p:grpSpPr>
              <p:grpSp>
                <p:nvGrpSpPr>
                  <p:cNvPr id="522" name="Group 4466"/>
                  <p:cNvGrpSpPr>
                    <a:grpSpLocks/>
                  </p:cNvGrpSpPr>
                  <p:nvPr/>
                </p:nvGrpSpPr>
                <p:grpSpPr bwMode="auto">
                  <a:xfrm>
                    <a:off x="2792" y="2763"/>
                    <a:ext cx="123" cy="136"/>
                    <a:chOff x="2792" y="2763"/>
                    <a:chExt cx="123" cy="136"/>
                  </a:xfrm>
                  <a:grpFill/>
                </p:grpSpPr>
                <p:sp>
                  <p:nvSpPr>
                    <p:cNvPr id="618" name="Freeform 4462"/>
                    <p:cNvSpPr>
                      <a:spLocks/>
                    </p:cNvSpPr>
                    <p:nvPr/>
                  </p:nvSpPr>
                  <p:spPr bwMode="auto">
                    <a:xfrm>
                      <a:off x="2792" y="2763"/>
                      <a:ext cx="123" cy="136"/>
                    </a:xfrm>
                    <a:custGeom>
                      <a:avLst/>
                      <a:gdLst>
                        <a:gd name="T0" fmla="*/ 63 w 247"/>
                        <a:gd name="T1" fmla="*/ 0 h 273"/>
                        <a:gd name="T2" fmla="*/ 0 w 247"/>
                        <a:gd name="T3" fmla="*/ 69 h 273"/>
                        <a:gd name="T4" fmla="*/ 0 w 247"/>
                        <a:gd name="T5" fmla="*/ 273 h 273"/>
                        <a:gd name="T6" fmla="*/ 186 w 247"/>
                        <a:gd name="T7" fmla="*/ 273 h 273"/>
                        <a:gd name="T8" fmla="*/ 247 w 247"/>
                        <a:gd name="T9" fmla="*/ 206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69"/>
                          </a:lnTo>
                          <a:lnTo>
                            <a:pt x="0" y="273"/>
                          </a:lnTo>
                          <a:lnTo>
                            <a:pt x="186" y="273"/>
                          </a:lnTo>
                          <a:lnTo>
                            <a:pt x="247" y="206"/>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619" name="Line 4463"/>
                    <p:cNvSpPr>
                      <a:spLocks noChangeShapeType="1"/>
                    </p:cNvSpPr>
                    <p:nvPr/>
                  </p:nvSpPr>
                  <p:spPr bwMode="auto">
                    <a:xfrm flipH="1">
                      <a:off x="2792" y="2797"/>
                      <a:ext cx="93" cy="1"/>
                    </a:xfrm>
                    <a:prstGeom prst="line">
                      <a:avLst/>
                    </a:prstGeom>
                    <a:grpFill/>
                    <a:ln w="9525">
                      <a:solidFill>
                        <a:schemeClr val="tx1"/>
                      </a:solidFill>
                      <a:round/>
                      <a:headEnd/>
                      <a:tailEnd/>
                    </a:ln>
                    <a:extLst/>
                  </p:spPr>
                  <p:txBody>
                    <a:bodyPr/>
                    <a:lstStyle/>
                    <a:p>
                      <a:endParaRPr lang="en-US"/>
                    </a:p>
                  </p:txBody>
                </p:sp>
                <p:sp>
                  <p:nvSpPr>
                    <p:cNvPr id="620" name="Line 4464"/>
                    <p:cNvSpPr>
                      <a:spLocks noChangeShapeType="1"/>
                    </p:cNvSpPr>
                    <p:nvPr/>
                  </p:nvSpPr>
                  <p:spPr bwMode="auto">
                    <a:xfrm flipV="1">
                      <a:off x="2885" y="2763"/>
                      <a:ext cx="30" cy="34"/>
                    </a:xfrm>
                    <a:prstGeom prst="line">
                      <a:avLst/>
                    </a:prstGeom>
                    <a:grpFill/>
                    <a:ln w="9525">
                      <a:solidFill>
                        <a:schemeClr val="tx1"/>
                      </a:solidFill>
                      <a:round/>
                      <a:headEnd/>
                      <a:tailEnd/>
                    </a:ln>
                    <a:extLst/>
                  </p:spPr>
                  <p:txBody>
                    <a:bodyPr/>
                    <a:lstStyle/>
                    <a:p>
                      <a:endParaRPr lang="en-US"/>
                    </a:p>
                  </p:txBody>
                </p:sp>
                <p:sp>
                  <p:nvSpPr>
                    <p:cNvPr id="621" name="Line 4465"/>
                    <p:cNvSpPr>
                      <a:spLocks noChangeShapeType="1"/>
                    </p:cNvSpPr>
                    <p:nvPr/>
                  </p:nvSpPr>
                  <p:spPr bwMode="auto">
                    <a:xfrm>
                      <a:off x="2885" y="2797"/>
                      <a:ext cx="1" cy="102"/>
                    </a:xfrm>
                    <a:prstGeom prst="line">
                      <a:avLst/>
                    </a:prstGeom>
                    <a:grpFill/>
                    <a:ln w="9525">
                      <a:solidFill>
                        <a:schemeClr val="tx1"/>
                      </a:solidFill>
                      <a:round/>
                      <a:headEnd/>
                      <a:tailEnd/>
                    </a:ln>
                    <a:extLst/>
                  </p:spPr>
                  <p:txBody>
                    <a:bodyPr/>
                    <a:lstStyle/>
                    <a:p>
                      <a:endParaRPr lang="en-US"/>
                    </a:p>
                  </p:txBody>
                </p:sp>
              </p:grpSp>
              <p:grpSp>
                <p:nvGrpSpPr>
                  <p:cNvPr id="523" name="Group 4471"/>
                  <p:cNvGrpSpPr>
                    <a:grpSpLocks/>
                  </p:cNvGrpSpPr>
                  <p:nvPr/>
                </p:nvGrpSpPr>
                <p:grpSpPr bwMode="auto">
                  <a:xfrm>
                    <a:off x="2792" y="2662"/>
                    <a:ext cx="123" cy="136"/>
                    <a:chOff x="2792" y="2662"/>
                    <a:chExt cx="123" cy="136"/>
                  </a:xfrm>
                  <a:grpFill/>
                </p:grpSpPr>
                <p:sp>
                  <p:nvSpPr>
                    <p:cNvPr id="614" name="Freeform 4467"/>
                    <p:cNvSpPr>
                      <a:spLocks/>
                    </p:cNvSpPr>
                    <p:nvPr/>
                  </p:nvSpPr>
                  <p:spPr bwMode="auto">
                    <a:xfrm>
                      <a:off x="2792" y="2662"/>
                      <a:ext cx="123" cy="136"/>
                    </a:xfrm>
                    <a:custGeom>
                      <a:avLst/>
                      <a:gdLst>
                        <a:gd name="T0" fmla="*/ 63 w 247"/>
                        <a:gd name="T1" fmla="*/ 0 h 273"/>
                        <a:gd name="T2" fmla="*/ 0 w 247"/>
                        <a:gd name="T3" fmla="*/ 70 h 273"/>
                        <a:gd name="T4" fmla="*/ 0 w 247"/>
                        <a:gd name="T5" fmla="*/ 273 h 273"/>
                        <a:gd name="T6" fmla="*/ 186 w 247"/>
                        <a:gd name="T7" fmla="*/ 273 h 273"/>
                        <a:gd name="T8" fmla="*/ 247 w 247"/>
                        <a:gd name="T9" fmla="*/ 206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70"/>
                          </a:lnTo>
                          <a:lnTo>
                            <a:pt x="0" y="273"/>
                          </a:lnTo>
                          <a:lnTo>
                            <a:pt x="186" y="273"/>
                          </a:lnTo>
                          <a:lnTo>
                            <a:pt x="247" y="206"/>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615" name="Line 4468"/>
                    <p:cNvSpPr>
                      <a:spLocks noChangeShapeType="1"/>
                    </p:cNvSpPr>
                    <p:nvPr/>
                  </p:nvSpPr>
                  <p:spPr bwMode="auto">
                    <a:xfrm flipH="1">
                      <a:off x="2792" y="2696"/>
                      <a:ext cx="93" cy="1"/>
                    </a:xfrm>
                    <a:prstGeom prst="line">
                      <a:avLst/>
                    </a:prstGeom>
                    <a:grpFill/>
                    <a:ln w="9525">
                      <a:solidFill>
                        <a:schemeClr val="tx1"/>
                      </a:solidFill>
                      <a:round/>
                      <a:headEnd/>
                      <a:tailEnd/>
                    </a:ln>
                    <a:extLst/>
                  </p:spPr>
                  <p:txBody>
                    <a:bodyPr/>
                    <a:lstStyle/>
                    <a:p>
                      <a:endParaRPr lang="en-US"/>
                    </a:p>
                  </p:txBody>
                </p:sp>
                <p:sp>
                  <p:nvSpPr>
                    <p:cNvPr id="616" name="Line 4469"/>
                    <p:cNvSpPr>
                      <a:spLocks noChangeShapeType="1"/>
                    </p:cNvSpPr>
                    <p:nvPr/>
                  </p:nvSpPr>
                  <p:spPr bwMode="auto">
                    <a:xfrm flipV="1">
                      <a:off x="2885" y="2662"/>
                      <a:ext cx="30" cy="34"/>
                    </a:xfrm>
                    <a:prstGeom prst="line">
                      <a:avLst/>
                    </a:prstGeom>
                    <a:grpFill/>
                    <a:ln w="9525">
                      <a:solidFill>
                        <a:schemeClr val="tx1"/>
                      </a:solidFill>
                      <a:round/>
                      <a:headEnd/>
                      <a:tailEnd/>
                    </a:ln>
                    <a:extLst/>
                  </p:spPr>
                  <p:txBody>
                    <a:bodyPr/>
                    <a:lstStyle/>
                    <a:p>
                      <a:endParaRPr lang="en-US"/>
                    </a:p>
                  </p:txBody>
                </p:sp>
                <p:sp>
                  <p:nvSpPr>
                    <p:cNvPr id="617" name="Line 4470"/>
                    <p:cNvSpPr>
                      <a:spLocks noChangeShapeType="1"/>
                    </p:cNvSpPr>
                    <p:nvPr/>
                  </p:nvSpPr>
                  <p:spPr bwMode="auto">
                    <a:xfrm>
                      <a:off x="2885" y="2696"/>
                      <a:ext cx="1" cy="102"/>
                    </a:xfrm>
                    <a:prstGeom prst="line">
                      <a:avLst/>
                    </a:prstGeom>
                    <a:grpFill/>
                    <a:ln w="9525">
                      <a:solidFill>
                        <a:schemeClr val="tx1"/>
                      </a:solidFill>
                      <a:round/>
                      <a:headEnd/>
                      <a:tailEnd/>
                    </a:ln>
                    <a:extLst/>
                  </p:spPr>
                  <p:txBody>
                    <a:bodyPr/>
                    <a:lstStyle/>
                    <a:p>
                      <a:endParaRPr lang="en-US"/>
                    </a:p>
                  </p:txBody>
                </p:sp>
              </p:grpSp>
              <p:grpSp>
                <p:nvGrpSpPr>
                  <p:cNvPr id="524" name="Group 4476"/>
                  <p:cNvGrpSpPr>
                    <a:grpSpLocks/>
                  </p:cNvGrpSpPr>
                  <p:nvPr/>
                </p:nvGrpSpPr>
                <p:grpSpPr bwMode="auto">
                  <a:xfrm>
                    <a:off x="2792" y="2561"/>
                    <a:ext cx="123" cy="136"/>
                    <a:chOff x="2792" y="2561"/>
                    <a:chExt cx="123" cy="136"/>
                  </a:xfrm>
                  <a:grpFill/>
                </p:grpSpPr>
                <p:sp>
                  <p:nvSpPr>
                    <p:cNvPr id="610" name="Freeform 4472"/>
                    <p:cNvSpPr>
                      <a:spLocks/>
                    </p:cNvSpPr>
                    <p:nvPr/>
                  </p:nvSpPr>
                  <p:spPr bwMode="auto">
                    <a:xfrm>
                      <a:off x="2792" y="2561"/>
                      <a:ext cx="123" cy="136"/>
                    </a:xfrm>
                    <a:custGeom>
                      <a:avLst/>
                      <a:gdLst>
                        <a:gd name="T0" fmla="*/ 63 w 247"/>
                        <a:gd name="T1" fmla="*/ 0 h 273"/>
                        <a:gd name="T2" fmla="*/ 0 w 247"/>
                        <a:gd name="T3" fmla="*/ 70 h 273"/>
                        <a:gd name="T4" fmla="*/ 0 w 247"/>
                        <a:gd name="T5" fmla="*/ 273 h 273"/>
                        <a:gd name="T6" fmla="*/ 186 w 247"/>
                        <a:gd name="T7" fmla="*/ 273 h 273"/>
                        <a:gd name="T8" fmla="*/ 247 w 247"/>
                        <a:gd name="T9" fmla="*/ 206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70"/>
                          </a:lnTo>
                          <a:lnTo>
                            <a:pt x="0" y="273"/>
                          </a:lnTo>
                          <a:lnTo>
                            <a:pt x="186" y="273"/>
                          </a:lnTo>
                          <a:lnTo>
                            <a:pt x="247" y="206"/>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611" name="Line 4473"/>
                    <p:cNvSpPr>
                      <a:spLocks noChangeShapeType="1"/>
                    </p:cNvSpPr>
                    <p:nvPr/>
                  </p:nvSpPr>
                  <p:spPr bwMode="auto">
                    <a:xfrm flipH="1">
                      <a:off x="2792" y="2595"/>
                      <a:ext cx="93" cy="1"/>
                    </a:xfrm>
                    <a:prstGeom prst="line">
                      <a:avLst/>
                    </a:prstGeom>
                    <a:grpFill/>
                    <a:ln w="9525">
                      <a:solidFill>
                        <a:schemeClr val="tx1"/>
                      </a:solidFill>
                      <a:round/>
                      <a:headEnd/>
                      <a:tailEnd/>
                    </a:ln>
                    <a:extLst/>
                  </p:spPr>
                  <p:txBody>
                    <a:bodyPr/>
                    <a:lstStyle/>
                    <a:p>
                      <a:endParaRPr lang="en-US"/>
                    </a:p>
                  </p:txBody>
                </p:sp>
                <p:sp>
                  <p:nvSpPr>
                    <p:cNvPr id="612" name="Line 4474"/>
                    <p:cNvSpPr>
                      <a:spLocks noChangeShapeType="1"/>
                    </p:cNvSpPr>
                    <p:nvPr/>
                  </p:nvSpPr>
                  <p:spPr bwMode="auto">
                    <a:xfrm flipV="1">
                      <a:off x="2885" y="2561"/>
                      <a:ext cx="30" cy="34"/>
                    </a:xfrm>
                    <a:prstGeom prst="line">
                      <a:avLst/>
                    </a:prstGeom>
                    <a:grpFill/>
                    <a:ln w="9525">
                      <a:solidFill>
                        <a:schemeClr val="tx1"/>
                      </a:solidFill>
                      <a:round/>
                      <a:headEnd/>
                      <a:tailEnd/>
                    </a:ln>
                    <a:extLst/>
                  </p:spPr>
                  <p:txBody>
                    <a:bodyPr/>
                    <a:lstStyle/>
                    <a:p>
                      <a:endParaRPr lang="en-US"/>
                    </a:p>
                  </p:txBody>
                </p:sp>
                <p:sp>
                  <p:nvSpPr>
                    <p:cNvPr id="613" name="Line 4475"/>
                    <p:cNvSpPr>
                      <a:spLocks noChangeShapeType="1"/>
                    </p:cNvSpPr>
                    <p:nvPr/>
                  </p:nvSpPr>
                  <p:spPr bwMode="auto">
                    <a:xfrm>
                      <a:off x="2885" y="2595"/>
                      <a:ext cx="1" cy="102"/>
                    </a:xfrm>
                    <a:prstGeom prst="line">
                      <a:avLst/>
                    </a:prstGeom>
                    <a:grpFill/>
                    <a:ln w="9525">
                      <a:solidFill>
                        <a:schemeClr val="tx1"/>
                      </a:solidFill>
                      <a:round/>
                      <a:headEnd/>
                      <a:tailEnd/>
                    </a:ln>
                    <a:extLst/>
                  </p:spPr>
                  <p:txBody>
                    <a:bodyPr/>
                    <a:lstStyle/>
                    <a:p>
                      <a:endParaRPr lang="en-US"/>
                    </a:p>
                  </p:txBody>
                </p:sp>
              </p:grpSp>
              <p:grpSp>
                <p:nvGrpSpPr>
                  <p:cNvPr id="525" name="Group 4481"/>
                  <p:cNvGrpSpPr>
                    <a:grpSpLocks/>
                  </p:cNvGrpSpPr>
                  <p:nvPr/>
                </p:nvGrpSpPr>
                <p:grpSpPr bwMode="auto">
                  <a:xfrm>
                    <a:off x="2792" y="2460"/>
                    <a:ext cx="123" cy="136"/>
                    <a:chOff x="2792" y="2460"/>
                    <a:chExt cx="123" cy="136"/>
                  </a:xfrm>
                  <a:grpFill/>
                </p:grpSpPr>
                <p:sp>
                  <p:nvSpPr>
                    <p:cNvPr id="606" name="Freeform 4477"/>
                    <p:cNvSpPr>
                      <a:spLocks/>
                    </p:cNvSpPr>
                    <p:nvPr/>
                  </p:nvSpPr>
                  <p:spPr bwMode="auto">
                    <a:xfrm>
                      <a:off x="2792" y="2460"/>
                      <a:ext cx="123" cy="136"/>
                    </a:xfrm>
                    <a:custGeom>
                      <a:avLst/>
                      <a:gdLst>
                        <a:gd name="T0" fmla="*/ 63 w 247"/>
                        <a:gd name="T1" fmla="*/ 0 h 273"/>
                        <a:gd name="T2" fmla="*/ 0 w 247"/>
                        <a:gd name="T3" fmla="*/ 69 h 273"/>
                        <a:gd name="T4" fmla="*/ 0 w 247"/>
                        <a:gd name="T5" fmla="*/ 273 h 273"/>
                        <a:gd name="T6" fmla="*/ 186 w 247"/>
                        <a:gd name="T7" fmla="*/ 273 h 273"/>
                        <a:gd name="T8" fmla="*/ 247 w 247"/>
                        <a:gd name="T9" fmla="*/ 205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69"/>
                          </a:lnTo>
                          <a:lnTo>
                            <a:pt x="0" y="273"/>
                          </a:lnTo>
                          <a:lnTo>
                            <a:pt x="186" y="273"/>
                          </a:lnTo>
                          <a:lnTo>
                            <a:pt x="247" y="205"/>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607" name="Line 4478"/>
                    <p:cNvSpPr>
                      <a:spLocks noChangeShapeType="1"/>
                    </p:cNvSpPr>
                    <p:nvPr/>
                  </p:nvSpPr>
                  <p:spPr bwMode="auto">
                    <a:xfrm flipH="1">
                      <a:off x="2792" y="2494"/>
                      <a:ext cx="93" cy="1"/>
                    </a:xfrm>
                    <a:prstGeom prst="line">
                      <a:avLst/>
                    </a:prstGeom>
                    <a:grpFill/>
                    <a:ln w="9525">
                      <a:solidFill>
                        <a:schemeClr val="tx1"/>
                      </a:solidFill>
                      <a:round/>
                      <a:headEnd/>
                      <a:tailEnd/>
                    </a:ln>
                    <a:extLst/>
                  </p:spPr>
                  <p:txBody>
                    <a:bodyPr/>
                    <a:lstStyle/>
                    <a:p>
                      <a:endParaRPr lang="en-US"/>
                    </a:p>
                  </p:txBody>
                </p:sp>
                <p:sp>
                  <p:nvSpPr>
                    <p:cNvPr id="608" name="Line 4479"/>
                    <p:cNvSpPr>
                      <a:spLocks noChangeShapeType="1"/>
                    </p:cNvSpPr>
                    <p:nvPr/>
                  </p:nvSpPr>
                  <p:spPr bwMode="auto">
                    <a:xfrm flipV="1">
                      <a:off x="2885" y="2460"/>
                      <a:ext cx="30" cy="34"/>
                    </a:xfrm>
                    <a:prstGeom prst="line">
                      <a:avLst/>
                    </a:prstGeom>
                    <a:grpFill/>
                    <a:ln w="9525">
                      <a:solidFill>
                        <a:schemeClr val="tx1"/>
                      </a:solidFill>
                      <a:round/>
                      <a:headEnd/>
                      <a:tailEnd/>
                    </a:ln>
                    <a:extLst/>
                  </p:spPr>
                  <p:txBody>
                    <a:bodyPr/>
                    <a:lstStyle/>
                    <a:p>
                      <a:endParaRPr lang="en-US"/>
                    </a:p>
                  </p:txBody>
                </p:sp>
                <p:sp>
                  <p:nvSpPr>
                    <p:cNvPr id="609" name="Line 4480"/>
                    <p:cNvSpPr>
                      <a:spLocks noChangeShapeType="1"/>
                    </p:cNvSpPr>
                    <p:nvPr/>
                  </p:nvSpPr>
                  <p:spPr bwMode="auto">
                    <a:xfrm>
                      <a:off x="2885" y="2494"/>
                      <a:ext cx="1" cy="102"/>
                    </a:xfrm>
                    <a:prstGeom prst="line">
                      <a:avLst/>
                    </a:prstGeom>
                    <a:grpFill/>
                    <a:ln w="9525">
                      <a:solidFill>
                        <a:schemeClr val="tx1"/>
                      </a:solidFill>
                      <a:round/>
                      <a:headEnd/>
                      <a:tailEnd/>
                    </a:ln>
                    <a:extLst/>
                  </p:spPr>
                  <p:txBody>
                    <a:bodyPr/>
                    <a:lstStyle/>
                    <a:p>
                      <a:endParaRPr lang="en-US"/>
                    </a:p>
                  </p:txBody>
                </p:sp>
              </p:grpSp>
              <p:grpSp>
                <p:nvGrpSpPr>
                  <p:cNvPr id="526" name="Group 4486"/>
                  <p:cNvGrpSpPr>
                    <a:grpSpLocks/>
                  </p:cNvGrpSpPr>
                  <p:nvPr/>
                </p:nvGrpSpPr>
                <p:grpSpPr bwMode="auto">
                  <a:xfrm>
                    <a:off x="2792" y="2359"/>
                    <a:ext cx="123" cy="136"/>
                    <a:chOff x="2792" y="2359"/>
                    <a:chExt cx="123" cy="136"/>
                  </a:xfrm>
                  <a:grpFill/>
                </p:grpSpPr>
                <p:sp>
                  <p:nvSpPr>
                    <p:cNvPr id="602" name="Freeform 4482"/>
                    <p:cNvSpPr>
                      <a:spLocks/>
                    </p:cNvSpPr>
                    <p:nvPr/>
                  </p:nvSpPr>
                  <p:spPr bwMode="auto">
                    <a:xfrm>
                      <a:off x="2792" y="2359"/>
                      <a:ext cx="123" cy="136"/>
                    </a:xfrm>
                    <a:custGeom>
                      <a:avLst/>
                      <a:gdLst>
                        <a:gd name="T0" fmla="*/ 63 w 247"/>
                        <a:gd name="T1" fmla="*/ 0 h 273"/>
                        <a:gd name="T2" fmla="*/ 0 w 247"/>
                        <a:gd name="T3" fmla="*/ 69 h 273"/>
                        <a:gd name="T4" fmla="*/ 0 w 247"/>
                        <a:gd name="T5" fmla="*/ 273 h 273"/>
                        <a:gd name="T6" fmla="*/ 186 w 247"/>
                        <a:gd name="T7" fmla="*/ 273 h 273"/>
                        <a:gd name="T8" fmla="*/ 247 w 247"/>
                        <a:gd name="T9" fmla="*/ 205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69"/>
                          </a:lnTo>
                          <a:lnTo>
                            <a:pt x="0" y="273"/>
                          </a:lnTo>
                          <a:lnTo>
                            <a:pt x="186" y="273"/>
                          </a:lnTo>
                          <a:lnTo>
                            <a:pt x="247" y="205"/>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603" name="Line 4483"/>
                    <p:cNvSpPr>
                      <a:spLocks noChangeShapeType="1"/>
                    </p:cNvSpPr>
                    <p:nvPr/>
                  </p:nvSpPr>
                  <p:spPr bwMode="auto">
                    <a:xfrm flipH="1">
                      <a:off x="2792" y="2393"/>
                      <a:ext cx="93" cy="1"/>
                    </a:xfrm>
                    <a:prstGeom prst="line">
                      <a:avLst/>
                    </a:prstGeom>
                    <a:grpFill/>
                    <a:ln w="9525">
                      <a:solidFill>
                        <a:schemeClr val="tx1"/>
                      </a:solidFill>
                      <a:round/>
                      <a:headEnd/>
                      <a:tailEnd/>
                    </a:ln>
                    <a:extLst/>
                  </p:spPr>
                  <p:txBody>
                    <a:bodyPr/>
                    <a:lstStyle/>
                    <a:p>
                      <a:endParaRPr lang="en-US"/>
                    </a:p>
                  </p:txBody>
                </p:sp>
                <p:sp>
                  <p:nvSpPr>
                    <p:cNvPr id="604" name="Line 4484"/>
                    <p:cNvSpPr>
                      <a:spLocks noChangeShapeType="1"/>
                    </p:cNvSpPr>
                    <p:nvPr/>
                  </p:nvSpPr>
                  <p:spPr bwMode="auto">
                    <a:xfrm flipV="1">
                      <a:off x="2885" y="2359"/>
                      <a:ext cx="30" cy="34"/>
                    </a:xfrm>
                    <a:prstGeom prst="line">
                      <a:avLst/>
                    </a:prstGeom>
                    <a:grpFill/>
                    <a:ln w="9525">
                      <a:solidFill>
                        <a:schemeClr val="tx1"/>
                      </a:solidFill>
                      <a:round/>
                      <a:headEnd/>
                      <a:tailEnd/>
                    </a:ln>
                    <a:extLst/>
                  </p:spPr>
                  <p:txBody>
                    <a:bodyPr/>
                    <a:lstStyle/>
                    <a:p>
                      <a:endParaRPr lang="en-US"/>
                    </a:p>
                  </p:txBody>
                </p:sp>
                <p:sp>
                  <p:nvSpPr>
                    <p:cNvPr id="605" name="Line 4485"/>
                    <p:cNvSpPr>
                      <a:spLocks noChangeShapeType="1"/>
                    </p:cNvSpPr>
                    <p:nvPr/>
                  </p:nvSpPr>
                  <p:spPr bwMode="auto">
                    <a:xfrm>
                      <a:off x="2885" y="2393"/>
                      <a:ext cx="1" cy="102"/>
                    </a:xfrm>
                    <a:prstGeom prst="line">
                      <a:avLst/>
                    </a:prstGeom>
                    <a:grpFill/>
                    <a:ln w="9525">
                      <a:solidFill>
                        <a:schemeClr val="tx1"/>
                      </a:solidFill>
                      <a:round/>
                      <a:headEnd/>
                      <a:tailEnd/>
                    </a:ln>
                    <a:extLst/>
                  </p:spPr>
                  <p:txBody>
                    <a:bodyPr/>
                    <a:lstStyle/>
                    <a:p>
                      <a:endParaRPr lang="en-US"/>
                    </a:p>
                  </p:txBody>
                </p:sp>
              </p:grpSp>
              <p:grpSp>
                <p:nvGrpSpPr>
                  <p:cNvPr id="527" name="Group 4491"/>
                  <p:cNvGrpSpPr>
                    <a:grpSpLocks/>
                  </p:cNvGrpSpPr>
                  <p:nvPr/>
                </p:nvGrpSpPr>
                <p:grpSpPr bwMode="auto">
                  <a:xfrm>
                    <a:off x="2792" y="2258"/>
                    <a:ext cx="123" cy="136"/>
                    <a:chOff x="2792" y="2258"/>
                    <a:chExt cx="123" cy="136"/>
                  </a:xfrm>
                  <a:grpFill/>
                </p:grpSpPr>
                <p:sp>
                  <p:nvSpPr>
                    <p:cNvPr id="598" name="Freeform 4487"/>
                    <p:cNvSpPr>
                      <a:spLocks/>
                    </p:cNvSpPr>
                    <p:nvPr/>
                  </p:nvSpPr>
                  <p:spPr bwMode="auto">
                    <a:xfrm>
                      <a:off x="2792" y="2258"/>
                      <a:ext cx="123" cy="136"/>
                    </a:xfrm>
                    <a:custGeom>
                      <a:avLst/>
                      <a:gdLst>
                        <a:gd name="T0" fmla="*/ 63 w 247"/>
                        <a:gd name="T1" fmla="*/ 0 h 273"/>
                        <a:gd name="T2" fmla="*/ 0 w 247"/>
                        <a:gd name="T3" fmla="*/ 69 h 273"/>
                        <a:gd name="T4" fmla="*/ 0 w 247"/>
                        <a:gd name="T5" fmla="*/ 273 h 273"/>
                        <a:gd name="T6" fmla="*/ 186 w 247"/>
                        <a:gd name="T7" fmla="*/ 273 h 273"/>
                        <a:gd name="T8" fmla="*/ 247 w 247"/>
                        <a:gd name="T9" fmla="*/ 205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69"/>
                          </a:lnTo>
                          <a:lnTo>
                            <a:pt x="0" y="273"/>
                          </a:lnTo>
                          <a:lnTo>
                            <a:pt x="186" y="273"/>
                          </a:lnTo>
                          <a:lnTo>
                            <a:pt x="247" y="205"/>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599" name="Line 4488"/>
                    <p:cNvSpPr>
                      <a:spLocks noChangeShapeType="1"/>
                    </p:cNvSpPr>
                    <p:nvPr/>
                  </p:nvSpPr>
                  <p:spPr bwMode="auto">
                    <a:xfrm flipH="1">
                      <a:off x="2792" y="2292"/>
                      <a:ext cx="93" cy="1"/>
                    </a:xfrm>
                    <a:prstGeom prst="line">
                      <a:avLst/>
                    </a:prstGeom>
                    <a:grpFill/>
                    <a:ln w="9525">
                      <a:solidFill>
                        <a:schemeClr val="tx1"/>
                      </a:solidFill>
                      <a:round/>
                      <a:headEnd/>
                      <a:tailEnd/>
                    </a:ln>
                    <a:extLst/>
                  </p:spPr>
                  <p:txBody>
                    <a:bodyPr/>
                    <a:lstStyle/>
                    <a:p>
                      <a:endParaRPr lang="en-US"/>
                    </a:p>
                  </p:txBody>
                </p:sp>
                <p:sp>
                  <p:nvSpPr>
                    <p:cNvPr id="600" name="Line 4489"/>
                    <p:cNvSpPr>
                      <a:spLocks noChangeShapeType="1"/>
                    </p:cNvSpPr>
                    <p:nvPr/>
                  </p:nvSpPr>
                  <p:spPr bwMode="auto">
                    <a:xfrm flipV="1">
                      <a:off x="2885" y="2258"/>
                      <a:ext cx="30" cy="34"/>
                    </a:xfrm>
                    <a:prstGeom prst="line">
                      <a:avLst/>
                    </a:prstGeom>
                    <a:grpFill/>
                    <a:ln w="9525">
                      <a:solidFill>
                        <a:schemeClr val="tx1"/>
                      </a:solidFill>
                      <a:round/>
                      <a:headEnd/>
                      <a:tailEnd/>
                    </a:ln>
                    <a:extLst/>
                  </p:spPr>
                  <p:txBody>
                    <a:bodyPr/>
                    <a:lstStyle/>
                    <a:p>
                      <a:endParaRPr lang="en-US"/>
                    </a:p>
                  </p:txBody>
                </p:sp>
                <p:sp>
                  <p:nvSpPr>
                    <p:cNvPr id="601" name="Line 4490"/>
                    <p:cNvSpPr>
                      <a:spLocks noChangeShapeType="1"/>
                    </p:cNvSpPr>
                    <p:nvPr/>
                  </p:nvSpPr>
                  <p:spPr bwMode="auto">
                    <a:xfrm>
                      <a:off x="2885" y="2292"/>
                      <a:ext cx="1" cy="102"/>
                    </a:xfrm>
                    <a:prstGeom prst="line">
                      <a:avLst/>
                    </a:prstGeom>
                    <a:grpFill/>
                    <a:ln w="9525">
                      <a:solidFill>
                        <a:schemeClr val="tx1"/>
                      </a:solidFill>
                      <a:round/>
                      <a:headEnd/>
                      <a:tailEnd/>
                    </a:ln>
                    <a:extLst/>
                  </p:spPr>
                  <p:txBody>
                    <a:bodyPr/>
                    <a:lstStyle/>
                    <a:p>
                      <a:endParaRPr lang="en-US"/>
                    </a:p>
                  </p:txBody>
                </p:sp>
              </p:grpSp>
              <p:grpSp>
                <p:nvGrpSpPr>
                  <p:cNvPr id="528" name="Group 4496"/>
                  <p:cNvGrpSpPr>
                    <a:grpSpLocks/>
                  </p:cNvGrpSpPr>
                  <p:nvPr/>
                </p:nvGrpSpPr>
                <p:grpSpPr bwMode="auto">
                  <a:xfrm>
                    <a:off x="2792" y="2157"/>
                    <a:ext cx="123" cy="136"/>
                    <a:chOff x="2792" y="2157"/>
                    <a:chExt cx="123" cy="136"/>
                  </a:xfrm>
                  <a:grpFill/>
                </p:grpSpPr>
                <p:sp>
                  <p:nvSpPr>
                    <p:cNvPr id="594" name="Freeform 4492"/>
                    <p:cNvSpPr>
                      <a:spLocks/>
                    </p:cNvSpPr>
                    <p:nvPr/>
                  </p:nvSpPr>
                  <p:spPr bwMode="auto">
                    <a:xfrm>
                      <a:off x="2792" y="2157"/>
                      <a:ext cx="123" cy="136"/>
                    </a:xfrm>
                    <a:custGeom>
                      <a:avLst/>
                      <a:gdLst>
                        <a:gd name="T0" fmla="*/ 63 w 247"/>
                        <a:gd name="T1" fmla="*/ 0 h 273"/>
                        <a:gd name="T2" fmla="*/ 0 w 247"/>
                        <a:gd name="T3" fmla="*/ 69 h 273"/>
                        <a:gd name="T4" fmla="*/ 0 w 247"/>
                        <a:gd name="T5" fmla="*/ 273 h 273"/>
                        <a:gd name="T6" fmla="*/ 186 w 247"/>
                        <a:gd name="T7" fmla="*/ 273 h 273"/>
                        <a:gd name="T8" fmla="*/ 247 w 247"/>
                        <a:gd name="T9" fmla="*/ 205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69"/>
                          </a:lnTo>
                          <a:lnTo>
                            <a:pt x="0" y="273"/>
                          </a:lnTo>
                          <a:lnTo>
                            <a:pt x="186" y="273"/>
                          </a:lnTo>
                          <a:lnTo>
                            <a:pt x="247" y="205"/>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595" name="Line 4493"/>
                    <p:cNvSpPr>
                      <a:spLocks noChangeShapeType="1"/>
                    </p:cNvSpPr>
                    <p:nvPr/>
                  </p:nvSpPr>
                  <p:spPr bwMode="auto">
                    <a:xfrm flipH="1">
                      <a:off x="2792" y="2191"/>
                      <a:ext cx="93" cy="1"/>
                    </a:xfrm>
                    <a:prstGeom prst="line">
                      <a:avLst/>
                    </a:prstGeom>
                    <a:grpFill/>
                    <a:ln w="9525">
                      <a:solidFill>
                        <a:schemeClr val="tx1"/>
                      </a:solidFill>
                      <a:round/>
                      <a:headEnd/>
                      <a:tailEnd/>
                    </a:ln>
                    <a:extLst/>
                  </p:spPr>
                  <p:txBody>
                    <a:bodyPr/>
                    <a:lstStyle/>
                    <a:p>
                      <a:endParaRPr lang="en-US"/>
                    </a:p>
                  </p:txBody>
                </p:sp>
                <p:sp>
                  <p:nvSpPr>
                    <p:cNvPr id="596" name="Line 4494"/>
                    <p:cNvSpPr>
                      <a:spLocks noChangeShapeType="1"/>
                    </p:cNvSpPr>
                    <p:nvPr/>
                  </p:nvSpPr>
                  <p:spPr bwMode="auto">
                    <a:xfrm flipV="1">
                      <a:off x="2885" y="2157"/>
                      <a:ext cx="30" cy="34"/>
                    </a:xfrm>
                    <a:prstGeom prst="line">
                      <a:avLst/>
                    </a:prstGeom>
                    <a:grpFill/>
                    <a:ln w="9525">
                      <a:solidFill>
                        <a:schemeClr val="tx1"/>
                      </a:solidFill>
                      <a:round/>
                      <a:headEnd/>
                      <a:tailEnd/>
                    </a:ln>
                    <a:extLst/>
                  </p:spPr>
                  <p:txBody>
                    <a:bodyPr/>
                    <a:lstStyle/>
                    <a:p>
                      <a:endParaRPr lang="en-US"/>
                    </a:p>
                  </p:txBody>
                </p:sp>
                <p:sp>
                  <p:nvSpPr>
                    <p:cNvPr id="597" name="Line 4495"/>
                    <p:cNvSpPr>
                      <a:spLocks noChangeShapeType="1"/>
                    </p:cNvSpPr>
                    <p:nvPr/>
                  </p:nvSpPr>
                  <p:spPr bwMode="auto">
                    <a:xfrm>
                      <a:off x="2885" y="2191"/>
                      <a:ext cx="1" cy="102"/>
                    </a:xfrm>
                    <a:prstGeom prst="line">
                      <a:avLst/>
                    </a:prstGeom>
                    <a:grpFill/>
                    <a:ln w="9525">
                      <a:solidFill>
                        <a:schemeClr val="tx1"/>
                      </a:solidFill>
                      <a:round/>
                      <a:headEnd/>
                      <a:tailEnd/>
                    </a:ln>
                    <a:extLst/>
                  </p:spPr>
                  <p:txBody>
                    <a:bodyPr/>
                    <a:lstStyle/>
                    <a:p>
                      <a:endParaRPr lang="en-US"/>
                    </a:p>
                  </p:txBody>
                </p:sp>
              </p:grpSp>
              <p:grpSp>
                <p:nvGrpSpPr>
                  <p:cNvPr id="529" name="Group 4501"/>
                  <p:cNvGrpSpPr>
                    <a:grpSpLocks/>
                  </p:cNvGrpSpPr>
                  <p:nvPr/>
                </p:nvGrpSpPr>
                <p:grpSpPr bwMode="auto">
                  <a:xfrm>
                    <a:off x="2792" y="2056"/>
                    <a:ext cx="123" cy="136"/>
                    <a:chOff x="2792" y="2056"/>
                    <a:chExt cx="123" cy="136"/>
                  </a:xfrm>
                  <a:grpFill/>
                </p:grpSpPr>
                <p:sp>
                  <p:nvSpPr>
                    <p:cNvPr id="590" name="Freeform 4497"/>
                    <p:cNvSpPr>
                      <a:spLocks/>
                    </p:cNvSpPr>
                    <p:nvPr/>
                  </p:nvSpPr>
                  <p:spPr bwMode="auto">
                    <a:xfrm>
                      <a:off x="2792" y="2056"/>
                      <a:ext cx="123" cy="136"/>
                    </a:xfrm>
                    <a:custGeom>
                      <a:avLst/>
                      <a:gdLst>
                        <a:gd name="T0" fmla="*/ 63 w 247"/>
                        <a:gd name="T1" fmla="*/ 0 h 273"/>
                        <a:gd name="T2" fmla="*/ 0 w 247"/>
                        <a:gd name="T3" fmla="*/ 69 h 273"/>
                        <a:gd name="T4" fmla="*/ 0 w 247"/>
                        <a:gd name="T5" fmla="*/ 273 h 273"/>
                        <a:gd name="T6" fmla="*/ 186 w 247"/>
                        <a:gd name="T7" fmla="*/ 273 h 273"/>
                        <a:gd name="T8" fmla="*/ 247 w 247"/>
                        <a:gd name="T9" fmla="*/ 206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69"/>
                          </a:lnTo>
                          <a:lnTo>
                            <a:pt x="0" y="273"/>
                          </a:lnTo>
                          <a:lnTo>
                            <a:pt x="186" y="273"/>
                          </a:lnTo>
                          <a:lnTo>
                            <a:pt x="247" y="206"/>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591" name="Line 4498"/>
                    <p:cNvSpPr>
                      <a:spLocks noChangeShapeType="1"/>
                    </p:cNvSpPr>
                    <p:nvPr/>
                  </p:nvSpPr>
                  <p:spPr bwMode="auto">
                    <a:xfrm flipH="1">
                      <a:off x="2792" y="2091"/>
                      <a:ext cx="93" cy="1"/>
                    </a:xfrm>
                    <a:prstGeom prst="line">
                      <a:avLst/>
                    </a:prstGeom>
                    <a:grpFill/>
                    <a:ln w="9525">
                      <a:solidFill>
                        <a:schemeClr val="tx1"/>
                      </a:solidFill>
                      <a:round/>
                      <a:headEnd/>
                      <a:tailEnd/>
                    </a:ln>
                    <a:extLst/>
                  </p:spPr>
                  <p:txBody>
                    <a:bodyPr/>
                    <a:lstStyle/>
                    <a:p>
                      <a:endParaRPr lang="en-US"/>
                    </a:p>
                  </p:txBody>
                </p:sp>
                <p:sp>
                  <p:nvSpPr>
                    <p:cNvPr id="592" name="Line 4499"/>
                    <p:cNvSpPr>
                      <a:spLocks noChangeShapeType="1"/>
                    </p:cNvSpPr>
                    <p:nvPr/>
                  </p:nvSpPr>
                  <p:spPr bwMode="auto">
                    <a:xfrm flipV="1">
                      <a:off x="2885" y="2056"/>
                      <a:ext cx="30" cy="35"/>
                    </a:xfrm>
                    <a:prstGeom prst="line">
                      <a:avLst/>
                    </a:prstGeom>
                    <a:grpFill/>
                    <a:ln w="9525">
                      <a:solidFill>
                        <a:schemeClr val="tx1"/>
                      </a:solidFill>
                      <a:round/>
                      <a:headEnd/>
                      <a:tailEnd/>
                    </a:ln>
                    <a:extLst/>
                  </p:spPr>
                  <p:txBody>
                    <a:bodyPr/>
                    <a:lstStyle/>
                    <a:p>
                      <a:endParaRPr lang="en-US"/>
                    </a:p>
                  </p:txBody>
                </p:sp>
                <p:sp>
                  <p:nvSpPr>
                    <p:cNvPr id="593" name="Line 4500"/>
                    <p:cNvSpPr>
                      <a:spLocks noChangeShapeType="1"/>
                    </p:cNvSpPr>
                    <p:nvPr/>
                  </p:nvSpPr>
                  <p:spPr bwMode="auto">
                    <a:xfrm>
                      <a:off x="2885" y="2091"/>
                      <a:ext cx="1" cy="101"/>
                    </a:xfrm>
                    <a:prstGeom prst="line">
                      <a:avLst/>
                    </a:prstGeom>
                    <a:grpFill/>
                    <a:ln w="9525">
                      <a:solidFill>
                        <a:schemeClr val="tx1"/>
                      </a:solidFill>
                      <a:round/>
                      <a:headEnd/>
                      <a:tailEnd/>
                    </a:ln>
                    <a:extLst/>
                  </p:spPr>
                  <p:txBody>
                    <a:bodyPr/>
                    <a:lstStyle/>
                    <a:p>
                      <a:endParaRPr lang="en-US"/>
                    </a:p>
                  </p:txBody>
                </p:sp>
              </p:grpSp>
              <p:grpSp>
                <p:nvGrpSpPr>
                  <p:cNvPr id="530" name="Group 4506"/>
                  <p:cNvGrpSpPr>
                    <a:grpSpLocks/>
                  </p:cNvGrpSpPr>
                  <p:nvPr/>
                </p:nvGrpSpPr>
                <p:grpSpPr bwMode="auto">
                  <a:xfrm>
                    <a:off x="2887" y="2763"/>
                    <a:ext cx="123" cy="136"/>
                    <a:chOff x="2887" y="2763"/>
                    <a:chExt cx="123" cy="136"/>
                  </a:xfrm>
                  <a:grpFill/>
                </p:grpSpPr>
                <p:sp>
                  <p:nvSpPr>
                    <p:cNvPr id="586" name="Freeform 4502"/>
                    <p:cNvSpPr>
                      <a:spLocks/>
                    </p:cNvSpPr>
                    <p:nvPr/>
                  </p:nvSpPr>
                  <p:spPr bwMode="auto">
                    <a:xfrm>
                      <a:off x="2887" y="2763"/>
                      <a:ext cx="123" cy="136"/>
                    </a:xfrm>
                    <a:custGeom>
                      <a:avLst/>
                      <a:gdLst>
                        <a:gd name="T0" fmla="*/ 63 w 247"/>
                        <a:gd name="T1" fmla="*/ 0 h 273"/>
                        <a:gd name="T2" fmla="*/ 0 w 247"/>
                        <a:gd name="T3" fmla="*/ 69 h 273"/>
                        <a:gd name="T4" fmla="*/ 0 w 247"/>
                        <a:gd name="T5" fmla="*/ 273 h 273"/>
                        <a:gd name="T6" fmla="*/ 186 w 247"/>
                        <a:gd name="T7" fmla="*/ 273 h 273"/>
                        <a:gd name="T8" fmla="*/ 247 w 247"/>
                        <a:gd name="T9" fmla="*/ 206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69"/>
                          </a:lnTo>
                          <a:lnTo>
                            <a:pt x="0" y="273"/>
                          </a:lnTo>
                          <a:lnTo>
                            <a:pt x="186" y="273"/>
                          </a:lnTo>
                          <a:lnTo>
                            <a:pt x="247" y="206"/>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587" name="Line 4503"/>
                    <p:cNvSpPr>
                      <a:spLocks noChangeShapeType="1"/>
                    </p:cNvSpPr>
                    <p:nvPr/>
                  </p:nvSpPr>
                  <p:spPr bwMode="auto">
                    <a:xfrm flipH="1">
                      <a:off x="2887" y="2797"/>
                      <a:ext cx="93" cy="1"/>
                    </a:xfrm>
                    <a:prstGeom prst="line">
                      <a:avLst/>
                    </a:prstGeom>
                    <a:grpFill/>
                    <a:ln w="9525">
                      <a:solidFill>
                        <a:schemeClr val="tx1"/>
                      </a:solidFill>
                      <a:round/>
                      <a:headEnd/>
                      <a:tailEnd/>
                    </a:ln>
                    <a:extLst/>
                  </p:spPr>
                  <p:txBody>
                    <a:bodyPr/>
                    <a:lstStyle/>
                    <a:p>
                      <a:endParaRPr lang="en-US"/>
                    </a:p>
                  </p:txBody>
                </p:sp>
                <p:sp>
                  <p:nvSpPr>
                    <p:cNvPr id="588" name="Line 4504"/>
                    <p:cNvSpPr>
                      <a:spLocks noChangeShapeType="1"/>
                    </p:cNvSpPr>
                    <p:nvPr/>
                  </p:nvSpPr>
                  <p:spPr bwMode="auto">
                    <a:xfrm flipV="1">
                      <a:off x="2980" y="2763"/>
                      <a:ext cx="30" cy="34"/>
                    </a:xfrm>
                    <a:prstGeom prst="line">
                      <a:avLst/>
                    </a:prstGeom>
                    <a:grpFill/>
                    <a:ln w="9525">
                      <a:solidFill>
                        <a:schemeClr val="tx1"/>
                      </a:solidFill>
                      <a:round/>
                      <a:headEnd/>
                      <a:tailEnd/>
                    </a:ln>
                    <a:extLst/>
                  </p:spPr>
                  <p:txBody>
                    <a:bodyPr/>
                    <a:lstStyle/>
                    <a:p>
                      <a:endParaRPr lang="en-US"/>
                    </a:p>
                  </p:txBody>
                </p:sp>
                <p:sp>
                  <p:nvSpPr>
                    <p:cNvPr id="589" name="Line 4505"/>
                    <p:cNvSpPr>
                      <a:spLocks noChangeShapeType="1"/>
                    </p:cNvSpPr>
                    <p:nvPr/>
                  </p:nvSpPr>
                  <p:spPr bwMode="auto">
                    <a:xfrm>
                      <a:off x="2980" y="2797"/>
                      <a:ext cx="1" cy="102"/>
                    </a:xfrm>
                    <a:prstGeom prst="line">
                      <a:avLst/>
                    </a:prstGeom>
                    <a:grpFill/>
                    <a:ln w="9525">
                      <a:solidFill>
                        <a:schemeClr val="tx1"/>
                      </a:solidFill>
                      <a:round/>
                      <a:headEnd/>
                      <a:tailEnd/>
                    </a:ln>
                    <a:extLst/>
                  </p:spPr>
                  <p:txBody>
                    <a:bodyPr/>
                    <a:lstStyle/>
                    <a:p>
                      <a:endParaRPr lang="en-US"/>
                    </a:p>
                  </p:txBody>
                </p:sp>
              </p:grpSp>
              <p:grpSp>
                <p:nvGrpSpPr>
                  <p:cNvPr id="531" name="Group 4511"/>
                  <p:cNvGrpSpPr>
                    <a:grpSpLocks/>
                  </p:cNvGrpSpPr>
                  <p:nvPr/>
                </p:nvGrpSpPr>
                <p:grpSpPr bwMode="auto">
                  <a:xfrm>
                    <a:off x="2887" y="2662"/>
                    <a:ext cx="123" cy="136"/>
                    <a:chOff x="2887" y="2662"/>
                    <a:chExt cx="123" cy="136"/>
                  </a:xfrm>
                  <a:grpFill/>
                </p:grpSpPr>
                <p:sp>
                  <p:nvSpPr>
                    <p:cNvPr id="582" name="Freeform 4507"/>
                    <p:cNvSpPr>
                      <a:spLocks/>
                    </p:cNvSpPr>
                    <p:nvPr/>
                  </p:nvSpPr>
                  <p:spPr bwMode="auto">
                    <a:xfrm>
                      <a:off x="2887" y="2662"/>
                      <a:ext cx="123" cy="136"/>
                    </a:xfrm>
                    <a:custGeom>
                      <a:avLst/>
                      <a:gdLst>
                        <a:gd name="T0" fmla="*/ 63 w 247"/>
                        <a:gd name="T1" fmla="*/ 0 h 273"/>
                        <a:gd name="T2" fmla="*/ 0 w 247"/>
                        <a:gd name="T3" fmla="*/ 70 h 273"/>
                        <a:gd name="T4" fmla="*/ 0 w 247"/>
                        <a:gd name="T5" fmla="*/ 273 h 273"/>
                        <a:gd name="T6" fmla="*/ 186 w 247"/>
                        <a:gd name="T7" fmla="*/ 273 h 273"/>
                        <a:gd name="T8" fmla="*/ 247 w 247"/>
                        <a:gd name="T9" fmla="*/ 206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70"/>
                          </a:lnTo>
                          <a:lnTo>
                            <a:pt x="0" y="273"/>
                          </a:lnTo>
                          <a:lnTo>
                            <a:pt x="186" y="273"/>
                          </a:lnTo>
                          <a:lnTo>
                            <a:pt x="247" y="206"/>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583" name="Line 4508"/>
                    <p:cNvSpPr>
                      <a:spLocks noChangeShapeType="1"/>
                    </p:cNvSpPr>
                    <p:nvPr/>
                  </p:nvSpPr>
                  <p:spPr bwMode="auto">
                    <a:xfrm flipH="1">
                      <a:off x="2887" y="2696"/>
                      <a:ext cx="93" cy="1"/>
                    </a:xfrm>
                    <a:prstGeom prst="line">
                      <a:avLst/>
                    </a:prstGeom>
                    <a:grpFill/>
                    <a:ln w="9525">
                      <a:solidFill>
                        <a:schemeClr val="tx1"/>
                      </a:solidFill>
                      <a:round/>
                      <a:headEnd/>
                      <a:tailEnd/>
                    </a:ln>
                    <a:extLst/>
                  </p:spPr>
                  <p:txBody>
                    <a:bodyPr/>
                    <a:lstStyle/>
                    <a:p>
                      <a:endParaRPr lang="en-US"/>
                    </a:p>
                  </p:txBody>
                </p:sp>
                <p:sp>
                  <p:nvSpPr>
                    <p:cNvPr id="584" name="Line 4509"/>
                    <p:cNvSpPr>
                      <a:spLocks noChangeShapeType="1"/>
                    </p:cNvSpPr>
                    <p:nvPr/>
                  </p:nvSpPr>
                  <p:spPr bwMode="auto">
                    <a:xfrm flipV="1">
                      <a:off x="2980" y="2662"/>
                      <a:ext cx="30" cy="34"/>
                    </a:xfrm>
                    <a:prstGeom prst="line">
                      <a:avLst/>
                    </a:prstGeom>
                    <a:grpFill/>
                    <a:ln w="9525">
                      <a:solidFill>
                        <a:schemeClr val="tx1"/>
                      </a:solidFill>
                      <a:round/>
                      <a:headEnd/>
                      <a:tailEnd/>
                    </a:ln>
                    <a:extLst/>
                  </p:spPr>
                  <p:txBody>
                    <a:bodyPr/>
                    <a:lstStyle/>
                    <a:p>
                      <a:endParaRPr lang="en-US"/>
                    </a:p>
                  </p:txBody>
                </p:sp>
                <p:sp>
                  <p:nvSpPr>
                    <p:cNvPr id="585" name="Line 4510"/>
                    <p:cNvSpPr>
                      <a:spLocks noChangeShapeType="1"/>
                    </p:cNvSpPr>
                    <p:nvPr/>
                  </p:nvSpPr>
                  <p:spPr bwMode="auto">
                    <a:xfrm>
                      <a:off x="2980" y="2696"/>
                      <a:ext cx="1" cy="102"/>
                    </a:xfrm>
                    <a:prstGeom prst="line">
                      <a:avLst/>
                    </a:prstGeom>
                    <a:grpFill/>
                    <a:ln w="9525">
                      <a:solidFill>
                        <a:schemeClr val="tx1"/>
                      </a:solidFill>
                      <a:round/>
                      <a:headEnd/>
                      <a:tailEnd/>
                    </a:ln>
                    <a:extLst/>
                  </p:spPr>
                  <p:txBody>
                    <a:bodyPr/>
                    <a:lstStyle/>
                    <a:p>
                      <a:endParaRPr lang="en-US"/>
                    </a:p>
                  </p:txBody>
                </p:sp>
              </p:grpSp>
              <p:grpSp>
                <p:nvGrpSpPr>
                  <p:cNvPr id="532" name="Group 4516"/>
                  <p:cNvGrpSpPr>
                    <a:grpSpLocks/>
                  </p:cNvGrpSpPr>
                  <p:nvPr/>
                </p:nvGrpSpPr>
                <p:grpSpPr bwMode="auto">
                  <a:xfrm>
                    <a:off x="2887" y="2561"/>
                    <a:ext cx="123" cy="136"/>
                    <a:chOff x="2887" y="2561"/>
                    <a:chExt cx="123" cy="136"/>
                  </a:xfrm>
                  <a:grpFill/>
                </p:grpSpPr>
                <p:sp>
                  <p:nvSpPr>
                    <p:cNvPr id="578" name="Freeform 4512"/>
                    <p:cNvSpPr>
                      <a:spLocks/>
                    </p:cNvSpPr>
                    <p:nvPr/>
                  </p:nvSpPr>
                  <p:spPr bwMode="auto">
                    <a:xfrm>
                      <a:off x="2887" y="2561"/>
                      <a:ext cx="123" cy="136"/>
                    </a:xfrm>
                    <a:custGeom>
                      <a:avLst/>
                      <a:gdLst>
                        <a:gd name="T0" fmla="*/ 63 w 247"/>
                        <a:gd name="T1" fmla="*/ 0 h 273"/>
                        <a:gd name="T2" fmla="*/ 0 w 247"/>
                        <a:gd name="T3" fmla="*/ 70 h 273"/>
                        <a:gd name="T4" fmla="*/ 0 w 247"/>
                        <a:gd name="T5" fmla="*/ 273 h 273"/>
                        <a:gd name="T6" fmla="*/ 186 w 247"/>
                        <a:gd name="T7" fmla="*/ 273 h 273"/>
                        <a:gd name="T8" fmla="*/ 247 w 247"/>
                        <a:gd name="T9" fmla="*/ 206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70"/>
                          </a:lnTo>
                          <a:lnTo>
                            <a:pt x="0" y="273"/>
                          </a:lnTo>
                          <a:lnTo>
                            <a:pt x="186" y="273"/>
                          </a:lnTo>
                          <a:lnTo>
                            <a:pt x="247" y="206"/>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579" name="Line 4513"/>
                    <p:cNvSpPr>
                      <a:spLocks noChangeShapeType="1"/>
                    </p:cNvSpPr>
                    <p:nvPr/>
                  </p:nvSpPr>
                  <p:spPr bwMode="auto">
                    <a:xfrm flipH="1">
                      <a:off x="2887" y="2595"/>
                      <a:ext cx="93" cy="1"/>
                    </a:xfrm>
                    <a:prstGeom prst="line">
                      <a:avLst/>
                    </a:prstGeom>
                    <a:grpFill/>
                    <a:ln w="9525">
                      <a:solidFill>
                        <a:schemeClr val="tx1"/>
                      </a:solidFill>
                      <a:round/>
                      <a:headEnd/>
                      <a:tailEnd/>
                    </a:ln>
                    <a:extLst/>
                  </p:spPr>
                  <p:txBody>
                    <a:bodyPr/>
                    <a:lstStyle/>
                    <a:p>
                      <a:endParaRPr lang="en-US"/>
                    </a:p>
                  </p:txBody>
                </p:sp>
                <p:sp>
                  <p:nvSpPr>
                    <p:cNvPr id="580" name="Line 4514"/>
                    <p:cNvSpPr>
                      <a:spLocks noChangeShapeType="1"/>
                    </p:cNvSpPr>
                    <p:nvPr/>
                  </p:nvSpPr>
                  <p:spPr bwMode="auto">
                    <a:xfrm flipV="1">
                      <a:off x="2980" y="2561"/>
                      <a:ext cx="30" cy="34"/>
                    </a:xfrm>
                    <a:prstGeom prst="line">
                      <a:avLst/>
                    </a:prstGeom>
                    <a:grpFill/>
                    <a:ln w="9525">
                      <a:solidFill>
                        <a:schemeClr val="tx1"/>
                      </a:solidFill>
                      <a:round/>
                      <a:headEnd/>
                      <a:tailEnd/>
                    </a:ln>
                    <a:extLst/>
                  </p:spPr>
                  <p:txBody>
                    <a:bodyPr/>
                    <a:lstStyle/>
                    <a:p>
                      <a:endParaRPr lang="en-US"/>
                    </a:p>
                  </p:txBody>
                </p:sp>
                <p:sp>
                  <p:nvSpPr>
                    <p:cNvPr id="581" name="Line 4515"/>
                    <p:cNvSpPr>
                      <a:spLocks noChangeShapeType="1"/>
                    </p:cNvSpPr>
                    <p:nvPr/>
                  </p:nvSpPr>
                  <p:spPr bwMode="auto">
                    <a:xfrm>
                      <a:off x="2980" y="2595"/>
                      <a:ext cx="1" cy="102"/>
                    </a:xfrm>
                    <a:prstGeom prst="line">
                      <a:avLst/>
                    </a:prstGeom>
                    <a:grpFill/>
                    <a:ln w="9525">
                      <a:solidFill>
                        <a:schemeClr val="tx1"/>
                      </a:solidFill>
                      <a:round/>
                      <a:headEnd/>
                      <a:tailEnd/>
                    </a:ln>
                    <a:extLst/>
                  </p:spPr>
                  <p:txBody>
                    <a:bodyPr/>
                    <a:lstStyle/>
                    <a:p>
                      <a:endParaRPr lang="en-US"/>
                    </a:p>
                  </p:txBody>
                </p:sp>
              </p:grpSp>
              <p:grpSp>
                <p:nvGrpSpPr>
                  <p:cNvPr id="533" name="Group 4521"/>
                  <p:cNvGrpSpPr>
                    <a:grpSpLocks/>
                  </p:cNvGrpSpPr>
                  <p:nvPr/>
                </p:nvGrpSpPr>
                <p:grpSpPr bwMode="auto">
                  <a:xfrm>
                    <a:off x="2887" y="2460"/>
                    <a:ext cx="123" cy="136"/>
                    <a:chOff x="2887" y="2460"/>
                    <a:chExt cx="123" cy="136"/>
                  </a:xfrm>
                  <a:grpFill/>
                </p:grpSpPr>
                <p:sp>
                  <p:nvSpPr>
                    <p:cNvPr id="574" name="Freeform 4517"/>
                    <p:cNvSpPr>
                      <a:spLocks/>
                    </p:cNvSpPr>
                    <p:nvPr/>
                  </p:nvSpPr>
                  <p:spPr bwMode="auto">
                    <a:xfrm>
                      <a:off x="2887" y="2460"/>
                      <a:ext cx="123" cy="136"/>
                    </a:xfrm>
                    <a:custGeom>
                      <a:avLst/>
                      <a:gdLst>
                        <a:gd name="T0" fmla="*/ 63 w 247"/>
                        <a:gd name="T1" fmla="*/ 0 h 273"/>
                        <a:gd name="T2" fmla="*/ 0 w 247"/>
                        <a:gd name="T3" fmla="*/ 69 h 273"/>
                        <a:gd name="T4" fmla="*/ 0 w 247"/>
                        <a:gd name="T5" fmla="*/ 273 h 273"/>
                        <a:gd name="T6" fmla="*/ 186 w 247"/>
                        <a:gd name="T7" fmla="*/ 273 h 273"/>
                        <a:gd name="T8" fmla="*/ 247 w 247"/>
                        <a:gd name="T9" fmla="*/ 205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69"/>
                          </a:lnTo>
                          <a:lnTo>
                            <a:pt x="0" y="273"/>
                          </a:lnTo>
                          <a:lnTo>
                            <a:pt x="186" y="273"/>
                          </a:lnTo>
                          <a:lnTo>
                            <a:pt x="247" y="205"/>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575" name="Line 4518"/>
                    <p:cNvSpPr>
                      <a:spLocks noChangeShapeType="1"/>
                    </p:cNvSpPr>
                    <p:nvPr/>
                  </p:nvSpPr>
                  <p:spPr bwMode="auto">
                    <a:xfrm flipH="1">
                      <a:off x="2887" y="2494"/>
                      <a:ext cx="93" cy="1"/>
                    </a:xfrm>
                    <a:prstGeom prst="line">
                      <a:avLst/>
                    </a:prstGeom>
                    <a:grpFill/>
                    <a:ln w="9525">
                      <a:solidFill>
                        <a:schemeClr val="tx1"/>
                      </a:solidFill>
                      <a:round/>
                      <a:headEnd/>
                      <a:tailEnd/>
                    </a:ln>
                    <a:extLst/>
                  </p:spPr>
                  <p:txBody>
                    <a:bodyPr/>
                    <a:lstStyle/>
                    <a:p>
                      <a:endParaRPr lang="en-US"/>
                    </a:p>
                  </p:txBody>
                </p:sp>
                <p:sp>
                  <p:nvSpPr>
                    <p:cNvPr id="576" name="Line 4519"/>
                    <p:cNvSpPr>
                      <a:spLocks noChangeShapeType="1"/>
                    </p:cNvSpPr>
                    <p:nvPr/>
                  </p:nvSpPr>
                  <p:spPr bwMode="auto">
                    <a:xfrm flipV="1">
                      <a:off x="2980" y="2460"/>
                      <a:ext cx="30" cy="34"/>
                    </a:xfrm>
                    <a:prstGeom prst="line">
                      <a:avLst/>
                    </a:prstGeom>
                    <a:grpFill/>
                    <a:ln w="9525">
                      <a:solidFill>
                        <a:schemeClr val="tx1"/>
                      </a:solidFill>
                      <a:round/>
                      <a:headEnd/>
                      <a:tailEnd/>
                    </a:ln>
                    <a:extLst/>
                  </p:spPr>
                  <p:txBody>
                    <a:bodyPr/>
                    <a:lstStyle/>
                    <a:p>
                      <a:endParaRPr lang="en-US"/>
                    </a:p>
                  </p:txBody>
                </p:sp>
                <p:sp>
                  <p:nvSpPr>
                    <p:cNvPr id="577" name="Line 4520"/>
                    <p:cNvSpPr>
                      <a:spLocks noChangeShapeType="1"/>
                    </p:cNvSpPr>
                    <p:nvPr/>
                  </p:nvSpPr>
                  <p:spPr bwMode="auto">
                    <a:xfrm>
                      <a:off x="2980" y="2494"/>
                      <a:ext cx="1" cy="102"/>
                    </a:xfrm>
                    <a:prstGeom prst="line">
                      <a:avLst/>
                    </a:prstGeom>
                    <a:grpFill/>
                    <a:ln w="9525">
                      <a:solidFill>
                        <a:schemeClr val="tx1"/>
                      </a:solidFill>
                      <a:round/>
                      <a:headEnd/>
                      <a:tailEnd/>
                    </a:ln>
                    <a:extLst/>
                  </p:spPr>
                  <p:txBody>
                    <a:bodyPr/>
                    <a:lstStyle/>
                    <a:p>
                      <a:endParaRPr lang="en-US"/>
                    </a:p>
                  </p:txBody>
                </p:sp>
              </p:grpSp>
              <p:grpSp>
                <p:nvGrpSpPr>
                  <p:cNvPr id="534" name="Group 4526"/>
                  <p:cNvGrpSpPr>
                    <a:grpSpLocks/>
                  </p:cNvGrpSpPr>
                  <p:nvPr/>
                </p:nvGrpSpPr>
                <p:grpSpPr bwMode="auto">
                  <a:xfrm>
                    <a:off x="2887" y="2359"/>
                    <a:ext cx="123" cy="136"/>
                    <a:chOff x="2887" y="2359"/>
                    <a:chExt cx="123" cy="136"/>
                  </a:xfrm>
                  <a:grpFill/>
                </p:grpSpPr>
                <p:sp>
                  <p:nvSpPr>
                    <p:cNvPr id="570" name="Freeform 4522"/>
                    <p:cNvSpPr>
                      <a:spLocks/>
                    </p:cNvSpPr>
                    <p:nvPr/>
                  </p:nvSpPr>
                  <p:spPr bwMode="auto">
                    <a:xfrm>
                      <a:off x="2887" y="2359"/>
                      <a:ext cx="123" cy="136"/>
                    </a:xfrm>
                    <a:custGeom>
                      <a:avLst/>
                      <a:gdLst>
                        <a:gd name="T0" fmla="*/ 63 w 247"/>
                        <a:gd name="T1" fmla="*/ 0 h 273"/>
                        <a:gd name="T2" fmla="*/ 0 w 247"/>
                        <a:gd name="T3" fmla="*/ 69 h 273"/>
                        <a:gd name="T4" fmla="*/ 0 w 247"/>
                        <a:gd name="T5" fmla="*/ 273 h 273"/>
                        <a:gd name="T6" fmla="*/ 186 w 247"/>
                        <a:gd name="T7" fmla="*/ 273 h 273"/>
                        <a:gd name="T8" fmla="*/ 247 w 247"/>
                        <a:gd name="T9" fmla="*/ 205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69"/>
                          </a:lnTo>
                          <a:lnTo>
                            <a:pt x="0" y="273"/>
                          </a:lnTo>
                          <a:lnTo>
                            <a:pt x="186" y="273"/>
                          </a:lnTo>
                          <a:lnTo>
                            <a:pt x="247" y="205"/>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571" name="Line 4523"/>
                    <p:cNvSpPr>
                      <a:spLocks noChangeShapeType="1"/>
                    </p:cNvSpPr>
                    <p:nvPr/>
                  </p:nvSpPr>
                  <p:spPr bwMode="auto">
                    <a:xfrm flipH="1">
                      <a:off x="2887" y="2393"/>
                      <a:ext cx="93" cy="1"/>
                    </a:xfrm>
                    <a:prstGeom prst="line">
                      <a:avLst/>
                    </a:prstGeom>
                    <a:grpFill/>
                    <a:ln w="9525">
                      <a:solidFill>
                        <a:schemeClr val="tx1"/>
                      </a:solidFill>
                      <a:round/>
                      <a:headEnd/>
                      <a:tailEnd/>
                    </a:ln>
                    <a:extLst/>
                  </p:spPr>
                  <p:txBody>
                    <a:bodyPr/>
                    <a:lstStyle/>
                    <a:p>
                      <a:endParaRPr lang="en-US"/>
                    </a:p>
                  </p:txBody>
                </p:sp>
                <p:sp>
                  <p:nvSpPr>
                    <p:cNvPr id="572" name="Line 4524"/>
                    <p:cNvSpPr>
                      <a:spLocks noChangeShapeType="1"/>
                    </p:cNvSpPr>
                    <p:nvPr/>
                  </p:nvSpPr>
                  <p:spPr bwMode="auto">
                    <a:xfrm flipV="1">
                      <a:off x="2980" y="2359"/>
                      <a:ext cx="30" cy="34"/>
                    </a:xfrm>
                    <a:prstGeom prst="line">
                      <a:avLst/>
                    </a:prstGeom>
                    <a:grpFill/>
                    <a:ln w="9525">
                      <a:solidFill>
                        <a:schemeClr val="tx1"/>
                      </a:solidFill>
                      <a:round/>
                      <a:headEnd/>
                      <a:tailEnd/>
                    </a:ln>
                    <a:extLst/>
                  </p:spPr>
                  <p:txBody>
                    <a:bodyPr/>
                    <a:lstStyle/>
                    <a:p>
                      <a:endParaRPr lang="en-US"/>
                    </a:p>
                  </p:txBody>
                </p:sp>
                <p:sp>
                  <p:nvSpPr>
                    <p:cNvPr id="573" name="Line 4525"/>
                    <p:cNvSpPr>
                      <a:spLocks noChangeShapeType="1"/>
                    </p:cNvSpPr>
                    <p:nvPr/>
                  </p:nvSpPr>
                  <p:spPr bwMode="auto">
                    <a:xfrm>
                      <a:off x="2980" y="2393"/>
                      <a:ext cx="1" cy="102"/>
                    </a:xfrm>
                    <a:prstGeom prst="line">
                      <a:avLst/>
                    </a:prstGeom>
                    <a:grpFill/>
                    <a:ln w="9525">
                      <a:solidFill>
                        <a:schemeClr val="tx1"/>
                      </a:solidFill>
                      <a:round/>
                      <a:headEnd/>
                      <a:tailEnd/>
                    </a:ln>
                    <a:extLst/>
                  </p:spPr>
                  <p:txBody>
                    <a:bodyPr/>
                    <a:lstStyle/>
                    <a:p>
                      <a:endParaRPr lang="en-US"/>
                    </a:p>
                  </p:txBody>
                </p:sp>
              </p:grpSp>
              <p:grpSp>
                <p:nvGrpSpPr>
                  <p:cNvPr id="535" name="Group 4531"/>
                  <p:cNvGrpSpPr>
                    <a:grpSpLocks/>
                  </p:cNvGrpSpPr>
                  <p:nvPr/>
                </p:nvGrpSpPr>
                <p:grpSpPr bwMode="auto">
                  <a:xfrm>
                    <a:off x="2887" y="2258"/>
                    <a:ext cx="123" cy="136"/>
                    <a:chOff x="2887" y="2258"/>
                    <a:chExt cx="123" cy="136"/>
                  </a:xfrm>
                  <a:grpFill/>
                </p:grpSpPr>
                <p:sp>
                  <p:nvSpPr>
                    <p:cNvPr id="566" name="Freeform 4527"/>
                    <p:cNvSpPr>
                      <a:spLocks/>
                    </p:cNvSpPr>
                    <p:nvPr/>
                  </p:nvSpPr>
                  <p:spPr bwMode="auto">
                    <a:xfrm>
                      <a:off x="2887" y="2258"/>
                      <a:ext cx="123" cy="136"/>
                    </a:xfrm>
                    <a:custGeom>
                      <a:avLst/>
                      <a:gdLst>
                        <a:gd name="T0" fmla="*/ 63 w 247"/>
                        <a:gd name="T1" fmla="*/ 0 h 273"/>
                        <a:gd name="T2" fmla="*/ 0 w 247"/>
                        <a:gd name="T3" fmla="*/ 69 h 273"/>
                        <a:gd name="T4" fmla="*/ 0 w 247"/>
                        <a:gd name="T5" fmla="*/ 273 h 273"/>
                        <a:gd name="T6" fmla="*/ 186 w 247"/>
                        <a:gd name="T7" fmla="*/ 273 h 273"/>
                        <a:gd name="T8" fmla="*/ 247 w 247"/>
                        <a:gd name="T9" fmla="*/ 205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69"/>
                          </a:lnTo>
                          <a:lnTo>
                            <a:pt x="0" y="273"/>
                          </a:lnTo>
                          <a:lnTo>
                            <a:pt x="186" y="273"/>
                          </a:lnTo>
                          <a:lnTo>
                            <a:pt x="247" y="205"/>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567" name="Line 4528"/>
                    <p:cNvSpPr>
                      <a:spLocks noChangeShapeType="1"/>
                    </p:cNvSpPr>
                    <p:nvPr/>
                  </p:nvSpPr>
                  <p:spPr bwMode="auto">
                    <a:xfrm flipH="1">
                      <a:off x="2887" y="2292"/>
                      <a:ext cx="93" cy="1"/>
                    </a:xfrm>
                    <a:prstGeom prst="line">
                      <a:avLst/>
                    </a:prstGeom>
                    <a:grpFill/>
                    <a:ln w="9525">
                      <a:solidFill>
                        <a:schemeClr val="tx1"/>
                      </a:solidFill>
                      <a:round/>
                      <a:headEnd/>
                      <a:tailEnd/>
                    </a:ln>
                    <a:extLst/>
                  </p:spPr>
                  <p:txBody>
                    <a:bodyPr/>
                    <a:lstStyle/>
                    <a:p>
                      <a:endParaRPr lang="en-US"/>
                    </a:p>
                  </p:txBody>
                </p:sp>
                <p:sp>
                  <p:nvSpPr>
                    <p:cNvPr id="568" name="Line 4529"/>
                    <p:cNvSpPr>
                      <a:spLocks noChangeShapeType="1"/>
                    </p:cNvSpPr>
                    <p:nvPr/>
                  </p:nvSpPr>
                  <p:spPr bwMode="auto">
                    <a:xfrm flipV="1">
                      <a:off x="2980" y="2258"/>
                      <a:ext cx="30" cy="34"/>
                    </a:xfrm>
                    <a:prstGeom prst="line">
                      <a:avLst/>
                    </a:prstGeom>
                    <a:grpFill/>
                    <a:ln w="9525">
                      <a:solidFill>
                        <a:schemeClr val="tx1"/>
                      </a:solidFill>
                      <a:round/>
                      <a:headEnd/>
                      <a:tailEnd/>
                    </a:ln>
                    <a:extLst/>
                  </p:spPr>
                  <p:txBody>
                    <a:bodyPr/>
                    <a:lstStyle/>
                    <a:p>
                      <a:endParaRPr lang="en-US"/>
                    </a:p>
                  </p:txBody>
                </p:sp>
                <p:sp>
                  <p:nvSpPr>
                    <p:cNvPr id="569" name="Line 4530"/>
                    <p:cNvSpPr>
                      <a:spLocks noChangeShapeType="1"/>
                    </p:cNvSpPr>
                    <p:nvPr/>
                  </p:nvSpPr>
                  <p:spPr bwMode="auto">
                    <a:xfrm>
                      <a:off x="2980" y="2292"/>
                      <a:ext cx="1" cy="102"/>
                    </a:xfrm>
                    <a:prstGeom prst="line">
                      <a:avLst/>
                    </a:prstGeom>
                    <a:grpFill/>
                    <a:ln w="9525">
                      <a:solidFill>
                        <a:schemeClr val="tx1"/>
                      </a:solidFill>
                      <a:round/>
                      <a:headEnd/>
                      <a:tailEnd/>
                    </a:ln>
                    <a:extLst/>
                  </p:spPr>
                  <p:txBody>
                    <a:bodyPr/>
                    <a:lstStyle/>
                    <a:p>
                      <a:endParaRPr lang="en-US"/>
                    </a:p>
                  </p:txBody>
                </p:sp>
              </p:grpSp>
              <p:grpSp>
                <p:nvGrpSpPr>
                  <p:cNvPr id="536" name="Group 4536"/>
                  <p:cNvGrpSpPr>
                    <a:grpSpLocks/>
                  </p:cNvGrpSpPr>
                  <p:nvPr/>
                </p:nvGrpSpPr>
                <p:grpSpPr bwMode="auto">
                  <a:xfrm>
                    <a:off x="2887" y="2157"/>
                    <a:ext cx="123" cy="136"/>
                    <a:chOff x="2887" y="2157"/>
                    <a:chExt cx="123" cy="136"/>
                  </a:xfrm>
                  <a:grpFill/>
                </p:grpSpPr>
                <p:sp>
                  <p:nvSpPr>
                    <p:cNvPr id="562" name="Freeform 4532"/>
                    <p:cNvSpPr>
                      <a:spLocks/>
                    </p:cNvSpPr>
                    <p:nvPr/>
                  </p:nvSpPr>
                  <p:spPr bwMode="auto">
                    <a:xfrm>
                      <a:off x="2887" y="2157"/>
                      <a:ext cx="123" cy="136"/>
                    </a:xfrm>
                    <a:custGeom>
                      <a:avLst/>
                      <a:gdLst>
                        <a:gd name="T0" fmla="*/ 63 w 247"/>
                        <a:gd name="T1" fmla="*/ 0 h 273"/>
                        <a:gd name="T2" fmla="*/ 0 w 247"/>
                        <a:gd name="T3" fmla="*/ 69 h 273"/>
                        <a:gd name="T4" fmla="*/ 0 w 247"/>
                        <a:gd name="T5" fmla="*/ 273 h 273"/>
                        <a:gd name="T6" fmla="*/ 186 w 247"/>
                        <a:gd name="T7" fmla="*/ 273 h 273"/>
                        <a:gd name="T8" fmla="*/ 247 w 247"/>
                        <a:gd name="T9" fmla="*/ 205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69"/>
                          </a:lnTo>
                          <a:lnTo>
                            <a:pt x="0" y="273"/>
                          </a:lnTo>
                          <a:lnTo>
                            <a:pt x="186" y="273"/>
                          </a:lnTo>
                          <a:lnTo>
                            <a:pt x="247" y="205"/>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563" name="Line 4533"/>
                    <p:cNvSpPr>
                      <a:spLocks noChangeShapeType="1"/>
                    </p:cNvSpPr>
                    <p:nvPr/>
                  </p:nvSpPr>
                  <p:spPr bwMode="auto">
                    <a:xfrm flipH="1">
                      <a:off x="2887" y="2191"/>
                      <a:ext cx="93" cy="1"/>
                    </a:xfrm>
                    <a:prstGeom prst="line">
                      <a:avLst/>
                    </a:prstGeom>
                    <a:grpFill/>
                    <a:ln w="9525">
                      <a:solidFill>
                        <a:schemeClr val="tx1"/>
                      </a:solidFill>
                      <a:round/>
                      <a:headEnd/>
                      <a:tailEnd/>
                    </a:ln>
                    <a:extLst/>
                  </p:spPr>
                  <p:txBody>
                    <a:bodyPr/>
                    <a:lstStyle/>
                    <a:p>
                      <a:endParaRPr lang="en-US"/>
                    </a:p>
                  </p:txBody>
                </p:sp>
                <p:sp>
                  <p:nvSpPr>
                    <p:cNvPr id="564" name="Line 4534"/>
                    <p:cNvSpPr>
                      <a:spLocks noChangeShapeType="1"/>
                    </p:cNvSpPr>
                    <p:nvPr/>
                  </p:nvSpPr>
                  <p:spPr bwMode="auto">
                    <a:xfrm flipV="1">
                      <a:off x="2980" y="2157"/>
                      <a:ext cx="30" cy="34"/>
                    </a:xfrm>
                    <a:prstGeom prst="line">
                      <a:avLst/>
                    </a:prstGeom>
                    <a:grpFill/>
                    <a:ln w="9525">
                      <a:solidFill>
                        <a:schemeClr val="tx1"/>
                      </a:solidFill>
                      <a:round/>
                      <a:headEnd/>
                      <a:tailEnd/>
                    </a:ln>
                    <a:extLst/>
                  </p:spPr>
                  <p:txBody>
                    <a:bodyPr/>
                    <a:lstStyle/>
                    <a:p>
                      <a:endParaRPr lang="en-US"/>
                    </a:p>
                  </p:txBody>
                </p:sp>
                <p:sp>
                  <p:nvSpPr>
                    <p:cNvPr id="565" name="Line 4535"/>
                    <p:cNvSpPr>
                      <a:spLocks noChangeShapeType="1"/>
                    </p:cNvSpPr>
                    <p:nvPr/>
                  </p:nvSpPr>
                  <p:spPr bwMode="auto">
                    <a:xfrm>
                      <a:off x="2980" y="2191"/>
                      <a:ext cx="1" cy="102"/>
                    </a:xfrm>
                    <a:prstGeom prst="line">
                      <a:avLst/>
                    </a:prstGeom>
                    <a:grpFill/>
                    <a:ln w="9525">
                      <a:solidFill>
                        <a:schemeClr val="tx1"/>
                      </a:solidFill>
                      <a:round/>
                      <a:headEnd/>
                      <a:tailEnd/>
                    </a:ln>
                    <a:extLst/>
                  </p:spPr>
                  <p:txBody>
                    <a:bodyPr/>
                    <a:lstStyle/>
                    <a:p>
                      <a:endParaRPr lang="en-US"/>
                    </a:p>
                  </p:txBody>
                </p:sp>
              </p:grpSp>
              <p:grpSp>
                <p:nvGrpSpPr>
                  <p:cNvPr id="537" name="Group 4541"/>
                  <p:cNvGrpSpPr>
                    <a:grpSpLocks/>
                  </p:cNvGrpSpPr>
                  <p:nvPr/>
                </p:nvGrpSpPr>
                <p:grpSpPr bwMode="auto">
                  <a:xfrm>
                    <a:off x="2887" y="2056"/>
                    <a:ext cx="123" cy="136"/>
                    <a:chOff x="2887" y="2056"/>
                    <a:chExt cx="123" cy="136"/>
                  </a:xfrm>
                  <a:grpFill/>
                </p:grpSpPr>
                <p:sp>
                  <p:nvSpPr>
                    <p:cNvPr id="558" name="Freeform 4537"/>
                    <p:cNvSpPr>
                      <a:spLocks/>
                    </p:cNvSpPr>
                    <p:nvPr/>
                  </p:nvSpPr>
                  <p:spPr bwMode="auto">
                    <a:xfrm>
                      <a:off x="2887" y="2056"/>
                      <a:ext cx="123" cy="136"/>
                    </a:xfrm>
                    <a:custGeom>
                      <a:avLst/>
                      <a:gdLst>
                        <a:gd name="T0" fmla="*/ 63 w 247"/>
                        <a:gd name="T1" fmla="*/ 0 h 273"/>
                        <a:gd name="T2" fmla="*/ 0 w 247"/>
                        <a:gd name="T3" fmla="*/ 69 h 273"/>
                        <a:gd name="T4" fmla="*/ 0 w 247"/>
                        <a:gd name="T5" fmla="*/ 273 h 273"/>
                        <a:gd name="T6" fmla="*/ 186 w 247"/>
                        <a:gd name="T7" fmla="*/ 273 h 273"/>
                        <a:gd name="T8" fmla="*/ 247 w 247"/>
                        <a:gd name="T9" fmla="*/ 206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69"/>
                          </a:lnTo>
                          <a:lnTo>
                            <a:pt x="0" y="273"/>
                          </a:lnTo>
                          <a:lnTo>
                            <a:pt x="186" y="273"/>
                          </a:lnTo>
                          <a:lnTo>
                            <a:pt x="247" y="206"/>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559" name="Line 4538"/>
                    <p:cNvSpPr>
                      <a:spLocks noChangeShapeType="1"/>
                    </p:cNvSpPr>
                    <p:nvPr/>
                  </p:nvSpPr>
                  <p:spPr bwMode="auto">
                    <a:xfrm flipH="1">
                      <a:off x="2887" y="2091"/>
                      <a:ext cx="93" cy="1"/>
                    </a:xfrm>
                    <a:prstGeom prst="line">
                      <a:avLst/>
                    </a:prstGeom>
                    <a:grpFill/>
                    <a:ln w="9525">
                      <a:solidFill>
                        <a:schemeClr val="tx1"/>
                      </a:solidFill>
                      <a:round/>
                      <a:headEnd/>
                      <a:tailEnd/>
                    </a:ln>
                    <a:extLst/>
                  </p:spPr>
                  <p:txBody>
                    <a:bodyPr/>
                    <a:lstStyle/>
                    <a:p>
                      <a:endParaRPr lang="en-US"/>
                    </a:p>
                  </p:txBody>
                </p:sp>
                <p:sp>
                  <p:nvSpPr>
                    <p:cNvPr id="560" name="Line 4539"/>
                    <p:cNvSpPr>
                      <a:spLocks noChangeShapeType="1"/>
                    </p:cNvSpPr>
                    <p:nvPr/>
                  </p:nvSpPr>
                  <p:spPr bwMode="auto">
                    <a:xfrm flipV="1">
                      <a:off x="2980" y="2056"/>
                      <a:ext cx="30" cy="35"/>
                    </a:xfrm>
                    <a:prstGeom prst="line">
                      <a:avLst/>
                    </a:prstGeom>
                    <a:grpFill/>
                    <a:ln w="9525">
                      <a:solidFill>
                        <a:schemeClr val="tx1"/>
                      </a:solidFill>
                      <a:round/>
                      <a:headEnd/>
                      <a:tailEnd/>
                    </a:ln>
                    <a:extLst/>
                  </p:spPr>
                  <p:txBody>
                    <a:bodyPr/>
                    <a:lstStyle/>
                    <a:p>
                      <a:endParaRPr lang="en-US"/>
                    </a:p>
                  </p:txBody>
                </p:sp>
                <p:sp>
                  <p:nvSpPr>
                    <p:cNvPr id="561" name="Line 4540"/>
                    <p:cNvSpPr>
                      <a:spLocks noChangeShapeType="1"/>
                    </p:cNvSpPr>
                    <p:nvPr/>
                  </p:nvSpPr>
                  <p:spPr bwMode="auto">
                    <a:xfrm>
                      <a:off x="2980" y="2091"/>
                      <a:ext cx="1" cy="101"/>
                    </a:xfrm>
                    <a:prstGeom prst="line">
                      <a:avLst/>
                    </a:prstGeom>
                    <a:grpFill/>
                    <a:ln w="9525">
                      <a:solidFill>
                        <a:schemeClr val="tx1"/>
                      </a:solidFill>
                      <a:round/>
                      <a:headEnd/>
                      <a:tailEnd/>
                    </a:ln>
                    <a:extLst/>
                  </p:spPr>
                  <p:txBody>
                    <a:bodyPr/>
                    <a:lstStyle/>
                    <a:p>
                      <a:endParaRPr lang="en-US"/>
                    </a:p>
                  </p:txBody>
                </p:sp>
              </p:grpSp>
              <p:grpSp>
                <p:nvGrpSpPr>
                  <p:cNvPr id="538" name="Group 4546"/>
                  <p:cNvGrpSpPr>
                    <a:grpSpLocks/>
                  </p:cNvGrpSpPr>
                  <p:nvPr/>
                </p:nvGrpSpPr>
                <p:grpSpPr bwMode="auto">
                  <a:xfrm>
                    <a:off x="2792" y="1955"/>
                    <a:ext cx="123" cy="136"/>
                    <a:chOff x="2792" y="1955"/>
                    <a:chExt cx="123" cy="136"/>
                  </a:xfrm>
                  <a:grpFill/>
                </p:grpSpPr>
                <p:sp>
                  <p:nvSpPr>
                    <p:cNvPr id="554" name="Freeform 4542"/>
                    <p:cNvSpPr>
                      <a:spLocks/>
                    </p:cNvSpPr>
                    <p:nvPr/>
                  </p:nvSpPr>
                  <p:spPr bwMode="auto">
                    <a:xfrm>
                      <a:off x="2792" y="1955"/>
                      <a:ext cx="123" cy="136"/>
                    </a:xfrm>
                    <a:custGeom>
                      <a:avLst/>
                      <a:gdLst>
                        <a:gd name="T0" fmla="*/ 63 w 247"/>
                        <a:gd name="T1" fmla="*/ 0 h 273"/>
                        <a:gd name="T2" fmla="*/ 0 w 247"/>
                        <a:gd name="T3" fmla="*/ 69 h 273"/>
                        <a:gd name="T4" fmla="*/ 0 w 247"/>
                        <a:gd name="T5" fmla="*/ 273 h 273"/>
                        <a:gd name="T6" fmla="*/ 186 w 247"/>
                        <a:gd name="T7" fmla="*/ 273 h 273"/>
                        <a:gd name="T8" fmla="*/ 247 w 247"/>
                        <a:gd name="T9" fmla="*/ 206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69"/>
                          </a:lnTo>
                          <a:lnTo>
                            <a:pt x="0" y="273"/>
                          </a:lnTo>
                          <a:lnTo>
                            <a:pt x="186" y="273"/>
                          </a:lnTo>
                          <a:lnTo>
                            <a:pt x="247" y="206"/>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555" name="Line 4543"/>
                    <p:cNvSpPr>
                      <a:spLocks noChangeShapeType="1"/>
                    </p:cNvSpPr>
                    <p:nvPr/>
                  </p:nvSpPr>
                  <p:spPr bwMode="auto">
                    <a:xfrm flipH="1">
                      <a:off x="2792" y="1990"/>
                      <a:ext cx="93" cy="1"/>
                    </a:xfrm>
                    <a:prstGeom prst="line">
                      <a:avLst/>
                    </a:prstGeom>
                    <a:grpFill/>
                    <a:ln w="9525">
                      <a:solidFill>
                        <a:schemeClr val="tx1"/>
                      </a:solidFill>
                      <a:round/>
                      <a:headEnd/>
                      <a:tailEnd/>
                    </a:ln>
                    <a:extLst/>
                  </p:spPr>
                  <p:txBody>
                    <a:bodyPr/>
                    <a:lstStyle/>
                    <a:p>
                      <a:endParaRPr lang="en-US"/>
                    </a:p>
                  </p:txBody>
                </p:sp>
                <p:sp>
                  <p:nvSpPr>
                    <p:cNvPr id="556" name="Line 4544"/>
                    <p:cNvSpPr>
                      <a:spLocks noChangeShapeType="1"/>
                    </p:cNvSpPr>
                    <p:nvPr/>
                  </p:nvSpPr>
                  <p:spPr bwMode="auto">
                    <a:xfrm flipV="1">
                      <a:off x="2885" y="1955"/>
                      <a:ext cx="30" cy="35"/>
                    </a:xfrm>
                    <a:prstGeom prst="line">
                      <a:avLst/>
                    </a:prstGeom>
                    <a:grpFill/>
                    <a:ln w="9525">
                      <a:solidFill>
                        <a:schemeClr val="tx1"/>
                      </a:solidFill>
                      <a:round/>
                      <a:headEnd/>
                      <a:tailEnd/>
                    </a:ln>
                    <a:extLst/>
                  </p:spPr>
                  <p:txBody>
                    <a:bodyPr/>
                    <a:lstStyle/>
                    <a:p>
                      <a:endParaRPr lang="en-US"/>
                    </a:p>
                  </p:txBody>
                </p:sp>
                <p:sp>
                  <p:nvSpPr>
                    <p:cNvPr id="557" name="Line 4545"/>
                    <p:cNvSpPr>
                      <a:spLocks noChangeShapeType="1"/>
                    </p:cNvSpPr>
                    <p:nvPr/>
                  </p:nvSpPr>
                  <p:spPr bwMode="auto">
                    <a:xfrm>
                      <a:off x="2885" y="1990"/>
                      <a:ext cx="1" cy="101"/>
                    </a:xfrm>
                    <a:prstGeom prst="line">
                      <a:avLst/>
                    </a:prstGeom>
                    <a:grpFill/>
                    <a:ln w="9525">
                      <a:solidFill>
                        <a:schemeClr val="tx1"/>
                      </a:solidFill>
                      <a:round/>
                      <a:headEnd/>
                      <a:tailEnd/>
                    </a:ln>
                    <a:extLst/>
                  </p:spPr>
                  <p:txBody>
                    <a:bodyPr/>
                    <a:lstStyle/>
                    <a:p>
                      <a:endParaRPr lang="en-US"/>
                    </a:p>
                  </p:txBody>
                </p:sp>
              </p:grpSp>
              <p:grpSp>
                <p:nvGrpSpPr>
                  <p:cNvPr id="539" name="Group 4551"/>
                  <p:cNvGrpSpPr>
                    <a:grpSpLocks/>
                  </p:cNvGrpSpPr>
                  <p:nvPr/>
                </p:nvGrpSpPr>
                <p:grpSpPr bwMode="auto">
                  <a:xfrm>
                    <a:off x="2887" y="1955"/>
                    <a:ext cx="123" cy="136"/>
                    <a:chOff x="2887" y="1955"/>
                    <a:chExt cx="123" cy="136"/>
                  </a:xfrm>
                  <a:grpFill/>
                </p:grpSpPr>
                <p:sp>
                  <p:nvSpPr>
                    <p:cNvPr id="550" name="Freeform 4547"/>
                    <p:cNvSpPr>
                      <a:spLocks/>
                    </p:cNvSpPr>
                    <p:nvPr/>
                  </p:nvSpPr>
                  <p:spPr bwMode="auto">
                    <a:xfrm>
                      <a:off x="2887" y="1955"/>
                      <a:ext cx="123" cy="136"/>
                    </a:xfrm>
                    <a:custGeom>
                      <a:avLst/>
                      <a:gdLst>
                        <a:gd name="T0" fmla="*/ 63 w 247"/>
                        <a:gd name="T1" fmla="*/ 0 h 273"/>
                        <a:gd name="T2" fmla="*/ 0 w 247"/>
                        <a:gd name="T3" fmla="*/ 69 h 273"/>
                        <a:gd name="T4" fmla="*/ 0 w 247"/>
                        <a:gd name="T5" fmla="*/ 273 h 273"/>
                        <a:gd name="T6" fmla="*/ 186 w 247"/>
                        <a:gd name="T7" fmla="*/ 273 h 273"/>
                        <a:gd name="T8" fmla="*/ 247 w 247"/>
                        <a:gd name="T9" fmla="*/ 206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69"/>
                          </a:lnTo>
                          <a:lnTo>
                            <a:pt x="0" y="273"/>
                          </a:lnTo>
                          <a:lnTo>
                            <a:pt x="186" y="273"/>
                          </a:lnTo>
                          <a:lnTo>
                            <a:pt x="247" y="206"/>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551" name="Line 4548"/>
                    <p:cNvSpPr>
                      <a:spLocks noChangeShapeType="1"/>
                    </p:cNvSpPr>
                    <p:nvPr/>
                  </p:nvSpPr>
                  <p:spPr bwMode="auto">
                    <a:xfrm flipH="1">
                      <a:off x="2887" y="1990"/>
                      <a:ext cx="93" cy="1"/>
                    </a:xfrm>
                    <a:prstGeom prst="line">
                      <a:avLst/>
                    </a:prstGeom>
                    <a:grpFill/>
                    <a:ln w="9525">
                      <a:solidFill>
                        <a:schemeClr val="tx1"/>
                      </a:solidFill>
                      <a:round/>
                      <a:headEnd/>
                      <a:tailEnd/>
                    </a:ln>
                    <a:extLst/>
                  </p:spPr>
                  <p:txBody>
                    <a:bodyPr/>
                    <a:lstStyle/>
                    <a:p>
                      <a:endParaRPr lang="en-US"/>
                    </a:p>
                  </p:txBody>
                </p:sp>
                <p:sp>
                  <p:nvSpPr>
                    <p:cNvPr id="552" name="Line 4549"/>
                    <p:cNvSpPr>
                      <a:spLocks noChangeShapeType="1"/>
                    </p:cNvSpPr>
                    <p:nvPr/>
                  </p:nvSpPr>
                  <p:spPr bwMode="auto">
                    <a:xfrm flipV="1">
                      <a:off x="2980" y="1955"/>
                      <a:ext cx="30" cy="35"/>
                    </a:xfrm>
                    <a:prstGeom prst="line">
                      <a:avLst/>
                    </a:prstGeom>
                    <a:grpFill/>
                    <a:ln w="9525">
                      <a:solidFill>
                        <a:schemeClr val="tx1"/>
                      </a:solidFill>
                      <a:round/>
                      <a:headEnd/>
                      <a:tailEnd/>
                    </a:ln>
                    <a:extLst/>
                  </p:spPr>
                  <p:txBody>
                    <a:bodyPr/>
                    <a:lstStyle/>
                    <a:p>
                      <a:endParaRPr lang="en-US"/>
                    </a:p>
                  </p:txBody>
                </p:sp>
                <p:sp>
                  <p:nvSpPr>
                    <p:cNvPr id="553" name="Line 4550"/>
                    <p:cNvSpPr>
                      <a:spLocks noChangeShapeType="1"/>
                    </p:cNvSpPr>
                    <p:nvPr/>
                  </p:nvSpPr>
                  <p:spPr bwMode="auto">
                    <a:xfrm>
                      <a:off x="2980" y="1990"/>
                      <a:ext cx="1" cy="101"/>
                    </a:xfrm>
                    <a:prstGeom prst="line">
                      <a:avLst/>
                    </a:prstGeom>
                    <a:grpFill/>
                    <a:ln w="9525">
                      <a:solidFill>
                        <a:schemeClr val="tx1"/>
                      </a:solidFill>
                      <a:round/>
                      <a:headEnd/>
                      <a:tailEnd/>
                    </a:ln>
                    <a:extLst/>
                  </p:spPr>
                  <p:txBody>
                    <a:bodyPr/>
                    <a:lstStyle/>
                    <a:p>
                      <a:endParaRPr lang="en-US"/>
                    </a:p>
                  </p:txBody>
                </p:sp>
              </p:grpSp>
              <p:grpSp>
                <p:nvGrpSpPr>
                  <p:cNvPr id="540" name="Group 4556"/>
                  <p:cNvGrpSpPr>
                    <a:grpSpLocks/>
                  </p:cNvGrpSpPr>
                  <p:nvPr/>
                </p:nvGrpSpPr>
                <p:grpSpPr bwMode="auto">
                  <a:xfrm>
                    <a:off x="2792" y="1854"/>
                    <a:ext cx="123" cy="137"/>
                    <a:chOff x="2792" y="1854"/>
                    <a:chExt cx="123" cy="137"/>
                  </a:xfrm>
                  <a:grpFill/>
                </p:grpSpPr>
                <p:sp>
                  <p:nvSpPr>
                    <p:cNvPr id="546" name="Freeform 4552"/>
                    <p:cNvSpPr>
                      <a:spLocks/>
                    </p:cNvSpPr>
                    <p:nvPr/>
                  </p:nvSpPr>
                  <p:spPr bwMode="auto">
                    <a:xfrm>
                      <a:off x="2792" y="1854"/>
                      <a:ext cx="123" cy="137"/>
                    </a:xfrm>
                    <a:custGeom>
                      <a:avLst/>
                      <a:gdLst>
                        <a:gd name="T0" fmla="*/ 63 w 247"/>
                        <a:gd name="T1" fmla="*/ 0 h 273"/>
                        <a:gd name="T2" fmla="*/ 0 w 247"/>
                        <a:gd name="T3" fmla="*/ 69 h 273"/>
                        <a:gd name="T4" fmla="*/ 0 w 247"/>
                        <a:gd name="T5" fmla="*/ 273 h 273"/>
                        <a:gd name="T6" fmla="*/ 186 w 247"/>
                        <a:gd name="T7" fmla="*/ 273 h 273"/>
                        <a:gd name="T8" fmla="*/ 247 w 247"/>
                        <a:gd name="T9" fmla="*/ 206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69"/>
                          </a:lnTo>
                          <a:lnTo>
                            <a:pt x="0" y="273"/>
                          </a:lnTo>
                          <a:lnTo>
                            <a:pt x="186" y="273"/>
                          </a:lnTo>
                          <a:lnTo>
                            <a:pt x="247" y="206"/>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547" name="Line 4553"/>
                    <p:cNvSpPr>
                      <a:spLocks noChangeShapeType="1"/>
                    </p:cNvSpPr>
                    <p:nvPr/>
                  </p:nvSpPr>
                  <p:spPr bwMode="auto">
                    <a:xfrm flipH="1">
                      <a:off x="2792" y="1889"/>
                      <a:ext cx="93" cy="1"/>
                    </a:xfrm>
                    <a:prstGeom prst="line">
                      <a:avLst/>
                    </a:prstGeom>
                    <a:grpFill/>
                    <a:ln w="9525">
                      <a:solidFill>
                        <a:schemeClr val="tx1"/>
                      </a:solidFill>
                      <a:round/>
                      <a:headEnd/>
                      <a:tailEnd/>
                    </a:ln>
                    <a:extLst/>
                  </p:spPr>
                  <p:txBody>
                    <a:bodyPr/>
                    <a:lstStyle/>
                    <a:p>
                      <a:endParaRPr lang="en-US"/>
                    </a:p>
                  </p:txBody>
                </p:sp>
                <p:sp>
                  <p:nvSpPr>
                    <p:cNvPr id="548" name="Line 4554"/>
                    <p:cNvSpPr>
                      <a:spLocks noChangeShapeType="1"/>
                    </p:cNvSpPr>
                    <p:nvPr/>
                  </p:nvSpPr>
                  <p:spPr bwMode="auto">
                    <a:xfrm flipV="1">
                      <a:off x="2885" y="1854"/>
                      <a:ext cx="30" cy="35"/>
                    </a:xfrm>
                    <a:prstGeom prst="line">
                      <a:avLst/>
                    </a:prstGeom>
                    <a:grpFill/>
                    <a:ln w="9525">
                      <a:solidFill>
                        <a:schemeClr val="tx1"/>
                      </a:solidFill>
                      <a:round/>
                      <a:headEnd/>
                      <a:tailEnd/>
                    </a:ln>
                    <a:extLst/>
                  </p:spPr>
                  <p:txBody>
                    <a:bodyPr/>
                    <a:lstStyle/>
                    <a:p>
                      <a:endParaRPr lang="en-US"/>
                    </a:p>
                  </p:txBody>
                </p:sp>
                <p:sp>
                  <p:nvSpPr>
                    <p:cNvPr id="549" name="Line 4555"/>
                    <p:cNvSpPr>
                      <a:spLocks noChangeShapeType="1"/>
                    </p:cNvSpPr>
                    <p:nvPr/>
                  </p:nvSpPr>
                  <p:spPr bwMode="auto">
                    <a:xfrm>
                      <a:off x="2885" y="1889"/>
                      <a:ext cx="1" cy="102"/>
                    </a:xfrm>
                    <a:prstGeom prst="line">
                      <a:avLst/>
                    </a:prstGeom>
                    <a:grpFill/>
                    <a:ln w="9525">
                      <a:solidFill>
                        <a:schemeClr val="tx1"/>
                      </a:solidFill>
                      <a:round/>
                      <a:headEnd/>
                      <a:tailEnd/>
                    </a:ln>
                    <a:extLst/>
                  </p:spPr>
                  <p:txBody>
                    <a:bodyPr/>
                    <a:lstStyle/>
                    <a:p>
                      <a:endParaRPr lang="en-US"/>
                    </a:p>
                  </p:txBody>
                </p:sp>
              </p:grpSp>
              <p:grpSp>
                <p:nvGrpSpPr>
                  <p:cNvPr id="541" name="Group 4561"/>
                  <p:cNvGrpSpPr>
                    <a:grpSpLocks/>
                  </p:cNvGrpSpPr>
                  <p:nvPr/>
                </p:nvGrpSpPr>
                <p:grpSpPr bwMode="auto">
                  <a:xfrm>
                    <a:off x="2887" y="1854"/>
                    <a:ext cx="123" cy="137"/>
                    <a:chOff x="2887" y="1854"/>
                    <a:chExt cx="123" cy="137"/>
                  </a:xfrm>
                  <a:grpFill/>
                </p:grpSpPr>
                <p:sp>
                  <p:nvSpPr>
                    <p:cNvPr id="542" name="Freeform 4557"/>
                    <p:cNvSpPr>
                      <a:spLocks/>
                    </p:cNvSpPr>
                    <p:nvPr/>
                  </p:nvSpPr>
                  <p:spPr bwMode="auto">
                    <a:xfrm>
                      <a:off x="2887" y="1854"/>
                      <a:ext cx="123" cy="137"/>
                    </a:xfrm>
                    <a:custGeom>
                      <a:avLst/>
                      <a:gdLst>
                        <a:gd name="T0" fmla="*/ 63 w 247"/>
                        <a:gd name="T1" fmla="*/ 0 h 273"/>
                        <a:gd name="T2" fmla="*/ 0 w 247"/>
                        <a:gd name="T3" fmla="*/ 69 h 273"/>
                        <a:gd name="T4" fmla="*/ 0 w 247"/>
                        <a:gd name="T5" fmla="*/ 273 h 273"/>
                        <a:gd name="T6" fmla="*/ 186 w 247"/>
                        <a:gd name="T7" fmla="*/ 273 h 273"/>
                        <a:gd name="T8" fmla="*/ 247 w 247"/>
                        <a:gd name="T9" fmla="*/ 206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69"/>
                          </a:lnTo>
                          <a:lnTo>
                            <a:pt x="0" y="273"/>
                          </a:lnTo>
                          <a:lnTo>
                            <a:pt x="186" y="273"/>
                          </a:lnTo>
                          <a:lnTo>
                            <a:pt x="247" y="206"/>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543" name="Line 4558"/>
                    <p:cNvSpPr>
                      <a:spLocks noChangeShapeType="1"/>
                    </p:cNvSpPr>
                    <p:nvPr/>
                  </p:nvSpPr>
                  <p:spPr bwMode="auto">
                    <a:xfrm flipH="1">
                      <a:off x="2887" y="1889"/>
                      <a:ext cx="93" cy="1"/>
                    </a:xfrm>
                    <a:prstGeom prst="line">
                      <a:avLst/>
                    </a:prstGeom>
                    <a:grpFill/>
                    <a:ln w="9525">
                      <a:solidFill>
                        <a:schemeClr val="tx1"/>
                      </a:solidFill>
                      <a:round/>
                      <a:headEnd/>
                      <a:tailEnd/>
                    </a:ln>
                    <a:extLst/>
                  </p:spPr>
                  <p:txBody>
                    <a:bodyPr/>
                    <a:lstStyle/>
                    <a:p>
                      <a:endParaRPr lang="en-US"/>
                    </a:p>
                  </p:txBody>
                </p:sp>
                <p:sp>
                  <p:nvSpPr>
                    <p:cNvPr id="544" name="Line 4559"/>
                    <p:cNvSpPr>
                      <a:spLocks noChangeShapeType="1"/>
                    </p:cNvSpPr>
                    <p:nvPr/>
                  </p:nvSpPr>
                  <p:spPr bwMode="auto">
                    <a:xfrm flipV="1">
                      <a:off x="2980" y="1854"/>
                      <a:ext cx="30" cy="35"/>
                    </a:xfrm>
                    <a:prstGeom prst="line">
                      <a:avLst/>
                    </a:prstGeom>
                    <a:grpFill/>
                    <a:ln w="9525">
                      <a:solidFill>
                        <a:schemeClr val="tx1"/>
                      </a:solidFill>
                      <a:round/>
                      <a:headEnd/>
                      <a:tailEnd/>
                    </a:ln>
                    <a:extLst/>
                  </p:spPr>
                  <p:txBody>
                    <a:bodyPr/>
                    <a:lstStyle/>
                    <a:p>
                      <a:endParaRPr lang="en-US"/>
                    </a:p>
                  </p:txBody>
                </p:sp>
                <p:sp>
                  <p:nvSpPr>
                    <p:cNvPr id="545" name="Line 4560"/>
                    <p:cNvSpPr>
                      <a:spLocks noChangeShapeType="1"/>
                    </p:cNvSpPr>
                    <p:nvPr/>
                  </p:nvSpPr>
                  <p:spPr bwMode="auto">
                    <a:xfrm>
                      <a:off x="2980" y="1889"/>
                      <a:ext cx="1" cy="102"/>
                    </a:xfrm>
                    <a:prstGeom prst="line">
                      <a:avLst/>
                    </a:prstGeom>
                    <a:grpFill/>
                    <a:ln w="9525">
                      <a:solidFill>
                        <a:schemeClr val="tx1"/>
                      </a:solidFill>
                      <a:round/>
                      <a:headEnd/>
                      <a:tailEnd/>
                    </a:ln>
                    <a:extLst/>
                  </p:spPr>
                  <p:txBody>
                    <a:bodyPr/>
                    <a:lstStyle/>
                    <a:p>
                      <a:endParaRPr lang="en-US"/>
                    </a:p>
                  </p:txBody>
                </p:sp>
              </p:grpSp>
            </p:grpSp>
          </p:grpSp>
          <p:grpSp>
            <p:nvGrpSpPr>
              <p:cNvPr id="11" name="Group 5069"/>
              <p:cNvGrpSpPr>
                <a:grpSpLocks/>
              </p:cNvGrpSpPr>
              <p:nvPr/>
            </p:nvGrpSpPr>
            <p:grpSpPr bwMode="auto">
              <a:xfrm>
                <a:off x="2001" y="1888"/>
                <a:ext cx="979" cy="1045"/>
                <a:chOff x="2001" y="1888"/>
                <a:chExt cx="979" cy="1045"/>
              </a:xfrm>
              <a:grpFill/>
            </p:grpSpPr>
            <p:grpSp>
              <p:nvGrpSpPr>
                <p:cNvPr id="12" name="Group 4664"/>
                <p:cNvGrpSpPr>
                  <a:grpSpLocks/>
                </p:cNvGrpSpPr>
                <p:nvPr/>
              </p:nvGrpSpPr>
              <p:grpSpPr bwMode="auto">
                <a:xfrm>
                  <a:off x="2001" y="1888"/>
                  <a:ext cx="219" cy="1045"/>
                  <a:chOff x="2001" y="1888"/>
                  <a:chExt cx="219" cy="1045"/>
                </a:xfrm>
                <a:grpFill/>
              </p:grpSpPr>
              <p:grpSp>
                <p:nvGrpSpPr>
                  <p:cNvPr id="417" name="Group 4568"/>
                  <p:cNvGrpSpPr>
                    <a:grpSpLocks/>
                  </p:cNvGrpSpPr>
                  <p:nvPr/>
                </p:nvGrpSpPr>
                <p:grpSpPr bwMode="auto">
                  <a:xfrm>
                    <a:off x="2001" y="2796"/>
                    <a:ext cx="123" cy="137"/>
                    <a:chOff x="2001" y="2796"/>
                    <a:chExt cx="123" cy="137"/>
                  </a:xfrm>
                  <a:grpFill/>
                </p:grpSpPr>
                <p:sp>
                  <p:nvSpPr>
                    <p:cNvPr id="513" name="Freeform 4564"/>
                    <p:cNvSpPr>
                      <a:spLocks/>
                    </p:cNvSpPr>
                    <p:nvPr/>
                  </p:nvSpPr>
                  <p:spPr bwMode="auto">
                    <a:xfrm>
                      <a:off x="2001" y="2796"/>
                      <a:ext cx="123" cy="137"/>
                    </a:xfrm>
                    <a:custGeom>
                      <a:avLst/>
                      <a:gdLst>
                        <a:gd name="T0" fmla="*/ 63 w 247"/>
                        <a:gd name="T1" fmla="*/ 0 h 273"/>
                        <a:gd name="T2" fmla="*/ 0 w 247"/>
                        <a:gd name="T3" fmla="*/ 69 h 273"/>
                        <a:gd name="T4" fmla="*/ 0 w 247"/>
                        <a:gd name="T5" fmla="*/ 273 h 273"/>
                        <a:gd name="T6" fmla="*/ 186 w 247"/>
                        <a:gd name="T7" fmla="*/ 273 h 273"/>
                        <a:gd name="T8" fmla="*/ 247 w 247"/>
                        <a:gd name="T9" fmla="*/ 205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69"/>
                          </a:lnTo>
                          <a:lnTo>
                            <a:pt x="0" y="273"/>
                          </a:lnTo>
                          <a:lnTo>
                            <a:pt x="186" y="273"/>
                          </a:lnTo>
                          <a:lnTo>
                            <a:pt x="247" y="205"/>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514" name="Line 4565"/>
                    <p:cNvSpPr>
                      <a:spLocks noChangeShapeType="1"/>
                    </p:cNvSpPr>
                    <p:nvPr/>
                  </p:nvSpPr>
                  <p:spPr bwMode="auto">
                    <a:xfrm flipH="1">
                      <a:off x="2001" y="2831"/>
                      <a:ext cx="93" cy="1"/>
                    </a:xfrm>
                    <a:prstGeom prst="line">
                      <a:avLst/>
                    </a:prstGeom>
                    <a:grpFill/>
                    <a:ln w="9525">
                      <a:solidFill>
                        <a:schemeClr val="tx1"/>
                      </a:solidFill>
                      <a:round/>
                      <a:headEnd/>
                      <a:tailEnd/>
                    </a:ln>
                    <a:extLst/>
                  </p:spPr>
                  <p:txBody>
                    <a:bodyPr/>
                    <a:lstStyle/>
                    <a:p>
                      <a:endParaRPr lang="en-US"/>
                    </a:p>
                  </p:txBody>
                </p:sp>
                <p:sp>
                  <p:nvSpPr>
                    <p:cNvPr id="515" name="Line 4566"/>
                    <p:cNvSpPr>
                      <a:spLocks noChangeShapeType="1"/>
                    </p:cNvSpPr>
                    <p:nvPr/>
                  </p:nvSpPr>
                  <p:spPr bwMode="auto">
                    <a:xfrm flipV="1">
                      <a:off x="2094" y="2796"/>
                      <a:ext cx="30" cy="35"/>
                    </a:xfrm>
                    <a:prstGeom prst="line">
                      <a:avLst/>
                    </a:prstGeom>
                    <a:grpFill/>
                    <a:ln w="9525">
                      <a:solidFill>
                        <a:schemeClr val="tx1"/>
                      </a:solidFill>
                      <a:round/>
                      <a:headEnd/>
                      <a:tailEnd/>
                    </a:ln>
                    <a:extLst/>
                  </p:spPr>
                  <p:txBody>
                    <a:bodyPr/>
                    <a:lstStyle/>
                    <a:p>
                      <a:endParaRPr lang="en-US"/>
                    </a:p>
                  </p:txBody>
                </p:sp>
                <p:sp>
                  <p:nvSpPr>
                    <p:cNvPr id="516" name="Line 4567"/>
                    <p:cNvSpPr>
                      <a:spLocks noChangeShapeType="1"/>
                    </p:cNvSpPr>
                    <p:nvPr/>
                  </p:nvSpPr>
                  <p:spPr bwMode="auto">
                    <a:xfrm>
                      <a:off x="2094" y="2831"/>
                      <a:ext cx="1" cy="102"/>
                    </a:xfrm>
                    <a:prstGeom prst="line">
                      <a:avLst/>
                    </a:prstGeom>
                    <a:grpFill/>
                    <a:ln w="9525">
                      <a:solidFill>
                        <a:schemeClr val="tx1"/>
                      </a:solidFill>
                      <a:round/>
                      <a:headEnd/>
                      <a:tailEnd/>
                    </a:ln>
                    <a:extLst/>
                  </p:spPr>
                  <p:txBody>
                    <a:bodyPr/>
                    <a:lstStyle/>
                    <a:p>
                      <a:endParaRPr lang="en-US"/>
                    </a:p>
                  </p:txBody>
                </p:sp>
              </p:grpSp>
              <p:grpSp>
                <p:nvGrpSpPr>
                  <p:cNvPr id="418" name="Group 4573"/>
                  <p:cNvGrpSpPr>
                    <a:grpSpLocks/>
                  </p:cNvGrpSpPr>
                  <p:nvPr/>
                </p:nvGrpSpPr>
                <p:grpSpPr bwMode="auto">
                  <a:xfrm>
                    <a:off x="2001" y="2695"/>
                    <a:ext cx="123" cy="137"/>
                    <a:chOff x="2001" y="2695"/>
                    <a:chExt cx="123" cy="137"/>
                  </a:xfrm>
                  <a:grpFill/>
                </p:grpSpPr>
                <p:sp>
                  <p:nvSpPr>
                    <p:cNvPr id="509" name="Freeform 4569"/>
                    <p:cNvSpPr>
                      <a:spLocks/>
                    </p:cNvSpPr>
                    <p:nvPr/>
                  </p:nvSpPr>
                  <p:spPr bwMode="auto">
                    <a:xfrm>
                      <a:off x="2001" y="2695"/>
                      <a:ext cx="123" cy="137"/>
                    </a:xfrm>
                    <a:custGeom>
                      <a:avLst/>
                      <a:gdLst>
                        <a:gd name="T0" fmla="*/ 63 w 247"/>
                        <a:gd name="T1" fmla="*/ 0 h 273"/>
                        <a:gd name="T2" fmla="*/ 0 w 247"/>
                        <a:gd name="T3" fmla="*/ 69 h 273"/>
                        <a:gd name="T4" fmla="*/ 0 w 247"/>
                        <a:gd name="T5" fmla="*/ 273 h 273"/>
                        <a:gd name="T6" fmla="*/ 186 w 247"/>
                        <a:gd name="T7" fmla="*/ 273 h 273"/>
                        <a:gd name="T8" fmla="*/ 247 w 247"/>
                        <a:gd name="T9" fmla="*/ 205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69"/>
                          </a:lnTo>
                          <a:lnTo>
                            <a:pt x="0" y="273"/>
                          </a:lnTo>
                          <a:lnTo>
                            <a:pt x="186" y="273"/>
                          </a:lnTo>
                          <a:lnTo>
                            <a:pt x="247" y="205"/>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510" name="Line 4570"/>
                    <p:cNvSpPr>
                      <a:spLocks noChangeShapeType="1"/>
                    </p:cNvSpPr>
                    <p:nvPr/>
                  </p:nvSpPr>
                  <p:spPr bwMode="auto">
                    <a:xfrm flipH="1">
                      <a:off x="2001" y="2730"/>
                      <a:ext cx="93" cy="1"/>
                    </a:xfrm>
                    <a:prstGeom prst="line">
                      <a:avLst/>
                    </a:prstGeom>
                    <a:grpFill/>
                    <a:ln w="9525">
                      <a:solidFill>
                        <a:schemeClr val="tx1"/>
                      </a:solidFill>
                      <a:round/>
                      <a:headEnd/>
                      <a:tailEnd/>
                    </a:ln>
                    <a:extLst/>
                  </p:spPr>
                  <p:txBody>
                    <a:bodyPr/>
                    <a:lstStyle/>
                    <a:p>
                      <a:endParaRPr lang="en-US"/>
                    </a:p>
                  </p:txBody>
                </p:sp>
                <p:sp>
                  <p:nvSpPr>
                    <p:cNvPr id="511" name="Line 4571"/>
                    <p:cNvSpPr>
                      <a:spLocks noChangeShapeType="1"/>
                    </p:cNvSpPr>
                    <p:nvPr/>
                  </p:nvSpPr>
                  <p:spPr bwMode="auto">
                    <a:xfrm flipV="1">
                      <a:off x="2094" y="2695"/>
                      <a:ext cx="30" cy="35"/>
                    </a:xfrm>
                    <a:prstGeom prst="line">
                      <a:avLst/>
                    </a:prstGeom>
                    <a:grpFill/>
                    <a:ln w="9525">
                      <a:solidFill>
                        <a:schemeClr val="tx1"/>
                      </a:solidFill>
                      <a:round/>
                      <a:headEnd/>
                      <a:tailEnd/>
                    </a:ln>
                    <a:extLst/>
                  </p:spPr>
                  <p:txBody>
                    <a:bodyPr/>
                    <a:lstStyle/>
                    <a:p>
                      <a:endParaRPr lang="en-US"/>
                    </a:p>
                  </p:txBody>
                </p:sp>
                <p:sp>
                  <p:nvSpPr>
                    <p:cNvPr id="512" name="Line 4572"/>
                    <p:cNvSpPr>
                      <a:spLocks noChangeShapeType="1"/>
                    </p:cNvSpPr>
                    <p:nvPr/>
                  </p:nvSpPr>
                  <p:spPr bwMode="auto">
                    <a:xfrm>
                      <a:off x="2094" y="2730"/>
                      <a:ext cx="1" cy="102"/>
                    </a:xfrm>
                    <a:prstGeom prst="line">
                      <a:avLst/>
                    </a:prstGeom>
                    <a:grpFill/>
                    <a:ln w="9525">
                      <a:solidFill>
                        <a:schemeClr val="tx1"/>
                      </a:solidFill>
                      <a:round/>
                      <a:headEnd/>
                      <a:tailEnd/>
                    </a:ln>
                    <a:extLst/>
                  </p:spPr>
                  <p:txBody>
                    <a:bodyPr/>
                    <a:lstStyle/>
                    <a:p>
                      <a:endParaRPr lang="en-US"/>
                    </a:p>
                  </p:txBody>
                </p:sp>
              </p:grpSp>
              <p:grpSp>
                <p:nvGrpSpPr>
                  <p:cNvPr id="419" name="Group 4578"/>
                  <p:cNvGrpSpPr>
                    <a:grpSpLocks/>
                  </p:cNvGrpSpPr>
                  <p:nvPr/>
                </p:nvGrpSpPr>
                <p:grpSpPr bwMode="auto">
                  <a:xfrm>
                    <a:off x="2001" y="2594"/>
                    <a:ext cx="123" cy="137"/>
                    <a:chOff x="2001" y="2594"/>
                    <a:chExt cx="123" cy="137"/>
                  </a:xfrm>
                  <a:grpFill/>
                </p:grpSpPr>
                <p:sp>
                  <p:nvSpPr>
                    <p:cNvPr id="505" name="Freeform 4574"/>
                    <p:cNvSpPr>
                      <a:spLocks/>
                    </p:cNvSpPr>
                    <p:nvPr/>
                  </p:nvSpPr>
                  <p:spPr bwMode="auto">
                    <a:xfrm>
                      <a:off x="2001" y="2594"/>
                      <a:ext cx="123" cy="137"/>
                    </a:xfrm>
                    <a:custGeom>
                      <a:avLst/>
                      <a:gdLst>
                        <a:gd name="T0" fmla="*/ 63 w 247"/>
                        <a:gd name="T1" fmla="*/ 0 h 273"/>
                        <a:gd name="T2" fmla="*/ 0 w 247"/>
                        <a:gd name="T3" fmla="*/ 69 h 273"/>
                        <a:gd name="T4" fmla="*/ 0 w 247"/>
                        <a:gd name="T5" fmla="*/ 273 h 273"/>
                        <a:gd name="T6" fmla="*/ 186 w 247"/>
                        <a:gd name="T7" fmla="*/ 273 h 273"/>
                        <a:gd name="T8" fmla="*/ 247 w 247"/>
                        <a:gd name="T9" fmla="*/ 205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69"/>
                          </a:lnTo>
                          <a:lnTo>
                            <a:pt x="0" y="273"/>
                          </a:lnTo>
                          <a:lnTo>
                            <a:pt x="186" y="273"/>
                          </a:lnTo>
                          <a:lnTo>
                            <a:pt x="247" y="205"/>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506" name="Line 4575"/>
                    <p:cNvSpPr>
                      <a:spLocks noChangeShapeType="1"/>
                    </p:cNvSpPr>
                    <p:nvPr/>
                  </p:nvSpPr>
                  <p:spPr bwMode="auto">
                    <a:xfrm flipH="1">
                      <a:off x="2001" y="2629"/>
                      <a:ext cx="93" cy="1"/>
                    </a:xfrm>
                    <a:prstGeom prst="line">
                      <a:avLst/>
                    </a:prstGeom>
                    <a:grpFill/>
                    <a:ln w="9525">
                      <a:solidFill>
                        <a:schemeClr val="tx1"/>
                      </a:solidFill>
                      <a:round/>
                      <a:headEnd/>
                      <a:tailEnd/>
                    </a:ln>
                    <a:extLst/>
                  </p:spPr>
                  <p:txBody>
                    <a:bodyPr/>
                    <a:lstStyle/>
                    <a:p>
                      <a:endParaRPr lang="en-US"/>
                    </a:p>
                  </p:txBody>
                </p:sp>
                <p:sp>
                  <p:nvSpPr>
                    <p:cNvPr id="507" name="Line 4576"/>
                    <p:cNvSpPr>
                      <a:spLocks noChangeShapeType="1"/>
                    </p:cNvSpPr>
                    <p:nvPr/>
                  </p:nvSpPr>
                  <p:spPr bwMode="auto">
                    <a:xfrm flipV="1">
                      <a:off x="2094" y="2594"/>
                      <a:ext cx="30" cy="35"/>
                    </a:xfrm>
                    <a:prstGeom prst="line">
                      <a:avLst/>
                    </a:prstGeom>
                    <a:grpFill/>
                    <a:ln w="9525">
                      <a:solidFill>
                        <a:schemeClr val="tx1"/>
                      </a:solidFill>
                      <a:round/>
                      <a:headEnd/>
                      <a:tailEnd/>
                    </a:ln>
                    <a:extLst/>
                  </p:spPr>
                  <p:txBody>
                    <a:bodyPr/>
                    <a:lstStyle/>
                    <a:p>
                      <a:endParaRPr lang="en-US"/>
                    </a:p>
                  </p:txBody>
                </p:sp>
                <p:sp>
                  <p:nvSpPr>
                    <p:cNvPr id="508" name="Line 4577"/>
                    <p:cNvSpPr>
                      <a:spLocks noChangeShapeType="1"/>
                    </p:cNvSpPr>
                    <p:nvPr/>
                  </p:nvSpPr>
                  <p:spPr bwMode="auto">
                    <a:xfrm>
                      <a:off x="2094" y="2629"/>
                      <a:ext cx="1" cy="102"/>
                    </a:xfrm>
                    <a:prstGeom prst="line">
                      <a:avLst/>
                    </a:prstGeom>
                    <a:grpFill/>
                    <a:ln w="9525">
                      <a:solidFill>
                        <a:schemeClr val="tx1"/>
                      </a:solidFill>
                      <a:round/>
                      <a:headEnd/>
                      <a:tailEnd/>
                    </a:ln>
                    <a:extLst/>
                  </p:spPr>
                  <p:txBody>
                    <a:bodyPr/>
                    <a:lstStyle/>
                    <a:p>
                      <a:endParaRPr lang="en-US"/>
                    </a:p>
                  </p:txBody>
                </p:sp>
              </p:grpSp>
              <p:grpSp>
                <p:nvGrpSpPr>
                  <p:cNvPr id="420" name="Group 4583"/>
                  <p:cNvGrpSpPr>
                    <a:grpSpLocks/>
                  </p:cNvGrpSpPr>
                  <p:nvPr/>
                </p:nvGrpSpPr>
                <p:grpSpPr bwMode="auto">
                  <a:xfrm>
                    <a:off x="2001" y="2493"/>
                    <a:ext cx="123" cy="137"/>
                    <a:chOff x="2001" y="2493"/>
                    <a:chExt cx="123" cy="137"/>
                  </a:xfrm>
                  <a:grpFill/>
                </p:grpSpPr>
                <p:sp>
                  <p:nvSpPr>
                    <p:cNvPr id="501" name="Freeform 4579"/>
                    <p:cNvSpPr>
                      <a:spLocks/>
                    </p:cNvSpPr>
                    <p:nvPr/>
                  </p:nvSpPr>
                  <p:spPr bwMode="auto">
                    <a:xfrm>
                      <a:off x="2001" y="2493"/>
                      <a:ext cx="123" cy="137"/>
                    </a:xfrm>
                    <a:custGeom>
                      <a:avLst/>
                      <a:gdLst>
                        <a:gd name="T0" fmla="*/ 63 w 247"/>
                        <a:gd name="T1" fmla="*/ 0 h 273"/>
                        <a:gd name="T2" fmla="*/ 0 w 247"/>
                        <a:gd name="T3" fmla="*/ 69 h 273"/>
                        <a:gd name="T4" fmla="*/ 0 w 247"/>
                        <a:gd name="T5" fmla="*/ 273 h 273"/>
                        <a:gd name="T6" fmla="*/ 186 w 247"/>
                        <a:gd name="T7" fmla="*/ 273 h 273"/>
                        <a:gd name="T8" fmla="*/ 247 w 247"/>
                        <a:gd name="T9" fmla="*/ 206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69"/>
                          </a:lnTo>
                          <a:lnTo>
                            <a:pt x="0" y="273"/>
                          </a:lnTo>
                          <a:lnTo>
                            <a:pt x="186" y="273"/>
                          </a:lnTo>
                          <a:lnTo>
                            <a:pt x="247" y="206"/>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502" name="Line 4580"/>
                    <p:cNvSpPr>
                      <a:spLocks noChangeShapeType="1"/>
                    </p:cNvSpPr>
                    <p:nvPr/>
                  </p:nvSpPr>
                  <p:spPr bwMode="auto">
                    <a:xfrm flipH="1">
                      <a:off x="2001" y="2528"/>
                      <a:ext cx="93" cy="1"/>
                    </a:xfrm>
                    <a:prstGeom prst="line">
                      <a:avLst/>
                    </a:prstGeom>
                    <a:grpFill/>
                    <a:ln w="9525">
                      <a:solidFill>
                        <a:schemeClr val="tx1"/>
                      </a:solidFill>
                      <a:round/>
                      <a:headEnd/>
                      <a:tailEnd/>
                    </a:ln>
                    <a:extLst/>
                  </p:spPr>
                  <p:txBody>
                    <a:bodyPr/>
                    <a:lstStyle/>
                    <a:p>
                      <a:endParaRPr lang="en-US"/>
                    </a:p>
                  </p:txBody>
                </p:sp>
                <p:sp>
                  <p:nvSpPr>
                    <p:cNvPr id="503" name="Line 4581"/>
                    <p:cNvSpPr>
                      <a:spLocks noChangeShapeType="1"/>
                    </p:cNvSpPr>
                    <p:nvPr/>
                  </p:nvSpPr>
                  <p:spPr bwMode="auto">
                    <a:xfrm flipV="1">
                      <a:off x="2094" y="2493"/>
                      <a:ext cx="30" cy="35"/>
                    </a:xfrm>
                    <a:prstGeom prst="line">
                      <a:avLst/>
                    </a:prstGeom>
                    <a:grpFill/>
                    <a:ln w="9525">
                      <a:solidFill>
                        <a:schemeClr val="tx1"/>
                      </a:solidFill>
                      <a:round/>
                      <a:headEnd/>
                      <a:tailEnd/>
                    </a:ln>
                    <a:extLst/>
                  </p:spPr>
                  <p:txBody>
                    <a:bodyPr/>
                    <a:lstStyle/>
                    <a:p>
                      <a:endParaRPr lang="en-US"/>
                    </a:p>
                  </p:txBody>
                </p:sp>
                <p:sp>
                  <p:nvSpPr>
                    <p:cNvPr id="504" name="Line 4582"/>
                    <p:cNvSpPr>
                      <a:spLocks noChangeShapeType="1"/>
                    </p:cNvSpPr>
                    <p:nvPr/>
                  </p:nvSpPr>
                  <p:spPr bwMode="auto">
                    <a:xfrm>
                      <a:off x="2094" y="2528"/>
                      <a:ext cx="1" cy="102"/>
                    </a:xfrm>
                    <a:prstGeom prst="line">
                      <a:avLst/>
                    </a:prstGeom>
                    <a:grpFill/>
                    <a:ln w="9525">
                      <a:solidFill>
                        <a:schemeClr val="tx1"/>
                      </a:solidFill>
                      <a:round/>
                      <a:headEnd/>
                      <a:tailEnd/>
                    </a:ln>
                    <a:extLst/>
                  </p:spPr>
                  <p:txBody>
                    <a:bodyPr/>
                    <a:lstStyle/>
                    <a:p>
                      <a:endParaRPr lang="en-US"/>
                    </a:p>
                  </p:txBody>
                </p:sp>
              </p:grpSp>
              <p:grpSp>
                <p:nvGrpSpPr>
                  <p:cNvPr id="421" name="Group 4588"/>
                  <p:cNvGrpSpPr>
                    <a:grpSpLocks/>
                  </p:cNvGrpSpPr>
                  <p:nvPr/>
                </p:nvGrpSpPr>
                <p:grpSpPr bwMode="auto">
                  <a:xfrm>
                    <a:off x="2001" y="2392"/>
                    <a:ext cx="123" cy="137"/>
                    <a:chOff x="2001" y="2392"/>
                    <a:chExt cx="123" cy="137"/>
                  </a:xfrm>
                  <a:grpFill/>
                </p:grpSpPr>
                <p:sp>
                  <p:nvSpPr>
                    <p:cNvPr id="497" name="Freeform 4584"/>
                    <p:cNvSpPr>
                      <a:spLocks/>
                    </p:cNvSpPr>
                    <p:nvPr/>
                  </p:nvSpPr>
                  <p:spPr bwMode="auto">
                    <a:xfrm>
                      <a:off x="2001" y="2392"/>
                      <a:ext cx="123" cy="137"/>
                    </a:xfrm>
                    <a:custGeom>
                      <a:avLst/>
                      <a:gdLst>
                        <a:gd name="T0" fmla="*/ 63 w 247"/>
                        <a:gd name="T1" fmla="*/ 0 h 273"/>
                        <a:gd name="T2" fmla="*/ 0 w 247"/>
                        <a:gd name="T3" fmla="*/ 69 h 273"/>
                        <a:gd name="T4" fmla="*/ 0 w 247"/>
                        <a:gd name="T5" fmla="*/ 273 h 273"/>
                        <a:gd name="T6" fmla="*/ 186 w 247"/>
                        <a:gd name="T7" fmla="*/ 273 h 273"/>
                        <a:gd name="T8" fmla="*/ 247 w 247"/>
                        <a:gd name="T9" fmla="*/ 206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69"/>
                          </a:lnTo>
                          <a:lnTo>
                            <a:pt x="0" y="273"/>
                          </a:lnTo>
                          <a:lnTo>
                            <a:pt x="186" y="273"/>
                          </a:lnTo>
                          <a:lnTo>
                            <a:pt x="247" y="206"/>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498" name="Line 4585"/>
                    <p:cNvSpPr>
                      <a:spLocks noChangeShapeType="1"/>
                    </p:cNvSpPr>
                    <p:nvPr/>
                  </p:nvSpPr>
                  <p:spPr bwMode="auto">
                    <a:xfrm flipH="1">
                      <a:off x="2001" y="2427"/>
                      <a:ext cx="93" cy="1"/>
                    </a:xfrm>
                    <a:prstGeom prst="line">
                      <a:avLst/>
                    </a:prstGeom>
                    <a:grpFill/>
                    <a:ln w="9525">
                      <a:solidFill>
                        <a:schemeClr val="tx1"/>
                      </a:solidFill>
                      <a:round/>
                      <a:headEnd/>
                      <a:tailEnd/>
                    </a:ln>
                    <a:extLst/>
                  </p:spPr>
                  <p:txBody>
                    <a:bodyPr/>
                    <a:lstStyle/>
                    <a:p>
                      <a:endParaRPr lang="en-US"/>
                    </a:p>
                  </p:txBody>
                </p:sp>
                <p:sp>
                  <p:nvSpPr>
                    <p:cNvPr id="499" name="Line 4586"/>
                    <p:cNvSpPr>
                      <a:spLocks noChangeShapeType="1"/>
                    </p:cNvSpPr>
                    <p:nvPr/>
                  </p:nvSpPr>
                  <p:spPr bwMode="auto">
                    <a:xfrm flipV="1">
                      <a:off x="2094" y="2392"/>
                      <a:ext cx="30" cy="35"/>
                    </a:xfrm>
                    <a:prstGeom prst="line">
                      <a:avLst/>
                    </a:prstGeom>
                    <a:grpFill/>
                    <a:ln w="9525">
                      <a:solidFill>
                        <a:schemeClr val="tx1"/>
                      </a:solidFill>
                      <a:round/>
                      <a:headEnd/>
                      <a:tailEnd/>
                    </a:ln>
                    <a:extLst/>
                  </p:spPr>
                  <p:txBody>
                    <a:bodyPr/>
                    <a:lstStyle/>
                    <a:p>
                      <a:endParaRPr lang="en-US"/>
                    </a:p>
                  </p:txBody>
                </p:sp>
                <p:sp>
                  <p:nvSpPr>
                    <p:cNvPr id="500" name="Line 4587"/>
                    <p:cNvSpPr>
                      <a:spLocks noChangeShapeType="1"/>
                    </p:cNvSpPr>
                    <p:nvPr/>
                  </p:nvSpPr>
                  <p:spPr bwMode="auto">
                    <a:xfrm>
                      <a:off x="2094" y="2427"/>
                      <a:ext cx="1" cy="102"/>
                    </a:xfrm>
                    <a:prstGeom prst="line">
                      <a:avLst/>
                    </a:prstGeom>
                    <a:grpFill/>
                    <a:ln w="9525">
                      <a:solidFill>
                        <a:schemeClr val="tx1"/>
                      </a:solidFill>
                      <a:round/>
                      <a:headEnd/>
                      <a:tailEnd/>
                    </a:ln>
                    <a:extLst/>
                  </p:spPr>
                  <p:txBody>
                    <a:bodyPr/>
                    <a:lstStyle/>
                    <a:p>
                      <a:endParaRPr lang="en-US"/>
                    </a:p>
                  </p:txBody>
                </p:sp>
              </p:grpSp>
              <p:grpSp>
                <p:nvGrpSpPr>
                  <p:cNvPr id="422" name="Group 4593"/>
                  <p:cNvGrpSpPr>
                    <a:grpSpLocks/>
                  </p:cNvGrpSpPr>
                  <p:nvPr/>
                </p:nvGrpSpPr>
                <p:grpSpPr bwMode="auto">
                  <a:xfrm>
                    <a:off x="2001" y="2292"/>
                    <a:ext cx="123" cy="136"/>
                    <a:chOff x="2001" y="2292"/>
                    <a:chExt cx="123" cy="136"/>
                  </a:xfrm>
                  <a:grpFill/>
                </p:grpSpPr>
                <p:sp>
                  <p:nvSpPr>
                    <p:cNvPr id="493" name="Freeform 4589"/>
                    <p:cNvSpPr>
                      <a:spLocks/>
                    </p:cNvSpPr>
                    <p:nvPr/>
                  </p:nvSpPr>
                  <p:spPr bwMode="auto">
                    <a:xfrm>
                      <a:off x="2001" y="2292"/>
                      <a:ext cx="123" cy="136"/>
                    </a:xfrm>
                    <a:custGeom>
                      <a:avLst/>
                      <a:gdLst>
                        <a:gd name="T0" fmla="*/ 63 w 247"/>
                        <a:gd name="T1" fmla="*/ 0 h 273"/>
                        <a:gd name="T2" fmla="*/ 0 w 247"/>
                        <a:gd name="T3" fmla="*/ 69 h 273"/>
                        <a:gd name="T4" fmla="*/ 0 w 247"/>
                        <a:gd name="T5" fmla="*/ 273 h 273"/>
                        <a:gd name="T6" fmla="*/ 186 w 247"/>
                        <a:gd name="T7" fmla="*/ 273 h 273"/>
                        <a:gd name="T8" fmla="*/ 247 w 247"/>
                        <a:gd name="T9" fmla="*/ 206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69"/>
                          </a:lnTo>
                          <a:lnTo>
                            <a:pt x="0" y="273"/>
                          </a:lnTo>
                          <a:lnTo>
                            <a:pt x="186" y="273"/>
                          </a:lnTo>
                          <a:lnTo>
                            <a:pt x="247" y="206"/>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494" name="Line 4590"/>
                    <p:cNvSpPr>
                      <a:spLocks noChangeShapeType="1"/>
                    </p:cNvSpPr>
                    <p:nvPr/>
                  </p:nvSpPr>
                  <p:spPr bwMode="auto">
                    <a:xfrm flipH="1">
                      <a:off x="2001" y="2326"/>
                      <a:ext cx="93" cy="1"/>
                    </a:xfrm>
                    <a:prstGeom prst="line">
                      <a:avLst/>
                    </a:prstGeom>
                    <a:grpFill/>
                    <a:ln w="9525">
                      <a:solidFill>
                        <a:schemeClr val="tx1"/>
                      </a:solidFill>
                      <a:round/>
                      <a:headEnd/>
                      <a:tailEnd/>
                    </a:ln>
                    <a:extLst/>
                  </p:spPr>
                  <p:txBody>
                    <a:bodyPr/>
                    <a:lstStyle/>
                    <a:p>
                      <a:endParaRPr lang="en-US"/>
                    </a:p>
                  </p:txBody>
                </p:sp>
                <p:sp>
                  <p:nvSpPr>
                    <p:cNvPr id="495" name="Line 4591"/>
                    <p:cNvSpPr>
                      <a:spLocks noChangeShapeType="1"/>
                    </p:cNvSpPr>
                    <p:nvPr/>
                  </p:nvSpPr>
                  <p:spPr bwMode="auto">
                    <a:xfrm flipV="1">
                      <a:off x="2094" y="2292"/>
                      <a:ext cx="30" cy="34"/>
                    </a:xfrm>
                    <a:prstGeom prst="line">
                      <a:avLst/>
                    </a:prstGeom>
                    <a:grpFill/>
                    <a:ln w="9525">
                      <a:solidFill>
                        <a:schemeClr val="tx1"/>
                      </a:solidFill>
                      <a:round/>
                      <a:headEnd/>
                      <a:tailEnd/>
                    </a:ln>
                    <a:extLst/>
                  </p:spPr>
                  <p:txBody>
                    <a:bodyPr/>
                    <a:lstStyle/>
                    <a:p>
                      <a:endParaRPr lang="en-US"/>
                    </a:p>
                  </p:txBody>
                </p:sp>
                <p:sp>
                  <p:nvSpPr>
                    <p:cNvPr id="496" name="Line 4592"/>
                    <p:cNvSpPr>
                      <a:spLocks noChangeShapeType="1"/>
                    </p:cNvSpPr>
                    <p:nvPr/>
                  </p:nvSpPr>
                  <p:spPr bwMode="auto">
                    <a:xfrm>
                      <a:off x="2094" y="2326"/>
                      <a:ext cx="1" cy="102"/>
                    </a:xfrm>
                    <a:prstGeom prst="line">
                      <a:avLst/>
                    </a:prstGeom>
                    <a:grpFill/>
                    <a:ln w="9525">
                      <a:solidFill>
                        <a:schemeClr val="tx1"/>
                      </a:solidFill>
                      <a:round/>
                      <a:headEnd/>
                      <a:tailEnd/>
                    </a:ln>
                    <a:extLst/>
                  </p:spPr>
                  <p:txBody>
                    <a:bodyPr/>
                    <a:lstStyle/>
                    <a:p>
                      <a:endParaRPr lang="en-US"/>
                    </a:p>
                  </p:txBody>
                </p:sp>
              </p:grpSp>
              <p:grpSp>
                <p:nvGrpSpPr>
                  <p:cNvPr id="423" name="Group 4598"/>
                  <p:cNvGrpSpPr>
                    <a:grpSpLocks/>
                  </p:cNvGrpSpPr>
                  <p:nvPr/>
                </p:nvGrpSpPr>
                <p:grpSpPr bwMode="auto">
                  <a:xfrm>
                    <a:off x="2001" y="2191"/>
                    <a:ext cx="123" cy="136"/>
                    <a:chOff x="2001" y="2191"/>
                    <a:chExt cx="123" cy="136"/>
                  </a:xfrm>
                  <a:grpFill/>
                </p:grpSpPr>
                <p:sp>
                  <p:nvSpPr>
                    <p:cNvPr id="489" name="Freeform 4594"/>
                    <p:cNvSpPr>
                      <a:spLocks/>
                    </p:cNvSpPr>
                    <p:nvPr/>
                  </p:nvSpPr>
                  <p:spPr bwMode="auto">
                    <a:xfrm>
                      <a:off x="2001" y="2191"/>
                      <a:ext cx="123" cy="136"/>
                    </a:xfrm>
                    <a:custGeom>
                      <a:avLst/>
                      <a:gdLst>
                        <a:gd name="T0" fmla="*/ 63 w 247"/>
                        <a:gd name="T1" fmla="*/ 0 h 273"/>
                        <a:gd name="T2" fmla="*/ 0 w 247"/>
                        <a:gd name="T3" fmla="*/ 69 h 273"/>
                        <a:gd name="T4" fmla="*/ 0 w 247"/>
                        <a:gd name="T5" fmla="*/ 273 h 273"/>
                        <a:gd name="T6" fmla="*/ 186 w 247"/>
                        <a:gd name="T7" fmla="*/ 273 h 273"/>
                        <a:gd name="T8" fmla="*/ 247 w 247"/>
                        <a:gd name="T9" fmla="*/ 206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69"/>
                          </a:lnTo>
                          <a:lnTo>
                            <a:pt x="0" y="273"/>
                          </a:lnTo>
                          <a:lnTo>
                            <a:pt x="186" y="273"/>
                          </a:lnTo>
                          <a:lnTo>
                            <a:pt x="247" y="206"/>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490" name="Line 4595"/>
                    <p:cNvSpPr>
                      <a:spLocks noChangeShapeType="1"/>
                    </p:cNvSpPr>
                    <p:nvPr/>
                  </p:nvSpPr>
                  <p:spPr bwMode="auto">
                    <a:xfrm flipH="1">
                      <a:off x="2001" y="2225"/>
                      <a:ext cx="93" cy="1"/>
                    </a:xfrm>
                    <a:prstGeom prst="line">
                      <a:avLst/>
                    </a:prstGeom>
                    <a:grpFill/>
                    <a:ln w="9525">
                      <a:solidFill>
                        <a:schemeClr val="tx1"/>
                      </a:solidFill>
                      <a:round/>
                      <a:headEnd/>
                      <a:tailEnd/>
                    </a:ln>
                    <a:extLst/>
                  </p:spPr>
                  <p:txBody>
                    <a:bodyPr/>
                    <a:lstStyle/>
                    <a:p>
                      <a:endParaRPr lang="en-US"/>
                    </a:p>
                  </p:txBody>
                </p:sp>
                <p:sp>
                  <p:nvSpPr>
                    <p:cNvPr id="491" name="Line 4596"/>
                    <p:cNvSpPr>
                      <a:spLocks noChangeShapeType="1"/>
                    </p:cNvSpPr>
                    <p:nvPr/>
                  </p:nvSpPr>
                  <p:spPr bwMode="auto">
                    <a:xfrm flipV="1">
                      <a:off x="2094" y="2191"/>
                      <a:ext cx="30" cy="34"/>
                    </a:xfrm>
                    <a:prstGeom prst="line">
                      <a:avLst/>
                    </a:prstGeom>
                    <a:grpFill/>
                    <a:ln w="9525">
                      <a:solidFill>
                        <a:schemeClr val="tx1"/>
                      </a:solidFill>
                      <a:round/>
                      <a:headEnd/>
                      <a:tailEnd/>
                    </a:ln>
                    <a:extLst/>
                  </p:spPr>
                  <p:txBody>
                    <a:bodyPr/>
                    <a:lstStyle/>
                    <a:p>
                      <a:endParaRPr lang="en-US"/>
                    </a:p>
                  </p:txBody>
                </p:sp>
                <p:sp>
                  <p:nvSpPr>
                    <p:cNvPr id="492" name="Line 4597"/>
                    <p:cNvSpPr>
                      <a:spLocks noChangeShapeType="1"/>
                    </p:cNvSpPr>
                    <p:nvPr/>
                  </p:nvSpPr>
                  <p:spPr bwMode="auto">
                    <a:xfrm>
                      <a:off x="2094" y="2225"/>
                      <a:ext cx="1" cy="102"/>
                    </a:xfrm>
                    <a:prstGeom prst="line">
                      <a:avLst/>
                    </a:prstGeom>
                    <a:grpFill/>
                    <a:ln w="9525">
                      <a:solidFill>
                        <a:schemeClr val="tx1"/>
                      </a:solidFill>
                      <a:round/>
                      <a:headEnd/>
                      <a:tailEnd/>
                    </a:ln>
                    <a:extLst/>
                  </p:spPr>
                  <p:txBody>
                    <a:bodyPr/>
                    <a:lstStyle/>
                    <a:p>
                      <a:endParaRPr lang="en-US"/>
                    </a:p>
                  </p:txBody>
                </p:sp>
              </p:grpSp>
              <p:grpSp>
                <p:nvGrpSpPr>
                  <p:cNvPr id="424" name="Group 4603"/>
                  <p:cNvGrpSpPr>
                    <a:grpSpLocks/>
                  </p:cNvGrpSpPr>
                  <p:nvPr/>
                </p:nvGrpSpPr>
                <p:grpSpPr bwMode="auto">
                  <a:xfrm>
                    <a:off x="2001" y="2090"/>
                    <a:ext cx="123" cy="136"/>
                    <a:chOff x="2001" y="2090"/>
                    <a:chExt cx="123" cy="136"/>
                  </a:xfrm>
                  <a:grpFill/>
                </p:grpSpPr>
                <p:sp>
                  <p:nvSpPr>
                    <p:cNvPr id="485" name="Freeform 4599"/>
                    <p:cNvSpPr>
                      <a:spLocks/>
                    </p:cNvSpPr>
                    <p:nvPr/>
                  </p:nvSpPr>
                  <p:spPr bwMode="auto">
                    <a:xfrm>
                      <a:off x="2001" y="2090"/>
                      <a:ext cx="123" cy="136"/>
                    </a:xfrm>
                    <a:custGeom>
                      <a:avLst/>
                      <a:gdLst>
                        <a:gd name="T0" fmla="*/ 63 w 247"/>
                        <a:gd name="T1" fmla="*/ 0 h 273"/>
                        <a:gd name="T2" fmla="*/ 0 w 247"/>
                        <a:gd name="T3" fmla="*/ 69 h 273"/>
                        <a:gd name="T4" fmla="*/ 0 w 247"/>
                        <a:gd name="T5" fmla="*/ 273 h 273"/>
                        <a:gd name="T6" fmla="*/ 186 w 247"/>
                        <a:gd name="T7" fmla="*/ 273 h 273"/>
                        <a:gd name="T8" fmla="*/ 247 w 247"/>
                        <a:gd name="T9" fmla="*/ 206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69"/>
                          </a:lnTo>
                          <a:lnTo>
                            <a:pt x="0" y="273"/>
                          </a:lnTo>
                          <a:lnTo>
                            <a:pt x="186" y="273"/>
                          </a:lnTo>
                          <a:lnTo>
                            <a:pt x="247" y="206"/>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486" name="Line 4600"/>
                    <p:cNvSpPr>
                      <a:spLocks noChangeShapeType="1"/>
                    </p:cNvSpPr>
                    <p:nvPr/>
                  </p:nvSpPr>
                  <p:spPr bwMode="auto">
                    <a:xfrm flipH="1">
                      <a:off x="2001" y="2124"/>
                      <a:ext cx="93" cy="1"/>
                    </a:xfrm>
                    <a:prstGeom prst="line">
                      <a:avLst/>
                    </a:prstGeom>
                    <a:grpFill/>
                    <a:ln w="9525">
                      <a:solidFill>
                        <a:schemeClr val="tx1"/>
                      </a:solidFill>
                      <a:round/>
                      <a:headEnd/>
                      <a:tailEnd/>
                    </a:ln>
                    <a:extLst/>
                  </p:spPr>
                  <p:txBody>
                    <a:bodyPr/>
                    <a:lstStyle/>
                    <a:p>
                      <a:endParaRPr lang="en-US"/>
                    </a:p>
                  </p:txBody>
                </p:sp>
                <p:sp>
                  <p:nvSpPr>
                    <p:cNvPr id="487" name="Line 4601"/>
                    <p:cNvSpPr>
                      <a:spLocks noChangeShapeType="1"/>
                    </p:cNvSpPr>
                    <p:nvPr/>
                  </p:nvSpPr>
                  <p:spPr bwMode="auto">
                    <a:xfrm flipV="1">
                      <a:off x="2094" y="2090"/>
                      <a:ext cx="30" cy="34"/>
                    </a:xfrm>
                    <a:prstGeom prst="line">
                      <a:avLst/>
                    </a:prstGeom>
                    <a:grpFill/>
                    <a:ln w="9525">
                      <a:solidFill>
                        <a:schemeClr val="tx1"/>
                      </a:solidFill>
                      <a:round/>
                      <a:headEnd/>
                      <a:tailEnd/>
                    </a:ln>
                    <a:extLst/>
                  </p:spPr>
                  <p:txBody>
                    <a:bodyPr/>
                    <a:lstStyle/>
                    <a:p>
                      <a:endParaRPr lang="en-US"/>
                    </a:p>
                  </p:txBody>
                </p:sp>
                <p:sp>
                  <p:nvSpPr>
                    <p:cNvPr id="488" name="Line 4602"/>
                    <p:cNvSpPr>
                      <a:spLocks noChangeShapeType="1"/>
                    </p:cNvSpPr>
                    <p:nvPr/>
                  </p:nvSpPr>
                  <p:spPr bwMode="auto">
                    <a:xfrm>
                      <a:off x="2094" y="2124"/>
                      <a:ext cx="1" cy="102"/>
                    </a:xfrm>
                    <a:prstGeom prst="line">
                      <a:avLst/>
                    </a:prstGeom>
                    <a:grpFill/>
                    <a:ln w="9525">
                      <a:solidFill>
                        <a:schemeClr val="tx1"/>
                      </a:solidFill>
                      <a:round/>
                      <a:headEnd/>
                      <a:tailEnd/>
                    </a:ln>
                    <a:extLst/>
                  </p:spPr>
                  <p:txBody>
                    <a:bodyPr/>
                    <a:lstStyle/>
                    <a:p>
                      <a:endParaRPr lang="en-US"/>
                    </a:p>
                  </p:txBody>
                </p:sp>
              </p:grpSp>
              <p:grpSp>
                <p:nvGrpSpPr>
                  <p:cNvPr id="425" name="Group 4608"/>
                  <p:cNvGrpSpPr>
                    <a:grpSpLocks/>
                  </p:cNvGrpSpPr>
                  <p:nvPr/>
                </p:nvGrpSpPr>
                <p:grpSpPr bwMode="auto">
                  <a:xfrm>
                    <a:off x="2097" y="2796"/>
                    <a:ext cx="123" cy="137"/>
                    <a:chOff x="2097" y="2796"/>
                    <a:chExt cx="123" cy="137"/>
                  </a:xfrm>
                  <a:grpFill/>
                </p:grpSpPr>
                <p:sp>
                  <p:nvSpPr>
                    <p:cNvPr id="481" name="Freeform 4604"/>
                    <p:cNvSpPr>
                      <a:spLocks/>
                    </p:cNvSpPr>
                    <p:nvPr/>
                  </p:nvSpPr>
                  <p:spPr bwMode="auto">
                    <a:xfrm>
                      <a:off x="2097" y="2796"/>
                      <a:ext cx="123" cy="137"/>
                    </a:xfrm>
                    <a:custGeom>
                      <a:avLst/>
                      <a:gdLst>
                        <a:gd name="T0" fmla="*/ 63 w 247"/>
                        <a:gd name="T1" fmla="*/ 0 h 273"/>
                        <a:gd name="T2" fmla="*/ 0 w 247"/>
                        <a:gd name="T3" fmla="*/ 69 h 273"/>
                        <a:gd name="T4" fmla="*/ 0 w 247"/>
                        <a:gd name="T5" fmla="*/ 273 h 273"/>
                        <a:gd name="T6" fmla="*/ 186 w 247"/>
                        <a:gd name="T7" fmla="*/ 273 h 273"/>
                        <a:gd name="T8" fmla="*/ 247 w 247"/>
                        <a:gd name="T9" fmla="*/ 205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69"/>
                          </a:lnTo>
                          <a:lnTo>
                            <a:pt x="0" y="273"/>
                          </a:lnTo>
                          <a:lnTo>
                            <a:pt x="186" y="273"/>
                          </a:lnTo>
                          <a:lnTo>
                            <a:pt x="247" y="205"/>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482" name="Line 4605"/>
                    <p:cNvSpPr>
                      <a:spLocks noChangeShapeType="1"/>
                    </p:cNvSpPr>
                    <p:nvPr/>
                  </p:nvSpPr>
                  <p:spPr bwMode="auto">
                    <a:xfrm flipH="1">
                      <a:off x="2097" y="2831"/>
                      <a:ext cx="92" cy="1"/>
                    </a:xfrm>
                    <a:prstGeom prst="line">
                      <a:avLst/>
                    </a:prstGeom>
                    <a:grpFill/>
                    <a:ln w="9525">
                      <a:solidFill>
                        <a:schemeClr val="tx1"/>
                      </a:solidFill>
                      <a:round/>
                      <a:headEnd/>
                      <a:tailEnd/>
                    </a:ln>
                    <a:extLst/>
                  </p:spPr>
                  <p:txBody>
                    <a:bodyPr/>
                    <a:lstStyle/>
                    <a:p>
                      <a:endParaRPr lang="en-US"/>
                    </a:p>
                  </p:txBody>
                </p:sp>
                <p:sp>
                  <p:nvSpPr>
                    <p:cNvPr id="483" name="Line 4606"/>
                    <p:cNvSpPr>
                      <a:spLocks noChangeShapeType="1"/>
                    </p:cNvSpPr>
                    <p:nvPr/>
                  </p:nvSpPr>
                  <p:spPr bwMode="auto">
                    <a:xfrm flipV="1">
                      <a:off x="2189" y="2796"/>
                      <a:ext cx="31" cy="35"/>
                    </a:xfrm>
                    <a:prstGeom prst="line">
                      <a:avLst/>
                    </a:prstGeom>
                    <a:grpFill/>
                    <a:ln w="9525">
                      <a:solidFill>
                        <a:schemeClr val="tx1"/>
                      </a:solidFill>
                      <a:round/>
                      <a:headEnd/>
                      <a:tailEnd/>
                    </a:ln>
                    <a:extLst/>
                  </p:spPr>
                  <p:txBody>
                    <a:bodyPr/>
                    <a:lstStyle/>
                    <a:p>
                      <a:endParaRPr lang="en-US"/>
                    </a:p>
                  </p:txBody>
                </p:sp>
                <p:sp>
                  <p:nvSpPr>
                    <p:cNvPr id="484" name="Line 4607"/>
                    <p:cNvSpPr>
                      <a:spLocks noChangeShapeType="1"/>
                    </p:cNvSpPr>
                    <p:nvPr/>
                  </p:nvSpPr>
                  <p:spPr bwMode="auto">
                    <a:xfrm>
                      <a:off x="2189" y="2831"/>
                      <a:ext cx="1" cy="102"/>
                    </a:xfrm>
                    <a:prstGeom prst="line">
                      <a:avLst/>
                    </a:prstGeom>
                    <a:grpFill/>
                    <a:ln w="9525">
                      <a:solidFill>
                        <a:schemeClr val="tx1"/>
                      </a:solidFill>
                      <a:round/>
                      <a:headEnd/>
                      <a:tailEnd/>
                    </a:ln>
                    <a:extLst/>
                  </p:spPr>
                  <p:txBody>
                    <a:bodyPr/>
                    <a:lstStyle/>
                    <a:p>
                      <a:endParaRPr lang="en-US"/>
                    </a:p>
                  </p:txBody>
                </p:sp>
              </p:grpSp>
              <p:grpSp>
                <p:nvGrpSpPr>
                  <p:cNvPr id="426" name="Group 4613"/>
                  <p:cNvGrpSpPr>
                    <a:grpSpLocks/>
                  </p:cNvGrpSpPr>
                  <p:nvPr/>
                </p:nvGrpSpPr>
                <p:grpSpPr bwMode="auto">
                  <a:xfrm>
                    <a:off x="2097" y="2695"/>
                    <a:ext cx="123" cy="137"/>
                    <a:chOff x="2097" y="2695"/>
                    <a:chExt cx="123" cy="137"/>
                  </a:xfrm>
                  <a:grpFill/>
                </p:grpSpPr>
                <p:sp>
                  <p:nvSpPr>
                    <p:cNvPr id="477" name="Freeform 4609"/>
                    <p:cNvSpPr>
                      <a:spLocks/>
                    </p:cNvSpPr>
                    <p:nvPr/>
                  </p:nvSpPr>
                  <p:spPr bwMode="auto">
                    <a:xfrm>
                      <a:off x="2097" y="2695"/>
                      <a:ext cx="123" cy="137"/>
                    </a:xfrm>
                    <a:custGeom>
                      <a:avLst/>
                      <a:gdLst>
                        <a:gd name="T0" fmla="*/ 63 w 247"/>
                        <a:gd name="T1" fmla="*/ 0 h 273"/>
                        <a:gd name="T2" fmla="*/ 0 w 247"/>
                        <a:gd name="T3" fmla="*/ 69 h 273"/>
                        <a:gd name="T4" fmla="*/ 0 w 247"/>
                        <a:gd name="T5" fmla="*/ 273 h 273"/>
                        <a:gd name="T6" fmla="*/ 186 w 247"/>
                        <a:gd name="T7" fmla="*/ 273 h 273"/>
                        <a:gd name="T8" fmla="*/ 247 w 247"/>
                        <a:gd name="T9" fmla="*/ 205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69"/>
                          </a:lnTo>
                          <a:lnTo>
                            <a:pt x="0" y="273"/>
                          </a:lnTo>
                          <a:lnTo>
                            <a:pt x="186" y="273"/>
                          </a:lnTo>
                          <a:lnTo>
                            <a:pt x="247" y="205"/>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478" name="Line 4610"/>
                    <p:cNvSpPr>
                      <a:spLocks noChangeShapeType="1"/>
                    </p:cNvSpPr>
                    <p:nvPr/>
                  </p:nvSpPr>
                  <p:spPr bwMode="auto">
                    <a:xfrm flipH="1">
                      <a:off x="2097" y="2730"/>
                      <a:ext cx="92" cy="1"/>
                    </a:xfrm>
                    <a:prstGeom prst="line">
                      <a:avLst/>
                    </a:prstGeom>
                    <a:grpFill/>
                    <a:ln w="9525">
                      <a:solidFill>
                        <a:schemeClr val="tx1"/>
                      </a:solidFill>
                      <a:round/>
                      <a:headEnd/>
                      <a:tailEnd/>
                    </a:ln>
                    <a:extLst/>
                  </p:spPr>
                  <p:txBody>
                    <a:bodyPr/>
                    <a:lstStyle/>
                    <a:p>
                      <a:endParaRPr lang="en-US"/>
                    </a:p>
                  </p:txBody>
                </p:sp>
                <p:sp>
                  <p:nvSpPr>
                    <p:cNvPr id="479" name="Line 4611"/>
                    <p:cNvSpPr>
                      <a:spLocks noChangeShapeType="1"/>
                    </p:cNvSpPr>
                    <p:nvPr/>
                  </p:nvSpPr>
                  <p:spPr bwMode="auto">
                    <a:xfrm flipV="1">
                      <a:off x="2189" y="2695"/>
                      <a:ext cx="31" cy="35"/>
                    </a:xfrm>
                    <a:prstGeom prst="line">
                      <a:avLst/>
                    </a:prstGeom>
                    <a:grpFill/>
                    <a:ln w="9525">
                      <a:solidFill>
                        <a:schemeClr val="tx1"/>
                      </a:solidFill>
                      <a:round/>
                      <a:headEnd/>
                      <a:tailEnd/>
                    </a:ln>
                    <a:extLst/>
                  </p:spPr>
                  <p:txBody>
                    <a:bodyPr/>
                    <a:lstStyle/>
                    <a:p>
                      <a:endParaRPr lang="en-US"/>
                    </a:p>
                  </p:txBody>
                </p:sp>
                <p:sp>
                  <p:nvSpPr>
                    <p:cNvPr id="480" name="Line 4612"/>
                    <p:cNvSpPr>
                      <a:spLocks noChangeShapeType="1"/>
                    </p:cNvSpPr>
                    <p:nvPr/>
                  </p:nvSpPr>
                  <p:spPr bwMode="auto">
                    <a:xfrm>
                      <a:off x="2189" y="2730"/>
                      <a:ext cx="1" cy="102"/>
                    </a:xfrm>
                    <a:prstGeom prst="line">
                      <a:avLst/>
                    </a:prstGeom>
                    <a:grpFill/>
                    <a:ln w="9525">
                      <a:solidFill>
                        <a:schemeClr val="tx1"/>
                      </a:solidFill>
                      <a:round/>
                      <a:headEnd/>
                      <a:tailEnd/>
                    </a:ln>
                    <a:extLst/>
                  </p:spPr>
                  <p:txBody>
                    <a:bodyPr/>
                    <a:lstStyle/>
                    <a:p>
                      <a:endParaRPr lang="en-US"/>
                    </a:p>
                  </p:txBody>
                </p:sp>
              </p:grpSp>
              <p:grpSp>
                <p:nvGrpSpPr>
                  <p:cNvPr id="427" name="Group 4618"/>
                  <p:cNvGrpSpPr>
                    <a:grpSpLocks/>
                  </p:cNvGrpSpPr>
                  <p:nvPr/>
                </p:nvGrpSpPr>
                <p:grpSpPr bwMode="auto">
                  <a:xfrm>
                    <a:off x="2097" y="2594"/>
                    <a:ext cx="123" cy="137"/>
                    <a:chOff x="2097" y="2594"/>
                    <a:chExt cx="123" cy="137"/>
                  </a:xfrm>
                  <a:grpFill/>
                </p:grpSpPr>
                <p:sp>
                  <p:nvSpPr>
                    <p:cNvPr id="473" name="Freeform 4614"/>
                    <p:cNvSpPr>
                      <a:spLocks/>
                    </p:cNvSpPr>
                    <p:nvPr/>
                  </p:nvSpPr>
                  <p:spPr bwMode="auto">
                    <a:xfrm>
                      <a:off x="2097" y="2594"/>
                      <a:ext cx="123" cy="137"/>
                    </a:xfrm>
                    <a:custGeom>
                      <a:avLst/>
                      <a:gdLst>
                        <a:gd name="T0" fmla="*/ 63 w 247"/>
                        <a:gd name="T1" fmla="*/ 0 h 273"/>
                        <a:gd name="T2" fmla="*/ 0 w 247"/>
                        <a:gd name="T3" fmla="*/ 69 h 273"/>
                        <a:gd name="T4" fmla="*/ 0 w 247"/>
                        <a:gd name="T5" fmla="*/ 273 h 273"/>
                        <a:gd name="T6" fmla="*/ 186 w 247"/>
                        <a:gd name="T7" fmla="*/ 273 h 273"/>
                        <a:gd name="T8" fmla="*/ 247 w 247"/>
                        <a:gd name="T9" fmla="*/ 205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69"/>
                          </a:lnTo>
                          <a:lnTo>
                            <a:pt x="0" y="273"/>
                          </a:lnTo>
                          <a:lnTo>
                            <a:pt x="186" y="273"/>
                          </a:lnTo>
                          <a:lnTo>
                            <a:pt x="247" y="205"/>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474" name="Line 4615"/>
                    <p:cNvSpPr>
                      <a:spLocks noChangeShapeType="1"/>
                    </p:cNvSpPr>
                    <p:nvPr/>
                  </p:nvSpPr>
                  <p:spPr bwMode="auto">
                    <a:xfrm flipH="1">
                      <a:off x="2097" y="2629"/>
                      <a:ext cx="92" cy="1"/>
                    </a:xfrm>
                    <a:prstGeom prst="line">
                      <a:avLst/>
                    </a:prstGeom>
                    <a:grpFill/>
                    <a:ln w="9525">
                      <a:solidFill>
                        <a:schemeClr val="tx1"/>
                      </a:solidFill>
                      <a:round/>
                      <a:headEnd/>
                      <a:tailEnd/>
                    </a:ln>
                    <a:extLst/>
                  </p:spPr>
                  <p:txBody>
                    <a:bodyPr/>
                    <a:lstStyle/>
                    <a:p>
                      <a:endParaRPr lang="en-US"/>
                    </a:p>
                  </p:txBody>
                </p:sp>
                <p:sp>
                  <p:nvSpPr>
                    <p:cNvPr id="475" name="Line 4616"/>
                    <p:cNvSpPr>
                      <a:spLocks noChangeShapeType="1"/>
                    </p:cNvSpPr>
                    <p:nvPr/>
                  </p:nvSpPr>
                  <p:spPr bwMode="auto">
                    <a:xfrm flipV="1">
                      <a:off x="2189" y="2594"/>
                      <a:ext cx="31" cy="35"/>
                    </a:xfrm>
                    <a:prstGeom prst="line">
                      <a:avLst/>
                    </a:prstGeom>
                    <a:grpFill/>
                    <a:ln w="9525">
                      <a:solidFill>
                        <a:schemeClr val="tx1"/>
                      </a:solidFill>
                      <a:round/>
                      <a:headEnd/>
                      <a:tailEnd/>
                    </a:ln>
                    <a:extLst/>
                  </p:spPr>
                  <p:txBody>
                    <a:bodyPr/>
                    <a:lstStyle/>
                    <a:p>
                      <a:endParaRPr lang="en-US"/>
                    </a:p>
                  </p:txBody>
                </p:sp>
                <p:sp>
                  <p:nvSpPr>
                    <p:cNvPr id="476" name="Line 4617"/>
                    <p:cNvSpPr>
                      <a:spLocks noChangeShapeType="1"/>
                    </p:cNvSpPr>
                    <p:nvPr/>
                  </p:nvSpPr>
                  <p:spPr bwMode="auto">
                    <a:xfrm>
                      <a:off x="2189" y="2629"/>
                      <a:ext cx="1" cy="102"/>
                    </a:xfrm>
                    <a:prstGeom prst="line">
                      <a:avLst/>
                    </a:prstGeom>
                    <a:grpFill/>
                    <a:ln w="9525">
                      <a:solidFill>
                        <a:schemeClr val="tx1"/>
                      </a:solidFill>
                      <a:round/>
                      <a:headEnd/>
                      <a:tailEnd/>
                    </a:ln>
                    <a:extLst/>
                  </p:spPr>
                  <p:txBody>
                    <a:bodyPr/>
                    <a:lstStyle/>
                    <a:p>
                      <a:endParaRPr lang="en-US"/>
                    </a:p>
                  </p:txBody>
                </p:sp>
              </p:grpSp>
              <p:grpSp>
                <p:nvGrpSpPr>
                  <p:cNvPr id="428" name="Group 4623"/>
                  <p:cNvGrpSpPr>
                    <a:grpSpLocks/>
                  </p:cNvGrpSpPr>
                  <p:nvPr/>
                </p:nvGrpSpPr>
                <p:grpSpPr bwMode="auto">
                  <a:xfrm>
                    <a:off x="2097" y="2493"/>
                    <a:ext cx="123" cy="137"/>
                    <a:chOff x="2097" y="2493"/>
                    <a:chExt cx="123" cy="137"/>
                  </a:xfrm>
                  <a:grpFill/>
                </p:grpSpPr>
                <p:sp>
                  <p:nvSpPr>
                    <p:cNvPr id="469" name="Freeform 4619"/>
                    <p:cNvSpPr>
                      <a:spLocks/>
                    </p:cNvSpPr>
                    <p:nvPr/>
                  </p:nvSpPr>
                  <p:spPr bwMode="auto">
                    <a:xfrm>
                      <a:off x="2097" y="2493"/>
                      <a:ext cx="123" cy="137"/>
                    </a:xfrm>
                    <a:custGeom>
                      <a:avLst/>
                      <a:gdLst>
                        <a:gd name="T0" fmla="*/ 63 w 247"/>
                        <a:gd name="T1" fmla="*/ 0 h 273"/>
                        <a:gd name="T2" fmla="*/ 0 w 247"/>
                        <a:gd name="T3" fmla="*/ 69 h 273"/>
                        <a:gd name="T4" fmla="*/ 0 w 247"/>
                        <a:gd name="T5" fmla="*/ 273 h 273"/>
                        <a:gd name="T6" fmla="*/ 186 w 247"/>
                        <a:gd name="T7" fmla="*/ 273 h 273"/>
                        <a:gd name="T8" fmla="*/ 247 w 247"/>
                        <a:gd name="T9" fmla="*/ 206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69"/>
                          </a:lnTo>
                          <a:lnTo>
                            <a:pt x="0" y="273"/>
                          </a:lnTo>
                          <a:lnTo>
                            <a:pt x="186" y="273"/>
                          </a:lnTo>
                          <a:lnTo>
                            <a:pt x="247" y="206"/>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470" name="Line 4620"/>
                    <p:cNvSpPr>
                      <a:spLocks noChangeShapeType="1"/>
                    </p:cNvSpPr>
                    <p:nvPr/>
                  </p:nvSpPr>
                  <p:spPr bwMode="auto">
                    <a:xfrm flipH="1">
                      <a:off x="2097" y="2528"/>
                      <a:ext cx="92" cy="1"/>
                    </a:xfrm>
                    <a:prstGeom prst="line">
                      <a:avLst/>
                    </a:prstGeom>
                    <a:grpFill/>
                    <a:ln w="9525">
                      <a:solidFill>
                        <a:schemeClr val="tx1"/>
                      </a:solidFill>
                      <a:round/>
                      <a:headEnd/>
                      <a:tailEnd/>
                    </a:ln>
                    <a:extLst/>
                  </p:spPr>
                  <p:txBody>
                    <a:bodyPr/>
                    <a:lstStyle/>
                    <a:p>
                      <a:endParaRPr lang="en-US"/>
                    </a:p>
                  </p:txBody>
                </p:sp>
                <p:sp>
                  <p:nvSpPr>
                    <p:cNvPr id="471" name="Line 4621"/>
                    <p:cNvSpPr>
                      <a:spLocks noChangeShapeType="1"/>
                    </p:cNvSpPr>
                    <p:nvPr/>
                  </p:nvSpPr>
                  <p:spPr bwMode="auto">
                    <a:xfrm flipV="1">
                      <a:off x="2189" y="2493"/>
                      <a:ext cx="31" cy="35"/>
                    </a:xfrm>
                    <a:prstGeom prst="line">
                      <a:avLst/>
                    </a:prstGeom>
                    <a:grpFill/>
                    <a:ln w="9525">
                      <a:solidFill>
                        <a:schemeClr val="tx1"/>
                      </a:solidFill>
                      <a:round/>
                      <a:headEnd/>
                      <a:tailEnd/>
                    </a:ln>
                    <a:extLst/>
                  </p:spPr>
                  <p:txBody>
                    <a:bodyPr/>
                    <a:lstStyle/>
                    <a:p>
                      <a:endParaRPr lang="en-US"/>
                    </a:p>
                  </p:txBody>
                </p:sp>
                <p:sp>
                  <p:nvSpPr>
                    <p:cNvPr id="472" name="Line 4622"/>
                    <p:cNvSpPr>
                      <a:spLocks noChangeShapeType="1"/>
                    </p:cNvSpPr>
                    <p:nvPr/>
                  </p:nvSpPr>
                  <p:spPr bwMode="auto">
                    <a:xfrm>
                      <a:off x="2189" y="2528"/>
                      <a:ext cx="1" cy="102"/>
                    </a:xfrm>
                    <a:prstGeom prst="line">
                      <a:avLst/>
                    </a:prstGeom>
                    <a:grpFill/>
                    <a:ln w="9525">
                      <a:solidFill>
                        <a:schemeClr val="tx1"/>
                      </a:solidFill>
                      <a:round/>
                      <a:headEnd/>
                      <a:tailEnd/>
                    </a:ln>
                    <a:extLst/>
                  </p:spPr>
                  <p:txBody>
                    <a:bodyPr/>
                    <a:lstStyle/>
                    <a:p>
                      <a:endParaRPr lang="en-US"/>
                    </a:p>
                  </p:txBody>
                </p:sp>
              </p:grpSp>
              <p:grpSp>
                <p:nvGrpSpPr>
                  <p:cNvPr id="429" name="Group 4628"/>
                  <p:cNvGrpSpPr>
                    <a:grpSpLocks/>
                  </p:cNvGrpSpPr>
                  <p:nvPr/>
                </p:nvGrpSpPr>
                <p:grpSpPr bwMode="auto">
                  <a:xfrm>
                    <a:off x="2097" y="2392"/>
                    <a:ext cx="123" cy="137"/>
                    <a:chOff x="2097" y="2392"/>
                    <a:chExt cx="123" cy="137"/>
                  </a:xfrm>
                  <a:grpFill/>
                </p:grpSpPr>
                <p:sp>
                  <p:nvSpPr>
                    <p:cNvPr id="465" name="Freeform 4624"/>
                    <p:cNvSpPr>
                      <a:spLocks/>
                    </p:cNvSpPr>
                    <p:nvPr/>
                  </p:nvSpPr>
                  <p:spPr bwMode="auto">
                    <a:xfrm>
                      <a:off x="2097" y="2392"/>
                      <a:ext cx="123" cy="137"/>
                    </a:xfrm>
                    <a:custGeom>
                      <a:avLst/>
                      <a:gdLst>
                        <a:gd name="T0" fmla="*/ 63 w 247"/>
                        <a:gd name="T1" fmla="*/ 0 h 273"/>
                        <a:gd name="T2" fmla="*/ 0 w 247"/>
                        <a:gd name="T3" fmla="*/ 69 h 273"/>
                        <a:gd name="T4" fmla="*/ 0 w 247"/>
                        <a:gd name="T5" fmla="*/ 273 h 273"/>
                        <a:gd name="T6" fmla="*/ 186 w 247"/>
                        <a:gd name="T7" fmla="*/ 273 h 273"/>
                        <a:gd name="T8" fmla="*/ 247 w 247"/>
                        <a:gd name="T9" fmla="*/ 206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69"/>
                          </a:lnTo>
                          <a:lnTo>
                            <a:pt x="0" y="273"/>
                          </a:lnTo>
                          <a:lnTo>
                            <a:pt x="186" y="273"/>
                          </a:lnTo>
                          <a:lnTo>
                            <a:pt x="247" y="206"/>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466" name="Line 4625"/>
                    <p:cNvSpPr>
                      <a:spLocks noChangeShapeType="1"/>
                    </p:cNvSpPr>
                    <p:nvPr/>
                  </p:nvSpPr>
                  <p:spPr bwMode="auto">
                    <a:xfrm flipH="1">
                      <a:off x="2097" y="2427"/>
                      <a:ext cx="92" cy="1"/>
                    </a:xfrm>
                    <a:prstGeom prst="line">
                      <a:avLst/>
                    </a:prstGeom>
                    <a:grpFill/>
                    <a:ln w="9525">
                      <a:solidFill>
                        <a:schemeClr val="tx1"/>
                      </a:solidFill>
                      <a:round/>
                      <a:headEnd/>
                      <a:tailEnd/>
                    </a:ln>
                    <a:extLst/>
                  </p:spPr>
                  <p:txBody>
                    <a:bodyPr/>
                    <a:lstStyle/>
                    <a:p>
                      <a:endParaRPr lang="en-US"/>
                    </a:p>
                  </p:txBody>
                </p:sp>
                <p:sp>
                  <p:nvSpPr>
                    <p:cNvPr id="467" name="Line 4626"/>
                    <p:cNvSpPr>
                      <a:spLocks noChangeShapeType="1"/>
                    </p:cNvSpPr>
                    <p:nvPr/>
                  </p:nvSpPr>
                  <p:spPr bwMode="auto">
                    <a:xfrm flipV="1">
                      <a:off x="2189" y="2392"/>
                      <a:ext cx="31" cy="35"/>
                    </a:xfrm>
                    <a:prstGeom prst="line">
                      <a:avLst/>
                    </a:prstGeom>
                    <a:grpFill/>
                    <a:ln w="9525">
                      <a:solidFill>
                        <a:schemeClr val="tx1"/>
                      </a:solidFill>
                      <a:round/>
                      <a:headEnd/>
                      <a:tailEnd/>
                    </a:ln>
                    <a:extLst/>
                  </p:spPr>
                  <p:txBody>
                    <a:bodyPr/>
                    <a:lstStyle/>
                    <a:p>
                      <a:endParaRPr lang="en-US"/>
                    </a:p>
                  </p:txBody>
                </p:sp>
                <p:sp>
                  <p:nvSpPr>
                    <p:cNvPr id="468" name="Line 4627"/>
                    <p:cNvSpPr>
                      <a:spLocks noChangeShapeType="1"/>
                    </p:cNvSpPr>
                    <p:nvPr/>
                  </p:nvSpPr>
                  <p:spPr bwMode="auto">
                    <a:xfrm>
                      <a:off x="2189" y="2427"/>
                      <a:ext cx="1" cy="102"/>
                    </a:xfrm>
                    <a:prstGeom prst="line">
                      <a:avLst/>
                    </a:prstGeom>
                    <a:grpFill/>
                    <a:ln w="9525">
                      <a:solidFill>
                        <a:schemeClr val="tx1"/>
                      </a:solidFill>
                      <a:round/>
                      <a:headEnd/>
                      <a:tailEnd/>
                    </a:ln>
                    <a:extLst/>
                  </p:spPr>
                  <p:txBody>
                    <a:bodyPr/>
                    <a:lstStyle/>
                    <a:p>
                      <a:endParaRPr lang="en-US"/>
                    </a:p>
                  </p:txBody>
                </p:sp>
              </p:grpSp>
              <p:grpSp>
                <p:nvGrpSpPr>
                  <p:cNvPr id="430" name="Group 4633"/>
                  <p:cNvGrpSpPr>
                    <a:grpSpLocks/>
                  </p:cNvGrpSpPr>
                  <p:nvPr/>
                </p:nvGrpSpPr>
                <p:grpSpPr bwMode="auto">
                  <a:xfrm>
                    <a:off x="2097" y="2292"/>
                    <a:ext cx="123" cy="136"/>
                    <a:chOff x="2097" y="2292"/>
                    <a:chExt cx="123" cy="136"/>
                  </a:xfrm>
                  <a:grpFill/>
                </p:grpSpPr>
                <p:sp>
                  <p:nvSpPr>
                    <p:cNvPr id="461" name="Freeform 4629"/>
                    <p:cNvSpPr>
                      <a:spLocks/>
                    </p:cNvSpPr>
                    <p:nvPr/>
                  </p:nvSpPr>
                  <p:spPr bwMode="auto">
                    <a:xfrm>
                      <a:off x="2097" y="2292"/>
                      <a:ext cx="123" cy="136"/>
                    </a:xfrm>
                    <a:custGeom>
                      <a:avLst/>
                      <a:gdLst>
                        <a:gd name="T0" fmla="*/ 63 w 247"/>
                        <a:gd name="T1" fmla="*/ 0 h 273"/>
                        <a:gd name="T2" fmla="*/ 0 w 247"/>
                        <a:gd name="T3" fmla="*/ 69 h 273"/>
                        <a:gd name="T4" fmla="*/ 0 w 247"/>
                        <a:gd name="T5" fmla="*/ 273 h 273"/>
                        <a:gd name="T6" fmla="*/ 186 w 247"/>
                        <a:gd name="T7" fmla="*/ 273 h 273"/>
                        <a:gd name="T8" fmla="*/ 247 w 247"/>
                        <a:gd name="T9" fmla="*/ 206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69"/>
                          </a:lnTo>
                          <a:lnTo>
                            <a:pt x="0" y="273"/>
                          </a:lnTo>
                          <a:lnTo>
                            <a:pt x="186" y="273"/>
                          </a:lnTo>
                          <a:lnTo>
                            <a:pt x="247" y="206"/>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462" name="Line 4630"/>
                    <p:cNvSpPr>
                      <a:spLocks noChangeShapeType="1"/>
                    </p:cNvSpPr>
                    <p:nvPr/>
                  </p:nvSpPr>
                  <p:spPr bwMode="auto">
                    <a:xfrm flipH="1">
                      <a:off x="2097" y="2326"/>
                      <a:ext cx="92" cy="1"/>
                    </a:xfrm>
                    <a:prstGeom prst="line">
                      <a:avLst/>
                    </a:prstGeom>
                    <a:grpFill/>
                    <a:ln w="9525">
                      <a:solidFill>
                        <a:schemeClr val="tx1"/>
                      </a:solidFill>
                      <a:round/>
                      <a:headEnd/>
                      <a:tailEnd/>
                    </a:ln>
                    <a:extLst/>
                  </p:spPr>
                  <p:txBody>
                    <a:bodyPr/>
                    <a:lstStyle/>
                    <a:p>
                      <a:endParaRPr lang="en-US"/>
                    </a:p>
                  </p:txBody>
                </p:sp>
                <p:sp>
                  <p:nvSpPr>
                    <p:cNvPr id="463" name="Line 4631"/>
                    <p:cNvSpPr>
                      <a:spLocks noChangeShapeType="1"/>
                    </p:cNvSpPr>
                    <p:nvPr/>
                  </p:nvSpPr>
                  <p:spPr bwMode="auto">
                    <a:xfrm flipV="1">
                      <a:off x="2189" y="2292"/>
                      <a:ext cx="31" cy="34"/>
                    </a:xfrm>
                    <a:prstGeom prst="line">
                      <a:avLst/>
                    </a:prstGeom>
                    <a:grpFill/>
                    <a:ln w="9525">
                      <a:solidFill>
                        <a:schemeClr val="tx1"/>
                      </a:solidFill>
                      <a:round/>
                      <a:headEnd/>
                      <a:tailEnd/>
                    </a:ln>
                    <a:extLst/>
                  </p:spPr>
                  <p:txBody>
                    <a:bodyPr/>
                    <a:lstStyle/>
                    <a:p>
                      <a:endParaRPr lang="en-US"/>
                    </a:p>
                  </p:txBody>
                </p:sp>
                <p:sp>
                  <p:nvSpPr>
                    <p:cNvPr id="464" name="Line 4632"/>
                    <p:cNvSpPr>
                      <a:spLocks noChangeShapeType="1"/>
                    </p:cNvSpPr>
                    <p:nvPr/>
                  </p:nvSpPr>
                  <p:spPr bwMode="auto">
                    <a:xfrm>
                      <a:off x="2189" y="2326"/>
                      <a:ext cx="1" cy="102"/>
                    </a:xfrm>
                    <a:prstGeom prst="line">
                      <a:avLst/>
                    </a:prstGeom>
                    <a:grpFill/>
                    <a:ln w="9525">
                      <a:solidFill>
                        <a:schemeClr val="tx1"/>
                      </a:solidFill>
                      <a:round/>
                      <a:headEnd/>
                      <a:tailEnd/>
                    </a:ln>
                    <a:extLst/>
                  </p:spPr>
                  <p:txBody>
                    <a:bodyPr/>
                    <a:lstStyle/>
                    <a:p>
                      <a:endParaRPr lang="en-US"/>
                    </a:p>
                  </p:txBody>
                </p:sp>
              </p:grpSp>
              <p:grpSp>
                <p:nvGrpSpPr>
                  <p:cNvPr id="431" name="Group 4638"/>
                  <p:cNvGrpSpPr>
                    <a:grpSpLocks/>
                  </p:cNvGrpSpPr>
                  <p:nvPr/>
                </p:nvGrpSpPr>
                <p:grpSpPr bwMode="auto">
                  <a:xfrm>
                    <a:off x="2097" y="2191"/>
                    <a:ext cx="123" cy="136"/>
                    <a:chOff x="2097" y="2191"/>
                    <a:chExt cx="123" cy="136"/>
                  </a:xfrm>
                  <a:grpFill/>
                </p:grpSpPr>
                <p:sp>
                  <p:nvSpPr>
                    <p:cNvPr id="457" name="Freeform 4634"/>
                    <p:cNvSpPr>
                      <a:spLocks/>
                    </p:cNvSpPr>
                    <p:nvPr/>
                  </p:nvSpPr>
                  <p:spPr bwMode="auto">
                    <a:xfrm>
                      <a:off x="2097" y="2191"/>
                      <a:ext cx="123" cy="136"/>
                    </a:xfrm>
                    <a:custGeom>
                      <a:avLst/>
                      <a:gdLst>
                        <a:gd name="T0" fmla="*/ 63 w 247"/>
                        <a:gd name="T1" fmla="*/ 0 h 273"/>
                        <a:gd name="T2" fmla="*/ 0 w 247"/>
                        <a:gd name="T3" fmla="*/ 69 h 273"/>
                        <a:gd name="T4" fmla="*/ 0 w 247"/>
                        <a:gd name="T5" fmla="*/ 273 h 273"/>
                        <a:gd name="T6" fmla="*/ 186 w 247"/>
                        <a:gd name="T7" fmla="*/ 273 h 273"/>
                        <a:gd name="T8" fmla="*/ 247 w 247"/>
                        <a:gd name="T9" fmla="*/ 206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69"/>
                          </a:lnTo>
                          <a:lnTo>
                            <a:pt x="0" y="273"/>
                          </a:lnTo>
                          <a:lnTo>
                            <a:pt x="186" y="273"/>
                          </a:lnTo>
                          <a:lnTo>
                            <a:pt x="247" y="206"/>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458" name="Line 4635"/>
                    <p:cNvSpPr>
                      <a:spLocks noChangeShapeType="1"/>
                    </p:cNvSpPr>
                    <p:nvPr/>
                  </p:nvSpPr>
                  <p:spPr bwMode="auto">
                    <a:xfrm flipH="1">
                      <a:off x="2097" y="2225"/>
                      <a:ext cx="92" cy="1"/>
                    </a:xfrm>
                    <a:prstGeom prst="line">
                      <a:avLst/>
                    </a:prstGeom>
                    <a:grpFill/>
                    <a:ln w="9525">
                      <a:solidFill>
                        <a:schemeClr val="tx1"/>
                      </a:solidFill>
                      <a:round/>
                      <a:headEnd/>
                      <a:tailEnd/>
                    </a:ln>
                    <a:extLst/>
                  </p:spPr>
                  <p:txBody>
                    <a:bodyPr/>
                    <a:lstStyle/>
                    <a:p>
                      <a:endParaRPr lang="en-US"/>
                    </a:p>
                  </p:txBody>
                </p:sp>
                <p:sp>
                  <p:nvSpPr>
                    <p:cNvPr id="459" name="Line 4636"/>
                    <p:cNvSpPr>
                      <a:spLocks noChangeShapeType="1"/>
                    </p:cNvSpPr>
                    <p:nvPr/>
                  </p:nvSpPr>
                  <p:spPr bwMode="auto">
                    <a:xfrm flipV="1">
                      <a:off x="2189" y="2191"/>
                      <a:ext cx="31" cy="34"/>
                    </a:xfrm>
                    <a:prstGeom prst="line">
                      <a:avLst/>
                    </a:prstGeom>
                    <a:grpFill/>
                    <a:ln w="9525">
                      <a:solidFill>
                        <a:schemeClr val="tx1"/>
                      </a:solidFill>
                      <a:round/>
                      <a:headEnd/>
                      <a:tailEnd/>
                    </a:ln>
                    <a:extLst/>
                  </p:spPr>
                  <p:txBody>
                    <a:bodyPr/>
                    <a:lstStyle/>
                    <a:p>
                      <a:endParaRPr lang="en-US"/>
                    </a:p>
                  </p:txBody>
                </p:sp>
                <p:sp>
                  <p:nvSpPr>
                    <p:cNvPr id="460" name="Line 4637"/>
                    <p:cNvSpPr>
                      <a:spLocks noChangeShapeType="1"/>
                    </p:cNvSpPr>
                    <p:nvPr/>
                  </p:nvSpPr>
                  <p:spPr bwMode="auto">
                    <a:xfrm>
                      <a:off x="2189" y="2225"/>
                      <a:ext cx="1" cy="102"/>
                    </a:xfrm>
                    <a:prstGeom prst="line">
                      <a:avLst/>
                    </a:prstGeom>
                    <a:grpFill/>
                    <a:ln w="9525">
                      <a:solidFill>
                        <a:schemeClr val="tx1"/>
                      </a:solidFill>
                      <a:round/>
                      <a:headEnd/>
                      <a:tailEnd/>
                    </a:ln>
                    <a:extLst/>
                  </p:spPr>
                  <p:txBody>
                    <a:bodyPr/>
                    <a:lstStyle/>
                    <a:p>
                      <a:endParaRPr lang="en-US"/>
                    </a:p>
                  </p:txBody>
                </p:sp>
              </p:grpSp>
              <p:grpSp>
                <p:nvGrpSpPr>
                  <p:cNvPr id="432" name="Group 4643"/>
                  <p:cNvGrpSpPr>
                    <a:grpSpLocks/>
                  </p:cNvGrpSpPr>
                  <p:nvPr/>
                </p:nvGrpSpPr>
                <p:grpSpPr bwMode="auto">
                  <a:xfrm>
                    <a:off x="2097" y="2090"/>
                    <a:ext cx="123" cy="136"/>
                    <a:chOff x="2097" y="2090"/>
                    <a:chExt cx="123" cy="136"/>
                  </a:xfrm>
                  <a:grpFill/>
                </p:grpSpPr>
                <p:sp>
                  <p:nvSpPr>
                    <p:cNvPr id="453" name="Freeform 4639"/>
                    <p:cNvSpPr>
                      <a:spLocks/>
                    </p:cNvSpPr>
                    <p:nvPr/>
                  </p:nvSpPr>
                  <p:spPr bwMode="auto">
                    <a:xfrm>
                      <a:off x="2097" y="2090"/>
                      <a:ext cx="123" cy="136"/>
                    </a:xfrm>
                    <a:custGeom>
                      <a:avLst/>
                      <a:gdLst>
                        <a:gd name="T0" fmla="*/ 63 w 247"/>
                        <a:gd name="T1" fmla="*/ 0 h 273"/>
                        <a:gd name="T2" fmla="*/ 0 w 247"/>
                        <a:gd name="T3" fmla="*/ 69 h 273"/>
                        <a:gd name="T4" fmla="*/ 0 w 247"/>
                        <a:gd name="T5" fmla="*/ 273 h 273"/>
                        <a:gd name="T6" fmla="*/ 186 w 247"/>
                        <a:gd name="T7" fmla="*/ 273 h 273"/>
                        <a:gd name="T8" fmla="*/ 247 w 247"/>
                        <a:gd name="T9" fmla="*/ 206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69"/>
                          </a:lnTo>
                          <a:lnTo>
                            <a:pt x="0" y="273"/>
                          </a:lnTo>
                          <a:lnTo>
                            <a:pt x="186" y="273"/>
                          </a:lnTo>
                          <a:lnTo>
                            <a:pt x="247" y="206"/>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454" name="Line 4640"/>
                    <p:cNvSpPr>
                      <a:spLocks noChangeShapeType="1"/>
                    </p:cNvSpPr>
                    <p:nvPr/>
                  </p:nvSpPr>
                  <p:spPr bwMode="auto">
                    <a:xfrm flipH="1">
                      <a:off x="2097" y="2124"/>
                      <a:ext cx="92" cy="1"/>
                    </a:xfrm>
                    <a:prstGeom prst="line">
                      <a:avLst/>
                    </a:prstGeom>
                    <a:grpFill/>
                    <a:ln w="9525">
                      <a:solidFill>
                        <a:schemeClr val="tx1"/>
                      </a:solidFill>
                      <a:round/>
                      <a:headEnd/>
                      <a:tailEnd/>
                    </a:ln>
                    <a:extLst/>
                  </p:spPr>
                  <p:txBody>
                    <a:bodyPr/>
                    <a:lstStyle/>
                    <a:p>
                      <a:endParaRPr lang="en-US"/>
                    </a:p>
                  </p:txBody>
                </p:sp>
                <p:sp>
                  <p:nvSpPr>
                    <p:cNvPr id="455" name="Line 4641"/>
                    <p:cNvSpPr>
                      <a:spLocks noChangeShapeType="1"/>
                    </p:cNvSpPr>
                    <p:nvPr/>
                  </p:nvSpPr>
                  <p:spPr bwMode="auto">
                    <a:xfrm flipV="1">
                      <a:off x="2189" y="2090"/>
                      <a:ext cx="31" cy="34"/>
                    </a:xfrm>
                    <a:prstGeom prst="line">
                      <a:avLst/>
                    </a:prstGeom>
                    <a:grpFill/>
                    <a:ln w="9525">
                      <a:solidFill>
                        <a:schemeClr val="tx1"/>
                      </a:solidFill>
                      <a:round/>
                      <a:headEnd/>
                      <a:tailEnd/>
                    </a:ln>
                    <a:extLst/>
                  </p:spPr>
                  <p:txBody>
                    <a:bodyPr/>
                    <a:lstStyle/>
                    <a:p>
                      <a:endParaRPr lang="en-US"/>
                    </a:p>
                  </p:txBody>
                </p:sp>
                <p:sp>
                  <p:nvSpPr>
                    <p:cNvPr id="456" name="Line 4642"/>
                    <p:cNvSpPr>
                      <a:spLocks noChangeShapeType="1"/>
                    </p:cNvSpPr>
                    <p:nvPr/>
                  </p:nvSpPr>
                  <p:spPr bwMode="auto">
                    <a:xfrm>
                      <a:off x="2189" y="2124"/>
                      <a:ext cx="1" cy="102"/>
                    </a:xfrm>
                    <a:prstGeom prst="line">
                      <a:avLst/>
                    </a:prstGeom>
                    <a:grpFill/>
                    <a:ln w="9525">
                      <a:solidFill>
                        <a:schemeClr val="tx1"/>
                      </a:solidFill>
                      <a:round/>
                      <a:headEnd/>
                      <a:tailEnd/>
                    </a:ln>
                    <a:extLst/>
                  </p:spPr>
                  <p:txBody>
                    <a:bodyPr/>
                    <a:lstStyle/>
                    <a:p>
                      <a:endParaRPr lang="en-US"/>
                    </a:p>
                  </p:txBody>
                </p:sp>
              </p:grpSp>
              <p:grpSp>
                <p:nvGrpSpPr>
                  <p:cNvPr id="433" name="Group 4648"/>
                  <p:cNvGrpSpPr>
                    <a:grpSpLocks/>
                  </p:cNvGrpSpPr>
                  <p:nvPr/>
                </p:nvGrpSpPr>
                <p:grpSpPr bwMode="auto">
                  <a:xfrm>
                    <a:off x="2001" y="1989"/>
                    <a:ext cx="123" cy="136"/>
                    <a:chOff x="2001" y="1989"/>
                    <a:chExt cx="123" cy="136"/>
                  </a:xfrm>
                  <a:grpFill/>
                </p:grpSpPr>
                <p:sp>
                  <p:nvSpPr>
                    <p:cNvPr id="449" name="Freeform 4644"/>
                    <p:cNvSpPr>
                      <a:spLocks/>
                    </p:cNvSpPr>
                    <p:nvPr/>
                  </p:nvSpPr>
                  <p:spPr bwMode="auto">
                    <a:xfrm>
                      <a:off x="2001" y="1989"/>
                      <a:ext cx="123" cy="136"/>
                    </a:xfrm>
                    <a:custGeom>
                      <a:avLst/>
                      <a:gdLst>
                        <a:gd name="T0" fmla="*/ 63 w 247"/>
                        <a:gd name="T1" fmla="*/ 0 h 273"/>
                        <a:gd name="T2" fmla="*/ 0 w 247"/>
                        <a:gd name="T3" fmla="*/ 69 h 273"/>
                        <a:gd name="T4" fmla="*/ 0 w 247"/>
                        <a:gd name="T5" fmla="*/ 273 h 273"/>
                        <a:gd name="T6" fmla="*/ 186 w 247"/>
                        <a:gd name="T7" fmla="*/ 273 h 273"/>
                        <a:gd name="T8" fmla="*/ 247 w 247"/>
                        <a:gd name="T9" fmla="*/ 206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69"/>
                          </a:lnTo>
                          <a:lnTo>
                            <a:pt x="0" y="273"/>
                          </a:lnTo>
                          <a:lnTo>
                            <a:pt x="186" y="273"/>
                          </a:lnTo>
                          <a:lnTo>
                            <a:pt x="247" y="206"/>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450" name="Line 4645"/>
                    <p:cNvSpPr>
                      <a:spLocks noChangeShapeType="1"/>
                    </p:cNvSpPr>
                    <p:nvPr/>
                  </p:nvSpPr>
                  <p:spPr bwMode="auto">
                    <a:xfrm flipH="1">
                      <a:off x="2001" y="2023"/>
                      <a:ext cx="93" cy="1"/>
                    </a:xfrm>
                    <a:prstGeom prst="line">
                      <a:avLst/>
                    </a:prstGeom>
                    <a:grpFill/>
                    <a:ln w="9525">
                      <a:solidFill>
                        <a:schemeClr val="tx1"/>
                      </a:solidFill>
                      <a:round/>
                      <a:headEnd/>
                      <a:tailEnd/>
                    </a:ln>
                    <a:extLst/>
                  </p:spPr>
                  <p:txBody>
                    <a:bodyPr/>
                    <a:lstStyle/>
                    <a:p>
                      <a:endParaRPr lang="en-US"/>
                    </a:p>
                  </p:txBody>
                </p:sp>
                <p:sp>
                  <p:nvSpPr>
                    <p:cNvPr id="451" name="Line 4646"/>
                    <p:cNvSpPr>
                      <a:spLocks noChangeShapeType="1"/>
                    </p:cNvSpPr>
                    <p:nvPr/>
                  </p:nvSpPr>
                  <p:spPr bwMode="auto">
                    <a:xfrm flipV="1">
                      <a:off x="2094" y="1989"/>
                      <a:ext cx="30" cy="34"/>
                    </a:xfrm>
                    <a:prstGeom prst="line">
                      <a:avLst/>
                    </a:prstGeom>
                    <a:grpFill/>
                    <a:ln w="9525">
                      <a:solidFill>
                        <a:schemeClr val="tx1"/>
                      </a:solidFill>
                      <a:round/>
                      <a:headEnd/>
                      <a:tailEnd/>
                    </a:ln>
                    <a:extLst/>
                  </p:spPr>
                  <p:txBody>
                    <a:bodyPr/>
                    <a:lstStyle/>
                    <a:p>
                      <a:endParaRPr lang="en-US"/>
                    </a:p>
                  </p:txBody>
                </p:sp>
                <p:sp>
                  <p:nvSpPr>
                    <p:cNvPr id="452" name="Line 4647"/>
                    <p:cNvSpPr>
                      <a:spLocks noChangeShapeType="1"/>
                    </p:cNvSpPr>
                    <p:nvPr/>
                  </p:nvSpPr>
                  <p:spPr bwMode="auto">
                    <a:xfrm>
                      <a:off x="2094" y="2023"/>
                      <a:ext cx="1" cy="102"/>
                    </a:xfrm>
                    <a:prstGeom prst="line">
                      <a:avLst/>
                    </a:prstGeom>
                    <a:grpFill/>
                    <a:ln w="9525">
                      <a:solidFill>
                        <a:schemeClr val="tx1"/>
                      </a:solidFill>
                      <a:round/>
                      <a:headEnd/>
                      <a:tailEnd/>
                    </a:ln>
                    <a:extLst/>
                  </p:spPr>
                  <p:txBody>
                    <a:bodyPr/>
                    <a:lstStyle/>
                    <a:p>
                      <a:endParaRPr lang="en-US"/>
                    </a:p>
                  </p:txBody>
                </p:sp>
              </p:grpSp>
              <p:grpSp>
                <p:nvGrpSpPr>
                  <p:cNvPr id="434" name="Group 4653"/>
                  <p:cNvGrpSpPr>
                    <a:grpSpLocks/>
                  </p:cNvGrpSpPr>
                  <p:nvPr/>
                </p:nvGrpSpPr>
                <p:grpSpPr bwMode="auto">
                  <a:xfrm>
                    <a:off x="2097" y="1989"/>
                    <a:ext cx="123" cy="136"/>
                    <a:chOff x="2097" y="1989"/>
                    <a:chExt cx="123" cy="136"/>
                  </a:xfrm>
                  <a:grpFill/>
                </p:grpSpPr>
                <p:sp>
                  <p:nvSpPr>
                    <p:cNvPr id="445" name="Freeform 4649"/>
                    <p:cNvSpPr>
                      <a:spLocks/>
                    </p:cNvSpPr>
                    <p:nvPr/>
                  </p:nvSpPr>
                  <p:spPr bwMode="auto">
                    <a:xfrm>
                      <a:off x="2097" y="1989"/>
                      <a:ext cx="123" cy="136"/>
                    </a:xfrm>
                    <a:custGeom>
                      <a:avLst/>
                      <a:gdLst>
                        <a:gd name="T0" fmla="*/ 63 w 247"/>
                        <a:gd name="T1" fmla="*/ 0 h 273"/>
                        <a:gd name="T2" fmla="*/ 0 w 247"/>
                        <a:gd name="T3" fmla="*/ 69 h 273"/>
                        <a:gd name="T4" fmla="*/ 0 w 247"/>
                        <a:gd name="T5" fmla="*/ 273 h 273"/>
                        <a:gd name="T6" fmla="*/ 186 w 247"/>
                        <a:gd name="T7" fmla="*/ 273 h 273"/>
                        <a:gd name="T8" fmla="*/ 247 w 247"/>
                        <a:gd name="T9" fmla="*/ 206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69"/>
                          </a:lnTo>
                          <a:lnTo>
                            <a:pt x="0" y="273"/>
                          </a:lnTo>
                          <a:lnTo>
                            <a:pt x="186" y="273"/>
                          </a:lnTo>
                          <a:lnTo>
                            <a:pt x="247" y="206"/>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446" name="Line 4650"/>
                    <p:cNvSpPr>
                      <a:spLocks noChangeShapeType="1"/>
                    </p:cNvSpPr>
                    <p:nvPr/>
                  </p:nvSpPr>
                  <p:spPr bwMode="auto">
                    <a:xfrm flipH="1">
                      <a:off x="2097" y="2023"/>
                      <a:ext cx="92" cy="1"/>
                    </a:xfrm>
                    <a:prstGeom prst="line">
                      <a:avLst/>
                    </a:prstGeom>
                    <a:grpFill/>
                    <a:ln w="9525">
                      <a:solidFill>
                        <a:schemeClr val="tx1"/>
                      </a:solidFill>
                      <a:round/>
                      <a:headEnd/>
                      <a:tailEnd/>
                    </a:ln>
                    <a:extLst/>
                  </p:spPr>
                  <p:txBody>
                    <a:bodyPr/>
                    <a:lstStyle/>
                    <a:p>
                      <a:endParaRPr lang="en-US"/>
                    </a:p>
                  </p:txBody>
                </p:sp>
                <p:sp>
                  <p:nvSpPr>
                    <p:cNvPr id="447" name="Line 4651"/>
                    <p:cNvSpPr>
                      <a:spLocks noChangeShapeType="1"/>
                    </p:cNvSpPr>
                    <p:nvPr/>
                  </p:nvSpPr>
                  <p:spPr bwMode="auto">
                    <a:xfrm flipV="1">
                      <a:off x="2189" y="1989"/>
                      <a:ext cx="31" cy="34"/>
                    </a:xfrm>
                    <a:prstGeom prst="line">
                      <a:avLst/>
                    </a:prstGeom>
                    <a:grpFill/>
                    <a:ln w="9525">
                      <a:solidFill>
                        <a:schemeClr val="tx1"/>
                      </a:solidFill>
                      <a:round/>
                      <a:headEnd/>
                      <a:tailEnd/>
                    </a:ln>
                    <a:extLst/>
                  </p:spPr>
                  <p:txBody>
                    <a:bodyPr/>
                    <a:lstStyle/>
                    <a:p>
                      <a:endParaRPr lang="en-US"/>
                    </a:p>
                  </p:txBody>
                </p:sp>
                <p:sp>
                  <p:nvSpPr>
                    <p:cNvPr id="448" name="Line 4652"/>
                    <p:cNvSpPr>
                      <a:spLocks noChangeShapeType="1"/>
                    </p:cNvSpPr>
                    <p:nvPr/>
                  </p:nvSpPr>
                  <p:spPr bwMode="auto">
                    <a:xfrm>
                      <a:off x="2189" y="2023"/>
                      <a:ext cx="1" cy="102"/>
                    </a:xfrm>
                    <a:prstGeom prst="line">
                      <a:avLst/>
                    </a:prstGeom>
                    <a:grpFill/>
                    <a:ln w="9525">
                      <a:solidFill>
                        <a:schemeClr val="tx1"/>
                      </a:solidFill>
                      <a:round/>
                      <a:headEnd/>
                      <a:tailEnd/>
                    </a:ln>
                    <a:extLst/>
                  </p:spPr>
                  <p:txBody>
                    <a:bodyPr/>
                    <a:lstStyle/>
                    <a:p>
                      <a:endParaRPr lang="en-US"/>
                    </a:p>
                  </p:txBody>
                </p:sp>
              </p:grpSp>
              <p:grpSp>
                <p:nvGrpSpPr>
                  <p:cNvPr id="435" name="Group 4658"/>
                  <p:cNvGrpSpPr>
                    <a:grpSpLocks/>
                  </p:cNvGrpSpPr>
                  <p:nvPr/>
                </p:nvGrpSpPr>
                <p:grpSpPr bwMode="auto">
                  <a:xfrm>
                    <a:off x="2001" y="1888"/>
                    <a:ext cx="123" cy="136"/>
                    <a:chOff x="2001" y="1888"/>
                    <a:chExt cx="123" cy="136"/>
                  </a:xfrm>
                  <a:grpFill/>
                </p:grpSpPr>
                <p:sp>
                  <p:nvSpPr>
                    <p:cNvPr id="441" name="Freeform 4654"/>
                    <p:cNvSpPr>
                      <a:spLocks/>
                    </p:cNvSpPr>
                    <p:nvPr/>
                  </p:nvSpPr>
                  <p:spPr bwMode="auto">
                    <a:xfrm>
                      <a:off x="2001" y="1888"/>
                      <a:ext cx="123" cy="136"/>
                    </a:xfrm>
                    <a:custGeom>
                      <a:avLst/>
                      <a:gdLst>
                        <a:gd name="T0" fmla="*/ 63 w 247"/>
                        <a:gd name="T1" fmla="*/ 0 h 273"/>
                        <a:gd name="T2" fmla="*/ 0 w 247"/>
                        <a:gd name="T3" fmla="*/ 70 h 273"/>
                        <a:gd name="T4" fmla="*/ 0 w 247"/>
                        <a:gd name="T5" fmla="*/ 273 h 273"/>
                        <a:gd name="T6" fmla="*/ 186 w 247"/>
                        <a:gd name="T7" fmla="*/ 273 h 273"/>
                        <a:gd name="T8" fmla="*/ 247 w 247"/>
                        <a:gd name="T9" fmla="*/ 206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70"/>
                          </a:lnTo>
                          <a:lnTo>
                            <a:pt x="0" y="273"/>
                          </a:lnTo>
                          <a:lnTo>
                            <a:pt x="186" y="273"/>
                          </a:lnTo>
                          <a:lnTo>
                            <a:pt x="247" y="206"/>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442" name="Line 4655"/>
                    <p:cNvSpPr>
                      <a:spLocks noChangeShapeType="1"/>
                    </p:cNvSpPr>
                    <p:nvPr/>
                  </p:nvSpPr>
                  <p:spPr bwMode="auto">
                    <a:xfrm flipH="1">
                      <a:off x="2001" y="1922"/>
                      <a:ext cx="93" cy="1"/>
                    </a:xfrm>
                    <a:prstGeom prst="line">
                      <a:avLst/>
                    </a:prstGeom>
                    <a:grpFill/>
                    <a:ln w="9525">
                      <a:solidFill>
                        <a:schemeClr val="tx1"/>
                      </a:solidFill>
                      <a:round/>
                      <a:headEnd/>
                      <a:tailEnd/>
                    </a:ln>
                    <a:extLst/>
                  </p:spPr>
                  <p:txBody>
                    <a:bodyPr/>
                    <a:lstStyle/>
                    <a:p>
                      <a:endParaRPr lang="en-US"/>
                    </a:p>
                  </p:txBody>
                </p:sp>
                <p:sp>
                  <p:nvSpPr>
                    <p:cNvPr id="443" name="Line 4656"/>
                    <p:cNvSpPr>
                      <a:spLocks noChangeShapeType="1"/>
                    </p:cNvSpPr>
                    <p:nvPr/>
                  </p:nvSpPr>
                  <p:spPr bwMode="auto">
                    <a:xfrm flipV="1">
                      <a:off x="2094" y="1888"/>
                      <a:ext cx="30" cy="34"/>
                    </a:xfrm>
                    <a:prstGeom prst="line">
                      <a:avLst/>
                    </a:prstGeom>
                    <a:grpFill/>
                    <a:ln w="9525">
                      <a:solidFill>
                        <a:schemeClr val="tx1"/>
                      </a:solidFill>
                      <a:round/>
                      <a:headEnd/>
                      <a:tailEnd/>
                    </a:ln>
                    <a:extLst/>
                  </p:spPr>
                  <p:txBody>
                    <a:bodyPr/>
                    <a:lstStyle/>
                    <a:p>
                      <a:endParaRPr lang="en-US"/>
                    </a:p>
                  </p:txBody>
                </p:sp>
                <p:sp>
                  <p:nvSpPr>
                    <p:cNvPr id="444" name="Line 4657"/>
                    <p:cNvSpPr>
                      <a:spLocks noChangeShapeType="1"/>
                    </p:cNvSpPr>
                    <p:nvPr/>
                  </p:nvSpPr>
                  <p:spPr bwMode="auto">
                    <a:xfrm>
                      <a:off x="2094" y="1922"/>
                      <a:ext cx="1" cy="102"/>
                    </a:xfrm>
                    <a:prstGeom prst="line">
                      <a:avLst/>
                    </a:prstGeom>
                    <a:grpFill/>
                    <a:ln w="9525">
                      <a:solidFill>
                        <a:schemeClr val="tx1"/>
                      </a:solidFill>
                      <a:round/>
                      <a:headEnd/>
                      <a:tailEnd/>
                    </a:ln>
                    <a:extLst/>
                  </p:spPr>
                  <p:txBody>
                    <a:bodyPr/>
                    <a:lstStyle/>
                    <a:p>
                      <a:endParaRPr lang="en-US"/>
                    </a:p>
                  </p:txBody>
                </p:sp>
              </p:grpSp>
              <p:grpSp>
                <p:nvGrpSpPr>
                  <p:cNvPr id="436" name="Group 4663"/>
                  <p:cNvGrpSpPr>
                    <a:grpSpLocks/>
                  </p:cNvGrpSpPr>
                  <p:nvPr/>
                </p:nvGrpSpPr>
                <p:grpSpPr bwMode="auto">
                  <a:xfrm>
                    <a:off x="2097" y="1888"/>
                    <a:ext cx="123" cy="136"/>
                    <a:chOff x="2097" y="1888"/>
                    <a:chExt cx="123" cy="136"/>
                  </a:xfrm>
                  <a:grpFill/>
                </p:grpSpPr>
                <p:sp>
                  <p:nvSpPr>
                    <p:cNvPr id="437" name="Freeform 4659"/>
                    <p:cNvSpPr>
                      <a:spLocks/>
                    </p:cNvSpPr>
                    <p:nvPr/>
                  </p:nvSpPr>
                  <p:spPr bwMode="auto">
                    <a:xfrm>
                      <a:off x="2097" y="1888"/>
                      <a:ext cx="123" cy="136"/>
                    </a:xfrm>
                    <a:custGeom>
                      <a:avLst/>
                      <a:gdLst>
                        <a:gd name="T0" fmla="*/ 63 w 247"/>
                        <a:gd name="T1" fmla="*/ 0 h 273"/>
                        <a:gd name="T2" fmla="*/ 0 w 247"/>
                        <a:gd name="T3" fmla="*/ 70 h 273"/>
                        <a:gd name="T4" fmla="*/ 0 w 247"/>
                        <a:gd name="T5" fmla="*/ 273 h 273"/>
                        <a:gd name="T6" fmla="*/ 186 w 247"/>
                        <a:gd name="T7" fmla="*/ 273 h 273"/>
                        <a:gd name="T8" fmla="*/ 247 w 247"/>
                        <a:gd name="T9" fmla="*/ 206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70"/>
                          </a:lnTo>
                          <a:lnTo>
                            <a:pt x="0" y="273"/>
                          </a:lnTo>
                          <a:lnTo>
                            <a:pt x="186" y="273"/>
                          </a:lnTo>
                          <a:lnTo>
                            <a:pt x="247" y="206"/>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438" name="Line 4660"/>
                    <p:cNvSpPr>
                      <a:spLocks noChangeShapeType="1"/>
                    </p:cNvSpPr>
                    <p:nvPr/>
                  </p:nvSpPr>
                  <p:spPr bwMode="auto">
                    <a:xfrm flipH="1">
                      <a:off x="2097" y="1922"/>
                      <a:ext cx="92" cy="1"/>
                    </a:xfrm>
                    <a:prstGeom prst="line">
                      <a:avLst/>
                    </a:prstGeom>
                    <a:grpFill/>
                    <a:ln w="9525">
                      <a:solidFill>
                        <a:schemeClr val="tx1"/>
                      </a:solidFill>
                      <a:round/>
                      <a:headEnd/>
                      <a:tailEnd/>
                    </a:ln>
                    <a:extLst/>
                  </p:spPr>
                  <p:txBody>
                    <a:bodyPr/>
                    <a:lstStyle/>
                    <a:p>
                      <a:endParaRPr lang="en-US"/>
                    </a:p>
                  </p:txBody>
                </p:sp>
                <p:sp>
                  <p:nvSpPr>
                    <p:cNvPr id="439" name="Line 4661"/>
                    <p:cNvSpPr>
                      <a:spLocks noChangeShapeType="1"/>
                    </p:cNvSpPr>
                    <p:nvPr/>
                  </p:nvSpPr>
                  <p:spPr bwMode="auto">
                    <a:xfrm flipV="1">
                      <a:off x="2189" y="1888"/>
                      <a:ext cx="31" cy="34"/>
                    </a:xfrm>
                    <a:prstGeom prst="line">
                      <a:avLst/>
                    </a:prstGeom>
                    <a:grpFill/>
                    <a:ln w="9525">
                      <a:solidFill>
                        <a:schemeClr val="tx1"/>
                      </a:solidFill>
                      <a:round/>
                      <a:headEnd/>
                      <a:tailEnd/>
                    </a:ln>
                    <a:extLst/>
                  </p:spPr>
                  <p:txBody>
                    <a:bodyPr/>
                    <a:lstStyle/>
                    <a:p>
                      <a:endParaRPr lang="en-US"/>
                    </a:p>
                  </p:txBody>
                </p:sp>
                <p:sp>
                  <p:nvSpPr>
                    <p:cNvPr id="440" name="Line 4662"/>
                    <p:cNvSpPr>
                      <a:spLocks noChangeShapeType="1"/>
                    </p:cNvSpPr>
                    <p:nvPr/>
                  </p:nvSpPr>
                  <p:spPr bwMode="auto">
                    <a:xfrm>
                      <a:off x="2189" y="1922"/>
                      <a:ext cx="1" cy="102"/>
                    </a:xfrm>
                    <a:prstGeom prst="line">
                      <a:avLst/>
                    </a:prstGeom>
                    <a:grpFill/>
                    <a:ln w="9525">
                      <a:solidFill>
                        <a:schemeClr val="tx1"/>
                      </a:solidFill>
                      <a:round/>
                      <a:headEnd/>
                      <a:tailEnd/>
                    </a:ln>
                    <a:extLst/>
                  </p:spPr>
                  <p:txBody>
                    <a:bodyPr/>
                    <a:lstStyle/>
                    <a:p>
                      <a:endParaRPr lang="en-US"/>
                    </a:p>
                  </p:txBody>
                </p:sp>
              </p:grpSp>
            </p:grpSp>
            <p:grpSp>
              <p:nvGrpSpPr>
                <p:cNvPr id="13" name="Group 4765"/>
                <p:cNvGrpSpPr>
                  <a:grpSpLocks/>
                </p:cNvGrpSpPr>
                <p:nvPr/>
              </p:nvGrpSpPr>
              <p:grpSpPr bwMode="auto">
                <a:xfrm>
                  <a:off x="2191" y="1888"/>
                  <a:ext cx="219" cy="1045"/>
                  <a:chOff x="2191" y="1888"/>
                  <a:chExt cx="219" cy="1045"/>
                </a:xfrm>
                <a:grpFill/>
              </p:grpSpPr>
              <p:grpSp>
                <p:nvGrpSpPr>
                  <p:cNvPr id="317" name="Group 4669"/>
                  <p:cNvGrpSpPr>
                    <a:grpSpLocks/>
                  </p:cNvGrpSpPr>
                  <p:nvPr/>
                </p:nvGrpSpPr>
                <p:grpSpPr bwMode="auto">
                  <a:xfrm>
                    <a:off x="2191" y="2796"/>
                    <a:ext cx="123" cy="137"/>
                    <a:chOff x="2191" y="2796"/>
                    <a:chExt cx="123" cy="137"/>
                  </a:xfrm>
                  <a:grpFill/>
                </p:grpSpPr>
                <p:sp>
                  <p:nvSpPr>
                    <p:cNvPr id="413" name="Freeform 4665"/>
                    <p:cNvSpPr>
                      <a:spLocks/>
                    </p:cNvSpPr>
                    <p:nvPr/>
                  </p:nvSpPr>
                  <p:spPr bwMode="auto">
                    <a:xfrm>
                      <a:off x="2191" y="2796"/>
                      <a:ext cx="123" cy="137"/>
                    </a:xfrm>
                    <a:custGeom>
                      <a:avLst/>
                      <a:gdLst>
                        <a:gd name="T0" fmla="*/ 63 w 247"/>
                        <a:gd name="T1" fmla="*/ 0 h 273"/>
                        <a:gd name="T2" fmla="*/ 0 w 247"/>
                        <a:gd name="T3" fmla="*/ 69 h 273"/>
                        <a:gd name="T4" fmla="*/ 0 w 247"/>
                        <a:gd name="T5" fmla="*/ 273 h 273"/>
                        <a:gd name="T6" fmla="*/ 186 w 247"/>
                        <a:gd name="T7" fmla="*/ 273 h 273"/>
                        <a:gd name="T8" fmla="*/ 247 w 247"/>
                        <a:gd name="T9" fmla="*/ 205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69"/>
                          </a:lnTo>
                          <a:lnTo>
                            <a:pt x="0" y="273"/>
                          </a:lnTo>
                          <a:lnTo>
                            <a:pt x="186" y="273"/>
                          </a:lnTo>
                          <a:lnTo>
                            <a:pt x="247" y="205"/>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414" name="Line 4666"/>
                    <p:cNvSpPr>
                      <a:spLocks noChangeShapeType="1"/>
                    </p:cNvSpPr>
                    <p:nvPr/>
                  </p:nvSpPr>
                  <p:spPr bwMode="auto">
                    <a:xfrm flipH="1">
                      <a:off x="2191" y="2831"/>
                      <a:ext cx="93" cy="1"/>
                    </a:xfrm>
                    <a:prstGeom prst="line">
                      <a:avLst/>
                    </a:prstGeom>
                    <a:grpFill/>
                    <a:ln w="9525">
                      <a:solidFill>
                        <a:schemeClr val="tx1"/>
                      </a:solidFill>
                      <a:round/>
                      <a:headEnd/>
                      <a:tailEnd/>
                    </a:ln>
                    <a:extLst/>
                  </p:spPr>
                  <p:txBody>
                    <a:bodyPr/>
                    <a:lstStyle/>
                    <a:p>
                      <a:endParaRPr lang="en-US"/>
                    </a:p>
                  </p:txBody>
                </p:sp>
                <p:sp>
                  <p:nvSpPr>
                    <p:cNvPr id="415" name="Line 4667"/>
                    <p:cNvSpPr>
                      <a:spLocks noChangeShapeType="1"/>
                    </p:cNvSpPr>
                    <p:nvPr/>
                  </p:nvSpPr>
                  <p:spPr bwMode="auto">
                    <a:xfrm flipV="1">
                      <a:off x="2284" y="2796"/>
                      <a:ext cx="30" cy="35"/>
                    </a:xfrm>
                    <a:prstGeom prst="line">
                      <a:avLst/>
                    </a:prstGeom>
                    <a:grpFill/>
                    <a:ln w="9525">
                      <a:solidFill>
                        <a:schemeClr val="tx1"/>
                      </a:solidFill>
                      <a:round/>
                      <a:headEnd/>
                      <a:tailEnd/>
                    </a:ln>
                    <a:extLst/>
                  </p:spPr>
                  <p:txBody>
                    <a:bodyPr/>
                    <a:lstStyle/>
                    <a:p>
                      <a:endParaRPr lang="en-US"/>
                    </a:p>
                  </p:txBody>
                </p:sp>
                <p:sp>
                  <p:nvSpPr>
                    <p:cNvPr id="416" name="Line 4668"/>
                    <p:cNvSpPr>
                      <a:spLocks noChangeShapeType="1"/>
                    </p:cNvSpPr>
                    <p:nvPr/>
                  </p:nvSpPr>
                  <p:spPr bwMode="auto">
                    <a:xfrm>
                      <a:off x="2284" y="2831"/>
                      <a:ext cx="1" cy="102"/>
                    </a:xfrm>
                    <a:prstGeom prst="line">
                      <a:avLst/>
                    </a:prstGeom>
                    <a:grpFill/>
                    <a:ln w="9525">
                      <a:solidFill>
                        <a:schemeClr val="tx1"/>
                      </a:solidFill>
                      <a:round/>
                      <a:headEnd/>
                      <a:tailEnd/>
                    </a:ln>
                    <a:extLst/>
                  </p:spPr>
                  <p:txBody>
                    <a:bodyPr/>
                    <a:lstStyle/>
                    <a:p>
                      <a:endParaRPr lang="en-US"/>
                    </a:p>
                  </p:txBody>
                </p:sp>
              </p:grpSp>
              <p:grpSp>
                <p:nvGrpSpPr>
                  <p:cNvPr id="318" name="Group 4674"/>
                  <p:cNvGrpSpPr>
                    <a:grpSpLocks/>
                  </p:cNvGrpSpPr>
                  <p:nvPr/>
                </p:nvGrpSpPr>
                <p:grpSpPr bwMode="auto">
                  <a:xfrm>
                    <a:off x="2191" y="2695"/>
                    <a:ext cx="123" cy="137"/>
                    <a:chOff x="2191" y="2695"/>
                    <a:chExt cx="123" cy="137"/>
                  </a:xfrm>
                  <a:grpFill/>
                </p:grpSpPr>
                <p:sp>
                  <p:nvSpPr>
                    <p:cNvPr id="409" name="Freeform 4670"/>
                    <p:cNvSpPr>
                      <a:spLocks/>
                    </p:cNvSpPr>
                    <p:nvPr/>
                  </p:nvSpPr>
                  <p:spPr bwMode="auto">
                    <a:xfrm>
                      <a:off x="2191" y="2695"/>
                      <a:ext cx="123" cy="137"/>
                    </a:xfrm>
                    <a:custGeom>
                      <a:avLst/>
                      <a:gdLst>
                        <a:gd name="T0" fmla="*/ 63 w 247"/>
                        <a:gd name="T1" fmla="*/ 0 h 273"/>
                        <a:gd name="T2" fmla="*/ 0 w 247"/>
                        <a:gd name="T3" fmla="*/ 69 h 273"/>
                        <a:gd name="T4" fmla="*/ 0 w 247"/>
                        <a:gd name="T5" fmla="*/ 273 h 273"/>
                        <a:gd name="T6" fmla="*/ 186 w 247"/>
                        <a:gd name="T7" fmla="*/ 273 h 273"/>
                        <a:gd name="T8" fmla="*/ 247 w 247"/>
                        <a:gd name="T9" fmla="*/ 205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69"/>
                          </a:lnTo>
                          <a:lnTo>
                            <a:pt x="0" y="273"/>
                          </a:lnTo>
                          <a:lnTo>
                            <a:pt x="186" y="273"/>
                          </a:lnTo>
                          <a:lnTo>
                            <a:pt x="247" y="205"/>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410" name="Line 4671"/>
                    <p:cNvSpPr>
                      <a:spLocks noChangeShapeType="1"/>
                    </p:cNvSpPr>
                    <p:nvPr/>
                  </p:nvSpPr>
                  <p:spPr bwMode="auto">
                    <a:xfrm flipH="1">
                      <a:off x="2191" y="2730"/>
                      <a:ext cx="93" cy="1"/>
                    </a:xfrm>
                    <a:prstGeom prst="line">
                      <a:avLst/>
                    </a:prstGeom>
                    <a:grpFill/>
                    <a:ln w="9525">
                      <a:solidFill>
                        <a:schemeClr val="tx1"/>
                      </a:solidFill>
                      <a:round/>
                      <a:headEnd/>
                      <a:tailEnd/>
                    </a:ln>
                    <a:extLst/>
                  </p:spPr>
                  <p:txBody>
                    <a:bodyPr/>
                    <a:lstStyle/>
                    <a:p>
                      <a:endParaRPr lang="en-US"/>
                    </a:p>
                  </p:txBody>
                </p:sp>
                <p:sp>
                  <p:nvSpPr>
                    <p:cNvPr id="411" name="Line 4672"/>
                    <p:cNvSpPr>
                      <a:spLocks noChangeShapeType="1"/>
                    </p:cNvSpPr>
                    <p:nvPr/>
                  </p:nvSpPr>
                  <p:spPr bwMode="auto">
                    <a:xfrm flipV="1">
                      <a:off x="2284" y="2695"/>
                      <a:ext cx="30" cy="35"/>
                    </a:xfrm>
                    <a:prstGeom prst="line">
                      <a:avLst/>
                    </a:prstGeom>
                    <a:grpFill/>
                    <a:ln w="9525">
                      <a:solidFill>
                        <a:schemeClr val="tx1"/>
                      </a:solidFill>
                      <a:round/>
                      <a:headEnd/>
                      <a:tailEnd/>
                    </a:ln>
                    <a:extLst/>
                  </p:spPr>
                  <p:txBody>
                    <a:bodyPr/>
                    <a:lstStyle/>
                    <a:p>
                      <a:endParaRPr lang="en-US"/>
                    </a:p>
                  </p:txBody>
                </p:sp>
                <p:sp>
                  <p:nvSpPr>
                    <p:cNvPr id="412" name="Line 4673"/>
                    <p:cNvSpPr>
                      <a:spLocks noChangeShapeType="1"/>
                    </p:cNvSpPr>
                    <p:nvPr/>
                  </p:nvSpPr>
                  <p:spPr bwMode="auto">
                    <a:xfrm>
                      <a:off x="2284" y="2730"/>
                      <a:ext cx="1" cy="102"/>
                    </a:xfrm>
                    <a:prstGeom prst="line">
                      <a:avLst/>
                    </a:prstGeom>
                    <a:grpFill/>
                    <a:ln w="9525">
                      <a:solidFill>
                        <a:schemeClr val="tx1"/>
                      </a:solidFill>
                      <a:round/>
                      <a:headEnd/>
                      <a:tailEnd/>
                    </a:ln>
                    <a:extLst/>
                  </p:spPr>
                  <p:txBody>
                    <a:bodyPr/>
                    <a:lstStyle/>
                    <a:p>
                      <a:endParaRPr lang="en-US"/>
                    </a:p>
                  </p:txBody>
                </p:sp>
              </p:grpSp>
              <p:grpSp>
                <p:nvGrpSpPr>
                  <p:cNvPr id="319" name="Group 4679"/>
                  <p:cNvGrpSpPr>
                    <a:grpSpLocks/>
                  </p:cNvGrpSpPr>
                  <p:nvPr/>
                </p:nvGrpSpPr>
                <p:grpSpPr bwMode="auto">
                  <a:xfrm>
                    <a:off x="2191" y="2594"/>
                    <a:ext cx="123" cy="137"/>
                    <a:chOff x="2191" y="2594"/>
                    <a:chExt cx="123" cy="137"/>
                  </a:xfrm>
                  <a:grpFill/>
                </p:grpSpPr>
                <p:sp>
                  <p:nvSpPr>
                    <p:cNvPr id="405" name="Freeform 4675"/>
                    <p:cNvSpPr>
                      <a:spLocks/>
                    </p:cNvSpPr>
                    <p:nvPr/>
                  </p:nvSpPr>
                  <p:spPr bwMode="auto">
                    <a:xfrm>
                      <a:off x="2191" y="2594"/>
                      <a:ext cx="123" cy="137"/>
                    </a:xfrm>
                    <a:custGeom>
                      <a:avLst/>
                      <a:gdLst>
                        <a:gd name="T0" fmla="*/ 63 w 247"/>
                        <a:gd name="T1" fmla="*/ 0 h 273"/>
                        <a:gd name="T2" fmla="*/ 0 w 247"/>
                        <a:gd name="T3" fmla="*/ 69 h 273"/>
                        <a:gd name="T4" fmla="*/ 0 w 247"/>
                        <a:gd name="T5" fmla="*/ 273 h 273"/>
                        <a:gd name="T6" fmla="*/ 186 w 247"/>
                        <a:gd name="T7" fmla="*/ 273 h 273"/>
                        <a:gd name="T8" fmla="*/ 247 w 247"/>
                        <a:gd name="T9" fmla="*/ 205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69"/>
                          </a:lnTo>
                          <a:lnTo>
                            <a:pt x="0" y="273"/>
                          </a:lnTo>
                          <a:lnTo>
                            <a:pt x="186" y="273"/>
                          </a:lnTo>
                          <a:lnTo>
                            <a:pt x="247" y="205"/>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406" name="Line 4676"/>
                    <p:cNvSpPr>
                      <a:spLocks noChangeShapeType="1"/>
                    </p:cNvSpPr>
                    <p:nvPr/>
                  </p:nvSpPr>
                  <p:spPr bwMode="auto">
                    <a:xfrm flipH="1">
                      <a:off x="2191" y="2629"/>
                      <a:ext cx="93" cy="1"/>
                    </a:xfrm>
                    <a:prstGeom prst="line">
                      <a:avLst/>
                    </a:prstGeom>
                    <a:grpFill/>
                    <a:ln w="9525">
                      <a:solidFill>
                        <a:schemeClr val="tx1"/>
                      </a:solidFill>
                      <a:round/>
                      <a:headEnd/>
                      <a:tailEnd/>
                    </a:ln>
                    <a:extLst/>
                  </p:spPr>
                  <p:txBody>
                    <a:bodyPr/>
                    <a:lstStyle/>
                    <a:p>
                      <a:endParaRPr lang="en-US"/>
                    </a:p>
                  </p:txBody>
                </p:sp>
                <p:sp>
                  <p:nvSpPr>
                    <p:cNvPr id="407" name="Line 4677"/>
                    <p:cNvSpPr>
                      <a:spLocks noChangeShapeType="1"/>
                    </p:cNvSpPr>
                    <p:nvPr/>
                  </p:nvSpPr>
                  <p:spPr bwMode="auto">
                    <a:xfrm flipV="1">
                      <a:off x="2284" y="2594"/>
                      <a:ext cx="30" cy="35"/>
                    </a:xfrm>
                    <a:prstGeom prst="line">
                      <a:avLst/>
                    </a:prstGeom>
                    <a:grpFill/>
                    <a:ln w="9525">
                      <a:solidFill>
                        <a:schemeClr val="tx1"/>
                      </a:solidFill>
                      <a:round/>
                      <a:headEnd/>
                      <a:tailEnd/>
                    </a:ln>
                    <a:extLst/>
                  </p:spPr>
                  <p:txBody>
                    <a:bodyPr/>
                    <a:lstStyle/>
                    <a:p>
                      <a:endParaRPr lang="en-US"/>
                    </a:p>
                  </p:txBody>
                </p:sp>
                <p:sp>
                  <p:nvSpPr>
                    <p:cNvPr id="408" name="Line 4678"/>
                    <p:cNvSpPr>
                      <a:spLocks noChangeShapeType="1"/>
                    </p:cNvSpPr>
                    <p:nvPr/>
                  </p:nvSpPr>
                  <p:spPr bwMode="auto">
                    <a:xfrm>
                      <a:off x="2284" y="2629"/>
                      <a:ext cx="1" cy="102"/>
                    </a:xfrm>
                    <a:prstGeom prst="line">
                      <a:avLst/>
                    </a:prstGeom>
                    <a:grpFill/>
                    <a:ln w="9525">
                      <a:solidFill>
                        <a:schemeClr val="tx1"/>
                      </a:solidFill>
                      <a:round/>
                      <a:headEnd/>
                      <a:tailEnd/>
                    </a:ln>
                    <a:extLst/>
                  </p:spPr>
                  <p:txBody>
                    <a:bodyPr/>
                    <a:lstStyle/>
                    <a:p>
                      <a:endParaRPr lang="en-US"/>
                    </a:p>
                  </p:txBody>
                </p:sp>
              </p:grpSp>
              <p:grpSp>
                <p:nvGrpSpPr>
                  <p:cNvPr id="320" name="Group 4684"/>
                  <p:cNvGrpSpPr>
                    <a:grpSpLocks/>
                  </p:cNvGrpSpPr>
                  <p:nvPr/>
                </p:nvGrpSpPr>
                <p:grpSpPr bwMode="auto">
                  <a:xfrm>
                    <a:off x="2191" y="2493"/>
                    <a:ext cx="123" cy="137"/>
                    <a:chOff x="2191" y="2493"/>
                    <a:chExt cx="123" cy="137"/>
                  </a:xfrm>
                  <a:grpFill/>
                </p:grpSpPr>
                <p:sp>
                  <p:nvSpPr>
                    <p:cNvPr id="401" name="Freeform 4680"/>
                    <p:cNvSpPr>
                      <a:spLocks/>
                    </p:cNvSpPr>
                    <p:nvPr/>
                  </p:nvSpPr>
                  <p:spPr bwMode="auto">
                    <a:xfrm>
                      <a:off x="2191" y="2493"/>
                      <a:ext cx="123" cy="137"/>
                    </a:xfrm>
                    <a:custGeom>
                      <a:avLst/>
                      <a:gdLst>
                        <a:gd name="T0" fmla="*/ 63 w 247"/>
                        <a:gd name="T1" fmla="*/ 0 h 273"/>
                        <a:gd name="T2" fmla="*/ 0 w 247"/>
                        <a:gd name="T3" fmla="*/ 69 h 273"/>
                        <a:gd name="T4" fmla="*/ 0 w 247"/>
                        <a:gd name="T5" fmla="*/ 273 h 273"/>
                        <a:gd name="T6" fmla="*/ 186 w 247"/>
                        <a:gd name="T7" fmla="*/ 273 h 273"/>
                        <a:gd name="T8" fmla="*/ 247 w 247"/>
                        <a:gd name="T9" fmla="*/ 206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69"/>
                          </a:lnTo>
                          <a:lnTo>
                            <a:pt x="0" y="273"/>
                          </a:lnTo>
                          <a:lnTo>
                            <a:pt x="186" y="273"/>
                          </a:lnTo>
                          <a:lnTo>
                            <a:pt x="247" y="206"/>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402" name="Line 4681"/>
                    <p:cNvSpPr>
                      <a:spLocks noChangeShapeType="1"/>
                    </p:cNvSpPr>
                    <p:nvPr/>
                  </p:nvSpPr>
                  <p:spPr bwMode="auto">
                    <a:xfrm flipH="1">
                      <a:off x="2191" y="2528"/>
                      <a:ext cx="93" cy="1"/>
                    </a:xfrm>
                    <a:prstGeom prst="line">
                      <a:avLst/>
                    </a:prstGeom>
                    <a:grpFill/>
                    <a:ln w="9525">
                      <a:solidFill>
                        <a:schemeClr val="tx1"/>
                      </a:solidFill>
                      <a:round/>
                      <a:headEnd/>
                      <a:tailEnd/>
                    </a:ln>
                    <a:extLst/>
                  </p:spPr>
                  <p:txBody>
                    <a:bodyPr/>
                    <a:lstStyle/>
                    <a:p>
                      <a:endParaRPr lang="en-US"/>
                    </a:p>
                  </p:txBody>
                </p:sp>
                <p:sp>
                  <p:nvSpPr>
                    <p:cNvPr id="403" name="Line 4682"/>
                    <p:cNvSpPr>
                      <a:spLocks noChangeShapeType="1"/>
                    </p:cNvSpPr>
                    <p:nvPr/>
                  </p:nvSpPr>
                  <p:spPr bwMode="auto">
                    <a:xfrm flipV="1">
                      <a:off x="2284" y="2493"/>
                      <a:ext cx="30" cy="35"/>
                    </a:xfrm>
                    <a:prstGeom prst="line">
                      <a:avLst/>
                    </a:prstGeom>
                    <a:grpFill/>
                    <a:ln w="9525">
                      <a:solidFill>
                        <a:schemeClr val="tx1"/>
                      </a:solidFill>
                      <a:round/>
                      <a:headEnd/>
                      <a:tailEnd/>
                    </a:ln>
                    <a:extLst/>
                  </p:spPr>
                  <p:txBody>
                    <a:bodyPr/>
                    <a:lstStyle/>
                    <a:p>
                      <a:endParaRPr lang="en-US"/>
                    </a:p>
                  </p:txBody>
                </p:sp>
                <p:sp>
                  <p:nvSpPr>
                    <p:cNvPr id="404" name="Line 4683"/>
                    <p:cNvSpPr>
                      <a:spLocks noChangeShapeType="1"/>
                    </p:cNvSpPr>
                    <p:nvPr/>
                  </p:nvSpPr>
                  <p:spPr bwMode="auto">
                    <a:xfrm>
                      <a:off x="2284" y="2528"/>
                      <a:ext cx="1" cy="102"/>
                    </a:xfrm>
                    <a:prstGeom prst="line">
                      <a:avLst/>
                    </a:prstGeom>
                    <a:grpFill/>
                    <a:ln w="9525">
                      <a:solidFill>
                        <a:schemeClr val="tx1"/>
                      </a:solidFill>
                      <a:round/>
                      <a:headEnd/>
                      <a:tailEnd/>
                    </a:ln>
                    <a:extLst/>
                  </p:spPr>
                  <p:txBody>
                    <a:bodyPr/>
                    <a:lstStyle/>
                    <a:p>
                      <a:endParaRPr lang="en-US"/>
                    </a:p>
                  </p:txBody>
                </p:sp>
              </p:grpSp>
              <p:grpSp>
                <p:nvGrpSpPr>
                  <p:cNvPr id="321" name="Group 4689"/>
                  <p:cNvGrpSpPr>
                    <a:grpSpLocks/>
                  </p:cNvGrpSpPr>
                  <p:nvPr/>
                </p:nvGrpSpPr>
                <p:grpSpPr bwMode="auto">
                  <a:xfrm>
                    <a:off x="2191" y="2392"/>
                    <a:ext cx="123" cy="137"/>
                    <a:chOff x="2191" y="2392"/>
                    <a:chExt cx="123" cy="137"/>
                  </a:xfrm>
                  <a:grpFill/>
                </p:grpSpPr>
                <p:sp>
                  <p:nvSpPr>
                    <p:cNvPr id="397" name="Freeform 4685"/>
                    <p:cNvSpPr>
                      <a:spLocks/>
                    </p:cNvSpPr>
                    <p:nvPr/>
                  </p:nvSpPr>
                  <p:spPr bwMode="auto">
                    <a:xfrm>
                      <a:off x="2191" y="2392"/>
                      <a:ext cx="123" cy="137"/>
                    </a:xfrm>
                    <a:custGeom>
                      <a:avLst/>
                      <a:gdLst>
                        <a:gd name="T0" fmla="*/ 63 w 247"/>
                        <a:gd name="T1" fmla="*/ 0 h 273"/>
                        <a:gd name="T2" fmla="*/ 0 w 247"/>
                        <a:gd name="T3" fmla="*/ 69 h 273"/>
                        <a:gd name="T4" fmla="*/ 0 w 247"/>
                        <a:gd name="T5" fmla="*/ 273 h 273"/>
                        <a:gd name="T6" fmla="*/ 186 w 247"/>
                        <a:gd name="T7" fmla="*/ 273 h 273"/>
                        <a:gd name="T8" fmla="*/ 247 w 247"/>
                        <a:gd name="T9" fmla="*/ 206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69"/>
                          </a:lnTo>
                          <a:lnTo>
                            <a:pt x="0" y="273"/>
                          </a:lnTo>
                          <a:lnTo>
                            <a:pt x="186" y="273"/>
                          </a:lnTo>
                          <a:lnTo>
                            <a:pt x="247" y="206"/>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398" name="Line 4686"/>
                    <p:cNvSpPr>
                      <a:spLocks noChangeShapeType="1"/>
                    </p:cNvSpPr>
                    <p:nvPr/>
                  </p:nvSpPr>
                  <p:spPr bwMode="auto">
                    <a:xfrm flipH="1">
                      <a:off x="2191" y="2427"/>
                      <a:ext cx="93" cy="1"/>
                    </a:xfrm>
                    <a:prstGeom prst="line">
                      <a:avLst/>
                    </a:prstGeom>
                    <a:grpFill/>
                    <a:ln w="9525">
                      <a:solidFill>
                        <a:schemeClr val="tx1"/>
                      </a:solidFill>
                      <a:round/>
                      <a:headEnd/>
                      <a:tailEnd/>
                    </a:ln>
                    <a:extLst/>
                  </p:spPr>
                  <p:txBody>
                    <a:bodyPr/>
                    <a:lstStyle/>
                    <a:p>
                      <a:endParaRPr lang="en-US"/>
                    </a:p>
                  </p:txBody>
                </p:sp>
                <p:sp>
                  <p:nvSpPr>
                    <p:cNvPr id="399" name="Line 4687"/>
                    <p:cNvSpPr>
                      <a:spLocks noChangeShapeType="1"/>
                    </p:cNvSpPr>
                    <p:nvPr/>
                  </p:nvSpPr>
                  <p:spPr bwMode="auto">
                    <a:xfrm flipV="1">
                      <a:off x="2284" y="2392"/>
                      <a:ext cx="30" cy="35"/>
                    </a:xfrm>
                    <a:prstGeom prst="line">
                      <a:avLst/>
                    </a:prstGeom>
                    <a:grpFill/>
                    <a:ln w="9525">
                      <a:solidFill>
                        <a:schemeClr val="tx1"/>
                      </a:solidFill>
                      <a:round/>
                      <a:headEnd/>
                      <a:tailEnd/>
                    </a:ln>
                    <a:extLst/>
                  </p:spPr>
                  <p:txBody>
                    <a:bodyPr/>
                    <a:lstStyle/>
                    <a:p>
                      <a:endParaRPr lang="en-US"/>
                    </a:p>
                  </p:txBody>
                </p:sp>
                <p:sp>
                  <p:nvSpPr>
                    <p:cNvPr id="400" name="Line 4688"/>
                    <p:cNvSpPr>
                      <a:spLocks noChangeShapeType="1"/>
                    </p:cNvSpPr>
                    <p:nvPr/>
                  </p:nvSpPr>
                  <p:spPr bwMode="auto">
                    <a:xfrm>
                      <a:off x="2284" y="2427"/>
                      <a:ext cx="1" cy="102"/>
                    </a:xfrm>
                    <a:prstGeom prst="line">
                      <a:avLst/>
                    </a:prstGeom>
                    <a:grpFill/>
                    <a:ln w="9525">
                      <a:solidFill>
                        <a:schemeClr val="tx1"/>
                      </a:solidFill>
                      <a:round/>
                      <a:headEnd/>
                      <a:tailEnd/>
                    </a:ln>
                    <a:extLst/>
                  </p:spPr>
                  <p:txBody>
                    <a:bodyPr/>
                    <a:lstStyle/>
                    <a:p>
                      <a:endParaRPr lang="en-US"/>
                    </a:p>
                  </p:txBody>
                </p:sp>
              </p:grpSp>
              <p:grpSp>
                <p:nvGrpSpPr>
                  <p:cNvPr id="322" name="Group 4694"/>
                  <p:cNvGrpSpPr>
                    <a:grpSpLocks/>
                  </p:cNvGrpSpPr>
                  <p:nvPr/>
                </p:nvGrpSpPr>
                <p:grpSpPr bwMode="auto">
                  <a:xfrm>
                    <a:off x="2191" y="2292"/>
                    <a:ext cx="123" cy="136"/>
                    <a:chOff x="2191" y="2292"/>
                    <a:chExt cx="123" cy="136"/>
                  </a:xfrm>
                  <a:grpFill/>
                </p:grpSpPr>
                <p:sp>
                  <p:nvSpPr>
                    <p:cNvPr id="393" name="Freeform 4690"/>
                    <p:cNvSpPr>
                      <a:spLocks/>
                    </p:cNvSpPr>
                    <p:nvPr/>
                  </p:nvSpPr>
                  <p:spPr bwMode="auto">
                    <a:xfrm>
                      <a:off x="2191" y="2292"/>
                      <a:ext cx="123" cy="136"/>
                    </a:xfrm>
                    <a:custGeom>
                      <a:avLst/>
                      <a:gdLst>
                        <a:gd name="T0" fmla="*/ 63 w 247"/>
                        <a:gd name="T1" fmla="*/ 0 h 273"/>
                        <a:gd name="T2" fmla="*/ 0 w 247"/>
                        <a:gd name="T3" fmla="*/ 69 h 273"/>
                        <a:gd name="T4" fmla="*/ 0 w 247"/>
                        <a:gd name="T5" fmla="*/ 273 h 273"/>
                        <a:gd name="T6" fmla="*/ 186 w 247"/>
                        <a:gd name="T7" fmla="*/ 273 h 273"/>
                        <a:gd name="T8" fmla="*/ 247 w 247"/>
                        <a:gd name="T9" fmla="*/ 206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69"/>
                          </a:lnTo>
                          <a:lnTo>
                            <a:pt x="0" y="273"/>
                          </a:lnTo>
                          <a:lnTo>
                            <a:pt x="186" y="273"/>
                          </a:lnTo>
                          <a:lnTo>
                            <a:pt x="247" y="206"/>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394" name="Line 4691"/>
                    <p:cNvSpPr>
                      <a:spLocks noChangeShapeType="1"/>
                    </p:cNvSpPr>
                    <p:nvPr/>
                  </p:nvSpPr>
                  <p:spPr bwMode="auto">
                    <a:xfrm flipH="1">
                      <a:off x="2191" y="2326"/>
                      <a:ext cx="93" cy="1"/>
                    </a:xfrm>
                    <a:prstGeom prst="line">
                      <a:avLst/>
                    </a:prstGeom>
                    <a:grpFill/>
                    <a:ln w="9525">
                      <a:solidFill>
                        <a:schemeClr val="tx1"/>
                      </a:solidFill>
                      <a:round/>
                      <a:headEnd/>
                      <a:tailEnd/>
                    </a:ln>
                    <a:extLst/>
                  </p:spPr>
                  <p:txBody>
                    <a:bodyPr/>
                    <a:lstStyle/>
                    <a:p>
                      <a:endParaRPr lang="en-US"/>
                    </a:p>
                  </p:txBody>
                </p:sp>
                <p:sp>
                  <p:nvSpPr>
                    <p:cNvPr id="395" name="Line 4692"/>
                    <p:cNvSpPr>
                      <a:spLocks noChangeShapeType="1"/>
                    </p:cNvSpPr>
                    <p:nvPr/>
                  </p:nvSpPr>
                  <p:spPr bwMode="auto">
                    <a:xfrm flipV="1">
                      <a:off x="2284" y="2292"/>
                      <a:ext cx="30" cy="34"/>
                    </a:xfrm>
                    <a:prstGeom prst="line">
                      <a:avLst/>
                    </a:prstGeom>
                    <a:grpFill/>
                    <a:ln w="9525">
                      <a:solidFill>
                        <a:schemeClr val="tx1"/>
                      </a:solidFill>
                      <a:round/>
                      <a:headEnd/>
                      <a:tailEnd/>
                    </a:ln>
                    <a:extLst/>
                  </p:spPr>
                  <p:txBody>
                    <a:bodyPr/>
                    <a:lstStyle/>
                    <a:p>
                      <a:endParaRPr lang="en-US"/>
                    </a:p>
                  </p:txBody>
                </p:sp>
                <p:sp>
                  <p:nvSpPr>
                    <p:cNvPr id="396" name="Line 4693"/>
                    <p:cNvSpPr>
                      <a:spLocks noChangeShapeType="1"/>
                    </p:cNvSpPr>
                    <p:nvPr/>
                  </p:nvSpPr>
                  <p:spPr bwMode="auto">
                    <a:xfrm>
                      <a:off x="2284" y="2326"/>
                      <a:ext cx="1" cy="102"/>
                    </a:xfrm>
                    <a:prstGeom prst="line">
                      <a:avLst/>
                    </a:prstGeom>
                    <a:grpFill/>
                    <a:ln w="9525">
                      <a:solidFill>
                        <a:schemeClr val="tx1"/>
                      </a:solidFill>
                      <a:round/>
                      <a:headEnd/>
                      <a:tailEnd/>
                    </a:ln>
                    <a:extLst/>
                  </p:spPr>
                  <p:txBody>
                    <a:bodyPr/>
                    <a:lstStyle/>
                    <a:p>
                      <a:endParaRPr lang="en-US"/>
                    </a:p>
                  </p:txBody>
                </p:sp>
              </p:grpSp>
              <p:grpSp>
                <p:nvGrpSpPr>
                  <p:cNvPr id="323" name="Group 4699"/>
                  <p:cNvGrpSpPr>
                    <a:grpSpLocks/>
                  </p:cNvGrpSpPr>
                  <p:nvPr/>
                </p:nvGrpSpPr>
                <p:grpSpPr bwMode="auto">
                  <a:xfrm>
                    <a:off x="2191" y="2191"/>
                    <a:ext cx="123" cy="136"/>
                    <a:chOff x="2191" y="2191"/>
                    <a:chExt cx="123" cy="136"/>
                  </a:xfrm>
                  <a:grpFill/>
                </p:grpSpPr>
                <p:sp>
                  <p:nvSpPr>
                    <p:cNvPr id="389" name="Freeform 4695"/>
                    <p:cNvSpPr>
                      <a:spLocks/>
                    </p:cNvSpPr>
                    <p:nvPr/>
                  </p:nvSpPr>
                  <p:spPr bwMode="auto">
                    <a:xfrm>
                      <a:off x="2191" y="2191"/>
                      <a:ext cx="123" cy="136"/>
                    </a:xfrm>
                    <a:custGeom>
                      <a:avLst/>
                      <a:gdLst>
                        <a:gd name="T0" fmla="*/ 63 w 247"/>
                        <a:gd name="T1" fmla="*/ 0 h 273"/>
                        <a:gd name="T2" fmla="*/ 0 w 247"/>
                        <a:gd name="T3" fmla="*/ 69 h 273"/>
                        <a:gd name="T4" fmla="*/ 0 w 247"/>
                        <a:gd name="T5" fmla="*/ 273 h 273"/>
                        <a:gd name="T6" fmla="*/ 186 w 247"/>
                        <a:gd name="T7" fmla="*/ 273 h 273"/>
                        <a:gd name="T8" fmla="*/ 247 w 247"/>
                        <a:gd name="T9" fmla="*/ 206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69"/>
                          </a:lnTo>
                          <a:lnTo>
                            <a:pt x="0" y="273"/>
                          </a:lnTo>
                          <a:lnTo>
                            <a:pt x="186" y="273"/>
                          </a:lnTo>
                          <a:lnTo>
                            <a:pt x="247" y="206"/>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390" name="Line 4696"/>
                    <p:cNvSpPr>
                      <a:spLocks noChangeShapeType="1"/>
                    </p:cNvSpPr>
                    <p:nvPr/>
                  </p:nvSpPr>
                  <p:spPr bwMode="auto">
                    <a:xfrm flipH="1">
                      <a:off x="2191" y="2225"/>
                      <a:ext cx="93" cy="1"/>
                    </a:xfrm>
                    <a:prstGeom prst="line">
                      <a:avLst/>
                    </a:prstGeom>
                    <a:grpFill/>
                    <a:ln w="9525">
                      <a:solidFill>
                        <a:schemeClr val="tx1"/>
                      </a:solidFill>
                      <a:round/>
                      <a:headEnd/>
                      <a:tailEnd/>
                    </a:ln>
                    <a:extLst/>
                  </p:spPr>
                  <p:txBody>
                    <a:bodyPr/>
                    <a:lstStyle/>
                    <a:p>
                      <a:endParaRPr lang="en-US"/>
                    </a:p>
                  </p:txBody>
                </p:sp>
                <p:sp>
                  <p:nvSpPr>
                    <p:cNvPr id="391" name="Line 4697"/>
                    <p:cNvSpPr>
                      <a:spLocks noChangeShapeType="1"/>
                    </p:cNvSpPr>
                    <p:nvPr/>
                  </p:nvSpPr>
                  <p:spPr bwMode="auto">
                    <a:xfrm flipV="1">
                      <a:off x="2284" y="2191"/>
                      <a:ext cx="30" cy="34"/>
                    </a:xfrm>
                    <a:prstGeom prst="line">
                      <a:avLst/>
                    </a:prstGeom>
                    <a:grpFill/>
                    <a:ln w="9525">
                      <a:solidFill>
                        <a:schemeClr val="tx1"/>
                      </a:solidFill>
                      <a:round/>
                      <a:headEnd/>
                      <a:tailEnd/>
                    </a:ln>
                    <a:extLst/>
                  </p:spPr>
                  <p:txBody>
                    <a:bodyPr/>
                    <a:lstStyle/>
                    <a:p>
                      <a:endParaRPr lang="en-US"/>
                    </a:p>
                  </p:txBody>
                </p:sp>
                <p:sp>
                  <p:nvSpPr>
                    <p:cNvPr id="392" name="Line 4698"/>
                    <p:cNvSpPr>
                      <a:spLocks noChangeShapeType="1"/>
                    </p:cNvSpPr>
                    <p:nvPr/>
                  </p:nvSpPr>
                  <p:spPr bwMode="auto">
                    <a:xfrm>
                      <a:off x="2284" y="2225"/>
                      <a:ext cx="1" cy="102"/>
                    </a:xfrm>
                    <a:prstGeom prst="line">
                      <a:avLst/>
                    </a:prstGeom>
                    <a:grpFill/>
                    <a:ln w="9525">
                      <a:solidFill>
                        <a:schemeClr val="tx1"/>
                      </a:solidFill>
                      <a:round/>
                      <a:headEnd/>
                      <a:tailEnd/>
                    </a:ln>
                    <a:extLst/>
                  </p:spPr>
                  <p:txBody>
                    <a:bodyPr/>
                    <a:lstStyle/>
                    <a:p>
                      <a:endParaRPr lang="en-US"/>
                    </a:p>
                  </p:txBody>
                </p:sp>
              </p:grpSp>
              <p:grpSp>
                <p:nvGrpSpPr>
                  <p:cNvPr id="324" name="Group 4704"/>
                  <p:cNvGrpSpPr>
                    <a:grpSpLocks/>
                  </p:cNvGrpSpPr>
                  <p:nvPr/>
                </p:nvGrpSpPr>
                <p:grpSpPr bwMode="auto">
                  <a:xfrm>
                    <a:off x="2191" y="2090"/>
                    <a:ext cx="123" cy="136"/>
                    <a:chOff x="2191" y="2090"/>
                    <a:chExt cx="123" cy="136"/>
                  </a:xfrm>
                  <a:grpFill/>
                </p:grpSpPr>
                <p:sp>
                  <p:nvSpPr>
                    <p:cNvPr id="385" name="Freeform 4700"/>
                    <p:cNvSpPr>
                      <a:spLocks/>
                    </p:cNvSpPr>
                    <p:nvPr/>
                  </p:nvSpPr>
                  <p:spPr bwMode="auto">
                    <a:xfrm>
                      <a:off x="2191" y="2090"/>
                      <a:ext cx="123" cy="136"/>
                    </a:xfrm>
                    <a:custGeom>
                      <a:avLst/>
                      <a:gdLst>
                        <a:gd name="T0" fmla="*/ 63 w 247"/>
                        <a:gd name="T1" fmla="*/ 0 h 273"/>
                        <a:gd name="T2" fmla="*/ 0 w 247"/>
                        <a:gd name="T3" fmla="*/ 69 h 273"/>
                        <a:gd name="T4" fmla="*/ 0 w 247"/>
                        <a:gd name="T5" fmla="*/ 273 h 273"/>
                        <a:gd name="T6" fmla="*/ 186 w 247"/>
                        <a:gd name="T7" fmla="*/ 273 h 273"/>
                        <a:gd name="T8" fmla="*/ 247 w 247"/>
                        <a:gd name="T9" fmla="*/ 206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69"/>
                          </a:lnTo>
                          <a:lnTo>
                            <a:pt x="0" y="273"/>
                          </a:lnTo>
                          <a:lnTo>
                            <a:pt x="186" y="273"/>
                          </a:lnTo>
                          <a:lnTo>
                            <a:pt x="247" y="206"/>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386" name="Line 4701"/>
                    <p:cNvSpPr>
                      <a:spLocks noChangeShapeType="1"/>
                    </p:cNvSpPr>
                    <p:nvPr/>
                  </p:nvSpPr>
                  <p:spPr bwMode="auto">
                    <a:xfrm flipH="1">
                      <a:off x="2191" y="2124"/>
                      <a:ext cx="93" cy="1"/>
                    </a:xfrm>
                    <a:prstGeom prst="line">
                      <a:avLst/>
                    </a:prstGeom>
                    <a:grpFill/>
                    <a:ln w="9525">
                      <a:solidFill>
                        <a:schemeClr val="tx1"/>
                      </a:solidFill>
                      <a:round/>
                      <a:headEnd/>
                      <a:tailEnd/>
                    </a:ln>
                    <a:extLst/>
                  </p:spPr>
                  <p:txBody>
                    <a:bodyPr/>
                    <a:lstStyle/>
                    <a:p>
                      <a:endParaRPr lang="en-US"/>
                    </a:p>
                  </p:txBody>
                </p:sp>
                <p:sp>
                  <p:nvSpPr>
                    <p:cNvPr id="387" name="Line 4702"/>
                    <p:cNvSpPr>
                      <a:spLocks noChangeShapeType="1"/>
                    </p:cNvSpPr>
                    <p:nvPr/>
                  </p:nvSpPr>
                  <p:spPr bwMode="auto">
                    <a:xfrm flipV="1">
                      <a:off x="2284" y="2090"/>
                      <a:ext cx="30" cy="34"/>
                    </a:xfrm>
                    <a:prstGeom prst="line">
                      <a:avLst/>
                    </a:prstGeom>
                    <a:grpFill/>
                    <a:ln w="9525">
                      <a:solidFill>
                        <a:schemeClr val="tx1"/>
                      </a:solidFill>
                      <a:round/>
                      <a:headEnd/>
                      <a:tailEnd/>
                    </a:ln>
                    <a:extLst/>
                  </p:spPr>
                  <p:txBody>
                    <a:bodyPr/>
                    <a:lstStyle/>
                    <a:p>
                      <a:endParaRPr lang="en-US"/>
                    </a:p>
                  </p:txBody>
                </p:sp>
                <p:sp>
                  <p:nvSpPr>
                    <p:cNvPr id="388" name="Line 4703"/>
                    <p:cNvSpPr>
                      <a:spLocks noChangeShapeType="1"/>
                    </p:cNvSpPr>
                    <p:nvPr/>
                  </p:nvSpPr>
                  <p:spPr bwMode="auto">
                    <a:xfrm>
                      <a:off x="2284" y="2124"/>
                      <a:ext cx="1" cy="102"/>
                    </a:xfrm>
                    <a:prstGeom prst="line">
                      <a:avLst/>
                    </a:prstGeom>
                    <a:grpFill/>
                    <a:ln w="9525">
                      <a:solidFill>
                        <a:schemeClr val="tx1"/>
                      </a:solidFill>
                      <a:round/>
                      <a:headEnd/>
                      <a:tailEnd/>
                    </a:ln>
                    <a:extLst/>
                  </p:spPr>
                  <p:txBody>
                    <a:bodyPr/>
                    <a:lstStyle/>
                    <a:p>
                      <a:endParaRPr lang="en-US"/>
                    </a:p>
                  </p:txBody>
                </p:sp>
              </p:grpSp>
              <p:grpSp>
                <p:nvGrpSpPr>
                  <p:cNvPr id="325" name="Group 4709"/>
                  <p:cNvGrpSpPr>
                    <a:grpSpLocks/>
                  </p:cNvGrpSpPr>
                  <p:nvPr/>
                </p:nvGrpSpPr>
                <p:grpSpPr bwMode="auto">
                  <a:xfrm>
                    <a:off x="2287" y="2796"/>
                    <a:ext cx="123" cy="137"/>
                    <a:chOff x="2287" y="2796"/>
                    <a:chExt cx="123" cy="137"/>
                  </a:xfrm>
                  <a:grpFill/>
                </p:grpSpPr>
                <p:sp>
                  <p:nvSpPr>
                    <p:cNvPr id="381" name="Freeform 4705"/>
                    <p:cNvSpPr>
                      <a:spLocks/>
                    </p:cNvSpPr>
                    <p:nvPr/>
                  </p:nvSpPr>
                  <p:spPr bwMode="auto">
                    <a:xfrm>
                      <a:off x="2287" y="2796"/>
                      <a:ext cx="123" cy="137"/>
                    </a:xfrm>
                    <a:custGeom>
                      <a:avLst/>
                      <a:gdLst>
                        <a:gd name="T0" fmla="*/ 63 w 247"/>
                        <a:gd name="T1" fmla="*/ 0 h 273"/>
                        <a:gd name="T2" fmla="*/ 0 w 247"/>
                        <a:gd name="T3" fmla="*/ 69 h 273"/>
                        <a:gd name="T4" fmla="*/ 0 w 247"/>
                        <a:gd name="T5" fmla="*/ 273 h 273"/>
                        <a:gd name="T6" fmla="*/ 186 w 247"/>
                        <a:gd name="T7" fmla="*/ 273 h 273"/>
                        <a:gd name="T8" fmla="*/ 247 w 247"/>
                        <a:gd name="T9" fmla="*/ 205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69"/>
                          </a:lnTo>
                          <a:lnTo>
                            <a:pt x="0" y="273"/>
                          </a:lnTo>
                          <a:lnTo>
                            <a:pt x="186" y="273"/>
                          </a:lnTo>
                          <a:lnTo>
                            <a:pt x="247" y="205"/>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382" name="Line 4706"/>
                    <p:cNvSpPr>
                      <a:spLocks noChangeShapeType="1"/>
                    </p:cNvSpPr>
                    <p:nvPr/>
                  </p:nvSpPr>
                  <p:spPr bwMode="auto">
                    <a:xfrm flipH="1">
                      <a:off x="2287" y="2831"/>
                      <a:ext cx="93" cy="1"/>
                    </a:xfrm>
                    <a:prstGeom prst="line">
                      <a:avLst/>
                    </a:prstGeom>
                    <a:grpFill/>
                    <a:ln w="9525">
                      <a:solidFill>
                        <a:schemeClr val="tx1"/>
                      </a:solidFill>
                      <a:round/>
                      <a:headEnd/>
                      <a:tailEnd/>
                    </a:ln>
                    <a:extLst/>
                  </p:spPr>
                  <p:txBody>
                    <a:bodyPr/>
                    <a:lstStyle/>
                    <a:p>
                      <a:endParaRPr lang="en-US"/>
                    </a:p>
                  </p:txBody>
                </p:sp>
                <p:sp>
                  <p:nvSpPr>
                    <p:cNvPr id="383" name="Line 4707"/>
                    <p:cNvSpPr>
                      <a:spLocks noChangeShapeType="1"/>
                    </p:cNvSpPr>
                    <p:nvPr/>
                  </p:nvSpPr>
                  <p:spPr bwMode="auto">
                    <a:xfrm flipV="1">
                      <a:off x="2380" y="2796"/>
                      <a:ext cx="30" cy="35"/>
                    </a:xfrm>
                    <a:prstGeom prst="line">
                      <a:avLst/>
                    </a:prstGeom>
                    <a:grpFill/>
                    <a:ln w="9525">
                      <a:solidFill>
                        <a:schemeClr val="tx1"/>
                      </a:solidFill>
                      <a:round/>
                      <a:headEnd/>
                      <a:tailEnd/>
                    </a:ln>
                    <a:extLst/>
                  </p:spPr>
                  <p:txBody>
                    <a:bodyPr/>
                    <a:lstStyle/>
                    <a:p>
                      <a:endParaRPr lang="en-US"/>
                    </a:p>
                  </p:txBody>
                </p:sp>
                <p:sp>
                  <p:nvSpPr>
                    <p:cNvPr id="384" name="Line 4708"/>
                    <p:cNvSpPr>
                      <a:spLocks noChangeShapeType="1"/>
                    </p:cNvSpPr>
                    <p:nvPr/>
                  </p:nvSpPr>
                  <p:spPr bwMode="auto">
                    <a:xfrm>
                      <a:off x="2380" y="2831"/>
                      <a:ext cx="1" cy="102"/>
                    </a:xfrm>
                    <a:prstGeom prst="line">
                      <a:avLst/>
                    </a:prstGeom>
                    <a:grpFill/>
                    <a:ln w="9525">
                      <a:solidFill>
                        <a:schemeClr val="tx1"/>
                      </a:solidFill>
                      <a:round/>
                      <a:headEnd/>
                      <a:tailEnd/>
                    </a:ln>
                    <a:extLst/>
                  </p:spPr>
                  <p:txBody>
                    <a:bodyPr/>
                    <a:lstStyle/>
                    <a:p>
                      <a:endParaRPr lang="en-US"/>
                    </a:p>
                  </p:txBody>
                </p:sp>
              </p:grpSp>
              <p:grpSp>
                <p:nvGrpSpPr>
                  <p:cNvPr id="326" name="Group 4714"/>
                  <p:cNvGrpSpPr>
                    <a:grpSpLocks/>
                  </p:cNvGrpSpPr>
                  <p:nvPr/>
                </p:nvGrpSpPr>
                <p:grpSpPr bwMode="auto">
                  <a:xfrm>
                    <a:off x="2287" y="2695"/>
                    <a:ext cx="123" cy="137"/>
                    <a:chOff x="2287" y="2695"/>
                    <a:chExt cx="123" cy="137"/>
                  </a:xfrm>
                  <a:grpFill/>
                </p:grpSpPr>
                <p:sp>
                  <p:nvSpPr>
                    <p:cNvPr id="377" name="Freeform 4710"/>
                    <p:cNvSpPr>
                      <a:spLocks/>
                    </p:cNvSpPr>
                    <p:nvPr/>
                  </p:nvSpPr>
                  <p:spPr bwMode="auto">
                    <a:xfrm>
                      <a:off x="2287" y="2695"/>
                      <a:ext cx="123" cy="137"/>
                    </a:xfrm>
                    <a:custGeom>
                      <a:avLst/>
                      <a:gdLst>
                        <a:gd name="T0" fmla="*/ 63 w 247"/>
                        <a:gd name="T1" fmla="*/ 0 h 273"/>
                        <a:gd name="T2" fmla="*/ 0 w 247"/>
                        <a:gd name="T3" fmla="*/ 69 h 273"/>
                        <a:gd name="T4" fmla="*/ 0 w 247"/>
                        <a:gd name="T5" fmla="*/ 273 h 273"/>
                        <a:gd name="T6" fmla="*/ 186 w 247"/>
                        <a:gd name="T7" fmla="*/ 273 h 273"/>
                        <a:gd name="T8" fmla="*/ 247 w 247"/>
                        <a:gd name="T9" fmla="*/ 205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69"/>
                          </a:lnTo>
                          <a:lnTo>
                            <a:pt x="0" y="273"/>
                          </a:lnTo>
                          <a:lnTo>
                            <a:pt x="186" y="273"/>
                          </a:lnTo>
                          <a:lnTo>
                            <a:pt x="247" y="205"/>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378" name="Line 4711"/>
                    <p:cNvSpPr>
                      <a:spLocks noChangeShapeType="1"/>
                    </p:cNvSpPr>
                    <p:nvPr/>
                  </p:nvSpPr>
                  <p:spPr bwMode="auto">
                    <a:xfrm flipH="1">
                      <a:off x="2287" y="2730"/>
                      <a:ext cx="93" cy="1"/>
                    </a:xfrm>
                    <a:prstGeom prst="line">
                      <a:avLst/>
                    </a:prstGeom>
                    <a:grpFill/>
                    <a:ln w="9525">
                      <a:solidFill>
                        <a:schemeClr val="tx1"/>
                      </a:solidFill>
                      <a:round/>
                      <a:headEnd/>
                      <a:tailEnd/>
                    </a:ln>
                    <a:extLst/>
                  </p:spPr>
                  <p:txBody>
                    <a:bodyPr/>
                    <a:lstStyle/>
                    <a:p>
                      <a:endParaRPr lang="en-US"/>
                    </a:p>
                  </p:txBody>
                </p:sp>
                <p:sp>
                  <p:nvSpPr>
                    <p:cNvPr id="379" name="Line 4712"/>
                    <p:cNvSpPr>
                      <a:spLocks noChangeShapeType="1"/>
                    </p:cNvSpPr>
                    <p:nvPr/>
                  </p:nvSpPr>
                  <p:spPr bwMode="auto">
                    <a:xfrm flipV="1">
                      <a:off x="2380" y="2695"/>
                      <a:ext cx="30" cy="35"/>
                    </a:xfrm>
                    <a:prstGeom prst="line">
                      <a:avLst/>
                    </a:prstGeom>
                    <a:grpFill/>
                    <a:ln w="9525">
                      <a:solidFill>
                        <a:schemeClr val="tx1"/>
                      </a:solidFill>
                      <a:round/>
                      <a:headEnd/>
                      <a:tailEnd/>
                    </a:ln>
                    <a:extLst/>
                  </p:spPr>
                  <p:txBody>
                    <a:bodyPr/>
                    <a:lstStyle/>
                    <a:p>
                      <a:endParaRPr lang="en-US"/>
                    </a:p>
                  </p:txBody>
                </p:sp>
                <p:sp>
                  <p:nvSpPr>
                    <p:cNvPr id="380" name="Line 4713"/>
                    <p:cNvSpPr>
                      <a:spLocks noChangeShapeType="1"/>
                    </p:cNvSpPr>
                    <p:nvPr/>
                  </p:nvSpPr>
                  <p:spPr bwMode="auto">
                    <a:xfrm>
                      <a:off x="2380" y="2730"/>
                      <a:ext cx="1" cy="102"/>
                    </a:xfrm>
                    <a:prstGeom prst="line">
                      <a:avLst/>
                    </a:prstGeom>
                    <a:grpFill/>
                    <a:ln w="9525">
                      <a:solidFill>
                        <a:schemeClr val="tx1"/>
                      </a:solidFill>
                      <a:round/>
                      <a:headEnd/>
                      <a:tailEnd/>
                    </a:ln>
                    <a:extLst/>
                  </p:spPr>
                  <p:txBody>
                    <a:bodyPr/>
                    <a:lstStyle/>
                    <a:p>
                      <a:endParaRPr lang="en-US"/>
                    </a:p>
                  </p:txBody>
                </p:sp>
              </p:grpSp>
              <p:grpSp>
                <p:nvGrpSpPr>
                  <p:cNvPr id="327" name="Group 4719"/>
                  <p:cNvGrpSpPr>
                    <a:grpSpLocks/>
                  </p:cNvGrpSpPr>
                  <p:nvPr/>
                </p:nvGrpSpPr>
                <p:grpSpPr bwMode="auto">
                  <a:xfrm>
                    <a:off x="2287" y="2594"/>
                    <a:ext cx="123" cy="137"/>
                    <a:chOff x="2287" y="2594"/>
                    <a:chExt cx="123" cy="137"/>
                  </a:xfrm>
                  <a:grpFill/>
                </p:grpSpPr>
                <p:sp>
                  <p:nvSpPr>
                    <p:cNvPr id="373" name="Freeform 4715"/>
                    <p:cNvSpPr>
                      <a:spLocks/>
                    </p:cNvSpPr>
                    <p:nvPr/>
                  </p:nvSpPr>
                  <p:spPr bwMode="auto">
                    <a:xfrm>
                      <a:off x="2287" y="2594"/>
                      <a:ext cx="123" cy="137"/>
                    </a:xfrm>
                    <a:custGeom>
                      <a:avLst/>
                      <a:gdLst>
                        <a:gd name="T0" fmla="*/ 63 w 247"/>
                        <a:gd name="T1" fmla="*/ 0 h 273"/>
                        <a:gd name="T2" fmla="*/ 0 w 247"/>
                        <a:gd name="T3" fmla="*/ 69 h 273"/>
                        <a:gd name="T4" fmla="*/ 0 w 247"/>
                        <a:gd name="T5" fmla="*/ 273 h 273"/>
                        <a:gd name="T6" fmla="*/ 186 w 247"/>
                        <a:gd name="T7" fmla="*/ 273 h 273"/>
                        <a:gd name="T8" fmla="*/ 247 w 247"/>
                        <a:gd name="T9" fmla="*/ 205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69"/>
                          </a:lnTo>
                          <a:lnTo>
                            <a:pt x="0" y="273"/>
                          </a:lnTo>
                          <a:lnTo>
                            <a:pt x="186" y="273"/>
                          </a:lnTo>
                          <a:lnTo>
                            <a:pt x="247" y="205"/>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374" name="Line 4716"/>
                    <p:cNvSpPr>
                      <a:spLocks noChangeShapeType="1"/>
                    </p:cNvSpPr>
                    <p:nvPr/>
                  </p:nvSpPr>
                  <p:spPr bwMode="auto">
                    <a:xfrm flipH="1">
                      <a:off x="2287" y="2629"/>
                      <a:ext cx="93" cy="1"/>
                    </a:xfrm>
                    <a:prstGeom prst="line">
                      <a:avLst/>
                    </a:prstGeom>
                    <a:grpFill/>
                    <a:ln w="9525">
                      <a:solidFill>
                        <a:schemeClr val="tx1"/>
                      </a:solidFill>
                      <a:round/>
                      <a:headEnd/>
                      <a:tailEnd/>
                    </a:ln>
                    <a:extLst/>
                  </p:spPr>
                  <p:txBody>
                    <a:bodyPr/>
                    <a:lstStyle/>
                    <a:p>
                      <a:endParaRPr lang="en-US"/>
                    </a:p>
                  </p:txBody>
                </p:sp>
                <p:sp>
                  <p:nvSpPr>
                    <p:cNvPr id="375" name="Line 4717"/>
                    <p:cNvSpPr>
                      <a:spLocks noChangeShapeType="1"/>
                    </p:cNvSpPr>
                    <p:nvPr/>
                  </p:nvSpPr>
                  <p:spPr bwMode="auto">
                    <a:xfrm flipV="1">
                      <a:off x="2380" y="2594"/>
                      <a:ext cx="30" cy="35"/>
                    </a:xfrm>
                    <a:prstGeom prst="line">
                      <a:avLst/>
                    </a:prstGeom>
                    <a:grpFill/>
                    <a:ln w="9525">
                      <a:solidFill>
                        <a:schemeClr val="tx1"/>
                      </a:solidFill>
                      <a:round/>
                      <a:headEnd/>
                      <a:tailEnd/>
                    </a:ln>
                    <a:extLst/>
                  </p:spPr>
                  <p:txBody>
                    <a:bodyPr/>
                    <a:lstStyle/>
                    <a:p>
                      <a:endParaRPr lang="en-US"/>
                    </a:p>
                  </p:txBody>
                </p:sp>
                <p:sp>
                  <p:nvSpPr>
                    <p:cNvPr id="376" name="Line 4718"/>
                    <p:cNvSpPr>
                      <a:spLocks noChangeShapeType="1"/>
                    </p:cNvSpPr>
                    <p:nvPr/>
                  </p:nvSpPr>
                  <p:spPr bwMode="auto">
                    <a:xfrm>
                      <a:off x="2380" y="2629"/>
                      <a:ext cx="1" cy="102"/>
                    </a:xfrm>
                    <a:prstGeom prst="line">
                      <a:avLst/>
                    </a:prstGeom>
                    <a:grpFill/>
                    <a:ln w="9525">
                      <a:solidFill>
                        <a:schemeClr val="tx1"/>
                      </a:solidFill>
                      <a:round/>
                      <a:headEnd/>
                      <a:tailEnd/>
                    </a:ln>
                    <a:extLst/>
                  </p:spPr>
                  <p:txBody>
                    <a:bodyPr/>
                    <a:lstStyle/>
                    <a:p>
                      <a:endParaRPr lang="en-US"/>
                    </a:p>
                  </p:txBody>
                </p:sp>
              </p:grpSp>
              <p:grpSp>
                <p:nvGrpSpPr>
                  <p:cNvPr id="328" name="Group 4724"/>
                  <p:cNvGrpSpPr>
                    <a:grpSpLocks/>
                  </p:cNvGrpSpPr>
                  <p:nvPr/>
                </p:nvGrpSpPr>
                <p:grpSpPr bwMode="auto">
                  <a:xfrm>
                    <a:off x="2287" y="2493"/>
                    <a:ext cx="123" cy="137"/>
                    <a:chOff x="2287" y="2493"/>
                    <a:chExt cx="123" cy="137"/>
                  </a:xfrm>
                  <a:grpFill/>
                </p:grpSpPr>
                <p:sp>
                  <p:nvSpPr>
                    <p:cNvPr id="369" name="Freeform 4720"/>
                    <p:cNvSpPr>
                      <a:spLocks/>
                    </p:cNvSpPr>
                    <p:nvPr/>
                  </p:nvSpPr>
                  <p:spPr bwMode="auto">
                    <a:xfrm>
                      <a:off x="2287" y="2493"/>
                      <a:ext cx="123" cy="137"/>
                    </a:xfrm>
                    <a:custGeom>
                      <a:avLst/>
                      <a:gdLst>
                        <a:gd name="T0" fmla="*/ 63 w 247"/>
                        <a:gd name="T1" fmla="*/ 0 h 273"/>
                        <a:gd name="T2" fmla="*/ 0 w 247"/>
                        <a:gd name="T3" fmla="*/ 69 h 273"/>
                        <a:gd name="T4" fmla="*/ 0 w 247"/>
                        <a:gd name="T5" fmla="*/ 273 h 273"/>
                        <a:gd name="T6" fmla="*/ 186 w 247"/>
                        <a:gd name="T7" fmla="*/ 273 h 273"/>
                        <a:gd name="T8" fmla="*/ 247 w 247"/>
                        <a:gd name="T9" fmla="*/ 206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69"/>
                          </a:lnTo>
                          <a:lnTo>
                            <a:pt x="0" y="273"/>
                          </a:lnTo>
                          <a:lnTo>
                            <a:pt x="186" y="273"/>
                          </a:lnTo>
                          <a:lnTo>
                            <a:pt x="247" y="206"/>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370" name="Line 4721"/>
                    <p:cNvSpPr>
                      <a:spLocks noChangeShapeType="1"/>
                    </p:cNvSpPr>
                    <p:nvPr/>
                  </p:nvSpPr>
                  <p:spPr bwMode="auto">
                    <a:xfrm flipH="1">
                      <a:off x="2287" y="2528"/>
                      <a:ext cx="93" cy="1"/>
                    </a:xfrm>
                    <a:prstGeom prst="line">
                      <a:avLst/>
                    </a:prstGeom>
                    <a:grpFill/>
                    <a:ln w="9525">
                      <a:solidFill>
                        <a:schemeClr val="tx1"/>
                      </a:solidFill>
                      <a:round/>
                      <a:headEnd/>
                      <a:tailEnd/>
                    </a:ln>
                    <a:extLst/>
                  </p:spPr>
                  <p:txBody>
                    <a:bodyPr/>
                    <a:lstStyle/>
                    <a:p>
                      <a:endParaRPr lang="en-US"/>
                    </a:p>
                  </p:txBody>
                </p:sp>
                <p:sp>
                  <p:nvSpPr>
                    <p:cNvPr id="371" name="Line 4722"/>
                    <p:cNvSpPr>
                      <a:spLocks noChangeShapeType="1"/>
                    </p:cNvSpPr>
                    <p:nvPr/>
                  </p:nvSpPr>
                  <p:spPr bwMode="auto">
                    <a:xfrm flipV="1">
                      <a:off x="2380" y="2493"/>
                      <a:ext cx="30" cy="35"/>
                    </a:xfrm>
                    <a:prstGeom prst="line">
                      <a:avLst/>
                    </a:prstGeom>
                    <a:grpFill/>
                    <a:ln w="9525">
                      <a:solidFill>
                        <a:schemeClr val="tx1"/>
                      </a:solidFill>
                      <a:round/>
                      <a:headEnd/>
                      <a:tailEnd/>
                    </a:ln>
                    <a:extLst/>
                  </p:spPr>
                  <p:txBody>
                    <a:bodyPr/>
                    <a:lstStyle/>
                    <a:p>
                      <a:endParaRPr lang="en-US"/>
                    </a:p>
                  </p:txBody>
                </p:sp>
                <p:sp>
                  <p:nvSpPr>
                    <p:cNvPr id="372" name="Line 4723"/>
                    <p:cNvSpPr>
                      <a:spLocks noChangeShapeType="1"/>
                    </p:cNvSpPr>
                    <p:nvPr/>
                  </p:nvSpPr>
                  <p:spPr bwMode="auto">
                    <a:xfrm>
                      <a:off x="2380" y="2528"/>
                      <a:ext cx="1" cy="102"/>
                    </a:xfrm>
                    <a:prstGeom prst="line">
                      <a:avLst/>
                    </a:prstGeom>
                    <a:grpFill/>
                    <a:ln w="9525">
                      <a:solidFill>
                        <a:schemeClr val="tx1"/>
                      </a:solidFill>
                      <a:round/>
                      <a:headEnd/>
                      <a:tailEnd/>
                    </a:ln>
                    <a:extLst/>
                  </p:spPr>
                  <p:txBody>
                    <a:bodyPr/>
                    <a:lstStyle/>
                    <a:p>
                      <a:endParaRPr lang="en-US"/>
                    </a:p>
                  </p:txBody>
                </p:sp>
              </p:grpSp>
              <p:grpSp>
                <p:nvGrpSpPr>
                  <p:cNvPr id="329" name="Group 4729"/>
                  <p:cNvGrpSpPr>
                    <a:grpSpLocks/>
                  </p:cNvGrpSpPr>
                  <p:nvPr/>
                </p:nvGrpSpPr>
                <p:grpSpPr bwMode="auto">
                  <a:xfrm>
                    <a:off x="2287" y="2392"/>
                    <a:ext cx="123" cy="137"/>
                    <a:chOff x="2287" y="2392"/>
                    <a:chExt cx="123" cy="137"/>
                  </a:xfrm>
                  <a:grpFill/>
                </p:grpSpPr>
                <p:sp>
                  <p:nvSpPr>
                    <p:cNvPr id="365" name="Freeform 4725"/>
                    <p:cNvSpPr>
                      <a:spLocks/>
                    </p:cNvSpPr>
                    <p:nvPr/>
                  </p:nvSpPr>
                  <p:spPr bwMode="auto">
                    <a:xfrm>
                      <a:off x="2287" y="2392"/>
                      <a:ext cx="123" cy="137"/>
                    </a:xfrm>
                    <a:custGeom>
                      <a:avLst/>
                      <a:gdLst>
                        <a:gd name="T0" fmla="*/ 63 w 247"/>
                        <a:gd name="T1" fmla="*/ 0 h 273"/>
                        <a:gd name="T2" fmla="*/ 0 w 247"/>
                        <a:gd name="T3" fmla="*/ 69 h 273"/>
                        <a:gd name="T4" fmla="*/ 0 w 247"/>
                        <a:gd name="T5" fmla="*/ 273 h 273"/>
                        <a:gd name="T6" fmla="*/ 186 w 247"/>
                        <a:gd name="T7" fmla="*/ 273 h 273"/>
                        <a:gd name="T8" fmla="*/ 247 w 247"/>
                        <a:gd name="T9" fmla="*/ 206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69"/>
                          </a:lnTo>
                          <a:lnTo>
                            <a:pt x="0" y="273"/>
                          </a:lnTo>
                          <a:lnTo>
                            <a:pt x="186" y="273"/>
                          </a:lnTo>
                          <a:lnTo>
                            <a:pt x="247" y="206"/>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366" name="Line 4726"/>
                    <p:cNvSpPr>
                      <a:spLocks noChangeShapeType="1"/>
                    </p:cNvSpPr>
                    <p:nvPr/>
                  </p:nvSpPr>
                  <p:spPr bwMode="auto">
                    <a:xfrm flipH="1">
                      <a:off x="2287" y="2427"/>
                      <a:ext cx="93" cy="1"/>
                    </a:xfrm>
                    <a:prstGeom prst="line">
                      <a:avLst/>
                    </a:prstGeom>
                    <a:grpFill/>
                    <a:ln w="9525">
                      <a:solidFill>
                        <a:schemeClr val="tx1"/>
                      </a:solidFill>
                      <a:round/>
                      <a:headEnd/>
                      <a:tailEnd/>
                    </a:ln>
                    <a:extLst/>
                  </p:spPr>
                  <p:txBody>
                    <a:bodyPr/>
                    <a:lstStyle/>
                    <a:p>
                      <a:endParaRPr lang="en-US"/>
                    </a:p>
                  </p:txBody>
                </p:sp>
                <p:sp>
                  <p:nvSpPr>
                    <p:cNvPr id="367" name="Line 4727"/>
                    <p:cNvSpPr>
                      <a:spLocks noChangeShapeType="1"/>
                    </p:cNvSpPr>
                    <p:nvPr/>
                  </p:nvSpPr>
                  <p:spPr bwMode="auto">
                    <a:xfrm flipV="1">
                      <a:off x="2380" y="2392"/>
                      <a:ext cx="30" cy="35"/>
                    </a:xfrm>
                    <a:prstGeom prst="line">
                      <a:avLst/>
                    </a:prstGeom>
                    <a:grpFill/>
                    <a:ln w="9525">
                      <a:solidFill>
                        <a:schemeClr val="tx1"/>
                      </a:solidFill>
                      <a:round/>
                      <a:headEnd/>
                      <a:tailEnd/>
                    </a:ln>
                    <a:extLst/>
                  </p:spPr>
                  <p:txBody>
                    <a:bodyPr/>
                    <a:lstStyle/>
                    <a:p>
                      <a:endParaRPr lang="en-US"/>
                    </a:p>
                  </p:txBody>
                </p:sp>
                <p:sp>
                  <p:nvSpPr>
                    <p:cNvPr id="368" name="Line 4728"/>
                    <p:cNvSpPr>
                      <a:spLocks noChangeShapeType="1"/>
                    </p:cNvSpPr>
                    <p:nvPr/>
                  </p:nvSpPr>
                  <p:spPr bwMode="auto">
                    <a:xfrm>
                      <a:off x="2380" y="2427"/>
                      <a:ext cx="1" cy="102"/>
                    </a:xfrm>
                    <a:prstGeom prst="line">
                      <a:avLst/>
                    </a:prstGeom>
                    <a:grpFill/>
                    <a:ln w="9525">
                      <a:solidFill>
                        <a:schemeClr val="tx1"/>
                      </a:solidFill>
                      <a:round/>
                      <a:headEnd/>
                      <a:tailEnd/>
                    </a:ln>
                    <a:extLst/>
                  </p:spPr>
                  <p:txBody>
                    <a:bodyPr/>
                    <a:lstStyle/>
                    <a:p>
                      <a:endParaRPr lang="en-US"/>
                    </a:p>
                  </p:txBody>
                </p:sp>
              </p:grpSp>
              <p:grpSp>
                <p:nvGrpSpPr>
                  <p:cNvPr id="330" name="Group 4734"/>
                  <p:cNvGrpSpPr>
                    <a:grpSpLocks/>
                  </p:cNvGrpSpPr>
                  <p:nvPr/>
                </p:nvGrpSpPr>
                <p:grpSpPr bwMode="auto">
                  <a:xfrm>
                    <a:off x="2287" y="2292"/>
                    <a:ext cx="123" cy="136"/>
                    <a:chOff x="2287" y="2292"/>
                    <a:chExt cx="123" cy="136"/>
                  </a:xfrm>
                  <a:grpFill/>
                </p:grpSpPr>
                <p:sp>
                  <p:nvSpPr>
                    <p:cNvPr id="361" name="Freeform 4730"/>
                    <p:cNvSpPr>
                      <a:spLocks/>
                    </p:cNvSpPr>
                    <p:nvPr/>
                  </p:nvSpPr>
                  <p:spPr bwMode="auto">
                    <a:xfrm>
                      <a:off x="2287" y="2292"/>
                      <a:ext cx="123" cy="136"/>
                    </a:xfrm>
                    <a:custGeom>
                      <a:avLst/>
                      <a:gdLst>
                        <a:gd name="T0" fmla="*/ 63 w 247"/>
                        <a:gd name="T1" fmla="*/ 0 h 273"/>
                        <a:gd name="T2" fmla="*/ 0 w 247"/>
                        <a:gd name="T3" fmla="*/ 69 h 273"/>
                        <a:gd name="T4" fmla="*/ 0 w 247"/>
                        <a:gd name="T5" fmla="*/ 273 h 273"/>
                        <a:gd name="T6" fmla="*/ 186 w 247"/>
                        <a:gd name="T7" fmla="*/ 273 h 273"/>
                        <a:gd name="T8" fmla="*/ 247 w 247"/>
                        <a:gd name="T9" fmla="*/ 206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69"/>
                          </a:lnTo>
                          <a:lnTo>
                            <a:pt x="0" y="273"/>
                          </a:lnTo>
                          <a:lnTo>
                            <a:pt x="186" y="273"/>
                          </a:lnTo>
                          <a:lnTo>
                            <a:pt x="247" y="206"/>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362" name="Line 4731"/>
                    <p:cNvSpPr>
                      <a:spLocks noChangeShapeType="1"/>
                    </p:cNvSpPr>
                    <p:nvPr/>
                  </p:nvSpPr>
                  <p:spPr bwMode="auto">
                    <a:xfrm flipH="1">
                      <a:off x="2287" y="2326"/>
                      <a:ext cx="93" cy="1"/>
                    </a:xfrm>
                    <a:prstGeom prst="line">
                      <a:avLst/>
                    </a:prstGeom>
                    <a:grpFill/>
                    <a:ln w="9525">
                      <a:solidFill>
                        <a:schemeClr val="tx1"/>
                      </a:solidFill>
                      <a:round/>
                      <a:headEnd/>
                      <a:tailEnd/>
                    </a:ln>
                    <a:extLst/>
                  </p:spPr>
                  <p:txBody>
                    <a:bodyPr/>
                    <a:lstStyle/>
                    <a:p>
                      <a:endParaRPr lang="en-US"/>
                    </a:p>
                  </p:txBody>
                </p:sp>
                <p:sp>
                  <p:nvSpPr>
                    <p:cNvPr id="363" name="Line 4732"/>
                    <p:cNvSpPr>
                      <a:spLocks noChangeShapeType="1"/>
                    </p:cNvSpPr>
                    <p:nvPr/>
                  </p:nvSpPr>
                  <p:spPr bwMode="auto">
                    <a:xfrm flipV="1">
                      <a:off x="2380" y="2292"/>
                      <a:ext cx="30" cy="34"/>
                    </a:xfrm>
                    <a:prstGeom prst="line">
                      <a:avLst/>
                    </a:prstGeom>
                    <a:grpFill/>
                    <a:ln w="9525">
                      <a:solidFill>
                        <a:schemeClr val="tx1"/>
                      </a:solidFill>
                      <a:round/>
                      <a:headEnd/>
                      <a:tailEnd/>
                    </a:ln>
                    <a:extLst/>
                  </p:spPr>
                  <p:txBody>
                    <a:bodyPr/>
                    <a:lstStyle/>
                    <a:p>
                      <a:endParaRPr lang="en-US"/>
                    </a:p>
                  </p:txBody>
                </p:sp>
                <p:sp>
                  <p:nvSpPr>
                    <p:cNvPr id="364" name="Line 4733"/>
                    <p:cNvSpPr>
                      <a:spLocks noChangeShapeType="1"/>
                    </p:cNvSpPr>
                    <p:nvPr/>
                  </p:nvSpPr>
                  <p:spPr bwMode="auto">
                    <a:xfrm>
                      <a:off x="2380" y="2326"/>
                      <a:ext cx="1" cy="102"/>
                    </a:xfrm>
                    <a:prstGeom prst="line">
                      <a:avLst/>
                    </a:prstGeom>
                    <a:grpFill/>
                    <a:ln w="9525">
                      <a:solidFill>
                        <a:schemeClr val="tx1"/>
                      </a:solidFill>
                      <a:round/>
                      <a:headEnd/>
                      <a:tailEnd/>
                    </a:ln>
                    <a:extLst/>
                  </p:spPr>
                  <p:txBody>
                    <a:bodyPr/>
                    <a:lstStyle/>
                    <a:p>
                      <a:endParaRPr lang="en-US"/>
                    </a:p>
                  </p:txBody>
                </p:sp>
              </p:grpSp>
              <p:grpSp>
                <p:nvGrpSpPr>
                  <p:cNvPr id="331" name="Group 4739"/>
                  <p:cNvGrpSpPr>
                    <a:grpSpLocks/>
                  </p:cNvGrpSpPr>
                  <p:nvPr/>
                </p:nvGrpSpPr>
                <p:grpSpPr bwMode="auto">
                  <a:xfrm>
                    <a:off x="2287" y="2191"/>
                    <a:ext cx="123" cy="136"/>
                    <a:chOff x="2287" y="2191"/>
                    <a:chExt cx="123" cy="136"/>
                  </a:xfrm>
                  <a:grpFill/>
                </p:grpSpPr>
                <p:sp>
                  <p:nvSpPr>
                    <p:cNvPr id="357" name="Freeform 4735"/>
                    <p:cNvSpPr>
                      <a:spLocks/>
                    </p:cNvSpPr>
                    <p:nvPr/>
                  </p:nvSpPr>
                  <p:spPr bwMode="auto">
                    <a:xfrm>
                      <a:off x="2287" y="2191"/>
                      <a:ext cx="123" cy="136"/>
                    </a:xfrm>
                    <a:custGeom>
                      <a:avLst/>
                      <a:gdLst>
                        <a:gd name="T0" fmla="*/ 63 w 247"/>
                        <a:gd name="T1" fmla="*/ 0 h 273"/>
                        <a:gd name="T2" fmla="*/ 0 w 247"/>
                        <a:gd name="T3" fmla="*/ 69 h 273"/>
                        <a:gd name="T4" fmla="*/ 0 w 247"/>
                        <a:gd name="T5" fmla="*/ 273 h 273"/>
                        <a:gd name="T6" fmla="*/ 186 w 247"/>
                        <a:gd name="T7" fmla="*/ 273 h 273"/>
                        <a:gd name="T8" fmla="*/ 247 w 247"/>
                        <a:gd name="T9" fmla="*/ 206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69"/>
                          </a:lnTo>
                          <a:lnTo>
                            <a:pt x="0" y="273"/>
                          </a:lnTo>
                          <a:lnTo>
                            <a:pt x="186" y="273"/>
                          </a:lnTo>
                          <a:lnTo>
                            <a:pt x="247" y="206"/>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358" name="Line 4736"/>
                    <p:cNvSpPr>
                      <a:spLocks noChangeShapeType="1"/>
                    </p:cNvSpPr>
                    <p:nvPr/>
                  </p:nvSpPr>
                  <p:spPr bwMode="auto">
                    <a:xfrm flipH="1">
                      <a:off x="2287" y="2225"/>
                      <a:ext cx="93" cy="1"/>
                    </a:xfrm>
                    <a:prstGeom prst="line">
                      <a:avLst/>
                    </a:prstGeom>
                    <a:grpFill/>
                    <a:ln w="9525">
                      <a:solidFill>
                        <a:schemeClr val="tx1"/>
                      </a:solidFill>
                      <a:round/>
                      <a:headEnd/>
                      <a:tailEnd/>
                    </a:ln>
                    <a:extLst/>
                  </p:spPr>
                  <p:txBody>
                    <a:bodyPr/>
                    <a:lstStyle/>
                    <a:p>
                      <a:endParaRPr lang="en-US"/>
                    </a:p>
                  </p:txBody>
                </p:sp>
                <p:sp>
                  <p:nvSpPr>
                    <p:cNvPr id="359" name="Line 4737"/>
                    <p:cNvSpPr>
                      <a:spLocks noChangeShapeType="1"/>
                    </p:cNvSpPr>
                    <p:nvPr/>
                  </p:nvSpPr>
                  <p:spPr bwMode="auto">
                    <a:xfrm flipV="1">
                      <a:off x="2380" y="2191"/>
                      <a:ext cx="30" cy="34"/>
                    </a:xfrm>
                    <a:prstGeom prst="line">
                      <a:avLst/>
                    </a:prstGeom>
                    <a:grpFill/>
                    <a:ln w="9525">
                      <a:solidFill>
                        <a:schemeClr val="tx1"/>
                      </a:solidFill>
                      <a:round/>
                      <a:headEnd/>
                      <a:tailEnd/>
                    </a:ln>
                    <a:extLst/>
                  </p:spPr>
                  <p:txBody>
                    <a:bodyPr/>
                    <a:lstStyle/>
                    <a:p>
                      <a:endParaRPr lang="en-US"/>
                    </a:p>
                  </p:txBody>
                </p:sp>
                <p:sp>
                  <p:nvSpPr>
                    <p:cNvPr id="360" name="Line 4738"/>
                    <p:cNvSpPr>
                      <a:spLocks noChangeShapeType="1"/>
                    </p:cNvSpPr>
                    <p:nvPr/>
                  </p:nvSpPr>
                  <p:spPr bwMode="auto">
                    <a:xfrm>
                      <a:off x="2380" y="2225"/>
                      <a:ext cx="1" cy="102"/>
                    </a:xfrm>
                    <a:prstGeom prst="line">
                      <a:avLst/>
                    </a:prstGeom>
                    <a:grpFill/>
                    <a:ln w="9525">
                      <a:solidFill>
                        <a:schemeClr val="tx1"/>
                      </a:solidFill>
                      <a:round/>
                      <a:headEnd/>
                      <a:tailEnd/>
                    </a:ln>
                    <a:extLst/>
                  </p:spPr>
                  <p:txBody>
                    <a:bodyPr/>
                    <a:lstStyle/>
                    <a:p>
                      <a:endParaRPr lang="en-US"/>
                    </a:p>
                  </p:txBody>
                </p:sp>
              </p:grpSp>
              <p:grpSp>
                <p:nvGrpSpPr>
                  <p:cNvPr id="332" name="Group 4744"/>
                  <p:cNvGrpSpPr>
                    <a:grpSpLocks/>
                  </p:cNvGrpSpPr>
                  <p:nvPr/>
                </p:nvGrpSpPr>
                <p:grpSpPr bwMode="auto">
                  <a:xfrm>
                    <a:off x="2287" y="2090"/>
                    <a:ext cx="123" cy="136"/>
                    <a:chOff x="2287" y="2090"/>
                    <a:chExt cx="123" cy="136"/>
                  </a:xfrm>
                  <a:grpFill/>
                </p:grpSpPr>
                <p:sp>
                  <p:nvSpPr>
                    <p:cNvPr id="353" name="Freeform 4740"/>
                    <p:cNvSpPr>
                      <a:spLocks/>
                    </p:cNvSpPr>
                    <p:nvPr/>
                  </p:nvSpPr>
                  <p:spPr bwMode="auto">
                    <a:xfrm>
                      <a:off x="2287" y="2090"/>
                      <a:ext cx="123" cy="136"/>
                    </a:xfrm>
                    <a:custGeom>
                      <a:avLst/>
                      <a:gdLst>
                        <a:gd name="T0" fmla="*/ 63 w 247"/>
                        <a:gd name="T1" fmla="*/ 0 h 273"/>
                        <a:gd name="T2" fmla="*/ 0 w 247"/>
                        <a:gd name="T3" fmla="*/ 69 h 273"/>
                        <a:gd name="T4" fmla="*/ 0 w 247"/>
                        <a:gd name="T5" fmla="*/ 273 h 273"/>
                        <a:gd name="T6" fmla="*/ 186 w 247"/>
                        <a:gd name="T7" fmla="*/ 273 h 273"/>
                        <a:gd name="T8" fmla="*/ 247 w 247"/>
                        <a:gd name="T9" fmla="*/ 206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69"/>
                          </a:lnTo>
                          <a:lnTo>
                            <a:pt x="0" y="273"/>
                          </a:lnTo>
                          <a:lnTo>
                            <a:pt x="186" y="273"/>
                          </a:lnTo>
                          <a:lnTo>
                            <a:pt x="247" y="206"/>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354" name="Line 4741"/>
                    <p:cNvSpPr>
                      <a:spLocks noChangeShapeType="1"/>
                    </p:cNvSpPr>
                    <p:nvPr/>
                  </p:nvSpPr>
                  <p:spPr bwMode="auto">
                    <a:xfrm flipH="1">
                      <a:off x="2287" y="2124"/>
                      <a:ext cx="93" cy="1"/>
                    </a:xfrm>
                    <a:prstGeom prst="line">
                      <a:avLst/>
                    </a:prstGeom>
                    <a:grpFill/>
                    <a:ln w="9525">
                      <a:solidFill>
                        <a:schemeClr val="tx1"/>
                      </a:solidFill>
                      <a:round/>
                      <a:headEnd/>
                      <a:tailEnd/>
                    </a:ln>
                    <a:extLst/>
                  </p:spPr>
                  <p:txBody>
                    <a:bodyPr/>
                    <a:lstStyle/>
                    <a:p>
                      <a:endParaRPr lang="en-US"/>
                    </a:p>
                  </p:txBody>
                </p:sp>
                <p:sp>
                  <p:nvSpPr>
                    <p:cNvPr id="355" name="Line 4742"/>
                    <p:cNvSpPr>
                      <a:spLocks noChangeShapeType="1"/>
                    </p:cNvSpPr>
                    <p:nvPr/>
                  </p:nvSpPr>
                  <p:spPr bwMode="auto">
                    <a:xfrm flipV="1">
                      <a:off x="2380" y="2090"/>
                      <a:ext cx="30" cy="34"/>
                    </a:xfrm>
                    <a:prstGeom prst="line">
                      <a:avLst/>
                    </a:prstGeom>
                    <a:grpFill/>
                    <a:ln w="9525">
                      <a:solidFill>
                        <a:schemeClr val="tx1"/>
                      </a:solidFill>
                      <a:round/>
                      <a:headEnd/>
                      <a:tailEnd/>
                    </a:ln>
                    <a:extLst/>
                  </p:spPr>
                  <p:txBody>
                    <a:bodyPr/>
                    <a:lstStyle/>
                    <a:p>
                      <a:endParaRPr lang="en-US"/>
                    </a:p>
                  </p:txBody>
                </p:sp>
                <p:sp>
                  <p:nvSpPr>
                    <p:cNvPr id="356" name="Line 4743"/>
                    <p:cNvSpPr>
                      <a:spLocks noChangeShapeType="1"/>
                    </p:cNvSpPr>
                    <p:nvPr/>
                  </p:nvSpPr>
                  <p:spPr bwMode="auto">
                    <a:xfrm>
                      <a:off x="2380" y="2124"/>
                      <a:ext cx="1" cy="102"/>
                    </a:xfrm>
                    <a:prstGeom prst="line">
                      <a:avLst/>
                    </a:prstGeom>
                    <a:grpFill/>
                    <a:ln w="9525">
                      <a:solidFill>
                        <a:schemeClr val="tx1"/>
                      </a:solidFill>
                      <a:round/>
                      <a:headEnd/>
                      <a:tailEnd/>
                    </a:ln>
                    <a:extLst/>
                  </p:spPr>
                  <p:txBody>
                    <a:bodyPr/>
                    <a:lstStyle/>
                    <a:p>
                      <a:endParaRPr lang="en-US"/>
                    </a:p>
                  </p:txBody>
                </p:sp>
              </p:grpSp>
              <p:grpSp>
                <p:nvGrpSpPr>
                  <p:cNvPr id="333" name="Group 4749"/>
                  <p:cNvGrpSpPr>
                    <a:grpSpLocks/>
                  </p:cNvGrpSpPr>
                  <p:nvPr/>
                </p:nvGrpSpPr>
                <p:grpSpPr bwMode="auto">
                  <a:xfrm>
                    <a:off x="2191" y="1989"/>
                    <a:ext cx="123" cy="136"/>
                    <a:chOff x="2191" y="1989"/>
                    <a:chExt cx="123" cy="136"/>
                  </a:xfrm>
                  <a:grpFill/>
                </p:grpSpPr>
                <p:sp>
                  <p:nvSpPr>
                    <p:cNvPr id="349" name="Freeform 4745"/>
                    <p:cNvSpPr>
                      <a:spLocks/>
                    </p:cNvSpPr>
                    <p:nvPr/>
                  </p:nvSpPr>
                  <p:spPr bwMode="auto">
                    <a:xfrm>
                      <a:off x="2191" y="1989"/>
                      <a:ext cx="123" cy="136"/>
                    </a:xfrm>
                    <a:custGeom>
                      <a:avLst/>
                      <a:gdLst>
                        <a:gd name="T0" fmla="*/ 63 w 247"/>
                        <a:gd name="T1" fmla="*/ 0 h 273"/>
                        <a:gd name="T2" fmla="*/ 0 w 247"/>
                        <a:gd name="T3" fmla="*/ 69 h 273"/>
                        <a:gd name="T4" fmla="*/ 0 w 247"/>
                        <a:gd name="T5" fmla="*/ 273 h 273"/>
                        <a:gd name="T6" fmla="*/ 186 w 247"/>
                        <a:gd name="T7" fmla="*/ 273 h 273"/>
                        <a:gd name="T8" fmla="*/ 247 w 247"/>
                        <a:gd name="T9" fmla="*/ 206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69"/>
                          </a:lnTo>
                          <a:lnTo>
                            <a:pt x="0" y="273"/>
                          </a:lnTo>
                          <a:lnTo>
                            <a:pt x="186" y="273"/>
                          </a:lnTo>
                          <a:lnTo>
                            <a:pt x="247" y="206"/>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350" name="Line 4746"/>
                    <p:cNvSpPr>
                      <a:spLocks noChangeShapeType="1"/>
                    </p:cNvSpPr>
                    <p:nvPr/>
                  </p:nvSpPr>
                  <p:spPr bwMode="auto">
                    <a:xfrm flipH="1">
                      <a:off x="2191" y="2023"/>
                      <a:ext cx="93" cy="1"/>
                    </a:xfrm>
                    <a:prstGeom prst="line">
                      <a:avLst/>
                    </a:prstGeom>
                    <a:grpFill/>
                    <a:ln w="9525">
                      <a:solidFill>
                        <a:schemeClr val="tx1"/>
                      </a:solidFill>
                      <a:round/>
                      <a:headEnd/>
                      <a:tailEnd/>
                    </a:ln>
                    <a:extLst/>
                  </p:spPr>
                  <p:txBody>
                    <a:bodyPr/>
                    <a:lstStyle/>
                    <a:p>
                      <a:endParaRPr lang="en-US"/>
                    </a:p>
                  </p:txBody>
                </p:sp>
                <p:sp>
                  <p:nvSpPr>
                    <p:cNvPr id="351" name="Line 4747"/>
                    <p:cNvSpPr>
                      <a:spLocks noChangeShapeType="1"/>
                    </p:cNvSpPr>
                    <p:nvPr/>
                  </p:nvSpPr>
                  <p:spPr bwMode="auto">
                    <a:xfrm flipV="1">
                      <a:off x="2284" y="1989"/>
                      <a:ext cx="30" cy="34"/>
                    </a:xfrm>
                    <a:prstGeom prst="line">
                      <a:avLst/>
                    </a:prstGeom>
                    <a:grpFill/>
                    <a:ln w="9525">
                      <a:solidFill>
                        <a:schemeClr val="tx1"/>
                      </a:solidFill>
                      <a:round/>
                      <a:headEnd/>
                      <a:tailEnd/>
                    </a:ln>
                    <a:extLst/>
                  </p:spPr>
                  <p:txBody>
                    <a:bodyPr/>
                    <a:lstStyle/>
                    <a:p>
                      <a:endParaRPr lang="en-US"/>
                    </a:p>
                  </p:txBody>
                </p:sp>
                <p:sp>
                  <p:nvSpPr>
                    <p:cNvPr id="352" name="Line 4748"/>
                    <p:cNvSpPr>
                      <a:spLocks noChangeShapeType="1"/>
                    </p:cNvSpPr>
                    <p:nvPr/>
                  </p:nvSpPr>
                  <p:spPr bwMode="auto">
                    <a:xfrm>
                      <a:off x="2284" y="2023"/>
                      <a:ext cx="1" cy="102"/>
                    </a:xfrm>
                    <a:prstGeom prst="line">
                      <a:avLst/>
                    </a:prstGeom>
                    <a:grpFill/>
                    <a:ln w="9525">
                      <a:solidFill>
                        <a:schemeClr val="tx1"/>
                      </a:solidFill>
                      <a:round/>
                      <a:headEnd/>
                      <a:tailEnd/>
                    </a:ln>
                    <a:extLst/>
                  </p:spPr>
                  <p:txBody>
                    <a:bodyPr/>
                    <a:lstStyle/>
                    <a:p>
                      <a:endParaRPr lang="en-US"/>
                    </a:p>
                  </p:txBody>
                </p:sp>
              </p:grpSp>
              <p:grpSp>
                <p:nvGrpSpPr>
                  <p:cNvPr id="334" name="Group 4754"/>
                  <p:cNvGrpSpPr>
                    <a:grpSpLocks/>
                  </p:cNvGrpSpPr>
                  <p:nvPr/>
                </p:nvGrpSpPr>
                <p:grpSpPr bwMode="auto">
                  <a:xfrm>
                    <a:off x="2287" y="1989"/>
                    <a:ext cx="123" cy="136"/>
                    <a:chOff x="2287" y="1989"/>
                    <a:chExt cx="123" cy="136"/>
                  </a:xfrm>
                  <a:grpFill/>
                </p:grpSpPr>
                <p:sp>
                  <p:nvSpPr>
                    <p:cNvPr id="345" name="Freeform 4750"/>
                    <p:cNvSpPr>
                      <a:spLocks/>
                    </p:cNvSpPr>
                    <p:nvPr/>
                  </p:nvSpPr>
                  <p:spPr bwMode="auto">
                    <a:xfrm>
                      <a:off x="2287" y="1989"/>
                      <a:ext cx="123" cy="136"/>
                    </a:xfrm>
                    <a:custGeom>
                      <a:avLst/>
                      <a:gdLst>
                        <a:gd name="T0" fmla="*/ 63 w 247"/>
                        <a:gd name="T1" fmla="*/ 0 h 273"/>
                        <a:gd name="T2" fmla="*/ 0 w 247"/>
                        <a:gd name="T3" fmla="*/ 69 h 273"/>
                        <a:gd name="T4" fmla="*/ 0 w 247"/>
                        <a:gd name="T5" fmla="*/ 273 h 273"/>
                        <a:gd name="T6" fmla="*/ 186 w 247"/>
                        <a:gd name="T7" fmla="*/ 273 h 273"/>
                        <a:gd name="T8" fmla="*/ 247 w 247"/>
                        <a:gd name="T9" fmla="*/ 206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69"/>
                          </a:lnTo>
                          <a:lnTo>
                            <a:pt x="0" y="273"/>
                          </a:lnTo>
                          <a:lnTo>
                            <a:pt x="186" y="273"/>
                          </a:lnTo>
                          <a:lnTo>
                            <a:pt x="247" y="206"/>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346" name="Line 4751"/>
                    <p:cNvSpPr>
                      <a:spLocks noChangeShapeType="1"/>
                    </p:cNvSpPr>
                    <p:nvPr/>
                  </p:nvSpPr>
                  <p:spPr bwMode="auto">
                    <a:xfrm flipH="1">
                      <a:off x="2287" y="2023"/>
                      <a:ext cx="93" cy="1"/>
                    </a:xfrm>
                    <a:prstGeom prst="line">
                      <a:avLst/>
                    </a:prstGeom>
                    <a:grpFill/>
                    <a:ln w="9525">
                      <a:solidFill>
                        <a:schemeClr val="tx1"/>
                      </a:solidFill>
                      <a:round/>
                      <a:headEnd/>
                      <a:tailEnd/>
                    </a:ln>
                    <a:extLst/>
                  </p:spPr>
                  <p:txBody>
                    <a:bodyPr/>
                    <a:lstStyle/>
                    <a:p>
                      <a:endParaRPr lang="en-US"/>
                    </a:p>
                  </p:txBody>
                </p:sp>
                <p:sp>
                  <p:nvSpPr>
                    <p:cNvPr id="347" name="Line 4752"/>
                    <p:cNvSpPr>
                      <a:spLocks noChangeShapeType="1"/>
                    </p:cNvSpPr>
                    <p:nvPr/>
                  </p:nvSpPr>
                  <p:spPr bwMode="auto">
                    <a:xfrm flipV="1">
                      <a:off x="2380" y="1989"/>
                      <a:ext cx="30" cy="34"/>
                    </a:xfrm>
                    <a:prstGeom prst="line">
                      <a:avLst/>
                    </a:prstGeom>
                    <a:grpFill/>
                    <a:ln w="9525">
                      <a:solidFill>
                        <a:schemeClr val="tx1"/>
                      </a:solidFill>
                      <a:round/>
                      <a:headEnd/>
                      <a:tailEnd/>
                    </a:ln>
                    <a:extLst/>
                  </p:spPr>
                  <p:txBody>
                    <a:bodyPr/>
                    <a:lstStyle/>
                    <a:p>
                      <a:endParaRPr lang="en-US"/>
                    </a:p>
                  </p:txBody>
                </p:sp>
                <p:sp>
                  <p:nvSpPr>
                    <p:cNvPr id="348" name="Line 4753"/>
                    <p:cNvSpPr>
                      <a:spLocks noChangeShapeType="1"/>
                    </p:cNvSpPr>
                    <p:nvPr/>
                  </p:nvSpPr>
                  <p:spPr bwMode="auto">
                    <a:xfrm>
                      <a:off x="2380" y="2023"/>
                      <a:ext cx="1" cy="102"/>
                    </a:xfrm>
                    <a:prstGeom prst="line">
                      <a:avLst/>
                    </a:prstGeom>
                    <a:grpFill/>
                    <a:ln w="9525">
                      <a:solidFill>
                        <a:schemeClr val="tx1"/>
                      </a:solidFill>
                      <a:round/>
                      <a:headEnd/>
                      <a:tailEnd/>
                    </a:ln>
                    <a:extLst/>
                  </p:spPr>
                  <p:txBody>
                    <a:bodyPr/>
                    <a:lstStyle/>
                    <a:p>
                      <a:endParaRPr lang="en-US"/>
                    </a:p>
                  </p:txBody>
                </p:sp>
              </p:grpSp>
              <p:grpSp>
                <p:nvGrpSpPr>
                  <p:cNvPr id="335" name="Group 4759"/>
                  <p:cNvGrpSpPr>
                    <a:grpSpLocks/>
                  </p:cNvGrpSpPr>
                  <p:nvPr/>
                </p:nvGrpSpPr>
                <p:grpSpPr bwMode="auto">
                  <a:xfrm>
                    <a:off x="2191" y="1888"/>
                    <a:ext cx="123" cy="136"/>
                    <a:chOff x="2191" y="1888"/>
                    <a:chExt cx="123" cy="136"/>
                  </a:xfrm>
                  <a:grpFill/>
                </p:grpSpPr>
                <p:sp>
                  <p:nvSpPr>
                    <p:cNvPr id="341" name="Freeform 4755"/>
                    <p:cNvSpPr>
                      <a:spLocks/>
                    </p:cNvSpPr>
                    <p:nvPr/>
                  </p:nvSpPr>
                  <p:spPr bwMode="auto">
                    <a:xfrm>
                      <a:off x="2191" y="1888"/>
                      <a:ext cx="123" cy="136"/>
                    </a:xfrm>
                    <a:custGeom>
                      <a:avLst/>
                      <a:gdLst>
                        <a:gd name="T0" fmla="*/ 63 w 247"/>
                        <a:gd name="T1" fmla="*/ 0 h 273"/>
                        <a:gd name="T2" fmla="*/ 0 w 247"/>
                        <a:gd name="T3" fmla="*/ 70 h 273"/>
                        <a:gd name="T4" fmla="*/ 0 w 247"/>
                        <a:gd name="T5" fmla="*/ 273 h 273"/>
                        <a:gd name="T6" fmla="*/ 186 w 247"/>
                        <a:gd name="T7" fmla="*/ 273 h 273"/>
                        <a:gd name="T8" fmla="*/ 247 w 247"/>
                        <a:gd name="T9" fmla="*/ 206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70"/>
                          </a:lnTo>
                          <a:lnTo>
                            <a:pt x="0" y="273"/>
                          </a:lnTo>
                          <a:lnTo>
                            <a:pt x="186" y="273"/>
                          </a:lnTo>
                          <a:lnTo>
                            <a:pt x="247" y="206"/>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342" name="Line 4756"/>
                    <p:cNvSpPr>
                      <a:spLocks noChangeShapeType="1"/>
                    </p:cNvSpPr>
                    <p:nvPr/>
                  </p:nvSpPr>
                  <p:spPr bwMode="auto">
                    <a:xfrm flipH="1">
                      <a:off x="2191" y="1922"/>
                      <a:ext cx="93" cy="1"/>
                    </a:xfrm>
                    <a:prstGeom prst="line">
                      <a:avLst/>
                    </a:prstGeom>
                    <a:grpFill/>
                    <a:ln w="9525">
                      <a:solidFill>
                        <a:schemeClr val="tx1"/>
                      </a:solidFill>
                      <a:round/>
                      <a:headEnd/>
                      <a:tailEnd/>
                    </a:ln>
                    <a:extLst/>
                  </p:spPr>
                  <p:txBody>
                    <a:bodyPr/>
                    <a:lstStyle/>
                    <a:p>
                      <a:endParaRPr lang="en-US"/>
                    </a:p>
                  </p:txBody>
                </p:sp>
                <p:sp>
                  <p:nvSpPr>
                    <p:cNvPr id="343" name="Line 4757"/>
                    <p:cNvSpPr>
                      <a:spLocks noChangeShapeType="1"/>
                    </p:cNvSpPr>
                    <p:nvPr/>
                  </p:nvSpPr>
                  <p:spPr bwMode="auto">
                    <a:xfrm flipV="1">
                      <a:off x="2284" y="1888"/>
                      <a:ext cx="30" cy="34"/>
                    </a:xfrm>
                    <a:prstGeom prst="line">
                      <a:avLst/>
                    </a:prstGeom>
                    <a:grpFill/>
                    <a:ln w="9525">
                      <a:solidFill>
                        <a:schemeClr val="tx1"/>
                      </a:solidFill>
                      <a:round/>
                      <a:headEnd/>
                      <a:tailEnd/>
                    </a:ln>
                    <a:extLst/>
                  </p:spPr>
                  <p:txBody>
                    <a:bodyPr/>
                    <a:lstStyle/>
                    <a:p>
                      <a:endParaRPr lang="en-US"/>
                    </a:p>
                  </p:txBody>
                </p:sp>
                <p:sp>
                  <p:nvSpPr>
                    <p:cNvPr id="344" name="Line 4758"/>
                    <p:cNvSpPr>
                      <a:spLocks noChangeShapeType="1"/>
                    </p:cNvSpPr>
                    <p:nvPr/>
                  </p:nvSpPr>
                  <p:spPr bwMode="auto">
                    <a:xfrm>
                      <a:off x="2284" y="1922"/>
                      <a:ext cx="1" cy="102"/>
                    </a:xfrm>
                    <a:prstGeom prst="line">
                      <a:avLst/>
                    </a:prstGeom>
                    <a:grpFill/>
                    <a:ln w="9525">
                      <a:solidFill>
                        <a:schemeClr val="tx1"/>
                      </a:solidFill>
                      <a:round/>
                      <a:headEnd/>
                      <a:tailEnd/>
                    </a:ln>
                    <a:extLst/>
                  </p:spPr>
                  <p:txBody>
                    <a:bodyPr/>
                    <a:lstStyle/>
                    <a:p>
                      <a:endParaRPr lang="en-US"/>
                    </a:p>
                  </p:txBody>
                </p:sp>
              </p:grpSp>
              <p:grpSp>
                <p:nvGrpSpPr>
                  <p:cNvPr id="336" name="Group 4764"/>
                  <p:cNvGrpSpPr>
                    <a:grpSpLocks/>
                  </p:cNvGrpSpPr>
                  <p:nvPr/>
                </p:nvGrpSpPr>
                <p:grpSpPr bwMode="auto">
                  <a:xfrm>
                    <a:off x="2287" y="1888"/>
                    <a:ext cx="123" cy="136"/>
                    <a:chOff x="2287" y="1888"/>
                    <a:chExt cx="123" cy="136"/>
                  </a:xfrm>
                  <a:grpFill/>
                </p:grpSpPr>
                <p:sp>
                  <p:nvSpPr>
                    <p:cNvPr id="337" name="Freeform 4760"/>
                    <p:cNvSpPr>
                      <a:spLocks/>
                    </p:cNvSpPr>
                    <p:nvPr/>
                  </p:nvSpPr>
                  <p:spPr bwMode="auto">
                    <a:xfrm>
                      <a:off x="2287" y="1888"/>
                      <a:ext cx="123" cy="136"/>
                    </a:xfrm>
                    <a:custGeom>
                      <a:avLst/>
                      <a:gdLst>
                        <a:gd name="T0" fmla="*/ 63 w 247"/>
                        <a:gd name="T1" fmla="*/ 0 h 273"/>
                        <a:gd name="T2" fmla="*/ 0 w 247"/>
                        <a:gd name="T3" fmla="*/ 70 h 273"/>
                        <a:gd name="T4" fmla="*/ 0 w 247"/>
                        <a:gd name="T5" fmla="*/ 273 h 273"/>
                        <a:gd name="T6" fmla="*/ 186 w 247"/>
                        <a:gd name="T7" fmla="*/ 273 h 273"/>
                        <a:gd name="T8" fmla="*/ 247 w 247"/>
                        <a:gd name="T9" fmla="*/ 206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70"/>
                          </a:lnTo>
                          <a:lnTo>
                            <a:pt x="0" y="273"/>
                          </a:lnTo>
                          <a:lnTo>
                            <a:pt x="186" y="273"/>
                          </a:lnTo>
                          <a:lnTo>
                            <a:pt x="247" y="206"/>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338" name="Line 4761"/>
                    <p:cNvSpPr>
                      <a:spLocks noChangeShapeType="1"/>
                    </p:cNvSpPr>
                    <p:nvPr/>
                  </p:nvSpPr>
                  <p:spPr bwMode="auto">
                    <a:xfrm flipH="1">
                      <a:off x="2287" y="1922"/>
                      <a:ext cx="93" cy="1"/>
                    </a:xfrm>
                    <a:prstGeom prst="line">
                      <a:avLst/>
                    </a:prstGeom>
                    <a:grpFill/>
                    <a:ln w="9525">
                      <a:solidFill>
                        <a:schemeClr val="tx1"/>
                      </a:solidFill>
                      <a:round/>
                      <a:headEnd/>
                      <a:tailEnd/>
                    </a:ln>
                    <a:extLst/>
                  </p:spPr>
                  <p:txBody>
                    <a:bodyPr/>
                    <a:lstStyle/>
                    <a:p>
                      <a:endParaRPr lang="en-US"/>
                    </a:p>
                  </p:txBody>
                </p:sp>
                <p:sp>
                  <p:nvSpPr>
                    <p:cNvPr id="339" name="Line 4762"/>
                    <p:cNvSpPr>
                      <a:spLocks noChangeShapeType="1"/>
                    </p:cNvSpPr>
                    <p:nvPr/>
                  </p:nvSpPr>
                  <p:spPr bwMode="auto">
                    <a:xfrm flipV="1">
                      <a:off x="2380" y="1888"/>
                      <a:ext cx="30" cy="34"/>
                    </a:xfrm>
                    <a:prstGeom prst="line">
                      <a:avLst/>
                    </a:prstGeom>
                    <a:grpFill/>
                    <a:ln w="9525">
                      <a:solidFill>
                        <a:schemeClr val="tx1"/>
                      </a:solidFill>
                      <a:round/>
                      <a:headEnd/>
                      <a:tailEnd/>
                    </a:ln>
                    <a:extLst/>
                  </p:spPr>
                  <p:txBody>
                    <a:bodyPr/>
                    <a:lstStyle/>
                    <a:p>
                      <a:endParaRPr lang="en-US"/>
                    </a:p>
                  </p:txBody>
                </p:sp>
                <p:sp>
                  <p:nvSpPr>
                    <p:cNvPr id="340" name="Line 4763"/>
                    <p:cNvSpPr>
                      <a:spLocks noChangeShapeType="1"/>
                    </p:cNvSpPr>
                    <p:nvPr/>
                  </p:nvSpPr>
                  <p:spPr bwMode="auto">
                    <a:xfrm>
                      <a:off x="2380" y="1922"/>
                      <a:ext cx="1" cy="102"/>
                    </a:xfrm>
                    <a:prstGeom prst="line">
                      <a:avLst/>
                    </a:prstGeom>
                    <a:grpFill/>
                    <a:ln w="9525">
                      <a:solidFill>
                        <a:schemeClr val="tx1"/>
                      </a:solidFill>
                      <a:round/>
                      <a:headEnd/>
                      <a:tailEnd/>
                    </a:ln>
                    <a:extLst/>
                  </p:spPr>
                  <p:txBody>
                    <a:bodyPr/>
                    <a:lstStyle/>
                    <a:p>
                      <a:endParaRPr lang="en-US"/>
                    </a:p>
                  </p:txBody>
                </p:sp>
              </p:grpSp>
            </p:grpSp>
            <p:grpSp>
              <p:nvGrpSpPr>
                <p:cNvPr id="14" name="Group 4866"/>
                <p:cNvGrpSpPr>
                  <a:grpSpLocks/>
                </p:cNvGrpSpPr>
                <p:nvPr/>
              </p:nvGrpSpPr>
              <p:grpSpPr bwMode="auto">
                <a:xfrm>
                  <a:off x="2381" y="1888"/>
                  <a:ext cx="219" cy="1045"/>
                  <a:chOff x="2381" y="1888"/>
                  <a:chExt cx="219" cy="1045"/>
                </a:xfrm>
                <a:grpFill/>
              </p:grpSpPr>
              <p:grpSp>
                <p:nvGrpSpPr>
                  <p:cNvPr id="217" name="Group 4770"/>
                  <p:cNvGrpSpPr>
                    <a:grpSpLocks/>
                  </p:cNvGrpSpPr>
                  <p:nvPr/>
                </p:nvGrpSpPr>
                <p:grpSpPr bwMode="auto">
                  <a:xfrm>
                    <a:off x="2381" y="2796"/>
                    <a:ext cx="123" cy="137"/>
                    <a:chOff x="2381" y="2796"/>
                    <a:chExt cx="123" cy="137"/>
                  </a:xfrm>
                  <a:grpFill/>
                </p:grpSpPr>
                <p:sp>
                  <p:nvSpPr>
                    <p:cNvPr id="313" name="Freeform 4766"/>
                    <p:cNvSpPr>
                      <a:spLocks/>
                    </p:cNvSpPr>
                    <p:nvPr/>
                  </p:nvSpPr>
                  <p:spPr bwMode="auto">
                    <a:xfrm>
                      <a:off x="2381" y="2796"/>
                      <a:ext cx="123" cy="137"/>
                    </a:xfrm>
                    <a:custGeom>
                      <a:avLst/>
                      <a:gdLst>
                        <a:gd name="T0" fmla="*/ 63 w 247"/>
                        <a:gd name="T1" fmla="*/ 0 h 273"/>
                        <a:gd name="T2" fmla="*/ 0 w 247"/>
                        <a:gd name="T3" fmla="*/ 69 h 273"/>
                        <a:gd name="T4" fmla="*/ 0 w 247"/>
                        <a:gd name="T5" fmla="*/ 273 h 273"/>
                        <a:gd name="T6" fmla="*/ 186 w 247"/>
                        <a:gd name="T7" fmla="*/ 273 h 273"/>
                        <a:gd name="T8" fmla="*/ 247 w 247"/>
                        <a:gd name="T9" fmla="*/ 205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69"/>
                          </a:lnTo>
                          <a:lnTo>
                            <a:pt x="0" y="273"/>
                          </a:lnTo>
                          <a:lnTo>
                            <a:pt x="186" y="273"/>
                          </a:lnTo>
                          <a:lnTo>
                            <a:pt x="247" y="205"/>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314" name="Line 4767"/>
                    <p:cNvSpPr>
                      <a:spLocks noChangeShapeType="1"/>
                    </p:cNvSpPr>
                    <p:nvPr/>
                  </p:nvSpPr>
                  <p:spPr bwMode="auto">
                    <a:xfrm flipH="1">
                      <a:off x="2381" y="2831"/>
                      <a:ext cx="93" cy="1"/>
                    </a:xfrm>
                    <a:prstGeom prst="line">
                      <a:avLst/>
                    </a:prstGeom>
                    <a:grpFill/>
                    <a:ln w="9525">
                      <a:solidFill>
                        <a:schemeClr val="tx1"/>
                      </a:solidFill>
                      <a:round/>
                      <a:headEnd/>
                      <a:tailEnd/>
                    </a:ln>
                    <a:extLst/>
                  </p:spPr>
                  <p:txBody>
                    <a:bodyPr/>
                    <a:lstStyle/>
                    <a:p>
                      <a:endParaRPr lang="en-US"/>
                    </a:p>
                  </p:txBody>
                </p:sp>
                <p:sp>
                  <p:nvSpPr>
                    <p:cNvPr id="315" name="Line 4768"/>
                    <p:cNvSpPr>
                      <a:spLocks noChangeShapeType="1"/>
                    </p:cNvSpPr>
                    <p:nvPr/>
                  </p:nvSpPr>
                  <p:spPr bwMode="auto">
                    <a:xfrm flipV="1">
                      <a:off x="2474" y="2796"/>
                      <a:ext cx="30" cy="35"/>
                    </a:xfrm>
                    <a:prstGeom prst="line">
                      <a:avLst/>
                    </a:prstGeom>
                    <a:grpFill/>
                    <a:ln w="9525">
                      <a:solidFill>
                        <a:schemeClr val="tx1"/>
                      </a:solidFill>
                      <a:round/>
                      <a:headEnd/>
                      <a:tailEnd/>
                    </a:ln>
                    <a:extLst/>
                  </p:spPr>
                  <p:txBody>
                    <a:bodyPr/>
                    <a:lstStyle/>
                    <a:p>
                      <a:endParaRPr lang="en-US"/>
                    </a:p>
                  </p:txBody>
                </p:sp>
                <p:sp>
                  <p:nvSpPr>
                    <p:cNvPr id="316" name="Line 4769"/>
                    <p:cNvSpPr>
                      <a:spLocks noChangeShapeType="1"/>
                    </p:cNvSpPr>
                    <p:nvPr/>
                  </p:nvSpPr>
                  <p:spPr bwMode="auto">
                    <a:xfrm>
                      <a:off x="2474" y="2831"/>
                      <a:ext cx="1" cy="102"/>
                    </a:xfrm>
                    <a:prstGeom prst="line">
                      <a:avLst/>
                    </a:prstGeom>
                    <a:grpFill/>
                    <a:ln w="9525">
                      <a:solidFill>
                        <a:schemeClr val="tx1"/>
                      </a:solidFill>
                      <a:round/>
                      <a:headEnd/>
                      <a:tailEnd/>
                    </a:ln>
                    <a:extLst/>
                  </p:spPr>
                  <p:txBody>
                    <a:bodyPr/>
                    <a:lstStyle/>
                    <a:p>
                      <a:endParaRPr lang="en-US"/>
                    </a:p>
                  </p:txBody>
                </p:sp>
              </p:grpSp>
              <p:grpSp>
                <p:nvGrpSpPr>
                  <p:cNvPr id="218" name="Group 4775"/>
                  <p:cNvGrpSpPr>
                    <a:grpSpLocks/>
                  </p:cNvGrpSpPr>
                  <p:nvPr/>
                </p:nvGrpSpPr>
                <p:grpSpPr bwMode="auto">
                  <a:xfrm>
                    <a:off x="2381" y="2695"/>
                    <a:ext cx="123" cy="137"/>
                    <a:chOff x="2381" y="2695"/>
                    <a:chExt cx="123" cy="137"/>
                  </a:xfrm>
                  <a:grpFill/>
                </p:grpSpPr>
                <p:sp>
                  <p:nvSpPr>
                    <p:cNvPr id="309" name="Freeform 4771"/>
                    <p:cNvSpPr>
                      <a:spLocks/>
                    </p:cNvSpPr>
                    <p:nvPr/>
                  </p:nvSpPr>
                  <p:spPr bwMode="auto">
                    <a:xfrm>
                      <a:off x="2381" y="2695"/>
                      <a:ext cx="123" cy="137"/>
                    </a:xfrm>
                    <a:custGeom>
                      <a:avLst/>
                      <a:gdLst>
                        <a:gd name="T0" fmla="*/ 63 w 247"/>
                        <a:gd name="T1" fmla="*/ 0 h 273"/>
                        <a:gd name="T2" fmla="*/ 0 w 247"/>
                        <a:gd name="T3" fmla="*/ 69 h 273"/>
                        <a:gd name="T4" fmla="*/ 0 w 247"/>
                        <a:gd name="T5" fmla="*/ 273 h 273"/>
                        <a:gd name="T6" fmla="*/ 186 w 247"/>
                        <a:gd name="T7" fmla="*/ 273 h 273"/>
                        <a:gd name="T8" fmla="*/ 247 w 247"/>
                        <a:gd name="T9" fmla="*/ 205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69"/>
                          </a:lnTo>
                          <a:lnTo>
                            <a:pt x="0" y="273"/>
                          </a:lnTo>
                          <a:lnTo>
                            <a:pt x="186" y="273"/>
                          </a:lnTo>
                          <a:lnTo>
                            <a:pt x="247" y="205"/>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310" name="Line 4772"/>
                    <p:cNvSpPr>
                      <a:spLocks noChangeShapeType="1"/>
                    </p:cNvSpPr>
                    <p:nvPr/>
                  </p:nvSpPr>
                  <p:spPr bwMode="auto">
                    <a:xfrm flipH="1">
                      <a:off x="2381" y="2730"/>
                      <a:ext cx="93" cy="1"/>
                    </a:xfrm>
                    <a:prstGeom prst="line">
                      <a:avLst/>
                    </a:prstGeom>
                    <a:grpFill/>
                    <a:ln w="9525">
                      <a:solidFill>
                        <a:schemeClr val="tx1"/>
                      </a:solidFill>
                      <a:round/>
                      <a:headEnd/>
                      <a:tailEnd/>
                    </a:ln>
                    <a:extLst/>
                  </p:spPr>
                  <p:txBody>
                    <a:bodyPr/>
                    <a:lstStyle/>
                    <a:p>
                      <a:endParaRPr lang="en-US"/>
                    </a:p>
                  </p:txBody>
                </p:sp>
                <p:sp>
                  <p:nvSpPr>
                    <p:cNvPr id="311" name="Line 4773"/>
                    <p:cNvSpPr>
                      <a:spLocks noChangeShapeType="1"/>
                    </p:cNvSpPr>
                    <p:nvPr/>
                  </p:nvSpPr>
                  <p:spPr bwMode="auto">
                    <a:xfrm flipV="1">
                      <a:off x="2474" y="2695"/>
                      <a:ext cx="30" cy="35"/>
                    </a:xfrm>
                    <a:prstGeom prst="line">
                      <a:avLst/>
                    </a:prstGeom>
                    <a:grpFill/>
                    <a:ln w="9525">
                      <a:solidFill>
                        <a:schemeClr val="tx1"/>
                      </a:solidFill>
                      <a:round/>
                      <a:headEnd/>
                      <a:tailEnd/>
                    </a:ln>
                    <a:extLst/>
                  </p:spPr>
                  <p:txBody>
                    <a:bodyPr/>
                    <a:lstStyle/>
                    <a:p>
                      <a:endParaRPr lang="en-US"/>
                    </a:p>
                  </p:txBody>
                </p:sp>
                <p:sp>
                  <p:nvSpPr>
                    <p:cNvPr id="312" name="Line 4774"/>
                    <p:cNvSpPr>
                      <a:spLocks noChangeShapeType="1"/>
                    </p:cNvSpPr>
                    <p:nvPr/>
                  </p:nvSpPr>
                  <p:spPr bwMode="auto">
                    <a:xfrm>
                      <a:off x="2474" y="2730"/>
                      <a:ext cx="1" cy="102"/>
                    </a:xfrm>
                    <a:prstGeom prst="line">
                      <a:avLst/>
                    </a:prstGeom>
                    <a:grpFill/>
                    <a:ln w="9525">
                      <a:solidFill>
                        <a:schemeClr val="tx1"/>
                      </a:solidFill>
                      <a:round/>
                      <a:headEnd/>
                      <a:tailEnd/>
                    </a:ln>
                    <a:extLst/>
                  </p:spPr>
                  <p:txBody>
                    <a:bodyPr/>
                    <a:lstStyle/>
                    <a:p>
                      <a:endParaRPr lang="en-US"/>
                    </a:p>
                  </p:txBody>
                </p:sp>
              </p:grpSp>
              <p:grpSp>
                <p:nvGrpSpPr>
                  <p:cNvPr id="219" name="Group 4780"/>
                  <p:cNvGrpSpPr>
                    <a:grpSpLocks/>
                  </p:cNvGrpSpPr>
                  <p:nvPr/>
                </p:nvGrpSpPr>
                <p:grpSpPr bwMode="auto">
                  <a:xfrm>
                    <a:off x="2381" y="2594"/>
                    <a:ext cx="123" cy="137"/>
                    <a:chOff x="2381" y="2594"/>
                    <a:chExt cx="123" cy="137"/>
                  </a:xfrm>
                  <a:grpFill/>
                </p:grpSpPr>
                <p:sp>
                  <p:nvSpPr>
                    <p:cNvPr id="305" name="Freeform 4776"/>
                    <p:cNvSpPr>
                      <a:spLocks/>
                    </p:cNvSpPr>
                    <p:nvPr/>
                  </p:nvSpPr>
                  <p:spPr bwMode="auto">
                    <a:xfrm>
                      <a:off x="2381" y="2594"/>
                      <a:ext cx="123" cy="137"/>
                    </a:xfrm>
                    <a:custGeom>
                      <a:avLst/>
                      <a:gdLst>
                        <a:gd name="T0" fmla="*/ 63 w 247"/>
                        <a:gd name="T1" fmla="*/ 0 h 273"/>
                        <a:gd name="T2" fmla="*/ 0 w 247"/>
                        <a:gd name="T3" fmla="*/ 69 h 273"/>
                        <a:gd name="T4" fmla="*/ 0 w 247"/>
                        <a:gd name="T5" fmla="*/ 273 h 273"/>
                        <a:gd name="T6" fmla="*/ 186 w 247"/>
                        <a:gd name="T7" fmla="*/ 273 h 273"/>
                        <a:gd name="T8" fmla="*/ 247 w 247"/>
                        <a:gd name="T9" fmla="*/ 205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69"/>
                          </a:lnTo>
                          <a:lnTo>
                            <a:pt x="0" y="273"/>
                          </a:lnTo>
                          <a:lnTo>
                            <a:pt x="186" y="273"/>
                          </a:lnTo>
                          <a:lnTo>
                            <a:pt x="247" y="205"/>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306" name="Line 4777"/>
                    <p:cNvSpPr>
                      <a:spLocks noChangeShapeType="1"/>
                    </p:cNvSpPr>
                    <p:nvPr/>
                  </p:nvSpPr>
                  <p:spPr bwMode="auto">
                    <a:xfrm flipH="1">
                      <a:off x="2381" y="2629"/>
                      <a:ext cx="93" cy="1"/>
                    </a:xfrm>
                    <a:prstGeom prst="line">
                      <a:avLst/>
                    </a:prstGeom>
                    <a:grpFill/>
                    <a:ln w="9525">
                      <a:solidFill>
                        <a:schemeClr val="tx1"/>
                      </a:solidFill>
                      <a:round/>
                      <a:headEnd/>
                      <a:tailEnd/>
                    </a:ln>
                    <a:extLst/>
                  </p:spPr>
                  <p:txBody>
                    <a:bodyPr/>
                    <a:lstStyle/>
                    <a:p>
                      <a:endParaRPr lang="en-US"/>
                    </a:p>
                  </p:txBody>
                </p:sp>
                <p:sp>
                  <p:nvSpPr>
                    <p:cNvPr id="307" name="Line 4778"/>
                    <p:cNvSpPr>
                      <a:spLocks noChangeShapeType="1"/>
                    </p:cNvSpPr>
                    <p:nvPr/>
                  </p:nvSpPr>
                  <p:spPr bwMode="auto">
                    <a:xfrm flipV="1">
                      <a:off x="2474" y="2594"/>
                      <a:ext cx="30" cy="35"/>
                    </a:xfrm>
                    <a:prstGeom prst="line">
                      <a:avLst/>
                    </a:prstGeom>
                    <a:grpFill/>
                    <a:ln w="9525">
                      <a:solidFill>
                        <a:schemeClr val="tx1"/>
                      </a:solidFill>
                      <a:round/>
                      <a:headEnd/>
                      <a:tailEnd/>
                    </a:ln>
                    <a:extLst/>
                  </p:spPr>
                  <p:txBody>
                    <a:bodyPr/>
                    <a:lstStyle/>
                    <a:p>
                      <a:endParaRPr lang="en-US"/>
                    </a:p>
                  </p:txBody>
                </p:sp>
                <p:sp>
                  <p:nvSpPr>
                    <p:cNvPr id="308" name="Line 4779"/>
                    <p:cNvSpPr>
                      <a:spLocks noChangeShapeType="1"/>
                    </p:cNvSpPr>
                    <p:nvPr/>
                  </p:nvSpPr>
                  <p:spPr bwMode="auto">
                    <a:xfrm>
                      <a:off x="2474" y="2629"/>
                      <a:ext cx="1" cy="102"/>
                    </a:xfrm>
                    <a:prstGeom prst="line">
                      <a:avLst/>
                    </a:prstGeom>
                    <a:grpFill/>
                    <a:ln w="9525">
                      <a:solidFill>
                        <a:schemeClr val="tx1"/>
                      </a:solidFill>
                      <a:round/>
                      <a:headEnd/>
                      <a:tailEnd/>
                    </a:ln>
                    <a:extLst/>
                  </p:spPr>
                  <p:txBody>
                    <a:bodyPr/>
                    <a:lstStyle/>
                    <a:p>
                      <a:endParaRPr lang="en-US"/>
                    </a:p>
                  </p:txBody>
                </p:sp>
              </p:grpSp>
              <p:grpSp>
                <p:nvGrpSpPr>
                  <p:cNvPr id="220" name="Group 4785"/>
                  <p:cNvGrpSpPr>
                    <a:grpSpLocks/>
                  </p:cNvGrpSpPr>
                  <p:nvPr/>
                </p:nvGrpSpPr>
                <p:grpSpPr bwMode="auto">
                  <a:xfrm>
                    <a:off x="2381" y="2493"/>
                    <a:ext cx="123" cy="137"/>
                    <a:chOff x="2381" y="2493"/>
                    <a:chExt cx="123" cy="137"/>
                  </a:xfrm>
                  <a:grpFill/>
                </p:grpSpPr>
                <p:sp>
                  <p:nvSpPr>
                    <p:cNvPr id="301" name="Freeform 4781"/>
                    <p:cNvSpPr>
                      <a:spLocks/>
                    </p:cNvSpPr>
                    <p:nvPr/>
                  </p:nvSpPr>
                  <p:spPr bwMode="auto">
                    <a:xfrm>
                      <a:off x="2381" y="2493"/>
                      <a:ext cx="123" cy="137"/>
                    </a:xfrm>
                    <a:custGeom>
                      <a:avLst/>
                      <a:gdLst>
                        <a:gd name="T0" fmla="*/ 63 w 247"/>
                        <a:gd name="T1" fmla="*/ 0 h 273"/>
                        <a:gd name="T2" fmla="*/ 0 w 247"/>
                        <a:gd name="T3" fmla="*/ 69 h 273"/>
                        <a:gd name="T4" fmla="*/ 0 w 247"/>
                        <a:gd name="T5" fmla="*/ 273 h 273"/>
                        <a:gd name="T6" fmla="*/ 186 w 247"/>
                        <a:gd name="T7" fmla="*/ 273 h 273"/>
                        <a:gd name="T8" fmla="*/ 247 w 247"/>
                        <a:gd name="T9" fmla="*/ 206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69"/>
                          </a:lnTo>
                          <a:lnTo>
                            <a:pt x="0" y="273"/>
                          </a:lnTo>
                          <a:lnTo>
                            <a:pt x="186" y="273"/>
                          </a:lnTo>
                          <a:lnTo>
                            <a:pt x="247" y="206"/>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302" name="Line 4782"/>
                    <p:cNvSpPr>
                      <a:spLocks noChangeShapeType="1"/>
                    </p:cNvSpPr>
                    <p:nvPr/>
                  </p:nvSpPr>
                  <p:spPr bwMode="auto">
                    <a:xfrm flipH="1">
                      <a:off x="2381" y="2528"/>
                      <a:ext cx="93" cy="1"/>
                    </a:xfrm>
                    <a:prstGeom prst="line">
                      <a:avLst/>
                    </a:prstGeom>
                    <a:grpFill/>
                    <a:ln w="9525">
                      <a:solidFill>
                        <a:schemeClr val="tx1"/>
                      </a:solidFill>
                      <a:round/>
                      <a:headEnd/>
                      <a:tailEnd/>
                    </a:ln>
                    <a:extLst/>
                  </p:spPr>
                  <p:txBody>
                    <a:bodyPr/>
                    <a:lstStyle/>
                    <a:p>
                      <a:endParaRPr lang="en-US"/>
                    </a:p>
                  </p:txBody>
                </p:sp>
                <p:sp>
                  <p:nvSpPr>
                    <p:cNvPr id="303" name="Line 4783"/>
                    <p:cNvSpPr>
                      <a:spLocks noChangeShapeType="1"/>
                    </p:cNvSpPr>
                    <p:nvPr/>
                  </p:nvSpPr>
                  <p:spPr bwMode="auto">
                    <a:xfrm flipV="1">
                      <a:off x="2474" y="2493"/>
                      <a:ext cx="30" cy="35"/>
                    </a:xfrm>
                    <a:prstGeom prst="line">
                      <a:avLst/>
                    </a:prstGeom>
                    <a:grpFill/>
                    <a:ln w="9525">
                      <a:solidFill>
                        <a:schemeClr val="tx1"/>
                      </a:solidFill>
                      <a:round/>
                      <a:headEnd/>
                      <a:tailEnd/>
                    </a:ln>
                    <a:extLst/>
                  </p:spPr>
                  <p:txBody>
                    <a:bodyPr/>
                    <a:lstStyle/>
                    <a:p>
                      <a:endParaRPr lang="en-US"/>
                    </a:p>
                  </p:txBody>
                </p:sp>
                <p:sp>
                  <p:nvSpPr>
                    <p:cNvPr id="304" name="Line 4784"/>
                    <p:cNvSpPr>
                      <a:spLocks noChangeShapeType="1"/>
                    </p:cNvSpPr>
                    <p:nvPr/>
                  </p:nvSpPr>
                  <p:spPr bwMode="auto">
                    <a:xfrm>
                      <a:off x="2474" y="2528"/>
                      <a:ext cx="1" cy="102"/>
                    </a:xfrm>
                    <a:prstGeom prst="line">
                      <a:avLst/>
                    </a:prstGeom>
                    <a:grpFill/>
                    <a:ln w="9525">
                      <a:solidFill>
                        <a:schemeClr val="tx1"/>
                      </a:solidFill>
                      <a:round/>
                      <a:headEnd/>
                      <a:tailEnd/>
                    </a:ln>
                    <a:extLst/>
                  </p:spPr>
                  <p:txBody>
                    <a:bodyPr/>
                    <a:lstStyle/>
                    <a:p>
                      <a:endParaRPr lang="en-US"/>
                    </a:p>
                  </p:txBody>
                </p:sp>
              </p:grpSp>
              <p:grpSp>
                <p:nvGrpSpPr>
                  <p:cNvPr id="221" name="Group 4790"/>
                  <p:cNvGrpSpPr>
                    <a:grpSpLocks/>
                  </p:cNvGrpSpPr>
                  <p:nvPr/>
                </p:nvGrpSpPr>
                <p:grpSpPr bwMode="auto">
                  <a:xfrm>
                    <a:off x="2381" y="2392"/>
                    <a:ext cx="123" cy="137"/>
                    <a:chOff x="2381" y="2392"/>
                    <a:chExt cx="123" cy="137"/>
                  </a:xfrm>
                  <a:grpFill/>
                </p:grpSpPr>
                <p:sp>
                  <p:nvSpPr>
                    <p:cNvPr id="297" name="Freeform 4786"/>
                    <p:cNvSpPr>
                      <a:spLocks/>
                    </p:cNvSpPr>
                    <p:nvPr/>
                  </p:nvSpPr>
                  <p:spPr bwMode="auto">
                    <a:xfrm>
                      <a:off x="2381" y="2392"/>
                      <a:ext cx="123" cy="137"/>
                    </a:xfrm>
                    <a:custGeom>
                      <a:avLst/>
                      <a:gdLst>
                        <a:gd name="T0" fmla="*/ 63 w 247"/>
                        <a:gd name="T1" fmla="*/ 0 h 273"/>
                        <a:gd name="T2" fmla="*/ 0 w 247"/>
                        <a:gd name="T3" fmla="*/ 69 h 273"/>
                        <a:gd name="T4" fmla="*/ 0 w 247"/>
                        <a:gd name="T5" fmla="*/ 273 h 273"/>
                        <a:gd name="T6" fmla="*/ 186 w 247"/>
                        <a:gd name="T7" fmla="*/ 273 h 273"/>
                        <a:gd name="T8" fmla="*/ 247 w 247"/>
                        <a:gd name="T9" fmla="*/ 206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69"/>
                          </a:lnTo>
                          <a:lnTo>
                            <a:pt x="0" y="273"/>
                          </a:lnTo>
                          <a:lnTo>
                            <a:pt x="186" y="273"/>
                          </a:lnTo>
                          <a:lnTo>
                            <a:pt x="247" y="206"/>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298" name="Line 4787"/>
                    <p:cNvSpPr>
                      <a:spLocks noChangeShapeType="1"/>
                    </p:cNvSpPr>
                    <p:nvPr/>
                  </p:nvSpPr>
                  <p:spPr bwMode="auto">
                    <a:xfrm flipH="1">
                      <a:off x="2381" y="2427"/>
                      <a:ext cx="93" cy="1"/>
                    </a:xfrm>
                    <a:prstGeom prst="line">
                      <a:avLst/>
                    </a:prstGeom>
                    <a:grpFill/>
                    <a:ln w="9525">
                      <a:solidFill>
                        <a:schemeClr val="tx1"/>
                      </a:solidFill>
                      <a:round/>
                      <a:headEnd/>
                      <a:tailEnd/>
                    </a:ln>
                    <a:extLst/>
                  </p:spPr>
                  <p:txBody>
                    <a:bodyPr/>
                    <a:lstStyle/>
                    <a:p>
                      <a:endParaRPr lang="en-US"/>
                    </a:p>
                  </p:txBody>
                </p:sp>
                <p:sp>
                  <p:nvSpPr>
                    <p:cNvPr id="299" name="Line 4788"/>
                    <p:cNvSpPr>
                      <a:spLocks noChangeShapeType="1"/>
                    </p:cNvSpPr>
                    <p:nvPr/>
                  </p:nvSpPr>
                  <p:spPr bwMode="auto">
                    <a:xfrm flipV="1">
                      <a:off x="2474" y="2392"/>
                      <a:ext cx="30" cy="35"/>
                    </a:xfrm>
                    <a:prstGeom prst="line">
                      <a:avLst/>
                    </a:prstGeom>
                    <a:grpFill/>
                    <a:ln w="9525">
                      <a:solidFill>
                        <a:schemeClr val="tx1"/>
                      </a:solidFill>
                      <a:round/>
                      <a:headEnd/>
                      <a:tailEnd/>
                    </a:ln>
                    <a:extLst/>
                  </p:spPr>
                  <p:txBody>
                    <a:bodyPr/>
                    <a:lstStyle/>
                    <a:p>
                      <a:endParaRPr lang="en-US"/>
                    </a:p>
                  </p:txBody>
                </p:sp>
                <p:sp>
                  <p:nvSpPr>
                    <p:cNvPr id="300" name="Line 4789"/>
                    <p:cNvSpPr>
                      <a:spLocks noChangeShapeType="1"/>
                    </p:cNvSpPr>
                    <p:nvPr/>
                  </p:nvSpPr>
                  <p:spPr bwMode="auto">
                    <a:xfrm>
                      <a:off x="2474" y="2427"/>
                      <a:ext cx="1" cy="102"/>
                    </a:xfrm>
                    <a:prstGeom prst="line">
                      <a:avLst/>
                    </a:prstGeom>
                    <a:grpFill/>
                    <a:ln w="9525">
                      <a:solidFill>
                        <a:schemeClr val="tx1"/>
                      </a:solidFill>
                      <a:round/>
                      <a:headEnd/>
                      <a:tailEnd/>
                    </a:ln>
                    <a:extLst/>
                  </p:spPr>
                  <p:txBody>
                    <a:bodyPr/>
                    <a:lstStyle/>
                    <a:p>
                      <a:endParaRPr lang="en-US"/>
                    </a:p>
                  </p:txBody>
                </p:sp>
              </p:grpSp>
              <p:grpSp>
                <p:nvGrpSpPr>
                  <p:cNvPr id="222" name="Group 4795"/>
                  <p:cNvGrpSpPr>
                    <a:grpSpLocks/>
                  </p:cNvGrpSpPr>
                  <p:nvPr/>
                </p:nvGrpSpPr>
                <p:grpSpPr bwMode="auto">
                  <a:xfrm>
                    <a:off x="2381" y="2292"/>
                    <a:ext cx="123" cy="136"/>
                    <a:chOff x="2381" y="2292"/>
                    <a:chExt cx="123" cy="136"/>
                  </a:xfrm>
                  <a:grpFill/>
                </p:grpSpPr>
                <p:sp>
                  <p:nvSpPr>
                    <p:cNvPr id="293" name="Freeform 4791"/>
                    <p:cNvSpPr>
                      <a:spLocks/>
                    </p:cNvSpPr>
                    <p:nvPr/>
                  </p:nvSpPr>
                  <p:spPr bwMode="auto">
                    <a:xfrm>
                      <a:off x="2381" y="2292"/>
                      <a:ext cx="123" cy="136"/>
                    </a:xfrm>
                    <a:custGeom>
                      <a:avLst/>
                      <a:gdLst>
                        <a:gd name="T0" fmla="*/ 63 w 247"/>
                        <a:gd name="T1" fmla="*/ 0 h 273"/>
                        <a:gd name="T2" fmla="*/ 0 w 247"/>
                        <a:gd name="T3" fmla="*/ 69 h 273"/>
                        <a:gd name="T4" fmla="*/ 0 w 247"/>
                        <a:gd name="T5" fmla="*/ 273 h 273"/>
                        <a:gd name="T6" fmla="*/ 186 w 247"/>
                        <a:gd name="T7" fmla="*/ 273 h 273"/>
                        <a:gd name="T8" fmla="*/ 247 w 247"/>
                        <a:gd name="T9" fmla="*/ 206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69"/>
                          </a:lnTo>
                          <a:lnTo>
                            <a:pt x="0" y="273"/>
                          </a:lnTo>
                          <a:lnTo>
                            <a:pt x="186" y="273"/>
                          </a:lnTo>
                          <a:lnTo>
                            <a:pt x="247" y="206"/>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294" name="Line 4792"/>
                    <p:cNvSpPr>
                      <a:spLocks noChangeShapeType="1"/>
                    </p:cNvSpPr>
                    <p:nvPr/>
                  </p:nvSpPr>
                  <p:spPr bwMode="auto">
                    <a:xfrm flipH="1">
                      <a:off x="2381" y="2326"/>
                      <a:ext cx="93" cy="1"/>
                    </a:xfrm>
                    <a:prstGeom prst="line">
                      <a:avLst/>
                    </a:prstGeom>
                    <a:grpFill/>
                    <a:ln w="9525">
                      <a:solidFill>
                        <a:schemeClr val="tx1"/>
                      </a:solidFill>
                      <a:round/>
                      <a:headEnd/>
                      <a:tailEnd/>
                    </a:ln>
                    <a:extLst/>
                  </p:spPr>
                  <p:txBody>
                    <a:bodyPr/>
                    <a:lstStyle/>
                    <a:p>
                      <a:endParaRPr lang="en-US"/>
                    </a:p>
                  </p:txBody>
                </p:sp>
                <p:sp>
                  <p:nvSpPr>
                    <p:cNvPr id="295" name="Line 4793"/>
                    <p:cNvSpPr>
                      <a:spLocks noChangeShapeType="1"/>
                    </p:cNvSpPr>
                    <p:nvPr/>
                  </p:nvSpPr>
                  <p:spPr bwMode="auto">
                    <a:xfrm flipV="1">
                      <a:off x="2474" y="2292"/>
                      <a:ext cx="30" cy="34"/>
                    </a:xfrm>
                    <a:prstGeom prst="line">
                      <a:avLst/>
                    </a:prstGeom>
                    <a:grpFill/>
                    <a:ln w="9525">
                      <a:solidFill>
                        <a:schemeClr val="tx1"/>
                      </a:solidFill>
                      <a:round/>
                      <a:headEnd/>
                      <a:tailEnd/>
                    </a:ln>
                    <a:extLst/>
                  </p:spPr>
                  <p:txBody>
                    <a:bodyPr/>
                    <a:lstStyle/>
                    <a:p>
                      <a:endParaRPr lang="en-US"/>
                    </a:p>
                  </p:txBody>
                </p:sp>
                <p:sp>
                  <p:nvSpPr>
                    <p:cNvPr id="296" name="Line 4794"/>
                    <p:cNvSpPr>
                      <a:spLocks noChangeShapeType="1"/>
                    </p:cNvSpPr>
                    <p:nvPr/>
                  </p:nvSpPr>
                  <p:spPr bwMode="auto">
                    <a:xfrm>
                      <a:off x="2474" y="2326"/>
                      <a:ext cx="1" cy="102"/>
                    </a:xfrm>
                    <a:prstGeom prst="line">
                      <a:avLst/>
                    </a:prstGeom>
                    <a:grpFill/>
                    <a:ln w="9525">
                      <a:solidFill>
                        <a:schemeClr val="tx1"/>
                      </a:solidFill>
                      <a:round/>
                      <a:headEnd/>
                      <a:tailEnd/>
                    </a:ln>
                    <a:extLst/>
                  </p:spPr>
                  <p:txBody>
                    <a:bodyPr/>
                    <a:lstStyle/>
                    <a:p>
                      <a:endParaRPr lang="en-US"/>
                    </a:p>
                  </p:txBody>
                </p:sp>
              </p:grpSp>
              <p:grpSp>
                <p:nvGrpSpPr>
                  <p:cNvPr id="223" name="Group 4800"/>
                  <p:cNvGrpSpPr>
                    <a:grpSpLocks/>
                  </p:cNvGrpSpPr>
                  <p:nvPr/>
                </p:nvGrpSpPr>
                <p:grpSpPr bwMode="auto">
                  <a:xfrm>
                    <a:off x="2381" y="2191"/>
                    <a:ext cx="123" cy="136"/>
                    <a:chOff x="2381" y="2191"/>
                    <a:chExt cx="123" cy="136"/>
                  </a:xfrm>
                  <a:grpFill/>
                </p:grpSpPr>
                <p:sp>
                  <p:nvSpPr>
                    <p:cNvPr id="289" name="Freeform 4796"/>
                    <p:cNvSpPr>
                      <a:spLocks/>
                    </p:cNvSpPr>
                    <p:nvPr/>
                  </p:nvSpPr>
                  <p:spPr bwMode="auto">
                    <a:xfrm>
                      <a:off x="2381" y="2191"/>
                      <a:ext cx="123" cy="136"/>
                    </a:xfrm>
                    <a:custGeom>
                      <a:avLst/>
                      <a:gdLst>
                        <a:gd name="T0" fmla="*/ 63 w 247"/>
                        <a:gd name="T1" fmla="*/ 0 h 273"/>
                        <a:gd name="T2" fmla="*/ 0 w 247"/>
                        <a:gd name="T3" fmla="*/ 69 h 273"/>
                        <a:gd name="T4" fmla="*/ 0 w 247"/>
                        <a:gd name="T5" fmla="*/ 273 h 273"/>
                        <a:gd name="T6" fmla="*/ 186 w 247"/>
                        <a:gd name="T7" fmla="*/ 273 h 273"/>
                        <a:gd name="T8" fmla="*/ 247 w 247"/>
                        <a:gd name="T9" fmla="*/ 206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69"/>
                          </a:lnTo>
                          <a:lnTo>
                            <a:pt x="0" y="273"/>
                          </a:lnTo>
                          <a:lnTo>
                            <a:pt x="186" y="273"/>
                          </a:lnTo>
                          <a:lnTo>
                            <a:pt x="247" y="206"/>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290" name="Line 4797"/>
                    <p:cNvSpPr>
                      <a:spLocks noChangeShapeType="1"/>
                    </p:cNvSpPr>
                    <p:nvPr/>
                  </p:nvSpPr>
                  <p:spPr bwMode="auto">
                    <a:xfrm flipH="1">
                      <a:off x="2381" y="2225"/>
                      <a:ext cx="93" cy="1"/>
                    </a:xfrm>
                    <a:prstGeom prst="line">
                      <a:avLst/>
                    </a:prstGeom>
                    <a:grpFill/>
                    <a:ln w="9525">
                      <a:solidFill>
                        <a:schemeClr val="tx1"/>
                      </a:solidFill>
                      <a:round/>
                      <a:headEnd/>
                      <a:tailEnd/>
                    </a:ln>
                    <a:extLst/>
                  </p:spPr>
                  <p:txBody>
                    <a:bodyPr/>
                    <a:lstStyle/>
                    <a:p>
                      <a:endParaRPr lang="en-US"/>
                    </a:p>
                  </p:txBody>
                </p:sp>
                <p:sp>
                  <p:nvSpPr>
                    <p:cNvPr id="291" name="Line 4798"/>
                    <p:cNvSpPr>
                      <a:spLocks noChangeShapeType="1"/>
                    </p:cNvSpPr>
                    <p:nvPr/>
                  </p:nvSpPr>
                  <p:spPr bwMode="auto">
                    <a:xfrm flipV="1">
                      <a:off x="2474" y="2191"/>
                      <a:ext cx="30" cy="34"/>
                    </a:xfrm>
                    <a:prstGeom prst="line">
                      <a:avLst/>
                    </a:prstGeom>
                    <a:grpFill/>
                    <a:ln w="9525">
                      <a:solidFill>
                        <a:schemeClr val="tx1"/>
                      </a:solidFill>
                      <a:round/>
                      <a:headEnd/>
                      <a:tailEnd/>
                    </a:ln>
                    <a:extLst/>
                  </p:spPr>
                  <p:txBody>
                    <a:bodyPr/>
                    <a:lstStyle/>
                    <a:p>
                      <a:endParaRPr lang="en-US"/>
                    </a:p>
                  </p:txBody>
                </p:sp>
                <p:sp>
                  <p:nvSpPr>
                    <p:cNvPr id="292" name="Line 4799"/>
                    <p:cNvSpPr>
                      <a:spLocks noChangeShapeType="1"/>
                    </p:cNvSpPr>
                    <p:nvPr/>
                  </p:nvSpPr>
                  <p:spPr bwMode="auto">
                    <a:xfrm>
                      <a:off x="2474" y="2225"/>
                      <a:ext cx="1" cy="102"/>
                    </a:xfrm>
                    <a:prstGeom prst="line">
                      <a:avLst/>
                    </a:prstGeom>
                    <a:grpFill/>
                    <a:ln w="9525">
                      <a:solidFill>
                        <a:schemeClr val="tx1"/>
                      </a:solidFill>
                      <a:round/>
                      <a:headEnd/>
                      <a:tailEnd/>
                    </a:ln>
                    <a:extLst/>
                  </p:spPr>
                  <p:txBody>
                    <a:bodyPr/>
                    <a:lstStyle/>
                    <a:p>
                      <a:endParaRPr lang="en-US"/>
                    </a:p>
                  </p:txBody>
                </p:sp>
              </p:grpSp>
              <p:grpSp>
                <p:nvGrpSpPr>
                  <p:cNvPr id="224" name="Group 4805"/>
                  <p:cNvGrpSpPr>
                    <a:grpSpLocks/>
                  </p:cNvGrpSpPr>
                  <p:nvPr/>
                </p:nvGrpSpPr>
                <p:grpSpPr bwMode="auto">
                  <a:xfrm>
                    <a:off x="2381" y="2090"/>
                    <a:ext cx="123" cy="136"/>
                    <a:chOff x="2381" y="2090"/>
                    <a:chExt cx="123" cy="136"/>
                  </a:xfrm>
                  <a:grpFill/>
                </p:grpSpPr>
                <p:sp>
                  <p:nvSpPr>
                    <p:cNvPr id="285" name="Freeform 4801"/>
                    <p:cNvSpPr>
                      <a:spLocks/>
                    </p:cNvSpPr>
                    <p:nvPr/>
                  </p:nvSpPr>
                  <p:spPr bwMode="auto">
                    <a:xfrm>
                      <a:off x="2381" y="2090"/>
                      <a:ext cx="123" cy="136"/>
                    </a:xfrm>
                    <a:custGeom>
                      <a:avLst/>
                      <a:gdLst>
                        <a:gd name="T0" fmla="*/ 63 w 247"/>
                        <a:gd name="T1" fmla="*/ 0 h 273"/>
                        <a:gd name="T2" fmla="*/ 0 w 247"/>
                        <a:gd name="T3" fmla="*/ 69 h 273"/>
                        <a:gd name="T4" fmla="*/ 0 w 247"/>
                        <a:gd name="T5" fmla="*/ 273 h 273"/>
                        <a:gd name="T6" fmla="*/ 186 w 247"/>
                        <a:gd name="T7" fmla="*/ 273 h 273"/>
                        <a:gd name="T8" fmla="*/ 247 w 247"/>
                        <a:gd name="T9" fmla="*/ 206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69"/>
                          </a:lnTo>
                          <a:lnTo>
                            <a:pt x="0" y="273"/>
                          </a:lnTo>
                          <a:lnTo>
                            <a:pt x="186" y="273"/>
                          </a:lnTo>
                          <a:lnTo>
                            <a:pt x="247" y="206"/>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286" name="Line 4802"/>
                    <p:cNvSpPr>
                      <a:spLocks noChangeShapeType="1"/>
                    </p:cNvSpPr>
                    <p:nvPr/>
                  </p:nvSpPr>
                  <p:spPr bwMode="auto">
                    <a:xfrm flipH="1">
                      <a:off x="2381" y="2124"/>
                      <a:ext cx="93" cy="1"/>
                    </a:xfrm>
                    <a:prstGeom prst="line">
                      <a:avLst/>
                    </a:prstGeom>
                    <a:grpFill/>
                    <a:ln w="9525">
                      <a:solidFill>
                        <a:schemeClr val="tx1"/>
                      </a:solidFill>
                      <a:round/>
                      <a:headEnd/>
                      <a:tailEnd/>
                    </a:ln>
                    <a:extLst/>
                  </p:spPr>
                  <p:txBody>
                    <a:bodyPr/>
                    <a:lstStyle/>
                    <a:p>
                      <a:endParaRPr lang="en-US"/>
                    </a:p>
                  </p:txBody>
                </p:sp>
                <p:sp>
                  <p:nvSpPr>
                    <p:cNvPr id="287" name="Line 4803"/>
                    <p:cNvSpPr>
                      <a:spLocks noChangeShapeType="1"/>
                    </p:cNvSpPr>
                    <p:nvPr/>
                  </p:nvSpPr>
                  <p:spPr bwMode="auto">
                    <a:xfrm flipV="1">
                      <a:off x="2474" y="2090"/>
                      <a:ext cx="30" cy="34"/>
                    </a:xfrm>
                    <a:prstGeom prst="line">
                      <a:avLst/>
                    </a:prstGeom>
                    <a:grpFill/>
                    <a:ln w="9525">
                      <a:solidFill>
                        <a:schemeClr val="tx1"/>
                      </a:solidFill>
                      <a:round/>
                      <a:headEnd/>
                      <a:tailEnd/>
                    </a:ln>
                    <a:extLst/>
                  </p:spPr>
                  <p:txBody>
                    <a:bodyPr/>
                    <a:lstStyle/>
                    <a:p>
                      <a:endParaRPr lang="en-US"/>
                    </a:p>
                  </p:txBody>
                </p:sp>
                <p:sp>
                  <p:nvSpPr>
                    <p:cNvPr id="288" name="Line 4804"/>
                    <p:cNvSpPr>
                      <a:spLocks noChangeShapeType="1"/>
                    </p:cNvSpPr>
                    <p:nvPr/>
                  </p:nvSpPr>
                  <p:spPr bwMode="auto">
                    <a:xfrm>
                      <a:off x="2474" y="2124"/>
                      <a:ext cx="1" cy="102"/>
                    </a:xfrm>
                    <a:prstGeom prst="line">
                      <a:avLst/>
                    </a:prstGeom>
                    <a:grpFill/>
                    <a:ln w="9525">
                      <a:solidFill>
                        <a:schemeClr val="tx1"/>
                      </a:solidFill>
                      <a:round/>
                      <a:headEnd/>
                      <a:tailEnd/>
                    </a:ln>
                    <a:extLst/>
                  </p:spPr>
                  <p:txBody>
                    <a:bodyPr/>
                    <a:lstStyle/>
                    <a:p>
                      <a:endParaRPr lang="en-US"/>
                    </a:p>
                  </p:txBody>
                </p:sp>
              </p:grpSp>
              <p:grpSp>
                <p:nvGrpSpPr>
                  <p:cNvPr id="225" name="Group 4810"/>
                  <p:cNvGrpSpPr>
                    <a:grpSpLocks/>
                  </p:cNvGrpSpPr>
                  <p:nvPr/>
                </p:nvGrpSpPr>
                <p:grpSpPr bwMode="auto">
                  <a:xfrm>
                    <a:off x="2477" y="2796"/>
                    <a:ext cx="123" cy="137"/>
                    <a:chOff x="2477" y="2796"/>
                    <a:chExt cx="123" cy="137"/>
                  </a:xfrm>
                  <a:grpFill/>
                </p:grpSpPr>
                <p:sp>
                  <p:nvSpPr>
                    <p:cNvPr id="281" name="Freeform 4806"/>
                    <p:cNvSpPr>
                      <a:spLocks/>
                    </p:cNvSpPr>
                    <p:nvPr/>
                  </p:nvSpPr>
                  <p:spPr bwMode="auto">
                    <a:xfrm>
                      <a:off x="2477" y="2796"/>
                      <a:ext cx="123" cy="137"/>
                    </a:xfrm>
                    <a:custGeom>
                      <a:avLst/>
                      <a:gdLst>
                        <a:gd name="T0" fmla="*/ 63 w 247"/>
                        <a:gd name="T1" fmla="*/ 0 h 273"/>
                        <a:gd name="T2" fmla="*/ 0 w 247"/>
                        <a:gd name="T3" fmla="*/ 69 h 273"/>
                        <a:gd name="T4" fmla="*/ 0 w 247"/>
                        <a:gd name="T5" fmla="*/ 273 h 273"/>
                        <a:gd name="T6" fmla="*/ 186 w 247"/>
                        <a:gd name="T7" fmla="*/ 273 h 273"/>
                        <a:gd name="T8" fmla="*/ 247 w 247"/>
                        <a:gd name="T9" fmla="*/ 205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69"/>
                          </a:lnTo>
                          <a:lnTo>
                            <a:pt x="0" y="273"/>
                          </a:lnTo>
                          <a:lnTo>
                            <a:pt x="186" y="273"/>
                          </a:lnTo>
                          <a:lnTo>
                            <a:pt x="247" y="205"/>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282" name="Line 4807"/>
                    <p:cNvSpPr>
                      <a:spLocks noChangeShapeType="1"/>
                    </p:cNvSpPr>
                    <p:nvPr/>
                  </p:nvSpPr>
                  <p:spPr bwMode="auto">
                    <a:xfrm flipH="1">
                      <a:off x="2477" y="2831"/>
                      <a:ext cx="93" cy="1"/>
                    </a:xfrm>
                    <a:prstGeom prst="line">
                      <a:avLst/>
                    </a:prstGeom>
                    <a:grpFill/>
                    <a:ln w="9525">
                      <a:solidFill>
                        <a:schemeClr val="tx1"/>
                      </a:solidFill>
                      <a:round/>
                      <a:headEnd/>
                      <a:tailEnd/>
                    </a:ln>
                    <a:extLst/>
                  </p:spPr>
                  <p:txBody>
                    <a:bodyPr/>
                    <a:lstStyle/>
                    <a:p>
                      <a:endParaRPr lang="en-US"/>
                    </a:p>
                  </p:txBody>
                </p:sp>
                <p:sp>
                  <p:nvSpPr>
                    <p:cNvPr id="283" name="Line 4808"/>
                    <p:cNvSpPr>
                      <a:spLocks noChangeShapeType="1"/>
                    </p:cNvSpPr>
                    <p:nvPr/>
                  </p:nvSpPr>
                  <p:spPr bwMode="auto">
                    <a:xfrm flipV="1">
                      <a:off x="2570" y="2796"/>
                      <a:ext cx="30" cy="35"/>
                    </a:xfrm>
                    <a:prstGeom prst="line">
                      <a:avLst/>
                    </a:prstGeom>
                    <a:grpFill/>
                    <a:ln w="9525">
                      <a:solidFill>
                        <a:schemeClr val="tx1"/>
                      </a:solidFill>
                      <a:round/>
                      <a:headEnd/>
                      <a:tailEnd/>
                    </a:ln>
                    <a:extLst/>
                  </p:spPr>
                  <p:txBody>
                    <a:bodyPr/>
                    <a:lstStyle/>
                    <a:p>
                      <a:endParaRPr lang="en-US"/>
                    </a:p>
                  </p:txBody>
                </p:sp>
                <p:sp>
                  <p:nvSpPr>
                    <p:cNvPr id="284" name="Line 4809"/>
                    <p:cNvSpPr>
                      <a:spLocks noChangeShapeType="1"/>
                    </p:cNvSpPr>
                    <p:nvPr/>
                  </p:nvSpPr>
                  <p:spPr bwMode="auto">
                    <a:xfrm>
                      <a:off x="2570" y="2831"/>
                      <a:ext cx="1" cy="102"/>
                    </a:xfrm>
                    <a:prstGeom prst="line">
                      <a:avLst/>
                    </a:prstGeom>
                    <a:grpFill/>
                    <a:ln w="9525">
                      <a:solidFill>
                        <a:schemeClr val="tx1"/>
                      </a:solidFill>
                      <a:round/>
                      <a:headEnd/>
                      <a:tailEnd/>
                    </a:ln>
                    <a:extLst/>
                  </p:spPr>
                  <p:txBody>
                    <a:bodyPr/>
                    <a:lstStyle/>
                    <a:p>
                      <a:endParaRPr lang="en-US"/>
                    </a:p>
                  </p:txBody>
                </p:sp>
              </p:grpSp>
              <p:grpSp>
                <p:nvGrpSpPr>
                  <p:cNvPr id="226" name="Group 4815"/>
                  <p:cNvGrpSpPr>
                    <a:grpSpLocks/>
                  </p:cNvGrpSpPr>
                  <p:nvPr/>
                </p:nvGrpSpPr>
                <p:grpSpPr bwMode="auto">
                  <a:xfrm>
                    <a:off x="2477" y="2695"/>
                    <a:ext cx="123" cy="137"/>
                    <a:chOff x="2477" y="2695"/>
                    <a:chExt cx="123" cy="137"/>
                  </a:xfrm>
                  <a:grpFill/>
                </p:grpSpPr>
                <p:sp>
                  <p:nvSpPr>
                    <p:cNvPr id="277" name="Freeform 4811"/>
                    <p:cNvSpPr>
                      <a:spLocks/>
                    </p:cNvSpPr>
                    <p:nvPr/>
                  </p:nvSpPr>
                  <p:spPr bwMode="auto">
                    <a:xfrm>
                      <a:off x="2477" y="2695"/>
                      <a:ext cx="123" cy="137"/>
                    </a:xfrm>
                    <a:custGeom>
                      <a:avLst/>
                      <a:gdLst>
                        <a:gd name="T0" fmla="*/ 63 w 247"/>
                        <a:gd name="T1" fmla="*/ 0 h 273"/>
                        <a:gd name="T2" fmla="*/ 0 w 247"/>
                        <a:gd name="T3" fmla="*/ 69 h 273"/>
                        <a:gd name="T4" fmla="*/ 0 w 247"/>
                        <a:gd name="T5" fmla="*/ 273 h 273"/>
                        <a:gd name="T6" fmla="*/ 186 w 247"/>
                        <a:gd name="T7" fmla="*/ 273 h 273"/>
                        <a:gd name="T8" fmla="*/ 247 w 247"/>
                        <a:gd name="T9" fmla="*/ 205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69"/>
                          </a:lnTo>
                          <a:lnTo>
                            <a:pt x="0" y="273"/>
                          </a:lnTo>
                          <a:lnTo>
                            <a:pt x="186" y="273"/>
                          </a:lnTo>
                          <a:lnTo>
                            <a:pt x="247" y="205"/>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278" name="Line 4812"/>
                    <p:cNvSpPr>
                      <a:spLocks noChangeShapeType="1"/>
                    </p:cNvSpPr>
                    <p:nvPr/>
                  </p:nvSpPr>
                  <p:spPr bwMode="auto">
                    <a:xfrm flipH="1">
                      <a:off x="2477" y="2730"/>
                      <a:ext cx="93" cy="1"/>
                    </a:xfrm>
                    <a:prstGeom prst="line">
                      <a:avLst/>
                    </a:prstGeom>
                    <a:grpFill/>
                    <a:ln w="9525">
                      <a:solidFill>
                        <a:schemeClr val="tx1"/>
                      </a:solidFill>
                      <a:round/>
                      <a:headEnd/>
                      <a:tailEnd/>
                    </a:ln>
                    <a:extLst/>
                  </p:spPr>
                  <p:txBody>
                    <a:bodyPr/>
                    <a:lstStyle/>
                    <a:p>
                      <a:endParaRPr lang="en-US"/>
                    </a:p>
                  </p:txBody>
                </p:sp>
                <p:sp>
                  <p:nvSpPr>
                    <p:cNvPr id="279" name="Line 4813"/>
                    <p:cNvSpPr>
                      <a:spLocks noChangeShapeType="1"/>
                    </p:cNvSpPr>
                    <p:nvPr/>
                  </p:nvSpPr>
                  <p:spPr bwMode="auto">
                    <a:xfrm flipV="1">
                      <a:off x="2570" y="2695"/>
                      <a:ext cx="30" cy="35"/>
                    </a:xfrm>
                    <a:prstGeom prst="line">
                      <a:avLst/>
                    </a:prstGeom>
                    <a:grpFill/>
                    <a:ln w="9525">
                      <a:solidFill>
                        <a:schemeClr val="tx1"/>
                      </a:solidFill>
                      <a:round/>
                      <a:headEnd/>
                      <a:tailEnd/>
                    </a:ln>
                    <a:extLst/>
                  </p:spPr>
                  <p:txBody>
                    <a:bodyPr/>
                    <a:lstStyle/>
                    <a:p>
                      <a:endParaRPr lang="en-US"/>
                    </a:p>
                  </p:txBody>
                </p:sp>
                <p:sp>
                  <p:nvSpPr>
                    <p:cNvPr id="280" name="Line 4814"/>
                    <p:cNvSpPr>
                      <a:spLocks noChangeShapeType="1"/>
                    </p:cNvSpPr>
                    <p:nvPr/>
                  </p:nvSpPr>
                  <p:spPr bwMode="auto">
                    <a:xfrm>
                      <a:off x="2570" y="2730"/>
                      <a:ext cx="1" cy="102"/>
                    </a:xfrm>
                    <a:prstGeom prst="line">
                      <a:avLst/>
                    </a:prstGeom>
                    <a:grpFill/>
                    <a:ln w="9525">
                      <a:solidFill>
                        <a:schemeClr val="tx1"/>
                      </a:solidFill>
                      <a:round/>
                      <a:headEnd/>
                      <a:tailEnd/>
                    </a:ln>
                    <a:extLst/>
                  </p:spPr>
                  <p:txBody>
                    <a:bodyPr/>
                    <a:lstStyle/>
                    <a:p>
                      <a:endParaRPr lang="en-US"/>
                    </a:p>
                  </p:txBody>
                </p:sp>
              </p:grpSp>
              <p:grpSp>
                <p:nvGrpSpPr>
                  <p:cNvPr id="227" name="Group 4820"/>
                  <p:cNvGrpSpPr>
                    <a:grpSpLocks/>
                  </p:cNvGrpSpPr>
                  <p:nvPr/>
                </p:nvGrpSpPr>
                <p:grpSpPr bwMode="auto">
                  <a:xfrm>
                    <a:off x="2477" y="2594"/>
                    <a:ext cx="123" cy="137"/>
                    <a:chOff x="2477" y="2594"/>
                    <a:chExt cx="123" cy="137"/>
                  </a:xfrm>
                  <a:grpFill/>
                </p:grpSpPr>
                <p:sp>
                  <p:nvSpPr>
                    <p:cNvPr id="273" name="Freeform 4816"/>
                    <p:cNvSpPr>
                      <a:spLocks/>
                    </p:cNvSpPr>
                    <p:nvPr/>
                  </p:nvSpPr>
                  <p:spPr bwMode="auto">
                    <a:xfrm>
                      <a:off x="2477" y="2594"/>
                      <a:ext cx="123" cy="137"/>
                    </a:xfrm>
                    <a:custGeom>
                      <a:avLst/>
                      <a:gdLst>
                        <a:gd name="T0" fmla="*/ 63 w 247"/>
                        <a:gd name="T1" fmla="*/ 0 h 273"/>
                        <a:gd name="T2" fmla="*/ 0 w 247"/>
                        <a:gd name="T3" fmla="*/ 69 h 273"/>
                        <a:gd name="T4" fmla="*/ 0 w 247"/>
                        <a:gd name="T5" fmla="*/ 273 h 273"/>
                        <a:gd name="T6" fmla="*/ 186 w 247"/>
                        <a:gd name="T7" fmla="*/ 273 h 273"/>
                        <a:gd name="T8" fmla="*/ 247 w 247"/>
                        <a:gd name="T9" fmla="*/ 205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69"/>
                          </a:lnTo>
                          <a:lnTo>
                            <a:pt x="0" y="273"/>
                          </a:lnTo>
                          <a:lnTo>
                            <a:pt x="186" y="273"/>
                          </a:lnTo>
                          <a:lnTo>
                            <a:pt x="247" y="205"/>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274" name="Line 4817"/>
                    <p:cNvSpPr>
                      <a:spLocks noChangeShapeType="1"/>
                    </p:cNvSpPr>
                    <p:nvPr/>
                  </p:nvSpPr>
                  <p:spPr bwMode="auto">
                    <a:xfrm flipH="1">
                      <a:off x="2477" y="2629"/>
                      <a:ext cx="93" cy="1"/>
                    </a:xfrm>
                    <a:prstGeom prst="line">
                      <a:avLst/>
                    </a:prstGeom>
                    <a:grpFill/>
                    <a:ln w="9525">
                      <a:solidFill>
                        <a:schemeClr val="tx1"/>
                      </a:solidFill>
                      <a:round/>
                      <a:headEnd/>
                      <a:tailEnd/>
                    </a:ln>
                    <a:extLst/>
                  </p:spPr>
                  <p:txBody>
                    <a:bodyPr/>
                    <a:lstStyle/>
                    <a:p>
                      <a:endParaRPr lang="en-US"/>
                    </a:p>
                  </p:txBody>
                </p:sp>
                <p:sp>
                  <p:nvSpPr>
                    <p:cNvPr id="275" name="Line 4818"/>
                    <p:cNvSpPr>
                      <a:spLocks noChangeShapeType="1"/>
                    </p:cNvSpPr>
                    <p:nvPr/>
                  </p:nvSpPr>
                  <p:spPr bwMode="auto">
                    <a:xfrm flipV="1">
                      <a:off x="2570" y="2594"/>
                      <a:ext cx="30" cy="35"/>
                    </a:xfrm>
                    <a:prstGeom prst="line">
                      <a:avLst/>
                    </a:prstGeom>
                    <a:grpFill/>
                    <a:ln w="9525">
                      <a:solidFill>
                        <a:schemeClr val="tx1"/>
                      </a:solidFill>
                      <a:round/>
                      <a:headEnd/>
                      <a:tailEnd/>
                    </a:ln>
                    <a:extLst/>
                  </p:spPr>
                  <p:txBody>
                    <a:bodyPr/>
                    <a:lstStyle/>
                    <a:p>
                      <a:endParaRPr lang="en-US"/>
                    </a:p>
                  </p:txBody>
                </p:sp>
                <p:sp>
                  <p:nvSpPr>
                    <p:cNvPr id="276" name="Line 4819"/>
                    <p:cNvSpPr>
                      <a:spLocks noChangeShapeType="1"/>
                    </p:cNvSpPr>
                    <p:nvPr/>
                  </p:nvSpPr>
                  <p:spPr bwMode="auto">
                    <a:xfrm>
                      <a:off x="2570" y="2629"/>
                      <a:ext cx="1" cy="102"/>
                    </a:xfrm>
                    <a:prstGeom prst="line">
                      <a:avLst/>
                    </a:prstGeom>
                    <a:grpFill/>
                    <a:ln w="9525">
                      <a:solidFill>
                        <a:schemeClr val="tx1"/>
                      </a:solidFill>
                      <a:round/>
                      <a:headEnd/>
                      <a:tailEnd/>
                    </a:ln>
                    <a:extLst/>
                  </p:spPr>
                  <p:txBody>
                    <a:bodyPr/>
                    <a:lstStyle/>
                    <a:p>
                      <a:endParaRPr lang="en-US"/>
                    </a:p>
                  </p:txBody>
                </p:sp>
              </p:grpSp>
              <p:grpSp>
                <p:nvGrpSpPr>
                  <p:cNvPr id="228" name="Group 4825"/>
                  <p:cNvGrpSpPr>
                    <a:grpSpLocks/>
                  </p:cNvGrpSpPr>
                  <p:nvPr/>
                </p:nvGrpSpPr>
                <p:grpSpPr bwMode="auto">
                  <a:xfrm>
                    <a:off x="2477" y="2493"/>
                    <a:ext cx="123" cy="137"/>
                    <a:chOff x="2477" y="2493"/>
                    <a:chExt cx="123" cy="137"/>
                  </a:xfrm>
                  <a:grpFill/>
                </p:grpSpPr>
                <p:sp>
                  <p:nvSpPr>
                    <p:cNvPr id="269" name="Freeform 4821"/>
                    <p:cNvSpPr>
                      <a:spLocks/>
                    </p:cNvSpPr>
                    <p:nvPr/>
                  </p:nvSpPr>
                  <p:spPr bwMode="auto">
                    <a:xfrm>
                      <a:off x="2477" y="2493"/>
                      <a:ext cx="123" cy="137"/>
                    </a:xfrm>
                    <a:custGeom>
                      <a:avLst/>
                      <a:gdLst>
                        <a:gd name="T0" fmla="*/ 63 w 247"/>
                        <a:gd name="T1" fmla="*/ 0 h 273"/>
                        <a:gd name="T2" fmla="*/ 0 w 247"/>
                        <a:gd name="T3" fmla="*/ 69 h 273"/>
                        <a:gd name="T4" fmla="*/ 0 w 247"/>
                        <a:gd name="T5" fmla="*/ 273 h 273"/>
                        <a:gd name="T6" fmla="*/ 186 w 247"/>
                        <a:gd name="T7" fmla="*/ 273 h 273"/>
                        <a:gd name="T8" fmla="*/ 247 w 247"/>
                        <a:gd name="T9" fmla="*/ 206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69"/>
                          </a:lnTo>
                          <a:lnTo>
                            <a:pt x="0" y="273"/>
                          </a:lnTo>
                          <a:lnTo>
                            <a:pt x="186" y="273"/>
                          </a:lnTo>
                          <a:lnTo>
                            <a:pt x="247" y="206"/>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270" name="Line 4822"/>
                    <p:cNvSpPr>
                      <a:spLocks noChangeShapeType="1"/>
                    </p:cNvSpPr>
                    <p:nvPr/>
                  </p:nvSpPr>
                  <p:spPr bwMode="auto">
                    <a:xfrm flipH="1">
                      <a:off x="2477" y="2528"/>
                      <a:ext cx="93" cy="1"/>
                    </a:xfrm>
                    <a:prstGeom prst="line">
                      <a:avLst/>
                    </a:prstGeom>
                    <a:grpFill/>
                    <a:ln w="9525">
                      <a:solidFill>
                        <a:schemeClr val="tx1"/>
                      </a:solidFill>
                      <a:round/>
                      <a:headEnd/>
                      <a:tailEnd/>
                    </a:ln>
                    <a:extLst/>
                  </p:spPr>
                  <p:txBody>
                    <a:bodyPr/>
                    <a:lstStyle/>
                    <a:p>
                      <a:endParaRPr lang="en-US"/>
                    </a:p>
                  </p:txBody>
                </p:sp>
                <p:sp>
                  <p:nvSpPr>
                    <p:cNvPr id="271" name="Line 4823"/>
                    <p:cNvSpPr>
                      <a:spLocks noChangeShapeType="1"/>
                    </p:cNvSpPr>
                    <p:nvPr/>
                  </p:nvSpPr>
                  <p:spPr bwMode="auto">
                    <a:xfrm flipV="1">
                      <a:off x="2570" y="2493"/>
                      <a:ext cx="30" cy="35"/>
                    </a:xfrm>
                    <a:prstGeom prst="line">
                      <a:avLst/>
                    </a:prstGeom>
                    <a:grpFill/>
                    <a:ln w="9525">
                      <a:solidFill>
                        <a:schemeClr val="tx1"/>
                      </a:solidFill>
                      <a:round/>
                      <a:headEnd/>
                      <a:tailEnd/>
                    </a:ln>
                    <a:extLst/>
                  </p:spPr>
                  <p:txBody>
                    <a:bodyPr/>
                    <a:lstStyle/>
                    <a:p>
                      <a:endParaRPr lang="en-US"/>
                    </a:p>
                  </p:txBody>
                </p:sp>
                <p:sp>
                  <p:nvSpPr>
                    <p:cNvPr id="272" name="Line 4824"/>
                    <p:cNvSpPr>
                      <a:spLocks noChangeShapeType="1"/>
                    </p:cNvSpPr>
                    <p:nvPr/>
                  </p:nvSpPr>
                  <p:spPr bwMode="auto">
                    <a:xfrm>
                      <a:off x="2570" y="2528"/>
                      <a:ext cx="1" cy="102"/>
                    </a:xfrm>
                    <a:prstGeom prst="line">
                      <a:avLst/>
                    </a:prstGeom>
                    <a:grpFill/>
                    <a:ln w="9525">
                      <a:solidFill>
                        <a:schemeClr val="tx1"/>
                      </a:solidFill>
                      <a:round/>
                      <a:headEnd/>
                      <a:tailEnd/>
                    </a:ln>
                    <a:extLst/>
                  </p:spPr>
                  <p:txBody>
                    <a:bodyPr/>
                    <a:lstStyle/>
                    <a:p>
                      <a:endParaRPr lang="en-US"/>
                    </a:p>
                  </p:txBody>
                </p:sp>
              </p:grpSp>
              <p:grpSp>
                <p:nvGrpSpPr>
                  <p:cNvPr id="229" name="Group 4830"/>
                  <p:cNvGrpSpPr>
                    <a:grpSpLocks/>
                  </p:cNvGrpSpPr>
                  <p:nvPr/>
                </p:nvGrpSpPr>
                <p:grpSpPr bwMode="auto">
                  <a:xfrm>
                    <a:off x="2477" y="2392"/>
                    <a:ext cx="123" cy="137"/>
                    <a:chOff x="2477" y="2392"/>
                    <a:chExt cx="123" cy="137"/>
                  </a:xfrm>
                  <a:grpFill/>
                </p:grpSpPr>
                <p:sp>
                  <p:nvSpPr>
                    <p:cNvPr id="265" name="Freeform 4826"/>
                    <p:cNvSpPr>
                      <a:spLocks/>
                    </p:cNvSpPr>
                    <p:nvPr/>
                  </p:nvSpPr>
                  <p:spPr bwMode="auto">
                    <a:xfrm>
                      <a:off x="2477" y="2392"/>
                      <a:ext cx="123" cy="137"/>
                    </a:xfrm>
                    <a:custGeom>
                      <a:avLst/>
                      <a:gdLst>
                        <a:gd name="T0" fmla="*/ 63 w 247"/>
                        <a:gd name="T1" fmla="*/ 0 h 273"/>
                        <a:gd name="T2" fmla="*/ 0 w 247"/>
                        <a:gd name="T3" fmla="*/ 69 h 273"/>
                        <a:gd name="T4" fmla="*/ 0 w 247"/>
                        <a:gd name="T5" fmla="*/ 273 h 273"/>
                        <a:gd name="T6" fmla="*/ 186 w 247"/>
                        <a:gd name="T7" fmla="*/ 273 h 273"/>
                        <a:gd name="T8" fmla="*/ 247 w 247"/>
                        <a:gd name="T9" fmla="*/ 206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69"/>
                          </a:lnTo>
                          <a:lnTo>
                            <a:pt x="0" y="273"/>
                          </a:lnTo>
                          <a:lnTo>
                            <a:pt x="186" y="273"/>
                          </a:lnTo>
                          <a:lnTo>
                            <a:pt x="247" y="206"/>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266" name="Line 4827"/>
                    <p:cNvSpPr>
                      <a:spLocks noChangeShapeType="1"/>
                    </p:cNvSpPr>
                    <p:nvPr/>
                  </p:nvSpPr>
                  <p:spPr bwMode="auto">
                    <a:xfrm flipH="1">
                      <a:off x="2477" y="2427"/>
                      <a:ext cx="93" cy="1"/>
                    </a:xfrm>
                    <a:prstGeom prst="line">
                      <a:avLst/>
                    </a:prstGeom>
                    <a:grpFill/>
                    <a:ln w="9525">
                      <a:solidFill>
                        <a:schemeClr val="tx1"/>
                      </a:solidFill>
                      <a:round/>
                      <a:headEnd/>
                      <a:tailEnd/>
                    </a:ln>
                    <a:extLst/>
                  </p:spPr>
                  <p:txBody>
                    <a:bodyPr/>
                    <a:lstStyle/>
                    <a:p>
                      <a:endParaRPr lang="en-US"/>
                    </a:p>
                  </p:txBody>
                </p:sp>
                <p:sp>
                  <p:nvSpPr>
                    <p:cNvPr id="267" name="Line 4828"/>
                    <p:cNvSpPr>
                      <a:spLocks noChangeShapeType="1"/>
                    </p:cNvSpPr>
                    <p:nvPr/>
                  </p:nvSpPr>
                  <p:spPr bwMode="auto">
                    <a:xfrm flipV="1">
                      <a:off x="2570" y="2392"/>
                      <a:ext cx="30" cy="35"/>
                    </a:xfrm>
                    <a:prstGeom prst="line">
                      <a:avLst/>
                    </a:prstGeom>
                    <a:grpFill/>
                    <a:ln w="9525">
                      <a:solidFill>
                        <a:schemeClr val="tx1"/>
                      </a:solidFill>
                      <a:round/>
                      <a:headEnd/>
                      <a:tailEnd/>
                    </a:ln>
                    <a:extLst/>
                  </p:spPr>
                  <p:txBody>
                    <a:bodyPr/>
                    <a:lstStyle/>
                    <a:p>
                      <a:endParaRPr lang="en-US"/>
                    </a:p>
                  </p:txBody>
                </p:sp>
                <p:sp>
                  <p:nvSpPr>
                    <p:cNvPr id="268" name="Line 4829"/>
                    <p:cNvSpPr>
                      <a:spLocks noChangeShapeType="1"/>
                    </p:cNvSpPr>
                    <p:nvPr/>
                  </p:nvSpPr>
                  <p:spPr bwMode="auto">
                    <a:xfrm>
                      <a:off x="2570" y="2427"/>
                      <a:ext cx="1" cy="102"/>
                    </a:xfrm>
                    <a:prstGeom prst="line">
                      <a:avLst/>
                    </a:prstGeom>
                    <a:grpFill/>
                    <a:ln w="9525">
                      <a:solidFill>
                        <a:schemeClr val="tx1"/>
                      </a:solidFill>
                      <a:round/>
                      <a:headEnd/>
                      <a:tailEnd/>
                    </a:ln>
                    <a:extLst/>
                  </p:spPr>
                  <p:txBody>
                    <a:bodyPr/>
                    <a:lstStyle/>
                    <a:p>
                      <a:endParaRPr lang="en-US"/>
                    </a:p>
                  </p:txBody>
                </p:sp>
              </p:grpSp>
              <p:grpSp>
                <p:nvGrpSpPr>
                  <p:cNvPr id="230" name="Group 4835"/>
                  <p:cNvGrpSpPr>
                    <a:grpSpLocks/>
                  </p:cNvGrpSpPr>
                  <p:nvPr/>
                </p:nvGrpSpPr>
                <p:grpSpPr bwMode="auto">
                  <a:xfrm>
                    <a:off x="2477" y="2292"/>
                    <a:ext cx="123" cy="136"/>
                    <a:chOff x="2477" y="2292"/>
                    <a:chExt cx="123" cy="136"/>
                  </a:xfrm>
                  <a:grpFill/>
                </p:grpSpPr>
                <p:sp>
                  <p:nvSpPr>
                    <p:cNvPr id="261" name="Freeform 4831"/>
                    <p:cNvSpPr>
                      <a:spLocks/>
                    </p:cNvSpPr>
                    <p:nvPr/>
                  </p:nvSpPr>
                  <p:spPr bwMode="auto">
                    <a:xfrm>
                      <a:off x="2477" y="2292"/>
                      <a:ext cx="123" cy="136"/>
                    </a:xfrm>
                    <a:custGeom>
                      <a:avLst/>
                      <a:gdLst>
                        <a:gd name="T0" fmla="*/ 63 w 247"/>
                        <a:gd name="T1" fmla="*/ 0 h 273"/>
                        <a:gd name="T2" fmla="*/ 0 w 247"/>
                        <a:gd name="T3" fmla="*/ 69 h 273"/>
                        <a:gd name="T4" fmla="*/ 0 w 247"/>
                        <a:gd name="T5" fmla="*/ 273 h 273"/>
                        <a:gd name="T6" fmla="*/ 186 w 247"/>
                        <a:gd name="T7" fmla="*/ 273 h 273"/>
                        <a:gd name="T8" fmla="*/ 247 w 247"/>
                        <a:gd name="T9" fmla="*/ 206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69"/>
                          </a:lnTo>
                          <a:lnTo>
                            <a:pt x="0" y="273"/>
                          </a:lnTo>
                          <a:lnTo>
                            <a:pt x="186" y="273"/>
                          </a:lnTo>
                          <a:lnTo>
                            <a:pt x="247" y="206"/>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262" name="Line 4832"/>
                    <p:cNvSpPr>
                      <a:spLocks noChangeShapeType="1"/>
                    </p:cNvSpPr>
                    <p:nvPr/>
                  </p:nvSpPr>
                  <p:spPr bwMode="auto">
                    <a:xfrm flipH="1">
                      <a:off x="2477" y="2326"/>
                      <a:ext cx="93" cy="1"/>
                    </a:xfrm>
                    <a:prstGeom prst="line">
                      <a:avLst/>
                    </a:prstGeom>
                    <a:grpFill/>
                    <a:ln w="9525">
                      <a:solidFill>
                        <a:schemeClr val="tx1"/>
                      </a:solidFill>
                      <a:round/>
                      <a:headEnd/>
                      <a:tailEnd/>
                    </a:ln>
                    <a:extLst/>
                  </p:spPr>
                  <p:txBody>
                    <a:bodyPr/>
                    <a:lstStyle/>
                    <a:p>
                      <a:endParaRPr lang="en-US"/>
                    </a:p>
                  </p:txBody>
                </p:sp>
                <p:sp>
                  <p:nvSpPr>
                    <p:cNvPr id="263" name="Line 4833"/>
                    <p:cNvSpPr>
                      <a:spLocks noChangeShapeType="1"/>
                    </p:cNvSpPr>
                    <p:nvPr/>
                  </p:nvSpPr>
                  <p:spPr bwMode="auto">
                    <a:xfrm flipV="1">
                      <a:off x="2570" y="2292"/>
                      <a:ext cx="30" cy="34"/>
                    </a:xfrm>
                    <a:prstGeom prst="line">
                      <a:avLst/>
                    </a:prstGeom>
                    <a:grpFill/>
                    <a:ln w="9525">
                      <a:solidFill>
                        <a:schemeClr val="tx1"/>
                      </a:solidFill>
                      <a:round/>
                      <a:headEnd/>
                      <a:tailEnd/>
                    </a:ln>
                    <a:extLst/>
                  </p:spPr>
                  <p:txBody>
                    <a:bodyPr/>
                    <a:lstStyle/>
                    <a:p>
                      <a:endParaRPr lang="en-US"/>
                    </a:p>
                  </p:txBody>
                </p:sp>
                <p:sp>
                  <p:nvSpPr>
                    <p:cNvPr id="264" name="Line 4834"/>
                    <p:cNvSpPr>
                      <a:spLocks noChangeShapeType="1"/>
                    </p:cNvSpPr>
                    <p:nvPr/>
                  </p:nvSpPr>
                  <p:spPr bwMode="auto">
                    <a:xfrm>
                      <a:off x="2570" y="2326"/>
                      <a:ext cx="1" cy="102"/>
                    </a:xfrm>
                    <a:prstGeom prst="line">
                      <a:avLst/>
                    </a:prstGeom>
                    <a:grpFill/>
                    <a:ln w="9525">
                      <a:solidFill>
                        <a:schemeClr val="tx1"/>
                      </a:solidFill>
                      <a:round/>
                      <a:headEnd/>
                      <a:tailEnd/>
                    </a:ln>
                    <a:extLst/>
                  </p:spPr>
                  <p:txBody>
                    <a:bodyPr/>
                    <a:lstStyle/>
                    <a:p>
                      <a:endParaRPr lang="en-US"/>
                    </a:p>
                  </p:txBody>
                </p:sp>
              </p:grpSp>
              <p:grpSp>
                <p:nvGrpSpPr>
                  <p:cNvPr id="231" name="Group 4840"/>
                  <p:cNvGrpSpPr>
                    <a:grpSpLocks/>
                  </p:cNvGrpSpPr>
                  <p:nvPr/>
                </p:nvGrpSpPr>
                <p:grpSpPr bwMode="auto">
                  <a:xfrm>
                    <a:off x="2477" y="2191"/>
                    <a:ext cx="123" cy="136"/>
                    <a:chOff x="2477" y="2191"/>
                    <a:chExt cx="123" cy="136"/>
                  </a:xfrm>
                  <a:grpFill/>
                </p:grpSpPr>
                <p:sp>
                  <p:nvSpPr>
                    <p:cNvPr id="257" name="Freeform 4836"/>
                    <p:cNvSpPr>
                      <a:spLocks/>
                    </p:cNvSpPr>
                    <p:nvPr/>
                  </p:nvSpPr>
                  <p:spPr bwMode="auto">
                    <a:xfrm>
                      <a:off x="2477" y="2191"/>
                      <a:ext cx="123" cy="136"/>
                    </a:xfrm>
                    <a:custGeom>
                      <a:avLst/>
                      <a:gdLst>
                        <a:gd name="T0" fmla="*/ 63 w 247"/>
                        <a:gd name="T1" fmla="*/ 0 h 273"/>
                        <a:gd name="T2" fmla="*/ 0 w 247"/>
                        <a:gd name="T3" fmla="*/ 69 h 273"/>
                        <a:gd name="T4" fmla="*/ 0 w 247"/>
                        <a:gd name="T5" fmla="*/ 273 h 273"/>
                        <a:gd name="T6" fmla="*/ 186 w 247"/>
                        <a:gd name="T7" fmla="*/ 273 h 273"/>
                        <a:gd name="T8" fmla="*/ 247 w 247"/>
                        <a:gd name="T9" fmla="*/ 206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69"/>
                          </a:lnTo>
                          <a:lnTo>
                            <a:pt x="0" y="273"/>
                          </a:lnTo>
                          <a:lnTo>
                            <a:pt x="186" y="273"/>
                          </a:lnTo>
                          <a:lnTo>
                            <a:pt x="247" y="206"/>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258" name="Line 4837"/>
                    <p:cNvSpPr>
                      <a:spLocks noChangeShapeType="1"/>
                    </p:cNvSpPr>
                    <p:nvPr/>
                  </p:nvSpPr>
                  <p:spPr bwMode="auto">
                    <a:xfrm flipH="1">
                      <a:off x="2477" y="2225"/>
                      <a:ext cx="93" cy="1"/>
                    </a:xfrm>
                    <a:prstGeom prst="line">
                      <a:avLst/>
                    </a:prstGeom>
                    <a:grpFill/>
                    <a:ln w="9525">
                      <a:solidFill>
                        <a:schemeClr val="tx1"/>
                      </a:solidFill>
                      <a:round/>
                      <a:headEnd/>
                      <a:tailEnd/>
                    </a:ln>
                    <a:extLst/>
                  </p:spPr>
                  <p:txBody>
                    <a:bodyPr/>
                    <a:lstStyle/>
                    <a:p>
                      <a:endParaRPr lang="en-US"/>
                    </a:p>
                  </p:txBody>
                </p:sp>
                <p:sp>
                  <p:nvSpPr>
                    <p:cNvPr id="259" name="Line 4838"/>
                    <p:cNvSpPr>
                      <a:spLocks noChangeShapeType="1"/>
                    </p:cNvSpPr>
                    <p:nvPr/>
                  </p:nvSpPr>
                  <p:spPr bwMode="auto">
                    <a:xfrm flipV="1">
                      <a:off x="2570" y="2191"/>
                      <a:ext cx="30" cy="34"/>
                    </a:xfrm>
                    <a:prstGeom prst="line">
                      <a:avLst/>
                    </a:prstGeom>
                    <a:grpFill/>
                    <a:ln w="9525">
                      <a:solidFill>
                        <a:schemeClr val="tx1"/>
                      </a:solidFill>
                      <a:round/>
                      <a:headEnd/>
                      <a:tailEnd/>
                    </a:ln>
                    <a:extLst/>
                  </p:spPr>
                  <p:txBody>
                    <a:bodyPr/>
                    <a:lstStyle/>
                    <a:p>
                      <a:endParaRPr lang="en-US"/>
                    </a:p>
                  </p:txBody>
                </p:sp>
                <p:sp>
                  <p:nvSpPr>
                    <p:cNvPr id="260" name="Line 4839"/>
                    <p:cNvSpPr>
                      <a:spLocks noChangeShapeType="1"/>
                    </p:cNvSpPr>
                    <p:nvPr/>
                  </p:nvSpPr>
                  <p:spPr bwMode="auto">
                    <a:xfrm>
                      <a:off x="2570" y="2225"/>
                      <a:ext cx="1" cy="102"/>
                    </a:xfrm>
                    <a:prstGeom prst="line">
                      <a:avLst/>
                    </a:prstGeom>
                    <a:grpFill/>
                    <a:ln w="9525">
                      <a:solidFill>
                        <a:schemeClr val="tx1"/>
                      </a:solidFill>
                      <a:round/>
                      <a:headEnd/>
                      <a:tailEnd/>
                    </a:ln>
                    <a:extLst/>
                  </p:spPr>
                  <p:txBody>
                    <a:bodyPr/>
                    <a:lstStyle/>
                    <a:p>
                      <a:endParaRPr lang="en-US"/>
                    </a:p>
                  </p:txBody>
                </p:sp>
              </p:grpSp>
              <p:grpSp>
                <p:nvGrpSpPr>
                  <p:cNvPr id="232" name="Group 4845"/>
                  <p:cNvGrpSpPr>
                    <a:grpSpLocks/>
                  </p:cNvGrpSpPr>
                  <p:nvPr/>
                </p:nvGrpSpPr>
                <p:grpSpPr bwMode="auto">
                  <a:xfrm>
                    <a:off x="2477" y="2090"/>
                    <a:ext cx="123" cy="136"/>
                    <a:chOff x="2477" y="2090"/>
                    <a:chExt cx="123" cy="136"/>
                  </a:xfrm>
                  <a:grpFill/>
                </p:grpSpPr>
                <p:sp>
                  <p:nvSpPr>
                    <p:cNvPr id="253" name="Freeform 4841"/>
                    <p:cNvSpPr>
                      <a:spLocks/>
                    </p:cNvSpPr>
                    <p:nvPr/>
                  </p:nvSpPr>
                  <p:spPr bwMode="auto">
                    <a:xfrm>
                      <a:off x="2477" y="2090"/>
                      <a:ext cx="123" cy="136"/>
                    </a:xfrm>
                    <a:custGeom>
                      <a:avLst/>
                      <a:gdLst>
                        <a:gd name="T0" fmla="*/ 63 w 247"/>
                        <a:gd name="T1" fmla="*/ 0 h 273"/>
                        <a:gd name="T2" fmla="*/ 0 w 247"/>
                        <a:gd name="T3" fmla="*/ 69 h 273"/>
                        <a:gd name="T4" fmla="*/ 0 w 247"/>
                        <a:gd name="T5" fmla="*/ 273 h 273"/>
                        <a:gd name="T6" fmla="*/ 186 w 247"/>
                        <a:gd name="T7" fmla="*/ 273 h 273"/>
                        <a:gd name="T8" fmla="*/ 247 w 247"/>
                        <a:gd name="T9" fmla="*/ 206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69"/>
                          </a:lnTo>
                          <a:lnTo>
                            <a:pt x="0" y="273"/>
                          </a:lnTo>
                          <a:lnTo>
                            <a:pt x="186" y="273"/>
                          </a:lnTo>
                          <a:lnTo>
                            <a:pt x="247" y="206"/>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254" name="Line 4842"/>
                    <p:cNvSpPr>
                      <a:spLocks noChangeShapeType="1"/>
                    </p:cNvSpPr>
                    <p:nvPr/>
                  </p:nvSpPr>
                  <p:spPr bwMode="auto">
                    <a:xfrm flipH="1">
                      <a:off x="2477" y="2124"/>
                      <a:ext cx="93" cy="1"/>
                    </a:xfrm>
                    <a:prstGeom prst="line">
                      <a:avLst/>
                    </a:prstGeom>
                    <a:grpFill/>
                    <a:ln w="9525">
                      <a:solidFill>
                        <a:schemeClr val="tx1"/>
                      </a:solidFill>
                      <a:round/>
                      <a:headEnd/>
                      <a:tailEnd/>
                    </a:ln>
                    <a:extLst/>
                  </p:spPr>
                  <p:txBody>
                    <a:bodyPr/>
                    <a:lstStyle/>
                    <a:p>
                      <a:endParaRPr lang="en-US"/>
                    </a:p>
                  </p:txBody>
                </p:sp>
                <p:sp>
                  <p:nvSpPr>
                    <p:cNvPr id="255" name="Line 4843"/>
                    <p:cNvSpPr>
                      <a:spLocks noChangeShapeType="1"/>
                    </p:cNvSpPr>
                    <p:nvPr/>
                  </p:nvSpPr>
                  <p:spPr bwMode="auto">
                    <a:xfrm flipV="1">
                      <a:off x="2570" y="2090"/>
                      <a:ext cx="30" cy="34"/>
                    </a:xfrm>
                    <a:prstGeom prst="line">
                      <a:avLst/>
                    </a:prstGeom>
                    <a:grpFill/>
                    <a:ln w="9525">
                      <a:solidFill>
                        <a:schemeClr val="tx1"/>
                      </a:solidFill>
                      <a:round/>
                      <a:headEnd/>
                      <a:tailEnd/>
                    </a:ln>
                    <a:extLst/>
                  </p:spPr>
                  <p:txBody>
                    <a:bodyPr/>
                    <a:lstStyle/>
                    <a:p>
                      <a:endParaRPr lang="en-US"/>
                    </a:p>
                  </p:txBody>
                </p:sp>
                <p:sp>
                  <p:nvSpPr>
                    <p:cNvPr id="256" name="Line 4844"/>
                    <p:cNvSpPr>
                      <a:spLocks noChangeShapeType="1"/>
                    </p:cNvSpPr>
                    <p:nvPr/>
                  </p:nvSpPr>
                  <p:spPr bwMode="auto">
                    <a:xfrm>
                      <a:off x="2570" y="2124"/>
                      <a:ext cx="1" cy="102"/>
                    </a:xfrm>
                    <a:prstGeom prst="line">
                      <a:avLst/>
                    </a:prstGeom>
                    <a:grpFill/>
                    <a:ln w="9525">
                      <a:solidFill>
                        <a:schemeClr val="tx1"/>
                      </a:solidFill>
                      <a:round/>
                      <a:headEnd/>
                      <a:tailEnd/>
                    </a:ln>
                    <a:extLst/>
                  </p:spPr>
                  <p:txBody>
                    <a:bodyPr/>
                    <a:lstStyle/>
                    <a:p>
                      <a:endParaRPr lang="en-US"/>
                    </a:p>
                  </p:txBody>
                </p:sp>
              </p:grpSp>
              <p:grpSp>
                <p:nvGrpSpPr>
                  <p:cNvPr id="233" name="Group 4850"/>
                  <p:cNvGrpSpPr>
                    <a:grpSpLocks/>
                  </p:cNvGrpSpPr>
                  <p:nvPr/>
                </p:nvGrpSpPr>
                <p:grpSpPr bwMode="auto">
                  <a:xfrm>
                    <a:off x="2381" y="1989"/>
                    <a:ext cx="123" cy="136"/>
                    <a:chOff x="2381" y="1989"/>
                    <a:chExt cx="123" cy="136"/>
                  </a:xfrm>
                  <a:grpFill/>
                </p:grpSpPr>
                <p:sp>
                  <p:nvSpPr>
                    <p:cNvPr id="249" name="Freeform 4846"/>
                    <p:cNvSpPr>
                      <a:spLocks/>
                    </p:cNvSpPr>
                    <p:nvPr/>
                  </p:nvSpPr>
                  <p:spPr bwMode="auto">
                    <a:xfrm>
                      <a:off x="2381" y="1989"/>
                      <a:ext cx="123" cy="136"/>
                    </a:xfrm>
                    <a:custGeom>
                      <a:avLst/>
                      <a:gdLst>
                        <a:gd name="T0" fmla="*/ 63 w 247"/>
                        <a:gd name="T1" fmla="*/ 0 h 273"/>
                        <a:gd name="T2" fmla="*/ 0 w 247"/>
                        <a:gd name="T3" fmla="*/ 69 h 273"/>
                        <a:gd name="T4" fmla="*/ 0 w 247"/>
                        <a:gd name="T5" fmla="*/ 273 h 273"/>
                        <a:gd name="T6" fmla="*/ 186 w 247"/>
                        <a:gd name="T7" fmla="*/ 273 h 273"/>
                        <a:gd name="T8" fmla="*/ 247 w 247"/>
                        <a:gd name="T9" fmla="*/ 206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69"/>
                          </a:lnTo>
                          <a:lnTo>
                            <a:pt x="0" y="273"/>
                          </a:lnTo>
                          <a:lnTo>
                            <a:pt x="186" y="273"/>
                          </a:lnTo>
                          <a:lnTo>
                            <a:pt x="247" y="206"/>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250" name="Line 4847"/>
                    <p:cNvSpPr>
                      <a:spLocks noChangeShapeType="1"/>
                    </p:cNvSpPr>
                    <p:nvPr/>
                  </p:nvSpPr>
                  <p:spPr bwMode="auto">
                    <a:xfrm flipH="1">
                      <a:off x="2381" y="2023"/>
                      <a:ext cx="93" cy="1"/>
                    </a:xfrm>
                    <a:prstGeom prst="line">
                      <a:avLst/>
                    </a:prstGeom>
                    <a:grpFill/>
                    <a:ln w="9525">
                      <a:solidFill>
                        <a:schemeClr val="tx1"/>
                      </a:solidFill>
                      <a:round/>
                      <a:headEnd/>
                      <a:tailEnd/>
                    </a:ln>
                    <a:extLst/>
                  </p:spPr>
                  <p:txBody>
                    <a:bodyPr/>
                    <a:lstStyle/>
                    <a:p>
                      <a:endParaRPr lang="en-US"/>
                    </a:p>
                  </p:txBody>
                </p:sp>
                <p:sp>
                  <p:nvSpPr>
                    <p:cNvPr id="251" name="Line 4848"/>
                    <p:cNvSpPr>
                      <a:spLocks noChangeShapeType="1"/>
                    </p:cNvSpPr>
                    <p:nvPr/>
                  </p:nvSpPr>
                  <p:spPr bwMode="auto">
                    <a:xfrm flipV="1">
                      <a:off x="2474" y="1989"/>
                      <a:ext cx="30" cy="34"/>
                    </a:xfrm>
                    <a:prstGeom prst="line">
                      <a:avLst/>
                    </a:prstGeom>
                    <a:grpFill/>
                    <a:ln w="9525">
                      <a:solidFill>
                        <a:schemeClr val="tx1"/>
                      </a:solidFill>
                      <a:round/>
                      <a:headEnd/>
                      <a:tailEnd/>
                    </a:ln>
                    <a:extLst/>
                  </p:spPr>
                  <p:txBody>
                    <a:bodyPr/>
                    <a:lstStyle/>
                    <a:p>
                      <a:endParaRPr lang="en-US"/>
                    </a:p>
                  </p:txBody>
                </p:sp>
                <p:sp>
                  <p:nvSpPr>
                    <p:cNvPr id="252" name="Line 4849"/>
                    <p:cNvSpPr>
                      <a:spLocks noChangeShapeType="1"/>
                    </p:cNvSpPr>
                    <p:nvPr/>
                  </p:nvSpPr>
                  <p:spPr bwMode="auto">
                    <a:xfrm>
                      <a:off x="2474" y="2023"/>
                      <a:ext cx="1" cy="102"/>
                    </a:xfrm>
                    <a:prstGeom prst="line">
                      <a:avLst/>
                    </a:prstGeom>
                    <a:grpFill/>
                    <a:ln w="9525">
                      <a:solidFill>
                        <a:schemeClr val="tx1"/>
                      </a:solidFill>
                      <a:round/>
                      <a:headEnd/>
                      <a:tailEnd/>
                    </a:ln>
                    <a:extLst/>
                  </p:spPr>
                  <p:txBody>
                    <a:bodyPr/>
                    <a:lstStyle/>
                    <a:p>
                      <a:endParaRPr lang="en-US"/>
                    </a:p>
                  </p:txBody>
                </p:sp>
              </p:grpSp>
              <p:grpSp>
                <p:nvGrpSpPr>
                  <p:cNvPr id="234" name="Group 4855"/>
                  <p:cNvGrpSpPr>
                    <a:grpSpLocks/>
                  </p:cNvGrpSpPr>
                  <p:nvPr/>
                </p:nvGrpSpPr>
                <p:grpSpPr bwMode="auto">
                  <a:xfrm>
                    <a:off x="2477" y="1989"/>
                    <a:ext cx="123" cy="136"/>
                    <a:chOff x="2477" y="1989"/>
                    <a:chExt cx="123" cy="136"/>
                  </a:xfrm>
                  <a:grpFill/>
                </p:grpSpPr>
                <p:sp>
                  <p:nvSpPr>
                    <p:cNvPr id="245" name="Freeform 4851"/>
                    <p:cNvSpPr>
                      <a:spLocks/>
                    </p:cNvSpPr>
                    <p:nvPr/>
                  </p:nvSpPr>
                  <p:spPr bwMode="auto">
                    <a:xfrm>
                      <a:off x="2477" y="1989"/>
                      <a:ext cx="123" cy="136"/>
                    </a:xfrm>
                    <a:custGeom>
                      <a:avLst/>
                      <a:gdLst>
                        <a:gd name="T0" fmla="*/ 63 w 247"/>
                        <a:gd name="T1" fmla="*/ 0 h 273"/>
                        <a:gd name="T2" fmla="*/ 0 w 247"/>
                        <a:gd name="T3" fmla="*/ 69 h 273"/>
                        <a:gd name="T4" fmla="*/ 0 w 247"/>
                        <a:gd name="T5" fmla="*/ 273 h 273"/>
                        <a:gd name="T6" fmla="*/ 186 w 247"/>
                        <a:gd name="T7" fmla="*/ 273 h 273"/>
                        <a:gd name="T8" fmla="*/ 247 w 247"/>
                        <a:gd name="T9" fmla="*/ 206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69"/>
                          </a:lnTo>
                          <a:lnTo>
                            <a:pt x="0" y="273"/>
                          </a:lnTo>
                          <a:lnTo>
                            <a:pt x="186" y="273"/>
                          </a:lnTo>
                          <a:lnTo>
                            <a:pt x="247" y="206"/>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246" name="Line 4852"/>
                    <p:cNvSpPr>
                      <a:spLocks noChangeShapeType="1"/>
                    </p:cNvSpPr>
                    <p:nvPr/>
                  </p:nvSpPr>
                  <p:spPr bwMode="auto">
                    <a:xfrm flipH="1">
                      <a:off x="2477" y="2023"/>
                      <a:ext cx="93" cy="1"/>
                    </a:xfrm>
                    <a:prstGeom prst="line">
                      <a:avLst/>
                    </a:prstGeom>
                    <a:grpFill/>
                    <a:ln w="9525">
                      <a:solidFill>
                        <a:schemeClr val="tx1"/>
                      </a:solidFill>
                      <a:round/>
                      <a:headEnd/>
                      <a:tailEnd/>
                    </a:ln>
                    <a:extLst/>
                  </p:spPr>
                  <p:txBody>
                    <a:bodyPr/>
                    <a:lstStyle/>
                    <a:p>
                      <a:endParaRPr lang="en-US"/>
                    </a:p>
                  </p:txBody>
                </p:sp>
                <p:sp>
                  <p:nvSpPr>
                    <p:cNvPr id="247" name="Line 4853"/>
                    <p:cNvSpPr>
                      <a:spLocks noChangeShapeType="1"/>
                    </p:cNvSpPr>
                    <p:nvPr/>
                  </p:nvSpPr>
                  <p:spPr bwMode="auto">
                    <a:xfrm flipV="1">
                      <a:off x="2570" y="1989"/>
                      <a:ext cx="30" cy="34"/>
                    </a:xfrm>
                    <a:prstGeom prst="line">
                      <a:avLst/>
                    </a:prstGeom>
                    <a:grpFill/>
                    <a:ln w="9525">
                      <a:solidFill>
                        <a:schemeClr val="tx1"/>
                      </a:solidFill>
                      <a:round/>
                      <a:headEnd/>
                      <a:tailEnd/>
                    </a:ln>
                    <a:extLst/>
                  </p:spPr>
                  <p:txBody>
                    <a:bodyPr/>
                    <a:lstStyle/>
                    <a:p>
                      <a:endParaRPr lang="en-US"/>
                    </a:p>
                  </p:txBody>
                </p:sp>
                <p:sp>
                  <p:nvSpPr>
                    <p:cNvPr id="248" name="Line 4854"/>
                    <p:cNvSpPr>
                      <a:spLocks noChangeShapeType="1"/>
                    </p:cNvSpPr>
                    <p:nvPr/>
                  </p:nvSpPr>
                  <p:spPr bwMode="auto">
                    <a:xfrm>
                      <a:off x="2570" y="2023"/>
                      <a:ext cx="1" cy="102"/>
                    </a:xfrm>
                    <a:prstGeom prst="line">
                      <a:avLst/>
                    </a:prstGeom>
                    <a:grpFill/>
                    <a:ln w="9525">
                      <a:solidFill>
                        <a:schemeClr val="tx1"/>
                      </a:solidFill>
                      <a:round/>
                      <a:headEnd/>
                      <a:tailEnd/>
                    </a:ln>
                    <a:extLst/>
                  </p:spPr>
                  <p:txBody>
                    <a:bodyPr/>
                    <a:lstStyle/>
                    <a:p>
                      <a:endParaRPr lang="en-US"/>
                    </a:p>
                  </p:txBody>
                </p:sp>
              </p:grpSp>
              <p:grpSp>
                <p:nvGrpSpPr>
                  <p:cNvPr id="235" name="Group 4860"/>
                  <p:cNvGrpSpPr>
                    <a:grpSpLocks/>
                  </p:cNvGrpSpPr>
                  <p:nvPr/>
                </p:nvGrpSpPr>
                <p:grpSpPr bwMode="auto">
                  <a:xfrm>
                    <a:off x="2381" y="1888"/>
                    <a:ext cx="123" cy="136"/>
                    <a:chOff x="2381" y="1888"/>
                    <a:chExt cx="123" cy="136"/>
                  </a:xfrm>
                  <a:grpFill/>
                </p:grpSpPr>
                <p:sp>
                  <p:nvSpPr>
                    <p:cNvPr id="241" name="Freeform 4856"/>
                    <p:cNvSpPr>
                      <a:spLocks/>
                    </p:cNvSpPr>
                    <p:nvPr/>
                  </p:nvSpPr>
                  <p:spPr bwMode="auto">
                    <a:xfrm>
                      <a:off x="2381" y="1888"/>
                      <a:ext cx="123" cy="136"/>
                    </a:xfrm>
                    <a:custGeom>
                      <a:avLst/>
                      <a:gdLst>
                        <a:gd name="T0" fmla="*/ 63 w 247"/>
                        <a:gd name="T1" fmla="*/ 0 h 273"/>
                        <a:gd name="T2" fmla="*/ 0 w 247"/>
                        <a:gd name="T3" fmla="*/ 70 h 273"/>
                        <a:gd name="T4" fmla="*/ 0 w 247"/>
                        <a:gd name="T5" fmla="*/ 273 h 273"/>
                        <a:gd name="T6" fmla="*/ 186 w 247"/>
                        <a:gd name="T7" fmla="*/ 273 h 273"/>
                        <a:gd name="T8" fmla="*/ 247 w 247"/>
                        <a:gd name="T9" fmla="*/ 206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70"/>
                          </a:lnTo>
                          <a:lnTo>
                            <a:pt x="0" y="273"/>
                          </a:lnTo>
                          <a:lnTo>
                            <a:pt x="186" y="273"/>
                          </a:lnTo>
                          <a:lnTo>
                            <a:pt x="247" y="206"/>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242" name="Line 4857"/>
                    <p:cNvSpPr>
                      <a:spLocks noChangeShapeType="1"/>
                    </p:cNvSpPr>
                    <p:nvPr/>
                  </p:nvSpPr>
                  <p:spPr bwMode="auto">
                    <a:xfrm flipH="1">
                      <a:off x="2381" y="1922"/>
                      <a:ext cx="93" cy="1"/>
                    </a:xfrm>
                    <a:prstGeom prst="line">
                      <a:avLst/>
                    </a:prstGeom>
                    <a:grpFill/>
                    <a:ln w="9525">
                      <a:solidFill>
                        <a:schemeClr val="tx1"/>
                      </a:solidFill>
                      <a:round/>
                      <a:headEnd/>
                      <a:tailEnd/>
                    </a:ln>
                    <a:extLst/>
                  </p:spPr>
                  <p:txBody>
                    <a:bodyPr/>
                    <a:lstStyle/>
                    <a:p>
                      <a:endParaRPr lang="en-US"/>
                    </a:p>
                  </p:txBody>
                </p:sp>
                <p:sp>
                  <p:nvSpPr>
                    <p:cNvPr id="243" name="Line 4858"/>
                    <p:cNvSpPr>
                      <a:spLocks noChangeShapeType="1"/>
                    </p:cNvSpPr>
                    <p:nvPr/>
                  </p:nvSpPr>
                  <p:spPr bwMode="auto">
                    <a:xfrm flipV="1">
                      <a:off x="2474" y="1888"/>
                      <a:ext cx="30" cy="34"/>
                    </a:xfrm>
                    <a:prstGeom prst="line">
                      <a:avLst/>
                    </a:prstGeom>
                    <a:grpFill/>
                    <a:ln w="9525">
                      <a:solidFill>
                        <a:schemeClr val="tx1"/>
                      </a:solidFill>
                      <a:round/>
                      <a:headEnd/>
                      <a:tailEnd/>
                    </a:ln>
                    <a:extLst/>
                  </p:spPr>
                  <p:txBody>
                    <a:bodyPr/>
                    <a:lstStyle/>
                    <a:p>
                      <a:endParaRPr lang="en-US"/>
                    </a:p>
                  </p:txBody>
                </p:sp>
                <p:sp>
                  <p:nvSpPr>
                    <p:cNvPr id="244" name="Line 4859"/>
                    <p:cNvSpPr>
                      <a:spLocks noChangeShapeType="1"/>
                    </p:cNvSpPr>
                    <p:nvPr/>
                  </p:nvSpPr>
                  <p:spPr bwMode="auto">
                    <a:xfrm>
                      <a:off x="2474" y="1922"/>
                      <a:ext cx="1" cy="102"/>
                    </a:xfrm>
                    <a:prstGeom prst="line">
                      <a:avLst/>
                    </a:prstGeom>
                    <a:grpFill/>
                    <a:ln w="9525">
                      <a:solidFill>
                        <a:schemeClr val="tx1"/>
                      </a:solidFill>
                      <a:round/>
                      <a:headEnd/>
                      <a:tailEnd/>
                    </a:ln>
                    <a:extLst/>
                  </p:spPr>
                  <p:txBody>
                    <a:bodyPr/>
                    <a:lstStyle/>
                    <a:p>
                      <a:endParaRPr lang="en-US"/>
                    </a:p>
                  </p:txBody>
                </p:sp>
              </p:grpSp>
              <p:grpSp>
                <p:nvGrpSpPr>
                  <p:cNvPr id="236" name="Group 4865"/>
                  <p:cNvGrpSpPr>
                    <a:grpSpLocks/>
                  </p:cNvGrpSpPr>
                  <p:nvPr/>
                </p:nvGrpSpPr>
                <p:grpSpPr bwMode="auto">
                  <a:xfrm>
                    <a:off x="2477" y="1888"/>
                    <a:ext cx="123" cy="136"/>
                    <a:chOff x="2477" y="1888"/>
                    <a:chExt cx="123" cy="136"/>
                  </a:xfrm>
                  <a:grpFill/>
                </p:grpSpPr>
                <p:sp>
                  <p:nvSpPr>
                    <p:cNvPr id="237" name="Freeform 4861"/>
                    <p:cNvSpPr>
                      <a:spLocks/>
                    </p:cNvSpPr>
                    <p:nvPr/>
                  </p:nvSpPr>
                  <p:spPr bwMode="auto">
                    <a:xfrm>
                      <a:off x="2477" y="1888"/>
                      <a:ext cx="123" cy="136"/>
                    </a:xfrm>
                    <a:custGeom>
                      <a:avLst/>
                      <a:gdLst>
                        <a:gd name="T0" fmla="*/ 63 w 247"/>
                        <a:gd name="T1" fmla="*/ 0 h 273"/>
                        <a:gd name="T2" fmla="*/ 0 w 247"/>
                        <a:gd name="T3" fmla="*/ 70 h 273"/>
                        <a:gd name="T4" fmla="*/ 0 w 247"/>
                        <a:gd name="T5" fmla="*/ 273 h 273"/>
                        <a:gd name="T6" fmla="*/ 186 w 247"/>
                        <a:gd name="T7" fmla="*/ 273 h 273"/>
                        <a:gd name="T8" fmla="*/ 247 w 247"/>
                        <a:gd name="T9" fmla="*/ 206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70"/>
                          </a:lnTo>
                          <a:lnTo>
                            <a:pt x="0" y="273"/>
                          </a:lnTo>
                          <a:lnTo>
                            <a:pt x="186" y="273"/>
                          </a:lnTo>
                          <a:lnTo>
                            <a:pt x="247" y="206"/>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238" name="Line 4862"/>
                    <p:cNvSpPr>
                      <a:spLocks noChangeShapeType="1"/>
                    </p:cNvSpPr>
                    <p:nvPr/>
                  </p:nvSpPr>
                  <p:spPr bwMode="auto">
                    <a:xfrm flipH="1">
                      <a:off x="2477" y="1922"/>
                      <a:ext cx="93" cy="1"/>
                    </a:xfrm>
                    <a:prstGeom prst="line">
                      <a:avLst/>
                    </a:prstGeom>
                    <a:grpFill/>
                    <a:ln w="9525">
                      <a:solidFill>
                        <a:schemeClr val="tx1"/>
                      </a:solidFill>
                      <a:round/>
                      <a:headEnd/>
                      <a:tailEnd/>
                    </a:ln>
                    <a:extLst/>
                  </p:spPr>
                  <p:txBody>
                    <a:bodyPr/>
                    <a:lstStyle/>
                    <a:p>
                      <a:endParaRPr lang="en-US"/>
                    </a:p>
                  </p:txBody>
                </p:sp>
                <p:sp>
                  <p:nvSpPr>
                    <p:cNvPr id="239" name="Line 4863"/>
                    <p:cNvSpPr>
                      <a:spLocks noChangeShapeType="1"/>
                    </p:cNvSpPr>
                    <p:nvPr/>
                  </p:nvSpPr>
                  <p:spPr bwMode="auto">
                    <a:xfrm flipV="1">
                      <a:off x="2570" y="1888"/>
                      <a:ext cx="30" cy="34"/>
                    </a:xfrm>
                    <a:prstGeom prst="line">
                      <a:avLst/>
                    </a:prstGeom>
                    <a:grpFill/>
                    <a:ln w="9525">
                      <a:solidFill>
                        <a:schemeClr val="tx1"/>
                      </a:solidFill>
                      <a:round/>
                      <a:headEnd/>
                      <a:tailEnd/>
                    </a:ln>
                    <a:extLst/>
                  </p:spPr>
                  <p:txBody>
                    <a:bodyPr/>
                    <a:lstStyle/>
                    <a:p>
                      <a:endParaRPr lang="en-US"/>
                    </a:p>
                  </p:txBody>
                </p:sp>
                <p:sp>
                  <p:nvSpPr>
                    <p:cNvPr id="240" name="Line 4864"/>
                    <p:cNvSpPr>
                      <a:spLocks noChangeShapeType="1"/>
                    </p:cNvSpPr>
                    <p:nvPr/>
                  </p:nvSpPr>
                  <p:spPr bwMode="auto">
                    <a:xfrm>
                      <a:off x="2570" y="1922"/>
                      <a:ext cx="1" cy="102"/>
                    </a:xfrm>
                    <a:prstGeom prst="line">
                      <a:avLst/>
                    </a:prstGeom>
                    <a:grpFill/>
                    <a:ln w="9525">
                      <a:solidFill>
                        <a:schemeClr val="tx1"/>
                      </a:solidFill>
                      <a:round/>
                      <a:headEnd/>
                      <a:tailEnd/>
                    </a:ln>
                    <a:extLst/>
                  </p:spPr>
                  <p:txBody>
                    <a:bodyPr/>
                    <a:lstStyle/>
                    <a:p>
                      <a:endParaRPr lang="en-US"/>
                    </a:p>
                  </p:txBody>
                </p:sp>
              </p:grpSp>
            </p:grpSp>
            <p:grpSp>
              <p:nvGrpSpPr>
                <p:cNvPr id="15" name="Group 4967"/>
                <p:cNvGrpSpPr>
                  <a:grpSpLocks/>
                </p:cNvGrpSpPr>
                <p:nvPr/>
              </p:nvGrpSpPr>
              <p:grpSpPr bwMode="auto">
                <a:xfrm>
                  <a:off x="2571" y="1888"/>
                  <a:ext cx="219" cy="1045"/>
                  <a:chOff x="2571" y="1888"/>
                  <a:chExt cx="219" cy="1045"/>
                </a:xfrm>
                <a:grpFill/>
              </p:grpSpPr>
              <p:grpSp>
                <p:nvGrpSpPr>
                  <p:cNvPr id="117" name="Group 4871"/>
                  <p:cNvGrpSpPr>
                    <a:grpSpLocks/>
                  </p:cNvGrpSpPr>
                  <p:nvPr/>
                </p:nvGrpSpPr>
                <p:grpSpPr bwMode="auto">
                  <a:xfrm>
                    <a:off x="2571" y="2796"/>
                    <a:ext cx="123" cy="137"/>
                    <a:chOff x="2571" y="2796"/>
                    <a:chExt cx="123" cy="137"/>
                  </a:xfrm>
                  <a:grpFill/>
                </p:grpSpPr>
                <p:sp>
                  <p:nvSpPr>
                    <p:cNvPr id="213" name="Freeform 4867"/>
                    <p:cNvSpPr>
                      <a:spLocks/>
                    </p:cNvSpPr>
                    <p:nvPr/>
                  </p:nvSpPr>
                  <p:spPr bwMode="auto">
                    <a:xfrm>
                      <a:off x="2571" y="2796"/>
                      <a:ext cx="123" cy="137"/>
                    </a:xfrm>
                    <a:custGeom>
                      <a:avLst/>
                      <a:gdLst>
                        <a:gd name="T0" fmla="*/ 63 w 247"/>
                        <a:gd name="T1" fmla="*/ 0 h 273"/>
                        <a:gd name="T2" fmla="*/ 0 w 247"/>
                        <a:gd name="T3" fmla="*/ 69 h 273"/>
                        <a:gd name="T4" fmla="*/ 0 w 247"/>
                        <a:gd name="T5" fmla="*/ 273 h 273"/>
                        <a:gd name="T6" fmla="*/ 186 w 247"/>
                        <a:gd name="T7" fmla="*/ 273 h 273"/>
                        <a:gd name="T8" fmla="*/ 247 w 247"/>
                        <a:gd name="T9" fmla="*/ 205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69"/>
                          </a:lnTo>
                          <a:lnTo>
                            <a:pt x="0" y="273"/>
                          </a:lnTo>
                          <a:lnTo>
                            <a:pt x="186" y="273"/>
                          </a:lnTo>
                          <a:lnTo>
                            <a:pt x="247" y="205"/>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214" name="Line 4868"/>
                    <p:cNvSpPr>
                      <a:spLocks noChangeShapeType="1"/>
                    </p:cNvSpPr>
                    <p:nvPr/>
                  </p:nvSpPr>
                  <p:spPr bwMode="auto">
                    <a:xfrm flipH="1">
                      <a:off x="2571" y="2831"/>
                      <a:ext cx="93" cy="1"/>
                    </a:xfrm>
                    <a:prstGeom prst="line">
                      <a:avLst/>
                    </a:prstGeom>
                    <a:grpFill/>
                    <a:ln w="9525">
                      <a:solidFill>
                        <a:schemeClr val="tx1"/>
                      </a:solidFill>
                      <a:round/>
                      <a:headEnd/>
                      <a:tailEnd/>
                    </a:ln>
                    <a:extLst/>
                  </p:spPr>
                  <p:txBody>
                    <a:bodyPr/>
                    <a:lstStyle/>
                    <a:p>
                      <a:endParaRPr lang="en-US"/>
                    </a:p>
                  </p:txBody>
                </p:sp>
                <p:sp>
                  <p:nvSpPr>
                    <p:cNvPr id="215" name="Line 4869"/>
                    <p:cNvSpPr>
                      <a:spLocks noChangeShapeType="1"/>
                    </p:cNvSpPr>
                    <p:nvPr/>
                  </p:nvSpPr>
                  <p:spPr bwMode="auto">
                    <a:xfrm flipV="1">
                      <a:off x="2664" y="2796"/>
                      <a:ext cx="30" cy="35"/>
                    </a:xfrm>
                    <a:prstGeom prst="line">
                      <a:avLst/>
                    </a:prstGeom>
                    <a:grpFill/>
                    <a:ln w="9525">
                      <a:solidFill>
                        <a:schemeClr val="tx1"/>
                      </a:solidFill>
                      <a:round/>
                      <a:headEnd/>
                      <a:tailEnd/>
                    </a:ln>
                    <a:extLst/>
                  </p:spPr>
                  <p:txBody>
                    <a:bodyPr/>
                    <a:lstStyle/>
                    <a:p>
                      <a:endParaRPr lang="en-US"/>
                    </a:p>
                  </p:txBody>
                </p:sp>
                <p:sp>
                  <p:nvSpPr>
                    <p:cNvPr id="216" name="Line 4870"/>
                    <p:cNvSpPr>
                      <a:spLocks noChangeShapeType="1"/>
                    </p:cNvSpPr>
                    <p:nvPr/>
                  </p:nvSpPr>
                  <p:spPr bwMode="auto">
                    <a:xfrm>
                      <a:off x="2664" y="2831"/>
                      <a:ext cx="1" cy="102"/>
                    </a:xfrm>
                    <a:prstGeom prst="line">
                      <a:avLst/>
                    </a:prstGeom>
                    <a:grpFill/>
                    <a:ln w="9525">
                      <a:solidFill>
                        <a:schemeClr val="tx1"/>
                      </a:solidFill>
                      <a:round/>
                      <a:headEnd/>
                      <a:tailEnd/>
                    </a:ln>
                    <a:extLst/>
                  </p:spPr>
                  <p:txBody>
                    <a:bodyPr/>
                    <a:lstStyle/>
                    <a:p>
                      <a:endParaRPr lang="en-US"/>
                    </a:p>
                  </p:txBody>
                </p:sp>
              </p:grpSp>
              <p:grpSp>
                <p:nvGrpSpPr>
                  <p:cNvPr id="118" name="Group 4876"/>
                  <p:cNvGrpSpPr>
                    <a:grpSpLocks/>
                  </p:cNvGrpSpPr>
                  <p:nvPr/>
                </p:nvGrpSpPr>
                <p:grpSpPr bwMode="auto">
                  <a:xfrm>
                    <a:off x="2571" y="2695"/>
                    <a:ext cx="123" cy="137"/>
                    <a:chOff x="2571" y="2695"/>
                    <a:chExt cx="123" cy="137"/>
                  </a:xfrm>
                  <a:grpFill/>
                </p:grpSpPr>
                <p:sp>
                  <p:nvSpPr>
                    <p:cNvPr id="209" name="Freeform 4872"/>
                    <p:cNvSpPr>
                      <a:spLocks/>
                    </p:cNvSpPr>
                    <p:nvPr/>
                  </p:nvSpPr>
                  <p:spPr bwMode="auto">
                    <a:xfrm>
                      <a:off x="2571" y="2695"/>
                      <a:ext cx="123" cy="137"/>
                    </a:xfrm>
                    <a:custGeom>
                      <a:avLst/>
                      <a:gdLst>
                        <a:gd name="T0" fmla="*/ 63 w 247"/>
                        <a:gd name="T1" fmla="*/ 0 h 273"/>
                        <a:gd name="T2" fmla="*/ 0 w 247"/>
                        <a:gd name="T3" fmla="*/ 69 h 273"/>
                        <a:gd name="T4" fmla="*/ 0 w 247"/>
                        <a:gd name="T5" fmla="*/ 273 h 273"/>
                        <a:gd name="T6" fmla="*/ 186 w 247"/>
                        <a:gd name="T7" fmla="*/ 273 h 273"/>
                        <a:gd name="T8" fmla="*/ 247 w 247"/>
                        <a:gd name="T9" fmla="*/ 205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69"/>
                          </a:lnTo>
                          <a:lnTo>
                            <a:pt x="0" y="273"/>
                          </a:lnTo>
                          <a:lnTo>
                            <a:pt x="186" y="273"/>
                          </a:lnTo>
                          <a:lnTo>
                            <a:pt x="247" y="205"/>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210" name="Line 4873"/>
                    <p:cNvSpPr>
                      <a:spLocks noChangeShapeType="1"/>
                    </p:cNvSpPr>
                    <p:nvPr/>
                  </p:nvSpPr>
                  <p:spPr bwMode="auto">
                    <a:xfrm flipH="1">
                      <a:off x="2571" y="2730"/>
                      <a:ext cx="93" cy="1"/>
                    </a:xfrm>
                    <a:prstGeom prst="line">
                      <a:avLst/>
                    </a:prstGeom>
                    <a:grpFill/>
                    <a:ln w="9525">
                      <a:solidFill>
                        <a:schemeClr val="tx1"/>
                      </a:solidFill>
                      <a:round/>
                      <a:headEnd/>
                      <a:tailEnd/>
                    </a:ln>
                    <a:extLst/>
                  </p:spPr>
                  <p:txBody>
                    <a:bodyPr/>
                    <a:lstStyle/>
                    <a:p>
                      <a:endParaRPr lang="en-US"/>
                    </a:p>
                  </p:txBody>
                </p:sp>
                <p:sp>
                  <p:nvSpPr>
                    <p:cNvPr id="211" name="Line 4874"/>
                    <p:cNvSpPr>
                      <a:spLocks noChangeShapeType="1"/>
                    </p:cNvSpPr>
                    <p:nvPr/>
                  </p:nvSpPr>
                  <p:spPr bwMode="auto">
                    <a:xfrm flipV="1">
                      <a:off x="2664" y="2695"/>
                      <a:ext cx="30" cy="35"/>
                    </a:xfrm>
                    <a:prstGeom prst="line">
                      <a:avLst/>
                    </a:prstGeom>
                    <a:grpFill/>
                    <a:ln w="9525">
                      <a:solidFill>
                        <a:schemeClr val="tx1"/>
                      </a:solidFill>
                      <a:round/>
                      <a:headEnd/>
                      <a:tailEnd/>
                    </a:ln>
                    <a:extLst/>
                  </p:spPr>
                  <p:txBody>
                    <a:bodyPr/>
                    <a:lstStyle/>
                    <a:p>
                      <a:endParaRPr lang="en-US"/>
                    </a:p>
                  </p:txBody>
                </p:sp>
                <p:sp>
                  <p:nvSpPr>
                    <p:cNvPr id="212" name="Line 4875"/>
                    <p:cNvSpPr>
                      <a:spLocks noChangeShapeType="1"/>
                    </p:cNvSpPr>
                    <p:nvPr/>
                  </p:nvSpPr>
                  <p:spPr bwMode="auto">
                    <a:xfrm>
                      <a:off x="2664" y="2730"/>
                      <a:ext cx="1" cy="102"/>
                    </a:xfrm>
                    <a:prstGeom prst="line">
                      <a:avLst/>
                    </a:prstGeom>
                    <a:grpFill/>
                    <a:ln w="9525">
                      <a:solidFill>
                        <a:schemeClr val="tx1"/>
                      </a:solidFill>
                      <a:round/>
                      <a:headEnd/>
                      <a:tailEnd/>
                    </a:ln>
                    <a:extLst/>
                  </p:spPr>
                  <p:txBody>
                    <a:bodyPr/>
                    <a:lstStyle/>
                    <a:p>
                      <a:endParaRPr lang="en-US"/>
                    </a:p>
                  </p:txBody>
                </p:sp>
              </p:grpSp>
              <p:grpSp>
                <p:nvGrpSpPr>
                  <p:cNvPr id="119" name="Group 4881"/>
                  <p:cNvGrpSpPr>
                    <a:grpSpLocks/>
                  </p:cNvGrpSpPr>
                  <p:nvPr/>
                </p:nvGrpSpPr>
                <p:grpSpPr bwMode="auto">
                  <a:xfrm>
                    <a:off x="2571" y="2594"/>
                    <a:ext cx="123" cy="137"/>
                    <a:chOff x="2571" y="2594"/>
                    <a:chExt cx="123" cy="137"/>
                  </a:xfrm>
                  <a:grpFill/>
                </p:grpSpPr>
                <p:sp>
                  <p:nvSpPr>
                    <p:cNvPr id="205" name="Freeform 4877"/>
                    <p:cNvSpPr>
                      <a:spLocks/>
                    </p:cNvSpPr>
                    <p:nvPr/>
                  </p:nvSpPr>
                  <p:spPr bwMode="auto">
                    <a:xfrm>
                      <a:off x="2571" y="2594"/>
                      <a:ext cx="123" cy="137"/>
                    </a:xfrm>
                    <a:custGeom>
                      <a:avLst/>
                      <a:gdLst>
                        <a:gd name="T0" fmla="*/ 63 w 247"/>
                        <a:gd name="T1" fmla="*/ 0 h 273"/>
                        <a:gd name="T2" fmla="*/ 0 w 247"/>
                        <a:gd name="T3" fmla="*/ 69 h 273"/>
                        <a:gd name="T4" fmla="*/ 0 w 247"/>
                        <a:gd name="T5" fmla="*/ 273 h 273"/>
                        <a:gd name="T6" fmla="*/ 186 w 247"/>
                        <a:gd name="T7" fmla="*/ 273 h 273"/>
                        <a:gd name="T8" fmla="*/ 247 w 247"/>
                        <a:gd name="T9" fmla="*/ 205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69"/>
                          </a:lnTo>
                          <a:lnTo>
                            <a:pt x="0" y="273"/>
                          </a:lnTo>
                          <a:lnTo>
                            <a:pt x="186" y="273"/>
                          </a:lnTo>
                          <a:lnTo>
                            <a:pt x="247" y="205"/>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206" name="Line 4878"/>
                    <p:cNvSpPr>
                      <a:spLocks noChangeShapeType="1"/>
                    </p:cNvSpPr>
                    <p:nvPr/>
                  </p:nvSpPr>
                  <p:spPr bwMode="auto">
                    <a:xfrm flipH="1">
                      <a:off x="2571" y="2629"/>
                      <a:ext cx="93" cy="1"/>
                    </a:xfrm>
                    <a:prstGeom prst="line">
                      <a:avLst/>
                    </a:prstGeom>
                    <a:grpFill/>
                    <a:ln w="9525">
                      <a:solidFill>
                        <a:schemeClr val="tx1"/>
                      </a:solidFill>
                      <a:round/>
                      <a:headEnd/>
                      <a:tailEnd/>
                    </a:ln>
                    <a:extLst/>
                  </p:spPr>
                  <p:txBody>
                    <a:bodyPr/>
                    <a:lstStyle/>
                    <a:p>
                      <a:endParaRPr lang="en-US"/>
                    </a:p>
                  </p:txBody>
                </p:sp>
                <p:sp>
                  <p:nvSpPr>
                    <p:cNvPr id="207" name="Line 4879"/>
                    <p:cNvSpPr>
                      <a:spLocks noChangeShapeType="1"/>
                    </p:cNvSpPr>
                    <p:nvPr/>
                  </p:nvSpPr>
                  <p:spPr bwMode="auto">
                    <a:xfrm flipV="1">
                      <a:off x="2664" y="2594"/>
                      <a:ext cx="30" cy="35"/>
                    </a:xfrm>
                    <a:prstGeom prst="line">
                      <a:avLst/>
                    </a:prstGeom>
                    <a:grpFill/>
                    <a:ln w="9525">
                      <a:solidFill>
                        <a:schemeClr val="tx1"/>
                      </a:solidFill>
                      <a:round/>
                      <a:headEnd/>
                      <a:tailEnd/>
                    </a:ln>
                    <a:extLst/>
                  </p:spPr>
                  <p:txBody>
                    <a:bodyPr/>
                    <a:lstStyle/>
                    <a:p>
                      <a:endParaRPr lang="en-US"/>
                    </a:p>
                  </p:txBody>
                </p:sp>
                <p:sp>
                  <p:nvSpPr>
                    <p:cNvPr id="208" name="Line 4880"/>
                    <p:cNvSpPr>
                      <a:spLocks noChangeShapeType="1"/>
                    </p:cNvSpPr>
                    <p:nvPr/>
                  </p:nvSpPr>
                  <p:spPr bwMode="auto">
                    <a:xfrm>
                      <a:off x="2664" y="2629"/>
                      <a:ext cx="1" cy="102"/>
                    </a:xfrm>
                    <a:prstGeom prst="line">
                      <a:avLst/>
                    </a:prstGeom>
                    <a:grpFill/>
                    <a:ln w="9525">
                      <a:solidFill>
                        <a:schemeClr val="tx1"/>
                      </a:solidFill>
                      <a:round/>
                      <a:headEnd/>
                      <a:tailEnd/>
                    </a:ln>
                    <a:extLst/>
                  </p:spPr>
                  <p:txBody>
                    <a:bodyPr/>
                    <a:lstStyle/>
                    <a:p>
                      <a:endParaRPr lang="en-US"/>
                    </a:p>
                  </p:txBody>
                </p:sp>
              </p:grpSp>
              <p:grpSp>
                <p:nvGrpSpPr>
                  <p:cNvPr id="120" name="Group 4886"/>
                  <p:cNvGrpSpPr>
                    <a:grpSpLocks/>
                  </p:cNvGrpSpPr>
                  <p:nvPr/>
                </p:nvGrpSpPr>
                <p:grpSpPr bwMode="auto">
                  <a:xfrm>
                    <a:off x="2571" y="2493"/>
                    <a:ext cx="123" cy="137"/>
                    <a:chOff x="2571" y="2493"/>
                    <a:chExt cx="123" cy="137"/>
                  </a:xfrm>
                  <a:grpFill/>
                </p:grpSpPr>
                <p:sp>
                  <p:nvSpPr>
                    <p:cNvPr id="201" name="Freeform 4882"/>
                    <p:cNvSpPr>
                      <a:spLocks/>
                    </p:cNvSpPr>
                    <p:nvPr/>
                  </p:nvSpPr>
                  <p:spPr bwMode="auto">
                    <a:xfrm>
                      <a:off x="2571" y="2493"/>
                      <a:ext cx="123" cy="137"/>
                    </a:xfrm>
                    <a:custGeom>
                      <a:avLst/>
                      <a:gdLst>
                        <a:gd name="T0" fmla="*/ 63 w 247"/>
                        <a:gd name="T1" fmla="*/ 0 h 273"/>
                        <a:gd name="T2" fmla="*/ 0 w 247"/>
                        <a:gd name="T3" fmla="*/ 69 h 273"/>
                        <a:gd name="T4" fmla="*/ 0 w 247"/>
                        <a:gd name="T5" fmla="*/ 273 h 273"/>
                        <a:gd name="T6" fmla="*/ 186 w 247"/>
                        <a:gd name="T7" fmla="*/ 273 h 273"/>
                        <a:gd name="T8" fmla="*/ 247 w 247"/>
                        <a:gd name="T9" fmla="*/ 206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69"/>
                          </a:lnTo>
                          <a:lnTo>
                            <a:pt x="0" y="273"/>
                          </a:lnTo>
                          <a:lnTo>
                            <a:pt x="186" y="273"/>
                          </a:lnTo>
                          <a:lnTo>
                            <a:pt x="247" y="206"/>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202" name="Line 4883"/>
                    <p:cNvSpPr>
                      <a:spLocks noChangeShapeType="1"/>
                    </p:cNvSpPr>
                    <p:nvPr/>
                  </p:nvSpPr>
                  <p:spPr bwMode="auto">
                    <a:xfrm flipH="1">
                      <a:off x="2571" y="2528"/>
                      <a:ext cx="93" cy="1"/>
                    </a:xfrm>
                    <a:prstGeom prst="line">
                      <a:avLst/>
                    </a:prstGeom>
                    <a:grpFill/>
                    <a:ln w="9525">
                      <a:solidFill>
                        <a:schemeClr val="tx1"/>
                      </a:solidFill>
                      <a:round/>
                      <a:headEnd/>
                      <a:tailEnd/>
                    </a:ln>
                    <a:extLst/>
                  </p:spPr>
                  <p:txBody>
                    <a:bodyPr/>
                    <a:lstStyle/>
                    <a:p>
                      <a:endParaRPr lang="en-US"/>
                    </a:p>
                  </p:txBody>
                </p:sp>
                <p:sp>
                  <p:nvSpPr>
                    <p:cNvPr id="203" name="Line 4884"/>
                    <p:cNvSpPr>
                      <a:spLocks noChangeShapeType="1"/>
                    </p:cNvSpPr>
                    <p:nvPr/>
                  </p:nvSpPr>
                  <p:spPr bwMode="auto">
                    <a:xfrm flipV="1">
                      <a:off x="2664" y="2493"/>
                      <a:ext cx="30" cy="35"/>
                    </a:xfrm>
                    <a:prstGeom prst="line">
                      <a:avLst/>
                    </a:prstGeom>
                    <a:grpFill/>
                    <a:ln w="9525">
                      <a:solidFill>
                        <a:schemeClr val="tx1"/>
                      </a:solidFill>
                      <a:round/>
                      <a:headEnd/>
                      <a:tailEnd/>
                    </a:ln>
                    <a:extLst/>
                  </p:spPr>
                  <p:txBody>
                    <a:bodyPr/>
                    <a:lstStyle/>
                    <a:p>
                      <a:endParaRPr lang="en-US"/>
                    </a:p>
                  </p:txBody>
                </p:sp>
                <p:sp>
                  <p:nvSpPr>
                    <p:cNvPr id="204" name="Line 4885"/>
                    <p:cNvSpPr>
                      <a:spLocks noChangeShapeType="1"/>
                    </p:cNvSpPr>
                    <p:nvPr/>
                  </p:nvSpPr>
                  <p:spPr bwMode="auto">
                    <a:xfrm>
                      <a:off x="2664" y="2528"/>
                      <a:ext cx="1" cy="102"/>
                    </a:xfrm>
                    <a:prstGeom prst="line">
                      <a:avLst/>
                    </a:prstGeom>
                    <a:grpFill/>
                    <a:ln w="9525">
                      <a:solidFill>
                        <a:schemeClr val="tx1"/>
                      </a:solidFill>
                      <a:round/>
                      <a:headEnd/>
                      <a:tailEnd/>
                    </a:ln>
                    <a:extLst/>
                  </p:spPr>
                  <p:txBody>
                    <a:bodyPr/>
                    <a:lstStyle/>
                    <a:p>
                      <a:endParaRPr lang="en-US"/>
                    </a:p>
                  </p:txBody>
                </p:sp>
              </p:grpSp>
              <p:grpSp>
                <p:nvGrpSpPr>
                  <p:cNvPr id="121" name="Group 4891"/>
                  <p:cNvGrpSpPr>
                    <a:grpSpLocks/>
                  </p:cNvGrpSpPr>
                  <p:nvPr/>
                </p:nvGrpSpPr>
                <p:grpSpPr bwMode="auto">
                  <a:xfrm>
                    <a:off x="2571" y="2392"/>
                    <a:ext cx="123" cy="137"/>
                    <a:chOff x="2571" y="2392"/>
                    <a:chExt cx="123" cy="137"/>
                  </a:xfrm>
                  <a:grpFill/>
                </p:grpSpPr>
                <p:sp>
                  <p:nvSpPr>
                    <p:cNvPr id="197" name="Freeform 4887"/>
                    <p:cNvSpPr>
                      <a:spLocks/>
                    </p:cNvSpPr>
                    <p:nvPr/>
                  </p:nvSpPr>
                  <p:spPr bwMode="auto">
                    <a:xfrm>
                      <a:off x="2571" y="2392"/>
                      <a:ext cx="123" cy="137"/>
                    </a:xfrm>
                    <a:custGeom>
                      <a:avLst/>
                      <a:gdLst>
                        <a:gd name="T0" fmla="*/ 63 w 247"/>
                        <a:gd name="T1" fmla="*/ 0 h 273"/>
                        <a:gd name="T2" fmla="*/ 0 w 247"/>
                        <a:gd name="T3" fmla="*/ 69 h 273"/>
                        <a:gd name="T4" fmla="*/ 0 w 247"/>
                        <a:gd name="T5" fmla="*/ 273 h 273"/>
                        <a:gd name="T6" fmla="*/ 186 w 247"/>
                        <a:gd name="T7" fmla="*/ 273 h 273"/>
                        <a:gd name="T8" fmla="*/ 247 w 247"/>
                        <a:gd name="T9" fmla="*/ 206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69"/>
                          </a:lnTo>
                          <a:lnTo>
                            <a:pt x="0" y="273"/>
                          </a:lnTo>
                          <a:lnTo>
                            <a:pt x="186" y="273"/>
                          </a:lnTo>
                          <a:lnTo>
                            <a:pt x="247" y="206"/>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198" name="Line 4888"/>
                    <p:cNvSpPr>
                      <a:spLocks noChangeShapeType="1"/>
                    </p:cNvSpPr>
                    <p:nvPr/>
                  </p:nvSpPr>
                  <p:spPr bwMode="auto">
                    <a:xfrm flipH="1">
                      <a:off x="2571" y="2427"/>
                      <a:ext cx="93" cy="1"/>
                    </a:xfrm>
                    <a:prstGeom prst="line">
                      <a:avLst/>
                    </a:prstGeom>
                    <a:grpFill/>
                    <a:ln w="9525">
                      <a:solidFill>
                        <a:schemeClr val="tx1"/>
                      </a:solidFill>
                      <a:round/>
                      <a:headEnd/>
                      <a:tailEnd/>
                    </a:ln>
                    <a:extLst/>
                  </p:spPr>
                  <p:txBody>
                    <a:bodyPr/>
                    <a:lstStyle/>
                    <a:p>
                      <a:endParaRPr lang="en-US"/>
                    </a:p>
                  </p:txBody>
                </p:sp>
                <p:sp>
                  <p:nvSpPr>
                    <p:cNvPr id="199" name="Line 4889"/>
                    <p:cNvSpPr>
                      <a:spLocks noChangeShapeType="1"/>
                    </p:cNvSpPr>
                    <p:nvPr/>
                  </p:nvSpPr>
                  <p:spPr bwMode="auto">
                    <a:xfrm flipV="1">
                      <a:off x="2664" y="2392"/>
                      <a:ext cx="30" cy="35"/>
                    </a:xfrm>
                    <a:prstGeom prst="line">
                      <a:avLst/>
                    </a:prstGeom>
                    <a:grpFill/>
                    <a:ln w="9525">
                      <a:solidFill>
                        <a:schemeClr val="tx1"/>
                      </a:solidFill>
                      <a:round/>
                      <a:headEnd/>
                      <a:tailEnd/>
                    </a:ln>
                    <a:extLst/>
                  </p:spPr>
                  <p:txBody>
                    <a:bodyPr/>
                    <a:lstStyle/>
                    <a:p>
                      <a:endParaRPr lang="en-US"/>
                    </a:p>
                  </p:txBody>
                </p:sp>
                <p:sp>
                  <p:nvSpPr>
                    <p:cNvPr id="200" name="Line 4890"/>
                    <p:cNvSpPr>
                      <a:spLocks noChangeShapeType="1"/>
                    </p:cNvSpPr>
                    <p:nvPr/>
                  </p:nvSpPr>
                  <p:spPr bwMode="auto">
                    <a:xfrm>
                      <a:off x="2664" y="2427"/>
                      <a:ext cx="1" cy="102"/>
                    </a:xfrm>
                    <a:prstGeom prst="line">
                      <a:avLst/>
                    </a:prstGeom>
                    <a:grpFill/>
                    <a:ln w="9525">
                      <a:solidFill>
                        <a:schemeClr val="tx1"/>
                      </a:solidFill>
                      <a:round/>
                      <a:headEnd/>
                      <a:tailEnd/>
                    </a:ln>
                    <a:extLst/>
                  </p:spPr>
                  <p:txBody>
                    <a:bodyPr/>
                    <a:lstStyle/>
                    <a:p>
                      <a:endParaRPr lang="en-US"/>
                    </a:p>
                  </p:txBody>
                </p:sp>
              </p:grpSp>
              <p:grpSp>
                <p:nvGrpSpPr>
                  <p:cNvPr id="122" name="Group 4896"/>
                  <p:cNvGrpSpPr>
                    <a:grpSpLocks/>
                  </p:cNvGrpSpPr>
                  <p:nvPr/>
                </p:nvGrpSpPr>
                <p:grpSpPr bwMode="auto">
                  <a:xfrm>
                    <a:off x="2571" y="2292"/>
                    <a:ext cx="123" cy="136"/>
                    <a:chOff x="2571" y="2292"/>
                    <a:chExt cx="123" cy="136"/>
                  </a:xfrm>
                  <a:grpFill/>
                </p:grpSpPr>
                <p:sp>
                  <p:nvSpPr>
                    <p:cNvPr id="193" name="Freeform 4892"/>
                    <p:cNvSpPr>
                      <a:spLocks/>
                    </p:cNvSpPr>
                    <p:nvPr/>
                  </p:nvSpPr>
                  <p:spPr bwMode="auto">
                    <a:xfrm>
                      <a:off x="2571" y="2292"/>
                      <a:ext cx="123" cy="136"/>
                    </a:xfrm>
                    <a:custGeom>
                      <a:avLst/>
                      <a:gdLst>
                        <a:gd name="T0" fmla="*/ 63 w 247"/>
                        <a:gd name="T1" fmla="*/ 0 h 273"/>
                        <a:gd name="T2" fmla="*/ 0 w 247"/>
                        <a:gd name="T3" fmla="*/ 69 h 273"/>
                        <a:gd name="T4" fmla="*/ 0 w 247"/>
                        <a:gd name="T5" fmla="*/ 273 h 273"/>
                        <a:gd name="T6" fmla="*/ 186 w 247"/>
                        <a:gd name="T7" fmla="*/ 273 h 273"/>
                        <a:gd name="T8" fmla="*/ 247 w 247"/>
                        <a:gd name="T9" fmla="*/ 206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69"/>
                          </a:lnTo>
                          <a:lnTo>
                            <a:pt x="0" y="273"/>
                          </a:lnTo>
                          <a:lnTo>
                            <a:pt x="186" y="273"/>
                          </a:lnTo>
                          <a:lnTo>
                            <a:pt x="247" y="206"/>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194" name="Line 4893"/>
                    <p:cNvSpPr>
                      <a:spLocks noChangeShapeType="1"/>
                    </p:cNvSpPr>
                    <p:nvPr/>
                  </p:nvSpPr>
                  <p:spPr bwMode="auto">
                    <a:xfrm flipH="1">
                      <a:off x="2571" y="2326"/>
                      <a:ext cx="93" cy="1"/>
                    </a:xfrm>
                    <a:prstGeom prst="line">
                      <a:avLst/>
                    </a:prstGeom>
                    <a:grpFill/>
                    <a:ln w="9525">
                      <a:solidFill>
                        <a:schemeClr val="tx1"/>
                      </a:solidFill>
                      <a:round/>
                      <a:headEnd/>
                      <a:tailEnd/>
                    </a:ln>
                    <a:extLst/>
                  </p:spPr>
                  <p:txBody>
                    <a:bodyPr/>
                    <a:lstStyle/>
                    <a:p>
                      <a:endParaRPr lang="en-US"/>
                    </a:p>
                  </p:txBody>
                </p:sp>
                <p:sp>
                  <p:nvSpPr>
                    <p:cNvPr id="195" name="Line 4894"/>
                    <p:cNvSpPr>
                      <a:spLocks noChangeShapeType="1"/>
                    </p:cNvSpPr>
                    <p:nvPr/>
                  </p:nvSpPr>
                  <p:spPr bwMode="auto">
                    <a:xfrm flipV="1">
                      <a:off x="2664" y="2292"/>
                      <a:ext cx="30" cy="34"/>
                    </a:xfrm>
                    <a:prstGeom prst="line">
                      <a:avLst/>
                    </a:prstGeom>
                    <a:grpFill/>
                    <a:ln w="9525">
                      <a:solidFill>
                        <a:schemeClr val="tx1"/>
                      </a:solidFill>
                      <a:round/>
                      <a:headEnd/>
                      <a:tailEnd/>
                    </a:ln>
                    <a:extLst/>
                  </p:spPr>
                  <p:txBody>
                    <a:bodyPr/>
                    <a:lstStyle/>
                    <a:p>
                      <a:endParaRPr lang="en-US"/>
                    </a:p>
                  </p:txBody>
                </p:sp>
                <p:sp>
                  <p:nvSpPr>
                    <p:cNvPr id="196" name="Line 4895"/>
                    <p:cNvSpPr>
                      <a:spLocks noChangeShapeType="1"/>
                    </p:cNvSpPr>
                    <p:nvPr/>
                  </p:nvSpPr>
                  <p:spPr bwMode="auto">
                    <a:xfrm>
                      <a:off x="2664" y="2326"/>
                      <a:ext cx="1" cy="102"/>
                    </a:xfrm>
                    <a:prstGeom prst="line">
                      <a:avLst/>
                    </a:prstGeom>
                    <a:grpFill/>
                    <a:ln w="9525">
                      <a:solidFill>
                        <a:schemeClr val="tx1"/>
                      </a:solidFill>
                      <a:round/>
                      <a:headEnd/>
                      <a:tailEnd/>
                    </a:ln>
                    <a:extLst/>
                  </p:spPr>
                  <p:txBody>
                    <a:bodyPr/>
                    <a:lstStyle/>
                    <a:p>
                      <a:endParaRPr lang="en-US"/>
                    </a:p>
                  </p:txBody>
                </p:sp>
              </p:grpSp>
              <p:grpSp>
                <p:nvGrpSpPr>
                  <p:cNvPr id="123" name="Group 4901"/>
                  <p:cNvGrpSpPr>
                    <a:grpSpLocks/>
                  </p:cNvGrpSpPr>
                  <p:nvPr/>
                </p:nvGrpSpPr>
                <p:grpSpPr bwMode="auto">
                  <a:xfrm>
                    <a:off x="2571" y="2191"/>
                    <a:ext cx="123" cy="136"/>
                    <a:chOff x="2571" y="2191"/>
                    <a:chExt cx="123" cy="136"/>
                  </a:xfrm>
                  <a:grpFill/>
                </p:grpSpPr>
                <p:sp>
                  <p:nvSpPr>
                    <p:cNvPr id="189" name="Freeform 4897"/>
                    <p:cNvSpPr>
                      <a:spLocks/>
                    </p:cNvSpPr>
                    <p:nvPr/>
                  </p:nvSpPr>
                  <p:spPr bwMode="auto">
                    <a:xfrm>
                      <a:off x="2571" y="2191"/>
                      <a:ext cx="123" cy="136"/>
                    </a:xfrm>
                    <a:custGeom>
                      <a:avLst/>
                      <a:gdLst>
                        <a:gd name="T0" fmla="*/ 63 w 247"/>
                        <a:gd name="T1" fmla="*/ 0 h 273"/>
                        <a:gd name="T2" fmla="*/ 0 w 247"/>
                        <a:gd name="T3" fmla="*/ 69 h 273"/>
                        <a:gd name="T4" fmla="*/ 0 w 247"/>
                        <a:gd name="T5" fmla="*/ 273 h 273"/>
                        <a:gd name="T6" fmla="*/ 186 w 247"/>
                        <a:gd name="T7" fmla="*/ 273 h 273"/>
                        <a:gd name="T8" fmla="*/ 247 w 247"/>
                        <a:gd name="T9" fmla="*/ 206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69"/>
                          </a:lnTo>
                          <a:lnTo>
                            <a:pt x="0" y="273"/>
                          </a:lnTo>
                          <a:lnTo>
                            <a:pt x="186" y="273"/>
                          </a:lnTo>
                          <a:lnTo>
                            <a:pt x="247" y="206"/>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190" name="Line 4898"/>
                    <p:cNvSpPr>
                      <a:spLocks noChangeShapeType="1"/>
                    </p:cNvSpPr>
                    <p:nvPr/>
                  </p:nvSpPr>
                  <p:spPr bwMode="auto">
                    <a:xfrm flipH="1">
                      <a:off x="2571" y="2225"/>
                      <a:ext cx="93" cy="1"/>
                    </a:xfrm>
                    <a:prstGeom prst="line">
                      <a:avLst/>
                    </a:prstGeom>
                    <a:grpFill/>
                    <a:ln w="9525">
                      <a:solidFill>
                        <a:schemeClr val="tx1"/>
                      </a:solidFill>
                      <a:round/>
                      <a:headEnd/>
                      <a:tailEnd/>
                    </a:ln>
                    <a:extLst/>
                  </p:spPr>
                  <p:txBody>
                    <a:bodyPr/>
                    <a:lstStyle/>
                    <a:p>
                      <a:endParaRPr lang="en-US"/>
                    </a:p>
                  </p:txBody>
                </p:sp>
                <p:sp>
                  <p:nvSpPr>
                    <p:cNvPr id="191" name="Line 4899"/>
                    <p:cNvSpPr>
                      <a:spLocks noChangeShapeType="1"/>
                    </p:cNvSpPr>
                    <p:nvPr/>
                  </p:nvSpPr>
                  <p:spPr bwMode="auto">
                    <a:xfrm flipV="1">
                      <a:off x="2664" y="2191"/>
                      <a:ext cx="30" cy="34"/>
                    </a:xfrm>
                    <a:prstGeom prst="line">
                      <a:avLst/>
                    </a:prstGeom>
                    <a:grpFill/>
                    <a:ln w="9525">
                      <a:solidFill>
                        <a:schemeClr val="tx1"/>
                      </a:solidFill>
                      <a:round/>
                      <a:headEnd/>
                      <a:tailEnd/>
                    </a:ln>
                    <a:extLst/>
                  </p:spPr>
                  <p:txBody>
                    <a:bodyPr/>
                    <a:lstStyle/>
                    <a:p>
                      <a:endParaRPr lang="en-US"/>
                    </a:p>
                  </p:txBody>
                </p:sp>
                <p:sp>
                  <p:nvSpPr>
                    <p:cNvPr id="192" name="Line 4900"/>
                    <p:cNvSpPr>
                      <a:spLocks noChangeShapeType="1"/>
                    </p:cNvSpPr>
                    <p:nvPr/>
                  </p:nvSpPr>
                  <p:spPr bwMode="auto">
                    <a:xfrm>
                      <a:off x="2664" y="2225"/>
                      <a:ext cx="1" cy="102"/>
                    </a:xfrm>
                    <a:prstGeom prst="line">
                      <a:avLst/>
                    </a:prstGeom>
                    <a:grpFill/>
                    <a:ln w="9525">
                      <a:solidFill>
                        <a:schemeClr val="tx1"/>
                      </a:solidFill>
                      <a:round/>
                      <a:headEnd/>
                      <a:tailEnd/>
                    </a:ln>
                    <a:extLst/>
                  </p:spPr>
                  <p:txBody>
                    <a:bodyPr/>
                    <a:lstStyle/>
                    <a:p>
                      <a:endParaRPr lang="en-US"/>
                    </a:p>
                  </p:txBody>
                </p:sp>
              </p:grpSp>
              <p:grpSp>
                <p:nvGrpSpPr>
                  <p:cNvPr id="124" name="Group 4906"/>
                  <p:cNvGrpSpPr>
                    <a:grpSpLocks/>
                  </p:cNvGrpSpPr>
                  <p:nvPr/>
                </p:nvGrpSpPr>
                <p:grpSpPr bwMode="auto">
                  <a:xfrm>
                    <a:off x="2571" y="2090"/>
                    <a:ext cx="123" cy="136"/>
                    <a:chOff x="2571" y="2090"/>
                    <a:chExt cx="123" cy="136"/>
                  </a:xfrm>
                  <a:grpFill/>
                </p:grpSpPr>
                <p:sp>
                  <p:nvSpPr>
                    <p:cNvPr id="185" name="Freeform 4902"/>
                    <p:cNvSpPr>
                      <a:spLocks/>
                    </p:cNvSpPr>
                    <p:nvPr/>
                  </p:nvSpPr>
                  <p:spPr bwMode="auto">
                    <a:xfrm>
                      <a:off x="2571" y="2090"/>
                      <a:ext cx="123" cy="136"/>
                    </a:xfrm>
                    <a:custGeom>
                      <a:avLst/>
                      <a:gdLst>
                        <a:gd name="T0" fmla="*/ 63 w 247"/>
                        <a:gd name="T1" fmla="*/ 0 h 273"/>
                        <a:gd name="T2" fmla="*/ 0 w 247"/>
                        <a:gd name="T3" fmla="*/ 69 h 273"/>
                        <a:gd name="T4" fmla="*/ 0 w 247"/>
                        <a:gd name="T5" fmla="*/ 273 h 273"/>
                        <a:gd name="T6" fmla="*/ 186 w 247"/>
                        <a:gd name="T7" fmla="*/ 273 h 273"/>
                        <a:gd name="T8" fmla="*/ 247 w 247"/>
                        <a:gd name="T9" fmla="*/ 206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69"/>
                          </a:lnTo>
                          <a:lnTo>
                            <a:pt x="0" y="273"/>
                          </a:lnTo>
                          <a:lnTo>
                            <a:pt x="186" y="273"/>
                          </a:lnTo>
                          <a:lnTo>
                            <a:pt x="247" y="206"/>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186" name="Line 4903"/>
                    <p:cNvSpPr>
                      <a:spLocks noChangeShapeType="1"/>
                    </p:cNvSpPr>
                    <p:nvPr/>
                  </p:nvSpPr>
                  <p:spPr bwMode="auto">
                    <a:xfrm flipH="1">
                      <a:off x="2571" y="2124"/>
                      <a:ext cx="93" cy="1"/>
                    </a:xfrm>
                    <a:prstGeom prst="line">
                      <a:avLst/>
                    </a:prstGeom>
                    <a:grpFill/>
                    <a:ln w="9525">
                      <a:solidFill>
                        <a:schemeClr val="tx1"/>
                      </a:solidFill>
                      <a:round/>
                      <a:headEnd/>
                      <a:tailEnd/>
                    </a:ln>
                    <a:extLst/>
                  </p:spPr>
                  <p:txBody>
                    <a:bodyPr/>
                    <a:lstStyle/>
                    <a:p>
                      <a:endParaRPr lang="en-US"/>
                    </a:p>
                  </p:txBody>
                </p:sp>
                <p:sp>
                  <p:nvSpPr>
                    <p:cNvPr id="187" name="Line 4904"/>
                    <p:cNvSpPr>
                      <a:spLocks noChangeShapeType="1"/>
                    </p:cNvSpPr>
                    <p:nvPr/>
                  </p:nvSpPr>
                  <p:spPr bwMode="auto">
                    <a:xfrm flipV="1">
                      <a:off x="2664" y="2090"/>
                      <a:ext cx="30" cy="34"/>
                    </a:xfrm>
                    <a:prstGeom prst="line">
                      <a:avLst/>
                    </a:prstGeom>
                    <a:grpFill/>
                    <a:ln w="9525">
                      <a:solidFill>
                        <a:schemeClr val="tx1"/>
                      </a:solidFill>
                      <a:round/>
                      <a:headEnd/>
                      <a:tailEnd/>
                    </a:ln>
                    <a:extLst/>
                  </p:spPr>
                  <p:txBody>
                    <a:bodyPr/>
                    <a:lstStyle/>
                    <a:p>
                      <a:endParaRPr lang="en-US"/>
                    </a:p>
                  </p:txBody>
                </p:sp>
                <p:sp>
                  <p:nvSpPr>
                    <p:cNvPr id="188" name="Line 4905"/>
                    <p:cNvSpPr>
                      <a:spLocks noChangeShapeType="1"/>
                    </p:cNvSpPr>
                    <p:nvPr/>
                  </p:nvSpPr>
                  <p:spPr bwMode="auto">
                    <a:xfrm>
                      <a:off x="2664" y="2124"/>
                      <a:ext cx="1" cy="102"/>
                    </a:xfrm>
                    <a:prstGeom prst="line">
                      <a:avLst/>
                    </a:prstGeom>
                    <a:grpFill/>
                    <a:ln w="9525">
                      <a:solidFill>
                        <a:schemeClr val="tx1"/>
                      </a:solidFill>
                      <a:round/>
                      <a:headEnd/>
                      <a:tailEnd/>
                    </a:ln>
                    <a:extLst/>
                  </p:spPr>
                  <p:txBody>
                    <a:bodyPr/>
                    <a:lstStyle/>
                    <a:p>
                      <a:endParaRPr lang="en-US"/>
                    </a:p>
                  </p:txBody>
                </p:sp>
              </p:grpSp>
              <p:grpSp>
                <p:nvGrpSpPr>
                  <p:cNvPr id="125" name="Group 4911"/>
                  <p:cNvGrpSpPr>
                    <a:grpSpLocks/>
                  </p:cNvGrpSpPr>
                  <p:nvPr/>
                </p:nvGrpSpPr>
                <p:grpSpPr bwMode="auto">
                  <a:xfrm>
                    <a:off x="2667" y="2796"/>
                    <a:ext cx="123" cy="137"/>
                    <a:chOff x="2667" y="2796"/>
                    <a:chExt cx="123" cy="137"/>
                  </a:xfrm>
                  <a:grpFill/>
                </p:grpSpPr>
                <p:sp>
                  <p:nvSpPr>
                    <p:cNvPr id="181" name="Freeform 4907"/>
                    <p:cNvSpPr>
                      <a:spLocks/>
                    </p:cNvSpPr>
                    <p:nvPr/>
                  </p:nvSpPr>
                  <p:spPr bwMode="auto">
                    <a:xfrm>
                      <a:off x="2667" y="2796"/>
                      <a:ext cx="123" cy="137"/>
                    </a:xfrm>
                    <a:custGeom>
                      <a:avLst/>
                      <a:gdLst>
                        <a:gd name="T0" fmla="*/ 63 w 247"/>
                        <a:gd name="T1" fmla="*/ 0 h 273"/>
                        <a:gd name="T2" fmla="*/ 0 w 247"/>
                        <a:gd name="T3" fmla="*/ 69 h 273"/>
                        <a:gd name="T4" fmla="*/ 0 w 247"/>
                        <a:gd name="T5" fmla="*/ 273 h 273"/>
                        <a:gd name="T6" fmla="*/ 186 w 247"/>
                        <a:gd name="T7" fmla="*/ 273 h 273"/>
                        <a:gd name="T8" fmla="*/ 247 w 247"/>
                        <a:gd name="T9" fmla="*/ 205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69"/>
                          </a:lnTo>
                          <a:lnTo>
                            <a:pt x="0" y="273"/>
                          </a:lnTo>
                          <a:lnTo>
                            <a:pt x="186" y="273"/>
                          </a:lnTo>
                          <a:lnTo>
                            <a:pt x="247" y="205"/>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182" name="Line 4908"/>
                    <p:cNvSpPr>
                      <a:spLocks noChangeShapeType="1"/>
                    </p:cNvSpPr>
                    <p:nvPr/>
                  </p:nvSpPr>
                  <p:spPr bwMode="auto">
                    <a:xfrm flipH="1">
                      <a:off x="2667" y="2831"/>
                      <a:ext cx="93" cy="1"/>
                    </a:xfrm>
                    <a:prstGeom prst="line">
                      <a:avLst/>
                    </a:prstGeom>
                    <a:grpFill/>
                    <a:ln w="9525">
                      <a:solidFill>
                        <a:schemeClr val="tx1"/>
                      </a:solidFill>
                      <a:round/>
                      <a:headEnd/>
                      <a:tailEnd/>
                    </a:ln>
                    <a:extLst/>
                  </p:spPr>
                  <p:txBody>
                    <a:bodyPr/>
                    <a:lstStyle/>
                    <a:p>
                      <a:endParaRPr lang="en-US"/>
                    </a:p>
                  </p:txBody>
                </p:sp>
                <p:sp>
                  <p:nvSpPr>
                    <p:cNvPr id="183" name="Line 4909"/>
                    <p:cNvSpPr>
                      <a:spLocks noChangeShapeType="1"/>
                    </p:cNvSpPr>
                    <p:nvPr/>
                  </p:nvSpPr>
                  <p:spPr bwMode="auto">
                    <a:xfrm flipV="1">
                      <a:off x="2760" y="2796"/>
                      <a:ext cx="30" cy="35"/>
                    </a:xfrm>
                    <a:prstGeom prst="line">
                      <a:avLst/>
                    </a:prstGeom>
                    <a:grpFill/>
                    <a:ln w="9525">
                      <a:solidFill>
                        <a:schemeClr val="tx1"/>
                      </a:solidFill>
                      <a:round/>
                      <a:headEnd/>
                      <a:tailEnd/>
                    </a:ln>
                    <a:extLst/>
                  </p:spPr>
                  <p:txBody>
                    <a:bodyPr/>
                    <a:lstStyle/>
                    <a:p>
                      <a:endParaRPr lang="en-US"/>
                    </a:p>
                  </p:txBody>
                </p:sp>
                <p:sp>
                  <p:nvSpPr>
                    <p:cNvPr id="184" name="Line 4910"/>
                    <p:cNvSpPr>
                      <a:spLocks noChangeShapeType="1"/>
                    </p:cNvSpPr>
                    <p:nvPr/>
                  </p:nvSpPr>
                  <p:spPr bwMode="auto">
                    <a:xfrm>
                      <a:off x="2760" y="2831"/>
                      <a:ext cx="1" cy="102"/>
                    </a:xfrm>
                    <a:prstGeom prst="line">
                      <a:avLst/>
                    </a:prstGeom>
                    <a:grpFill/>
                    <a:ln w="9525">
                      <a:solidFill>
                        <a:schemeClr val="tx1"/>
                      </a:solidFill>
                      <a:round/>
                      <a:headEnd/>
                      <a:tailEnd/>
                    </a:ln>
                    <a:extLst/>
                  </p:spPr>
                  <p:txBody>
                    <a:bodyPr/>
                    <a:lstStyle/>
                    <a:p>
                      <a:endParaRPr lang="en-US"/>
                    </a:p>
                  </p:txBody>
                </p:sp>
              </p:grpSp>
              <p:grpSp>
                <p:nvGrpSpPr>
                  <p:cNvPr id="126" name="Group 4916"/>
                  <p:cNvGrpSpPr>
                    <a:grpSpLocks/>
                  </p:cNvGrpSpPr>
                  <p:nvPr/>
                </p:nvGrpSpPr>
                <p:grpSpPr bwMode="auto">
                  <a:xfrm>
                    <a:off x="2667" y="2695"/>
                    <a:ext cx="123" cy="137"/>
                    <a:chOff x="2667" y="2695"/>
                    <a:chExt cx="123" cy="137"/>
                  </a:xfrm>
                  <a:grpFill/>
                </p:grpSpPr>
                <p:sp>
                  <p:nvSpPr>
                    <p:cNvPr id="177" name="Freeform 4912"/>
                    <p:cNvSpPr>
                      <a:spLocks/>
                    </p:cNvSpPr>
                    <p:nvPr/>
                  </p:nvSpPr>
                  <p:spPr bwMode="auto">
                    <a:xfrm>
                      <a:off x="2667" y="2695"/>
                      <a:ext cx="123" cy="137"/>
                    </a:xfrm>
                    <a:custGeom>
                      <a:avLst/>
                      <a:gdLst>
                        <a:gd name="T0" fmla="*/ 63 w 247"/>
                        <a:gd name="T1" fmla="*/ 0 h 273"/>
                        <a:gd name="T2" fmla="*/ 0 w 247"/>
                        <a:gd name="T3" fmla="*/ 69 h 273"/>
                        <a:gd name="T4" fmla="*/ 0 w 247"/>
                        <a:gd name="T5" fmla="*/ 273 h 273"/>
                        <a:gd name="T6" fmla="*/ 186 w 247"/>
                        <a:gd name="T7" fmla="*/ 273 h 273"/>
                        <a:gd name="T8" fmla="*/ 247 w 247"/>
                        <a:gd name="T9" fmla="*/ 205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69"/>
                          </a:lnTo>
                          <a:lnTo>
                            <a:pt x="0" y="273"/>
                          </a:lnTo>
                          <a:lnTo>
                            <a:pt x="186" y="273"/>
                          </a:lnTo>
                          <a:lnTo>
                            <a:pt x="247" y="205"/>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178" name="Line 4913"/>
                    <p:cNvSpPr>
                      <a:spLocks noChangeShapeType="1"/>
                    </p:cNvSpPr>
                    <p:nvPr/>
                  </p:nvSpPr>
                  <p:spPr bwMode="auto">
                    <a:xfrm flipH="1">
                      <a:off x="2667" y="2730"/>
                      <a:ext cx="93" cy="1"/>
                    </a:xfrm>
                    <a:prstGeom prst="line">
                      <a:avLst/>
                    </a:prstGeom>
                    <a:grpFill/>
                    <a:ln w="9525">
                      <a:solidFill>
                        <a:schemeClr val="tx1"/>
                      </a:solidFill>
                      <a:round/>
                      <a:headEnd/>
                      <a:tailEnd/>
                    </a:ln>
                    <a:extLst/>
                  </p:spPr>
                  <p:txBody>
                    <a:bodyPr/>
                    <a:lstStyle/>
                    <a:p>
                      <a:endParaRPr lang="en-US"/>
                    </a:p>
                  </p:txBody>
                </p:sp>
                <p:sp>
                  <p:nvSpPr>
                    <p:cNvPr id="179" name="Line 4914"/>
                    <p:cNvSpPr>
                      <a:spLocks noChangeShapeType="1"/>
                    </p:cNvSpPr>
                    <p:nvPr/>
                  </p:nvSpPr>
                  <p:spPr bwMode="auto">
                    <a:xfrm flipV="1">
                      <a:off x="2760" y="2695"/>
                      <a:ext cx="30" cy="35"/>
                    </a:xfrm>
                    <a:prstGeom prst="line">
                      <a:avLst/>
                    </a:prstGeom>
                    <a:grpFill/>
                    <a:ln w="9525">
                      <a:solidFill>
                        <a:schemeClr val="tx1"/>
                      </a:solidFill>
                      <a:round/>
                      <a:headEnd/>
                      <a:tailEnd/>
                    </a:ln>
                    <a:extLst/>
                  </p:spPr>
                  <p:txBody>
                    <a:bodyPr/>
                    <a:lstStyle/>
                    <a:p>
                      <a:endParaRPr lang="en-US"/>
                    </a:p>
                  </p:txBody>
                </p:sp>
                <p:sp>
                  <p:nvSpPr>
                    <p:cNvPr id="180" name="Line 4915"/>
                    <p:cNvSpPr>
                      <a:spLocks noChangeShapeType="1"/>
                    </p:cNvSpPr>
                    <p:nvPr/>
                  </p:nvSpPr>
                  <p:spPr bwMode="auto">
                    <a:xfrm>
                      <a:off x="2760" y="2730"/>
                      <a:ext cx="1" cy="102"/>
                    </a:xfrm>
                    <a:prstGeom prst="line">
                      <a:avLst/>
                    </a:prstGeom>
                    <a:grpFill/>
                    <a:ln w="9525">
                      <a:solidFill>
                        <a:schemeClr val="tx1"/>
                      </a:solidFill>
                      <a:round/>
                      <a:headEnd/>
                      <a:tailEnd/>
                    </a:ln>
                    <a:extLst/>
                  </p:spPr>
                  <p:txBody>
                    <a:bodyPr/>
                    <a:lstStyle/>
                    <a:p>
                      <a:endParaRPr lang="en-US"/>
                    </a:p>
                  </p:txBody>
                </p:sp>
              </p:grpSp>
              <p:grpSp>
                <p:nvGrpSpPr>
                  <p:cNvPr id="127" name="Group 4921"/>
                  <p:cNvGrpSpPr>
                    <a:grpSpLocks/>
                  </p:cNvGrpSpPr>
                  <p:nvPr/>
                </p:nvGrpSpPr>
                <p:grpSpPr bwMode="auto">
                  <a:xfrm>
                    <a:off x="2667" y="2594"/>
                    <a:ext cx="123" cy="137"/>
                    <a:chOff x="2667" y="2594"/>
                    <a:chExt cx="123" cy="137"/>
                  </a:xfrm>
                  <a:grpFill/>
                </p:grpSpPr>
                <p:sp>
                  <p:nvSpPr>
                    <p:cNvPr id="173" name="Freeform 4917"/>
                    <p:cNvSpPr>
                      <a:spLocks/>
                    </p:cNvSpPr>
                    <p:nvPr/>
                  </p:nvSpPr>
                  <p:spPr bwMode="auto">
                    <a:xfrm>
                      <a:off x="2667" y="2594"/>
                      <a:ext cx="123" cy="137"/>
                    </a:xfrm>
                    <a:custGeom>
                      <a:avLst/>
                      <a:gdLst>
                        <a:gd name="T0" fmla="*/ 63 w 247"/>
                        <a:gd name="T1" fmla="*/ 0 h 273"/>
                        <a:gd name="T2" fmla="*/ 0 w 247"/>
                        <a:gd name="T3" fmla="*/ 69 h 273"/>
                        <a:gd name="T4" fmla="*/ 0 w 247"/>
                        <a:gd name="T5" fmla="*/ 273 h 273"/>
                        <a:gd name="T6" fmla="*/ 186 w 247"/>
                        <a:gd name="T7" fmla="*/ 273 h 273"/>
                        <a:gd name="T8" fmla="*/ 247 w 247"/>
                        <a:gd name="T9" fmla="*/ 205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69"/>
                          </a:lnTo>
                          <a:lnTo>
                            <a:pt x="0" y="273"/>
                          </a:lnTo>
                          <a:lnTo>
                            <a:pt x="186" y="273"/>
                          </a:lnTo>
                          <a:lnTo>
                            <a:pt x="247" y="205"/>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174" name="Line 4918"/>
                    <p:cNvSpPr>
                      <a:spLocks noChangeShapeType="1"/>
                    </p:cNvSpPr>
                    <p:nvPr/>
                  </p:nvSpPr>
                  <p:spPr bwMode="auto">
                    <a:xfrm flipH="1">
                      <a:off x="2667" y="2629"/>
                      <a:ext cx="93" cy="1"/>
                    </a:xfrm>
                    <a:prstGeom prst="line">
                      <a:avLst/>
                    </a:prstGeom>
                    <a:grpFill/>
                    <a:ln w="9525">
                      <a:solidFill>
                        <a:schemeClr val="tx1"/>
                      </a:solidFill>
                      <a:round/>
                      <a:headEnd/>
                      <a:tailEnd/>
                    </a:ln>
                    <a:extLst/>
                  </p:spPr>
                  <p:txBody>
                    <a:bodyPr/>
                    <a:lstStyle/>
                    <a:p>
                      <a:endParaRPr lang="en-US"/>
                    </a:p>
                  </p:txBody>
                </p:sp>
                <p:sp>
                  <p:nvSpPr>
                    <p:cNvPr id="175" name="Line 4919"/>
                    <p:cNvSpPr>
                      <a:spLocks noChangeShapeType="1"/>
                    </p:cNvSpPr>
                    <p:nvPr/>
                  </p:nvSpPr>
                  <p:spPr bwMode="auto">
                    <a:xfrm flipV="1">
                      <a:off x="2760" y="2594"/>
                      <a:ext cx="30" cy="35"/>
                    </a:xfrm>
                    <a:prstGeom prst="line">
                      <a:avLst/>
                    </a:prstGeom>
                    <a:grpFill/>
                    <a:ln w="9525">
                      <a:solidFill>
                        <a:schemeClr val="tx1"/>
                      </a:solidFill>
                      <a:round/>
                      <a:headEnd/>
                      <a:tailEnd/>
                    </a:ln>
                    <a:extLst/>
                  </p:spPr>
                  <p:txBody>
                    <a:bodyPr/>
                    <a:lstStyle/>
                    <a:p>
                      <a:endParaRPr lang="en-US"/>
                    </a:p>
                  </p:txBody>
                </p:sp>
                <p:sp>
                  <p:nvSpPr>
                    <p:cNvPr id="176" name="Line 4920"/>
                    <p:cNvSpPr>
                      <a:spLocks noChangeShapeType="1"/>
                    </p:cNvSpPr>
                    <p:nvPr/>
                  </p:nvSpPr>
                  <p:spPr bwMode="auto">
                    <a:xfrm>
                      <a:off x="2760" y="2629"/>
                      <a:ext cx="1" cy="102"/>
                    </a:xfrm>
                    <a:prstGeom prst="line">
                      <a:avLst/>
                    </a:prstGeom>
                    <a:grpFill/>
                    <a:ln w="9525">
                      <a:solidFill>
                        <a:schemeClr val="tx1"/>
                      </a:solidFill>
                      <a:round/>
                      <a:headEnd/>
                      <a:tailEnd/>
                    </a:ln>
                    <a:extLst/>
                  </p:spPr>
                  <p:txBody>
                    <a:bodyPr/>
                    <a:lstStyle/>
                    <a:p>
                      <a:endParaRPr lang="en-US"/>
                    </a:p>
                  </p:txBody>
                </p:sp>
              </p:grpSp>
              <p:grpSp>
                <p:nvGrpSpPr>
                  <p:cNvPr id="128" name="Group 4926"/>
                  <p:cNvGrpSpPr>
                    <a:grpSpLocks/>
                  </p:cNvGrpSpPr>
                  <p:nvPr/>
                </p:nvGrpSpPr>
                <p:grpSpPr bwMode="auto">
                  <a:xfrm>
                    <a:off x="2667" y="2493"/>
                    <a:ext cx="123" cy="137"/>
                    <a:chOff x="2667" y="2493"/>
                    <a:chExt cx="123" cy="137"/>
                  </a:xfrm>
                  <a:grpFill/>
                </p:grpSpPr>
                <p:sp>
                  <p:nvSpPr>
                    <p:cNvPr id="169" name="Freeform 4922"/>
                    <p:cNvSpPr>
                      <a:spLocks/>
                    </p:cNvSpPr>
                    <p:nvPr/>
                  </p:nvSpPr>
                  <p:spPr bwMode="auto">
                    <a:xfrm>
                      <a:off x="2667" y="2493"/>
                      <a:ext cx="123" cy="137"/>
                    </a:xfrm>
                    <a:custGeom>
                      <a:avLst/>
                      <a:gdLst>
                        <a:gd name="T0" fmla="*/ 63 w 247"/>
                        <a:gd name="T1" fmla="*/ 0 h 273"/>
                        <a:gd name="T2" fmla="*/ 0 w 247"/>
                        <a:gd name="T3" fmla="*/ 69 h 273"/>
                        <a:gd name="T4" fmla="*/ 0 w 247"/>
                        <a:gd name="T5" fmla="*/ 273 h 273"/>
                        <a:gd name="T6" fmla="*/ 186 w 247"/>
                        <a:gd name="T7" fmla="*/ 273 h 273"/>
                        <a:gd name="T8" fmla="*/ 247 w 247"/>
                        <a:gd name="T9" fmla="*/ 206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69"/>
                          </a:lnTo>
                          <a:lnTo>
                            <a:pt x="0" y="273"/>
                          </a:lnTo>
                          <a:lnTo>
                            <a:pt x="186" y="273"/>
                          </a:lnTo>
                          <a:lnTo>
                            <a:pt x="247" y="206"/>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170" name="Line 4923"/>
                    <p:cNvSpPr>
                      <a:spLocks noChangeShapeType="1"/>
                    </p:cNvSpPr>
                    <p:nvPr/>
                  </p:nvSpPr>
                  <p:spPr bwMode="auto">
                    <a:xfrm flipH="1">
                      <a:off x="2667" y="2528"/>
                      <a:ext cx="93" cy="1"/>
                    </a:xfrm>
                    <a:prstGeom prst="line">
                      <a:avLst/>
                    </a:prstGeom>
                    <a:grpFill/>
                    <a:ln w="9525">
                      <a:solidFill>
                        <a:schemeClr val="tx1"/>
                      </a:solidFill>
                      <a:round/>
                      <a:headEnd/>
                      <a:tailEnd/>
                    </a:ln>
                    <a:extLst/>
                  </p:spPr>
                  <p:txBody>
                    <a:bodyPr/>
                    <a:lstStyle/>
                    <a:p>
                      <a:endParaRPr lang="en-US"/>
                    </a:p>
                  </p:txBody>
                </p:sp>
                <p:sp>
                  <p:nvSpPr>
                    <p:cNvPr id="171" name="Line 4924"/>
                    <p:cNvSpPr>
                      <a:spLocks noChangeShapeType="1"/>
                    </p:cNvSpPr>
                    <p:nvPr/>
                  </p:nvSpPr>
                  <p:spPr bwMode="auto">
                    <a:xfrm flipV="1">
                      <a:off x="2760" y="2493"/>
                      <a:ext cx="30" cy="35"/>
                    </a:xfrm>
                    <a:prstGeom prst="line">
                      <a:avLst/>
                    </a:prstGeom>
                    <a:grpFill/>
                    <a:ln w="9525">
                      <a:solidFill>
                        <a:schemeClr val="tx1"/>
                      </a:solidFill>
                      <a:round/>
                      <a:headEnd/>
                      <a:tailEnd/>
                    </a:ln>
                    <a:extLst/>
                  </p:spPr>
                  <p:txBody>
                    <a:bodyPr/>
                    <a:lstStyle/>
                    <a:p>
                      <a:endParaRPr lang="en-US"/>
                    </a:p>
                  </p:txBody>
                </p:sp>
                <p:sp>
                  <p:nvSpPr>
                    <p:cNvPr id="172" name="Line 4925"/>
                    <p:cNvSpPr>
                      <a:spLocks noChangeShapeType="1"/>
                    </p:cNvSpPr>
                    <p:nvPr/>
                  </p:nvSpPr>
                  <p:spPr bwMode="auto">
                    <a:xfrm>
                      <a:off x="2760" y="2528"/>
                      <a:ext cx="1" cy="102"/>
                    </a:xfrm>
                    <a:prstGeom prst="line">
                      <a:avLst/>
                    </a:prstGeom>
                    <a:grpFill/>
                    <a:ln w="9525">
                      <a:solidFill>
                        <a:schemeClr val="tx1"/>
                      </a:solidFill>
                      <a:round/>
                      <a:headEnd/>
                      <a:tailEnd/>
                    </a:ln>
                    <a:extLst/>
                  </p:spPr>
                  <p:txBody>
                    <a:bodyPr/>
                    <a:lstStyle/>
                    <a:p>
                      <a:endParaRPr lang="en-US"/>
                    </a:p>
                  </p:txBody>
                </p:sp>
              </p:grpSp>
              <p:grpSp>
                <p:nvGrpSpPr>
                  <p:cNvPr id="129" name="Group 4931"/>
                  <p:cNvGrpSpPr>
                    <a:grpSpLocks/>
                  </p:cNvGrpSpPr>
                  <p:nvPr/>
                </p:nvGrpSpPr>
                <p:grpSpPr bwMode="auto">
                  <a:xfrm>
                    <a:off x="2667" y="2392"/>
                    <a:ext cx="123" cy="137"/>
                    <a:chOff x="2667" y="2392"/>
                    <a:chExt cx="123" cy="137"/>
                  </a:xfrm>
                  <a:grpFill/>
                </p:grpSpPr>
                <p:sp>
                  <p:nvSpPr>
                    <p:cNvPr id="165" name="Freeform 4927"/>
                    <p:cNvSpPr>
                      <a:spLocks/>
                    </p:cNvSpPr>
                    <p:nvPr/>
                  </p:nvSpPr>
                  <p:spPr bwMode="auto">
                    <a:xfrm>
                      <a:off x="2667" y="2392"/>
                      <a:ext cx="123" cy="137"/>
                    </a:xfrm>
                    <a:custGeom>
                      <a:avLst/>
                      <a:gdLst>
                        <a:gd name="T0" fmla="*/ 63 w 247"/>
                        <a:gd name="T1" fmla="*/ 0 h 273"/>
                        <a:gd name="T2" fmla="*/ 0 w 247"/>
                        <a:gd name="T3" fmla="*/ 69 h 273"/>
                        <a:gd name="T4" fmla="*/ 0 w 247"/>
                        <a:gd name="T5" fmla="*/ 273 h 273"/>
                        <a:gd name="T6" fmla="*/ 186 w 247"/>
                        <a:gd name="T7" fmla="*/ 273 h 273"/>
                        <a:gd name="T8" fmla="*/ 247 w 247"/>
                        <a:gd name="T9" fmla="*/ 206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69"/>
                          </a:lnTo>
                          <a:lnTo>
                            <a:pt x="0" y="273"/>
                          </a:lnTo>
                          <a:lnTo>
                            <a:pt x="186" y="273"/>
                          </a:lnTo>
                          <a:lnTo>
                            <a:pt x="247" y="206"/>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166" name="Line 4928"/>
                    <p:cNvSpPr>
                      <a:spLocks noChangeShapeType="1"/>
                    </p:cNvSpPr>
                    <p:nvPr/>
                  </p:nvSpPr>
                  <p:spPr bwMode="auto">
                    <a:xfrm flipH="1">
                      <a:off x="2667" y="2427"/>
                      <a:ext cx="93" cy="1"/>
                    </a:xfrm>
                    <a:prstGeom prst="line">
                      <a:avLst/>
                    </a:prstGeom>
                    <a:grpFill/>
                    <a:ln w="9525">
                      <a:solidFill>
                        <a:schemeClr val="tx1"/>
                      </a:solidFill>
                      <a:round/>
                      <a:headEnd/>
                      <a:tailEnd/>
                    </a:ln>
                    <a:extLst/>
                  </p:spPr>
                  <p:txBody>
                    <a:bodyPr/>
                    <a:lstStyle/>
                    <a:p>
                      <a:endParaRPr lang="en-US"/>
                    </a:p>
                  </p:txBody>
                </p:sp>
                <p:sp>
                  <p:nvSpPr>
                    <p:cNvPr id="167" name="Line 4929"/>
                    <p:cNvSpPr>
                      <a:spLocks noChangeShapeType="1"/>
                    </p:cNvSpPr>
                    <p:nvPr/>
                  </p:nvSpPr>
                  <p:spPr bwMode="auto">
                    <a:xfrm flipV="1">
                      <a:off x="2760" y="2392"/>
                      <a:ext cx="30" cy="35"/>
                    </a:xfrm>
                    <a:prstGeom prst="line">
                      <a:avLst/>
                    </a:prstGeom>
                    <a:grpFill/>
                    <a:ln w="9525">
                      <a:solidFill>
                        <a:schemeClr val="tx1"/>
                      </a:solidFill>
                      <a:round/>
                      <a:headEnd/>
                      <a:tailEnd/>
                    </a:ln>
                    <a:extLst/>
                  </p:spPr>
                  <p:txBody>
                    <a:bodyPr/>
                    <a:lstStyle/>
                    <a:p>
                      <a:endParaRPr lang="en-US"/>
                    </a:p>
                  </p:txBody>
                </p:sp>
                <p:sp>
                  <p:nvSpPr>
                    <p:cNvPr id="168" name="Line 4930"/>
                    <p:cNvSpPr>
                      <a:spLocks noChangeShapeType="1"/>
                    </p:cNvSpPr>
                    <p:nvPr/>
                  </p:nvSpPr>
                  <p:spPr bwMode="auto">
                    <a:xfrm>
                      <a:off x="2760" y="2427"/>
                      <a:ext cx="1" cy="102"/>
                    </a:xfrm>
                    <a:prstGeom prst="line">
                      <a:avLst/>
                    </a:prstGeom>
                    <a:grpFill/>
                    <a:ln w="9525">
                      <a:solidFill>
                        <a:schemeClr val="tx1"/>
                      </a:solidFill>
                      <a:round/>
                      <a:headEnd/>
                      <a:tailEnd/>
                    </a:ln>
                    <a:extLst/>
                  </p:spPr>
                  <p:txBody>
                    <a:bodyPr/>
                    <a:lstStyle/>
                    <a:p>
                      <a:endParaRPr lang="en-US"/>
                    </a:p>
                  </p:txBody>
                </p:sp>
              </p:grpSp>
              <p:grpSp>
                <p:nvGrpSpPr>
                  <p:cNvPr id="130" name="Group 4936"/>
                  <p:cNvGrpSpPr>
                    <a:grpSpLocks/>
                  </p:cNvGrpSpPr>
                  <p:nvPr/>
                </p:nvGrpSpPr>
                <p:grpSpPr bwMode="auto">
                  <a:xfrm>
                    <a:off x="2667" y="2292"/>
                    <a:ext cx="123" cy="136"/>
                    <a:chOff x="2667" y="2292"/>
                    <a:chExt cx="123" cy="136"/>
                  </a:xfrm>
                  <a:grpFill/>
                </p:grpSpPr>
                <p:sp>
                  <p:nvSpPr>
                    <p:cNvPr id="161" name="Freeform 4932"/>
                    <p:cNvSpPr>
                      <a:spLocks/>
                    </p:cNvSpPr>
                    <p:nvPr/>
                  </p:nvSpPr>
                  <p:spPr bwMode="auto">
                    <a:xfrm>
                      <a:off x="2667" y="2292"/>
                      <a:ext cx="123" cy="136"/>
                    </a:xfrm>
                    <a:custGeom>
                      <a:avLst/>
                      <a:gdLst>
                        <a:gd name="T0" fmla="*/ 63 w 247"/>
                        <a:gd name="T1" fmla="*/ 0 h 273"/>
                        <a:gd name="T2" fmla="*/ 0 w 247"/>
                        <a:gd name="T3" fmla="*/ 69 h 273"/>
                        <a:gd name="T4" fmla="*/ 0 w 247"/>
                        <a:gd name="T5" fmla="*/ 273 h 273"/>
                        <a:gd name="T6" fmla="*/ 186 w 247"/>
                        <a:gd name="T7" fmla="*/ 273 h 273"/>
                        <a:gd name="T8" fmla="*/ 247 w 247"/>
                        <a:gd name="T9" fmla="*/ 206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69"/>
                          </a:lnTo>
                          <a:lnTo>
                            <a:pt x="0" y="273"/>
                          </a:lnTo>
                          <a:lnTo>
                            <a:pt x="186" y="273"/>
                          </a:lnTo>
                          <a:lnTo>
                            <a:pt x="247" y="206"/>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162" name="Line 4933"/>
                    <p:cNvSpPr>
                      <a:spLocks noChangeShapeType="1"/>
                    </p:cNvSpPr>
                    <p:nvPr/>
                  </p:nvSpPr>
                  <p:spPr bwMode="auto">
                    <a:xfrm flipH="1">
                      <a:off x="2667" y="2326"/>
                      <a:ext cx="93" cy="1"/>
                    </a:xfrm>
                    <a:prstGeom prst="line">
                      <a:avLst/>
                    </a:prstGeom>
                    <a:grpFill/>
                    <a:ln w="9525">
                      <a:solidFill>
                        <a:schemeClr val="tx1"/>
                      </a:solidFill>
                      <a:round/>
                      <a:headEnd/>
                      <a:tailEnd/>
                    </a:ln>
                    <a:extLst/>
                  </p:spPr>
                  <p:txBody>
                    <a:bodyPr/>
                    <a:lstStyle/>
                    <a:p>
                      <a:endParaRPr lang="en-US"/>
                    </a:p>
                  </p:txBody>
                </p:sp>
                <p:sp>
                  <p:nvSpPr>
                    <p:cNvPr id="163" name="Line 4934"/>
                    <p:cNvSpPr>
                      <a:spLocks noChangeShapeType="1"/>
                    </p:cNvSpPr>
                    <p:nvPr/>
                  </p:nvSpPr>
                  <p:spPr bwMode="auto">
                    <a:xfrm flipV="1">
                      <a:off x="2760" y="2292"/>
                      <a:ext cx="30" cy="34"/>
                    </a:xfrm>
                    <a:prstGeom prst="line">
                      <a:avLst/>
                    </a:prstGeom>
                    <a:grpFill/>
                    <a:ln w="9525">
                      <a:solidFill>
                        <a:schemeClr val="tx1"/>
                      </a:solidFill>
                      <a:round/>
                      <a:headEnd/>
                      <a:tailEnd/>
                    </a:ln>
                    <a:extLst/>
                  </p:spPr>
                  <p:txBody>
                    <a:bodyPr/>
                    <a:lstStyle/>
                    <a:p>
                      <a:endParaRPr lang="en-US"/>
                    </a:p>
                  </p:txBody>
                </p:sp>
                <p:sp>
                  <p:nvSpPr>
                    <p:cNvPr id="164" name="Line 4935"/>
                    <p:cNvSpPr>
                      <a:spLocks noChangeShapeType="1"/>
                    </p:cNvSpPr>
                    <p:nvPr/>
                  </p:nvSpPr>
                  <p:spPr bwMode="auto">
                    <a:xfrm>
                      <a:off x="2760" y="2326"/>
                      <a:ext cx="1" cy="102"/>
                    </a:xfrm>
                    <a:prstGeom prst="line">
                      <a:avLst/>
                    </a:prstGeom>
                    <a:grpFill/>
                    <a:ln w="9525">
                      <a:solidFill>
                        <a:schemeClr val="tx1"/>
                      </a:solidFill>
                      <a:round/>
                      <a:headEnd/>
                      <a:tailEnd/>
                    </a:ln>
                    <a:extLst/>
                  </p:spPr>
                  <p:txBody>
                    <a:bodyPr/>
                    <a:lstStyle/>
                    <a:p>
                      <a:endParaRPr lang="en-US"/>
                    </a:p>
                  </p:txBody>
                </p:sp>
              </p:grpSp>
              <p:grpSp>
                <p:nvGrpSpPr>
                  <p:cNvPr id="131" name="Group 4941"/>
                  <p:cNvGrpSpPr>
                    <a:grpSpLocks/>
                  </p:cNvGrpSpPr>
                  <p:nvPr/>
                </p:nvGrpSpPr>
                <p:grpSpPr bwMode="auto">
                  <a:xfrm>
                    <a:off x="2667" y="2191"/>
                    <a:ext cx="123" cy="136"/>
                    <a:chOff x="2667" y="2191"/>
                    <a:chExt cx="123" cy="136"/>
                  </a:xfrm>
                  <a:grpFill/>
                </p:grpSpPr>
                <p:sp>
                  <p:nvSpPr>
                    <p:cNvPr id="157" name="Freeform 4937"/>
                    <p:cNvSpPr>
                      <a:spLocks/>
                    </p:cNvSpPr>
                    <p:nvPr/>
                  </p:nvSpPr>
                  <p:spPr bwMode="auto">
                    <a:xfrm>
                      <a:off x="2667" y="2191"/>
                      <a:ext cx="123" cy="136"/>
                    </a:xfrm>
                    <a:custGeom>
                      <a:avLst/>
                      <a:gdLst>
                        <a:gd name="T0" fmla="*/ 63 w 247"/>
                        <a:gd name="T1" fmla="*/ 0 h 273"/>
                        <a:gd name="T2" fmla="*/ 0 w 247"/>
                        <a:gd name="T3" fmla="*/ 69 h 273"/>
                        <a:gd name="T4" fmla="*/ 0 w 247"/>
                        <a:gd name="T5" fmla="*/ 273 h 273"/>
                        <a:gd name="T6" fmla="*/ 186 w 247"/>
                        <a:gd name="T7" fmla="*/ 273 h 273"/>
                        <a:gd name="T8" fmla="*/ 247 w 247"/>
                        <a:gd name="T9" fmla="*/ 206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69"/>
                          </a:lnTo>
                          <a:lnTo>
                            <a:pt x="0" y="273"/>
                          </a:lnTo>
                          <a:lnTo>
                            <a:pt x="186" y="273"/>
                          </a:lnTo>
                          <a:lnTo>
                            <a:pt x="247" y="206"/>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158" name="Line 4938"/>
                    <p:cNvSpPr>
                      <a:spLocks noChangeShapeType="1"/>
                    </p:cNvSpPr>
                    <p:nvPr/>
                  </p:nvSpPr>
                  <p:spPr bwMode="auto">
                    <a:xfrm flipH="1">
                      <a:off x="2667" y="2225"/>
                      <a:ext cx="93" cy="1"/>
                    </a:xfrm>
                    <a:prstGeom prst="line">
                      <a:avLst/>
                    </a:prstGeom>
                    <a:grpFill/>
                    <a:ln w="9525">
                      <a:solidFill>
                        <a:schemeClr val="tx1"/>
                      </a:solidFill>
                      <a:round/>
                      <a:headEnd/>
                      <a:tailEnd/>
                    </a:ln>
                    <a:extLst/>
                  </p:spPr>
                  <p:txBody>
                    <a:bodyPr/>
                    <a:lstStyle/>
                    <a:p>
                      <a:endParaRPr lang="en-US"/>
                    </a:p>
                  </p:txBody>
                </p:sp>
                <p:sp>
                  <p:nvSpPr>
                    <p:cNvPr id="159" name="Line 4939"/>
                    <p:cNvSpPr>
                      <a:spLocks noChangeShapeType="1"/>
                    </p:cNvSpPr>
                    <p:nvPr/>
                  </p:nvSpPr>
                  <p:spPr bwMode="auto">
                    <a:xfrm flipV="1">
                      <a:off x="2760" y="2191"/>
                      <a:ext cx="30" cy="34"/>
                    </a:xfrm>
                    <a:prstGeom prst="line">
                      <a:avLst/>
                    </a:prstGeom>
                    <a:grpFill/>
                    <a:ln w="9525">
                      <a:solidFill>
                        <a:schemeClr val="tx1"/>
                      </a:solidFill>
                      <a:round/>
                      <a:headEnd/>
                      <a:tailEnd/>
                    </a:ln>
                    <a:extLst/>
                  </p:spPr>
                  <p:txBody>
                    <a:bodyPr/>
                    <a:lstStyle/>
                    <a:p>
                      <a:endParaRPr lang="en-US"/>
                    </a:p>
                  </p:txBody>
                </p:sp>
                <p:sp>
                  <p:nvSpPr>
                    <p:cNvPr id="160" name="Line 4940"/>
                    <p:cNvSpPr>
                      <a:spLocks noChangeShapeType="1"/>
                    </p:cNvSpPr>
                    <p:nvPr/>
                  </p:nvSpPr>
                  <p:spPr bwMode="auto">
                    <a:xfrm>
                      <a:off x="2760" y="2225"/>
                      <a:ext cx="1" cy="102"/>
                    </a:xfrm>
                    <a:prstGeom prst="line">
                      <a:avLst/>
                    </a:prstGeom>
                    <a:grpFill/>
                    <a:ln w="9525">
                      <a:solidFill>
                        <a:schemeClr val="tx1"/>
                      </a:solidFill>
                      <a:round/>
                      <a:headEnd/>
                      <a:tailEnd/>
                    </a:ln>
                    <a:extLst/>
                  </p:spPr>
                  <p:txBody>
                    <a:bodyPr/>
                    <a:lstStyle/>
                    <a:p>
                      <a:endParaRPr lang="en-US"/>
                    </a:p>
                  </p:txBody>
                </p:sp>
              </p:grpSp>
              <p:grpSp>
                <p:nvGrpSpPr>
                  <p:cNvPr id="132" name="Group 4946"/>
                  <p:cNvGrpSpPr>
                    <a:grpSpLocks/>
                  </p:cNvGrpSpPr>
                  <p:nvPr/>
                </p:nvGrpSpPr>
                <p:grpSpPr bwMode="auto">
                  <a:xfrm>
                    <a:off x="2667" y="2090"/>
                    <a:ext cx="123" cy="136"/>
                    <a:chOff x="2667" y="2090"/>
                    <a:chExt cx="123" cy="136"/>
                  </a:xfrm>
                  <a:grpFill/>
                </p:grpSpPr>
                <p:sp>
                  <p:nvSpPr>
                    <p:cNvPr id="153" name="Freeform 4942"/>
                    <p:cNvSpPr>
                      <a:spLocks/>
                    </p:cNvSpPr>
                    <p:nvPr/>
                  </p:nvSpPr>
                  <p:spPr bwMode="auto">
                    <a:xfrm>
                      <a:off x="2667" y="2090"/>
                      <a:ext cx="123" cy="136"/>
                    </a:xfrm>
                    <a:custGeom>
                      <a:avLst/>
                      <a:gdLst>
                        <a:gd name="T0" fmla="*/ 63 w 247"/>
                        <a:gd name="T1" fmla="*/ 0 h 273"/>
                        <a:gd name="T2" fmla="*/ 0 w 247"/>
                        <a:gd name="T3" fmla="*/ 69 h 273"/>
                        <a:gd name="T4" fmla="*/ 0 w 247"/>
                        <a:gd name="T5" fmla="*/ 273 h 273"/>
                        <a:gd name="T6" fmla="*/ 186 w 247"/>
                        <a:gd name="T7" fmla="*/ 273 h 273"/>
                        <a:gd name="T8" fmla="*/ 247 w 247"/>
                        <a:gd name="T9" fmla="*/ 206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69"/>
                          </a:lnTo>
                          <a:lnTo>
                            <a:pt x="0" y="273"/>
                          </a:lnTo>
                          <a:lnTo>
                            <a:pt x="186" y="273"/>
                          </a:lnTo>
                          <a:lnTo>
                            <a:pt x="247" y="206"/>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154" name="Line 4943"/>
                    <p:cNvSpPr>
                      <a:spLocks noChangeShapeType="1"/>
                    </p:cNvSpPr>
                    <p:nvPr/>
                  </p:nvSpPr>
                  <p:spPr bwMode="auto">
                    <a:xfrm flipH="1">
                      <a:off x="2667" y="2124"/>
                      <a:ext cx="93" cy="1"/>
                    </a:xfrm>
                    <a:prstGeom prst="line">
                      <a:avLst/>
                    </a:prstGeom>
                    <a:grpFill/>
                    <a:ln w="9525">
                      <a:solidFill>
                        <a:schemeClr val="tx1"/>
                      </a:solidFill>
                      <a:round/>
                      <a:headEnd/>
                      <a:tailEnd/>
                    </a:ln>
                    <a:extLst/>
                  </p:spPr>
                  <p:txBody>
                    <a:bodyPr/>
                    <a:lstStyle/>
                    <a:p>
                      <a:endParaRPr lang="en-US"/>
                    </a:p>
                  </p:txBody>
                </p:sp>
                <p:sp>
                  <p:nvSpPr>
                    <p:cNvPr id="155" name="Line 4944"/>
                    <p:cNvSpPr>
                      <a:spLocks noChangeShapeType="1"/>
                    </p:cNvSpPr>
                    <p:nvPr/>
                  </p:nvSpPr>
                  <p:spPr bwMode="auto">
                    <a:xfrm flipV="1">
                      <a:off x="2760" y="2090"/>
                      <a:ext cx="30" cy="34"/>
                    </a:xfrm>
                    <a:prstGeom prst="line">
                      <a:avLst/>
                    </a:prstGeom>
                    <a:grpFill/>
                    <a:ln w="9525">
                      <a:solidFill>
                        <a:schemeClr val="tx1"/>
                      </a:solidFill>
                      <a:round/>
                      <a:headEnd/>
                      <a:tailEnd/>
                    </a:ln>
                    <a:extLst/>
                  </p:spPr>
                  <p:txBody>
                    <a:bodyPr/>
                    <a:lstStyle/>
                    <a:p>
                      <a:endParaRPr lang="en-US"/>
                    </a:p>
                  </p:txBody>
                </p:sp>
                <p:sp>
                  <p:nvSpPr>
                    <p:cNvPr id="156" name="Line 4945"/>
                    <p:cNvSpPr>
                      <a:spLocks noChangeShapeType="1"/>
                    </p:cNvSpPr>
                    <p:nvPr/>
                  </p:nvSpPr>
                  <p:spPr bwMode="auto">
                    <a:xfrm>
                      <a:off x="2760" y="2124"/>
                      <a:ext cx="1" cy="102"/>
                    </a:xfrm>
                    <a:prstGeom prst="line">
                      <a:avLst/>
                    </a:prstGeom>
                    <a:grpFill/>
                    <a:ln w="9525">
                      <a:solidFill>
                        <a:schemeClr val="tx1"/>
                      </a:solidFill>
                      <a:round/>
                      <a:headEnd/>
                      <a:tailEnd/>
                    </a:ln>
                    <a:extLst/>
                  </p:spPr>
                  <p:txBody>
                    <a:bodyPr/>
                    <a:lstStyle/>
                    <a:p>
                      <a:endParaRPr lang="en-US"/>
                    </a:p>
                  </p:txBody>
                </p:sp>
              </p:grpSp>
              <p:grpSp>
                <p:nvGrpSpPr>
                  <p:cNvPr id="133" name="Group 4951"/>
                  <p:cNvGrpSpPr>
                    <a:grpSpLocks/>
                  </p:cNvGrpSpPr>
                  <p:nvPr/>
                </p:nvGrpSpPr>
                <p:grpSpPr bwMode="auto">
                  <a:xfrm>
                    <a:off x="2571" y="1989"/>
                    <a:ext cx="123" cy="136"/>
                    <a:chOff x="2571" y="1989"/>
                    <a:chExt cx="123" cy="136"/>
                  </a:xfrm>
                  <a:grpFill/>
                </p:grpSpPr>
                <p:sp>
                  <p:nvSpPr>
                    <p:cNvPr id="149" name="Freeform 4947"/>
                    <p:cNvSpPr>
                      <a:spLocks/>
                    </p:cNvSpPr>
                    <p:nvPr/>
                  </p:nvSpPr>
                  <p:spPr bwMode="auto">
                    <a:xfrm>
                      <a:off x="2571" y="1989"/>
                      <a:ext cx="123" cy="136"/>
                    </a:xfrm>
                    <a:custGeom>
                      <a:avLst/>
                      <a:gdLst>
                        <a:gd name="T0" fmla="*/ 63 w 247"/>
                        <a:gd name="T1" fmla="*/ 0 h 273"/>
                        <a:gd name="T2" fmla="*/ 0 w 247"/>
                        <a:gd name="T3" fmla="*/ 69 h 273"/>
                        <a:gd name="T4" fmla="*/ 0 w 247"/>
                        <a:gd name="T5" fmla="*/ 273 h 273"/>
                        <a:gd name="T6" fmla="*/ 186 w 247"/>
                        <a:gd name="T7" fmla="*/ 273 h 273"/>
                        <a:gd name="T8" fmla="*/ 247 w 247"/>
                        <a:gd name="T9" fmla="*/ 206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69"/>
                          </a:lnTo>
                          <a:lnTo>
                            <a:pt x="0" y="273"/>
                          </a:lnTo>
                          <a:lnTo>
                            <a:pt x="186" y="273"/>
                          </a:lnTo>
                          <a:lnTo>
                            <a:pt x="247" y="206"/>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150" name="Line 4948"/>
                    <p:cNvSpPr>
                      <a:spLocks noChangeShapeType="1"/>
                    </p:cNvSpPr>
                    <p:nvPr/>
                  </p:nvSpPr>
                  <p:spPr bwMode="auto">
                    <a:xfrm flipH="1">
                      <a:off x="2571" y="2023"/>
                      <a:ext cx="93" cy="1"/>
                    </a:xfrm>
                    <a:prstGeom prst="line">
                      <a:avLst/>
                    </a:prstGeom>
                    <a:grpFill/>
                    <a:ln w="9525">
                      <a:solidFill>
                        <a:schemeClr val="tx1"/>
                      </a:solidFill>
                      <a:round/>
                      <a:headEnd/>
                      <a:tailEnd/>
                    </a:ln>
                    <a:extLst/>
                  </p:spPr>
                  <p:txBody>
                    <a:bodyPr/>
                    <a:lstStyle/>
                    <a:p>
                      <a:endParaRPr lang="en-US"/>
                    </a:p>
                  </p:txBody>
                </p:sp>
                <p:sp>
                  <p:nvSpPr>
                    <p:cNvPr id="151" name="Line 4949"/>
                    <p:cNvSpPr>
                      <a:spLocks noChangeShapeType="1"/>
                    </p:cNvSpPr>
                    <p:nvPr/>
                  </p:nvSpPr>
                  <p:spPr bwMode="auto">
                    <a:xfrm flipV="1">
                      <a:off x="2664" y="1989"/>
                      <a:ext cx="30" cy="34"/>
                    </a:xfrm>
                    <a:prstGeom prst="line">
                      <a:avLst/>
                    </a:prstGeom>
                    <a:grpFill/>
                    <a:ln w="9525">
                      <a:solidFill>
                        <a:schemeClr val="tx1"/>
                      </a:solidFill>
                      <a:round/>
                      <a:headEnd/>
                      <a:tailEnd/>
                    </a:ln>
                    <a:extLst/>
                  </p:spPr>
                  <p:txBody>
                    <a:bodyPr/>
                    <a:lstStyle/>
                    <a:p>
                      <a:endParaRPr lang="en-US"/>
                    </a:p>
                  </p:txBody>
                </p:sp>
                <p:sp>
                  <p:nvSpPr>
                    <p:cNvPr id="152" name="Line 4950"/>
                    <p:cNvSpPr>
                      <a:spLocks noChangeShapeType="1"/>
                    </p:cNvSpPr>
                    <p:nvPr/>
                  </p:nvSpPr>
                  <p:spPr bwMode="auto">
                    <a:xfrm>
                      <a:off x="2664" y="2023"/>
                      <a:ext cx="1" cy="102"/>
                    </a:xfrm>
                    <a:prstGeom prst="line">
                      <a:avLst/>
                    </a:prstGeom>
                    <a:grpFill/>
                    <a:ln w="9525">
                      <a:solidFill>
                        <a:schemeClr val="tx1"/>
                      </a:solidFill>
                      <a:round/>
                      <a:headEnd/>
                      <a:tailEnd/>
                    </a:ln>
                    <a:extLst/>
                  </p:spPr>
                  <p:txBody>
                    <a:bodyPr/>
                    <a:lstStyle/>
                    <a:p>
                      <a:endParaRPr lang="en-US"/>
                    </a:p>
                  </p:txBody>
                </p:sp>
              </p:grpSp>
              <p:grpSp>
                <p:nvGrpSpPr>
                  <p:cNvPr id="134" name="Group 4956"/>
                  <p:cNvGrpSpPr>
                    <a:grpSpLocks/>
                  </p:cNvGrpSpPr>
                  <p:nvPr/>
                </p:nvGrpSpPr>
                <p:grpSpPr bwMode="auto">
                  <a:xfrm>
                    <a:off x="2667" y="1989"/>
                    <a:ext cx="123" cy="136"/>
                    <a:chOff x="2667" y="1989"/>
                    <a:chExt cx="123" cy="136"/>
                  </a:xfrm>
                  <a:grpFill/>
                </p:grpSpPr>
                <p:sp>
                  <p:nvSpPr>
                    <p:cNvPr id="145" name="Freeform 4952"/>
                    <p:cNvSpPr>
                      <a:spLocks/>
                    </p:cNvSpPr>
                    <p:nvPr/>
                  </p:nvSpPr>
                  <p:spPr bwMode="auto">
                    <a:xfrm>
                      <a:off x="2667" y="1989"/>
                      <a:ext cx="123" cy="136"/>
                    </a:xfrm>
                    <a:custGeom>
                      <a:avLst/>
                      <a:gdLst>
                        <a:gd name="T0" fmla="*/ 63 w 247"/>
                        <a:gd name="T1" fmla="*/ 0 h 273"/>
                        <a:gd name="T2" fmla="*/ 0 w 247"/>
                        <a:gd name="T3" fmla="*/ 69 h 273"/>
                        <a:gd name="T4" fmla="*/ 0 w 247"/>
                        <a:gd name="T5" fmla="*/ 273 h 273"/>
                        <a:gd name="T6" fmla="*/ 186 w 247"/>
                        <a:gd name="T7" fmla="*/ 273 h 273"/>
                        <a:gd name="T8" fmla="*/ 247 w 247"/>
                        <a:gd name="T9" fmla="*/ 206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69"/>
                          </a:lnTo>
                          <a:lnTo>
                            <a:pt x="0" y="273"/>
                          </a:lnTo>
                          <a:lnTo>
                            <a:pt x="186" y="273"/>
                          </a:lnTo>
                          <a:lnTo>
                            <a:pt x="247" y="206"/>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146" name="Line 4953"/>
                    <p:cNvSpPr>
                      <a:spLocks noChangeShapeType="1"/>
                    </p:cNvSpPr>
                    <p:nvPr/>
                  </p:nvSpPr>
                  <p:spPr bwMode="auto">
                    <a:xfrm flipH="1">
                      <a:off x="2667" y="2023"/>
                      <a:ext cx="93" cy="1"/>
                    </a:xfrm>
                    <a:prstGeom prst="line">
                      <a:avLst/>
                    </a:prstGeom>
                    <a:grpFill/>
                    <a:ln w="9525">
                      <a:solidFill>
                        <a:schemeClr val="tx1"/>
                      </a:solidFill>
                      <a:round/>
                      <a:headEnd/>
                      <a:tailEnd/>
                    </a:ln>
                    <a:extLst/>
                  </p:spPr>
                  <p:txBody>
                    <a:bodyPr/>
                    <a:lstStyle/>
                    <a:p>
                      <a:endParaRPr lang="en-US"/>
                    </a:p>
                  </p:txBody>
                </p:sp>
                <p:sp>
                  <p:nvSpPr>
                    <p:cNvPr id="147" name="Line 4954"/>
                    <p:cNvSpPr>
                      <a:spLocks noChangeShapeType="1"/>
                    </p:cNvSpPr>
                    <p:nvPr/>
                  </p:nvSpPr>
                  <p:spPr bwMode="auto">
                    <a:xfrm flipV="1">
                      <a:off x="2760" y="1989"/>
                      <a:ext cx="30" cy="34"/>
                    </a:xfrm>
                    <a:prstGeom prst="line">
                      <a:avLst/>
                    </a:prstGeom>
                    <a:grpFill/>
                    <a:ln w="9525">
                      <a:solidFill>
                        <a:schemeClr val="tx1"/>
                      </a:solidFill>
                      <a:round/>
                      <a:headEnd/>
                      <a:tailEnd/>
                    </a:ln>
                    <a:extLst/>
                  </p:spPr>
                  <p:txBody>
                    <a:bodyPr/>
                    <a:lstStyle/>
                    <a:p>
                      <a:endParaRPr lang="en-US"/>
                    </a:p>
                  </p:txBody>
                </p:sp>
                <p:sp>
                  <p:nvSpPr>
                    <p:cNvPr id="148" name="Line 4955"/>
                    <p:cNvSpPr>
                      <a:spLocks noChangeShapeType="1"/>
                    </p:cNvSpPr>
                    <p:nvPr/>
                  </p:nvSpPr>
                  <p:spPr bwMode="auto">
                    <a:xfrm>
                      <a:off x="2760" y="2023"/>
                      <a:ext cx="1" cy="102"/>
                    </a:xfrm>
                    <a:prstGeom prst="line">
                      <a:avLst/>
                    </a:prstGeom>
                    <a:grpFill/>
                    <a:ln w="9525">
                      <a:solidFill>
                        <a:schemeClr val="tx1"/>
                      </a:solidFill>
                      <a:round/>
                      <a:headEnd/>
                      <a:tailEnd/>
                    </a:ln>
                    <a:extLst/>
                  </p:spPr>
                  <p:txBody>
                    <a:bodyPr/>
                    <a:lstStyle/>
                    <a:p>
                      <a:endParaRPr lang="en-US"/>
                    </a:p>
                  </p:txBody>
                </p:sp>
              </p:grpSp>
              <p:grpSp>
                <p:nvGrpSpPr>
                  <p:cNvPr id="135" name="Group 4961"/>
                  <p:cNvGrpSpPr>
                    <a:grpSpLocks/>
                  </p:cNvGrpSpPr>
                  <p:nvPr/>
                </p:nvGrpSpPr>
                <p:grpSpPr bwMode="auto">
                  <a:xfrm>
                    <a:off x="2571" y="1888"/>
                    <a:ext cx="123" cy="136"/>
                    <a:chOff x="2571" y="1888"/>
                    <a:chExt cx="123" cy="136"/>
                  </a:xfrm>
                  <a:grpFill/>
                </p:grpSpPr>
                <p:sp>
                  <p:nvSpPr>
                    <p:cNvPr id="141" name="Freeform 4957"/>
                    <p:cNvSpPr>
                      <a:spLocks/>
                    </p:cNvSpPr>
                    <p:nvPr/>
                  </p:nvSpPr>
                  <p:spPr bwMode="auto">
                    <a:xfrm>
                      <a:off x="2571" y="1888"/>
                      <a:ext cx="123" cy="136"/>
                    </a:xfrm>
                    <a:custGeom>
                      <a:avLst/>
                      <a:gdLst>
                        <a:gd name="T0" fmla="*/ 63 w 247"/>
                        <a:gd name="T1" fmla="*/ 0 h 273"/>
                        <a:gd name="T2" fmla="*/ 0 w 247"/>
                        <a:gd name="T3" fmla="*/ 70 h 273"/>
                        <a:gd name="T4" fmla="*/ 0 w 247"/>
                        <a:gd name="T5" fmla="*/ 273 h 273"/>
                        <a:gd name="T6" fmla="*/ 186 w 247"/>
                        <a:gd name="T7" fmla="*/ 273 h 273"/>
                        <a:gd name="T8" fmla="*/ 247 w 247"/>
                        <a:gd name="T9" fmla="*/ 206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70"/>
                          </a:lnTo>
                          <a:lnTo>
                            <a:pt x="0" y="273"/>
                          </a:lnTo>
                          <a:lnTo>
                            <a:pt x="186" y="273"/>
                          </a:lnTo>
                          <a:lnTo>
                            <a:pt x="247" y="206"/>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142" name="Line 4958"/>
                    <p:cNvSpPr>
                      <a:spLocks noChangeShapeType="1"/>
                    </p:cNvSpPr>
                    <p:nvPr/>
                  </p:nvSpPr>
                  <p:spPr bwMode="auto">
                    <a:xfrm flipH="1">
                      <a:off x="2571" y="1922"/>
                      <a:ext cx="93" cy="1"/>
                    </a:xfrm>
                    <a:prstGeom prst="line">
                      <a:avLst/>
                    </a:prstGeom>
                    <a:grpFill/>
                    <a:ln w="9525">
                      <a:solidFill>
                        <a:schemeClr val="tx1"/>
                      </a:solidFill>
                      <a:round/>
                      <a:headEnd/>
                      <a:tailEnd/>
                    </a:ln>
                    <a:extLst/>
                  </p:spPr>
                  <p:txBody>
                    <a:bodyPr/>
                    <a:lstStyle/>
                    <a:p>
                      <a:endParaRPr lang="en-US"/>
                    </a:p>
                  </p:txBody>
                </p:sp>
                <p:sp>
                  <p:nvSpPr>
                    <p:cNvPr id="143" name="Line 4959"/>
                    <p:cNvSpPr>
                      <a:spLocks noChangeShapeType="1"/>
                    </p:cNvSpPr>
                    <p:nvPr/>
                  </p:nvSpPr>
                  <p:spPr bwMode="auto">
                    <a:xfrm flipV="1">
                      <a:off x="2664" y="1888"/>
                      <a:ext cx="30" cy="34"/>
                    </a:xfrm>
                    <a:prstGeom prst="line">
                      <a:avLst/>
                    </a:prstGeom>
                    <a:grpFill/>
                    <a:ln w="9525">
                      <a:solidFill>
                        <a:schemeClr val="tx1"/>
                      </a:solidFill>
                      <a:round/>
                      <a:headEnd/>
                      <a:tailEnd/>
                    </a:ln>
                    <a:extLst/>
                  </p:spPr>
                  <p:txBody>
                    <a:bodyPr/>
                    <a:lstStyle/>
                    <a:p>
                      <a:endParaRPr lang="en-US"/>
                    </a:p>
                  </p:txBody>
                </p:sp>
                <p:sp>
                  <p:nvSpPr>
                    <p:cNvPr id="144" name="Line 4960"/>
                    <p:cNvSpPr>
                      <a:spLocks noChangeShapeType="1"/>
                    </p:cNvSpPr>
                    <p:nvPr/>
                  </p:nvSpPr>
                  <p:spPr bwMode="auto">
                    <a:xfrm>
                      <a:off x="2664" y="1922"/>
                      <a:ext cx="1" cy="102"/>
                    </a:xfrm>
                    <a:prstGeom prst="line">
                      <a:avLst/>
                    </a:prstGeom>
                    <a:grpFill/>
                    <a:ln w="9525">
                      <a:solidFill>
                        <a:schemeClr val="tx1"/>
                      </a:solidFill>
                      <a:round/>
                      <a:headEnd/>
                      <a:tailEnd/>
                    </a:ln>
                    <a:extLst/>
                  </p:spPr>
                  <p:txBody>
                    <a:bodyPr/>
                    <a:lstStyle/>
                    <a:p>
                      <a:endParaRPr lang="en-US"/>
                    </a:p>
                  </p:txBody>
                </p:sp>
              </p:grpSp>
              <p:grpSp>
                <p:nvGrpSpPr>
                  <p:cNvPr id="136" name="Group 4966"/>
                  <p:cNvGrpSpPr>
                    <a:grpSpLocks/>
                  </p:cNvGrpSpPr>
                  <p:nvPr/>
                </p:nvGrpSpPr>
                <p:grpSpPr bwMode="auto">
                  <a:xfrm>
                    <a:off x="2667" y="1888"/>
                    <a:ext cx="123" cy="136"/>
                    <a:chOff x="2667" y="1888"/>
                    <a:chExt cx="123" cy="136"/>
                  </a:xfrm>
                  <a:grpFill/>
                </p:grpSpPr>
                <p:sp>
                  <p:nvSpPr>
                    <p:cNvPr id="137" name="Freeform 4962"/>
                    <p:cNvSpPr>
                      <a:spLocks/>
                    </p:cNvSpPr>
                    <p:nvPr/>
                  </p:nvSpPr>
                  <p:spPr bwMode="auto">
                    <a:xfrm>
                      <a:off x="2667" y="1888"/>
                      <a:ext cx="123" cy="136"/>
                    </a:xfrm>
                    <a:custGeom>
                      <a:avLst/>
                      <a:gdLst>
                        <a:gd name="T0" fmla="*/ 63 w 247"/>
                        <a:gd name="T1" fmla="*/ 0 h 273"/>
                        <a:gd name="T2" fmla="*/ 0 w 247"/>
                        <a:gd name="T3" fmla="*/ 70 h 273"/>
                        <a:gd name="T4" fmla="*/ 0 w 247"/>
                        <a:gd name="T5" fmla="*/ 273 h 273"/>
                        <a:gd name="T6" fmla="*/ 186 w 247"/>
                        <a:gd name="T7" fmla="*/ 273 h 273"/>
                        <a:gd name="T8" fmla="*/ 247 w 247"/>
                        <a:gd name="T9" fmla="*/ 206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70"/>
                          </a:lnTo>
                          <a:lnTo>
                            <a:pt x="0" y="273"/>
                          </a:lnTo>
                          <a:lnTo>
                            <a:pt x="186" y="273"/>
                          </a:lnTo>
                          <a:lnTo>
                            <a:pt x="247" y="206"/>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138" name="Line 4963"/>
                    <p:cNvSpPr>
                      <a:spLocks noChangeShapeType="1"/>
                    </p:cNvSpPr>
                    <p:nvPr/>
                  </p:nvSpPr>
                  <p:spPr bwMode="auto">
                    <a:xfrm flipH="1">
                      <a:off x="2667" y="1922"/>
                      <a:ext cx="93" cy="1"/>
                    </a:xfrm>
                    <a:prstGeom prst="line">
                      <a:avLst/>
                    </a:prstGeom>
                    <a:grpFill/>
                    <a:ln w="9525">
                      <a:solidFill>
                        <a:schemeClr val="tx1"/>
                      </a:solidFill>
                      <a:round/>
                      <a:headEnd/>
                      <a:tailEnd/>
                    </a:ln>
                    <a:extLst/>
                  </p:spPr>
                  <p:txBody>
                    <a:bodyPr/>
                    <a:lstStyle/>
                    <a:p>
                      <a:endParaRPr lang="en-US"/>
                    </a:p>
                  </p:txBody>
                </p:sp>
                <p:sp>
                  <p:nvSpPr>
                    <p:cNvPr id="139" name="Line 4964"/>
                    <p:cNvSpPr>
                      <a:spLocks noChangeShapeType="1"/>
                    </p:cNvSpPr>
                    <p:nvPr/>
                  </p:nvSpPr>
                  <p:spPr bwMode="auto">
                    <a:xfrm flipV="1">
                      <a:off x="2760" y="1888"/>
                      <a:ext cx="30" cy="34"/>
                    </a:xfrm>
                    <a:prstGeom prst="line">
                      <a:avLst/>
                    </a:prstGeom>
                    <a:grpFill/>
                    <a:ln w="9525">
                      <a:solidFill>
                        <a:schemeClr val="tx1"/>
                      </a:solidFill>
                      <a:round/>
                      <a:headEnd/>
                      <a:tailEnd/>
                    </a:ln>
                    <a:extLst/>
                  </p:spPr>
                  <p:txBody>
                    <a:bodyPr/>
                    <a:lstStyle/>
                    <a:p>
                      <a:endParaRPr lang="en-US"/>
                    </a:p>
                  </p:txBody>
                </p:sp>
                <p:sp>
                  <p:nvSpPr>
                    <p:cNvPr id="140" name="Line 4965"/>
                    <p:cNvSpPr>
                      <a:spLocks noChangeShapeType="1"/>
                    </p:cNvSpPr>
                    <p:nvPr/>
                  </p:nvSpPr>
                  <p:spPr bwMode="auto">
                    <a:xfrm>
                      <a:off x="2760" y="1922"/>
                      <a:ext cx="1" cy="102"/>
                    </a:xfrm>
                    <a:prstGeom prst="line">
                      <a:avLst/>
                    </a:prstGeom>
                    <a:grpFill/>
                    <a:ln w="9525">
                      <a:solidFill>
                        <a:schemeClr val="tx1"/>
                      </a:solidFill>
                      <a:round/>
                      <a:headEnd/>
                      <a:tailEnd/>
                    </a:ln>
                    <a:extLst/>
                  </p:spPr>
                  <p:txBody>
                    <a:bodyPr/>
                    <a:lstStyle/>
                    <a:p>
                      <a:endParaRPr lang="en-US"/>
                    </a:p>
                  </p:txBody>
                </p:sp>
              </p:grpSp>
            </p:grpSp>
            <p:grpSp>
              <p:nvGrpSpPr>
                <p:cNvPr id="16" name="Group 5068"/>
                <p:cNvGrpSpPr>
                  <a:grpSpLocks/>
                </p:cNvGrpSpPr>
                <p:nvPr/>
              </p:nvGrpSpPr>
              <p:grpSpPr bwMode="auto">
                <a:xfrm>
                  <a:off x="2761" y="1888"/>
                  <a:ext cx="219" cy="1045"/>
                  <a:chOff x="2761" y="1888"/>
                  <a:chExt cx="219" cy="1045"/>
                </a:xfrm>
                <a:grpFill/>
              </p:grpSpPr>
              <p:grpSp>
                <p:nvGrpSpPr>
                  <p:cNvPr id="17" name="Group 4972"/>
                  <p:cNvGrpSpPr>
                    <a:grpSpLocks/>
                  </p:cNvGrpSpPr>
                  <p:nvPr/>
                </p:nvGrpSpPr>
                <p:grpSpPr bwMode="auto">
                  <a:xfrm>
                    <a:off x="2761" y="2796"/>
                    <a:ext cx="124" cy="137"/>
                    <a:chOff x="2761" y="2796"/>
                    <a:chExt cx="124" cy="137"/>
                  </a:xfrm>
                  <a:grpFill/>
                </p:grpSpPr>
                <p:sp>
                  <p:nvSpPr>
                    <p:cNvPr id="113" name="Freeform 4968"/>
                    <p:cNvSpPr>
                      <a:spLocks/>
                    </p:cNvSpPr>
                    <p:nvPr/>
                  </p:nvSpPr>
                  <p:spPr bwMode="auto">
                    <a:xfrm>
                      <a:off x="2761" y="2796"/>
                      <a:ext cx="124" cy="137"/>
                    </a:xfrm>
                    <a:custGeom>
                      <a:avLst/>
                      <a:gdLst>
                        <a:gd name="T0" fmla="*/ 63 w 247"/>
                        <a:gd name="T1" fmla="*/ 0 h 273"/>
                        <a:gd name="T2" fmla="*/ 0 w 247"/>
                        <a:gd name="T3" fmla="*/ 69 h 273"/>
                        <a:gd name="T4" fmla="*/ 0 w 247"/>
                        <a:gd name="T5" fmla="*/ 273 h 273"/>
                        <a:gd name="T6" fmla="*/ 186 w 247"/>
                        <a:gd name="T7" fmla="*/ 273 h 273"/>
                        <a:gd name="T8" fmla="*/ 247 w 247"/>
                        <a:gd name="T9" fmla="*/ 205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69"/>
                          </a:lnTo>
                          <a:lnTo>
                            <a:pt x="0" y="273"/>
                          </a:lnTo>
                          <a:lnTo>
                            <a:pt x="186" y="273"/>
                          </a:lnTo>
                          <a:lnTo>
                            <a:pt x="247" y="205"/>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114" name="Line 4969"/>
                    <p:cNvSpPr>
                      <a:spLocks noChangeShapeType="1"/>
                    </p:cNvSpPr>
                    <p:nvPr/>
                  </p:nvSpPr>
                  <p:spPr bwMode="auto">
                    <a:xfrm flipH="1">
                      <a:off x="2761" y="2831"/>
                      <a:ext cx="93" cy="1"/>
                    </a:xfrm>
                    <a:prstGeom prst="line">
                      <a:avLst/>
                    </a:prstGeom>
                    <a:grpFill/>
                    <a:ln w="9525">
                      <a:solidFill>
                        <a:schemeClr val="tx1"/>
                      </a:solidFill>
                      <a:round/>
                      <a:headEnd/>
                      <a:tailEnd/>
                    </a:ln>
                    <a:extLst/>
                  </p:spPr>
                  <p:txBody>
                    <a:bodyPr/>
                    <a:lstStyle/>
                    <a:p>
                      <a:endParaRPr lang="en-US"/>
                    </a:p>
                  </p:txBody>
                </p:sp>
                <p:sp>
                  <p:nvSpPr>
                    <p:cNvPr id="115" name="Line 4970"/>
                    <p:cNvSpPr>
                      <a:spLocks noChangeShapeType="1"/>
                    </p:cNvSpPr>
                    <p:nvPr/>
                  </p:nvSpPr>
                  <p:spPr bwMode="auto">
                    <a:xfrm flipV="1">
                      <a:off x="2854" y="2796"/>
                      <a:ext cx="31" cy="35"/>
                    </a:xfrm>
                    <a:prstGeom prst="line">
                      <a:avLst/>
                    </a:prstGeom>
                    <a:grpFill/>
                    <a:ln w="9525">
                      <a:solidFill>
                        <a:schemeClr val="tx1"/>
                      </a:solidFill>
                      <a:round/>
                      <a:headEnd/>
                      <a:tailEnd/>
                    </a:ln>
                    <a:extLst/>
                  </p:spPr>
                  <p:txBody>
                    <a:bodyPr/>
                    <a:lstStyle/>
                    <a:p>
                      <a:endParaRPr lang="en-US"/>
                    </a:p>
                  </p:txBody>
                </p:sp>
                <p:sp>
                  <p:nvSpPr>
                    <p:cNvPr id="116" name="Line 4971"/>
                    <p:cNvSpPr>
                      <a:spLocks noChangeShapeType="1"/>
                    </p:cNvSpPr>
                    <p:nvPr/>
                  </p:nvSpPr>
                  <p:spPr bwMode="auto">
                    <a:xfrm>
                      <a:off x="2854" y="2831"/>
                      <a:ext cx="1" cy="102"/>
                    </a:xfrm>
                    <a:prstGeom prst="line">
                      <a:avLst/>
                    </a:prstGeom>
                    <a:grpFill/>
                    <a:ln w="9525">
                      <a:solidFill>
                        <a:schemeClr val="tx1"/>
                      </a:solidFill>
                      <a:round/>
                      <a:headEnd/>
                      <a:tailEnd/>
                    </a:ln>
                    <a:extLst/>
                  </p:spPr>
                  <p:txBody>
                    <a:bodyPr/>
                    <a:lstStyle/>
                    <a:p>
                      <a:endParaRPr lang="en-US"/>
                    </a:p>
                  </p:txBody>
                </p:sp>
              </p:grpSp>
              <p:grpSp>
                <p:nvGrpSpPr>
                  <p:cNvPr id="18" name="Group 4977"/>
                  <p:cNvGrpSpPr>
                    <a:grpSpLocks/>
                  </p:cNvGrpSpPr>
                  <p:nvPr/>
                </p:nvGrpSpPr>
                <p:grpSpPr bwMode="auto">
                  <a:xfrm>
                    <a:off x="2761" y="2695"/>
                    <a:ext cx="124" cy="137"/>
                    <a:chOff x="2761" y="2695"/>
                    <a:chExt cx="124" cy="137"/>
                  </a:xfrm>
                  <a:grpFill/>
                </p:grpSpPr>
                <p:sp>
                  <p:nvSpPr>
                    <p:cNvPr id="109" name="Freeform 4973"/>
                    <p:cNvSpPr>
                      <a:spLocks/>
                    </p:cNvSpPr>
                    <p:nvPr/>
                  </p:nvSpPr>
                  <p:spPr bwMode="auto">
                    <a:xfrm>
                      <a:off x="2761" y="2695"/>
                      <a:ext cx="124" cy="137"/>
                    </a:xfrm>
                    <a:custGeom>
                      <a:avLst/>
                      <a:gdLst>
                        <a:gd name="T0" fmla="*/ 63 w 247"/>
                        <a:gd name="T1" fmla="*/ 0 h 273"/>
                        <a:gd name="T2" fmla="*/ 0 w 247"/>
                        <a:gd name="T3" fmla="*/ 69 h 273"/>
                        <a:gd name="T4" fmla="*/ 0 w 247"/>
                        <a:gd name="T5" fmla="*/ 273 h 273"/>
                        <a:gd name="T6" fmla="*/ 186 w 247"/>
                        <a:gd name="T7" fmla="*/ 273 h 273"/>
                        <a:gd name="T8" fmla="*/ 247 w 247"/>
                        <a:gd name="T9" fmla="*/ 205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69"/>
                          </a:lnTo>
                          <a:lnTo>
                            <a:pt x="0" y="273"/>
                          </a:lnTo>
                          <a:lnTo>
                            <a:pt x="186" y="273"/>
                          </a:lnTo>
                          <a:lnTo>
                            <a:pt x="247" y="205"/>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110" name="Line 4974"/>
                    <p:cNvSpPr>
                      <a:spLocks noChangeShapeType="1"/>
                    </p:cNvSpPr>
                    <p:nvPr/>
                  </p:nvSpPr>
                  <p:spPr bwMode="auto">
                    <a:xfrm flipH="1">
                      <a:off x="2761" y="2730"/>
                      <a:ext cx="93" cy="1"/>
                    </a:xfrm>
                    <a:prstGeom prst="line">
                      <a:avLst/>
                    </a:prstGeom>
                    <a:grpFill/>
                    <a:ln w="9525">
                      <a:solidFill>
                        <a:schemeClr val="tx1"/>
                      </a:solidFill>
                      <a:round/>
                      <a:headEnd/>
                      <a:tailEnd/>
                    </a:ln>
                    <a:extLst/>
                  </p:spPr>
                  <p:txBody>
                    <a:bodyPr/>
                    <a:lstStyle/>
                    <a:p>
                      <a:endParaRPr lang="en-US"/>
                    </a:p>
                  </p:txBody>
                </p:sp>
                <p:sp>
                  <p:nvSpPr>
                    <p:cNvPr id="111" name="Line 4975"/>
                    <p:cNvSpPr>
                      <a:spLocks noChangeShapeType="1"/>
                    </p:cNvSpPr>
                    <p:nvPr/>
                  </p:nvSpPr>
                  <p:spPr bwMode="auto">
                    <a:xfrm flipV="1">
                      <a:off x="2854" y="2695"/>
                      <a:ext cx="31" cy="35"/>
                    </a:xfrm>
                    <a:prstGeom prst="line">
                      <a:avLst/>
                    </a:prstGeom>
                    <a:grpFill/>
                    <a:ln w="9525">
                      <a:solidFill>
                        <a:schemeClr val="tx1"/>
                      </a:solidFill>
                      <a:round/>
                      <a:headEnd/>
                      <a:tailEnd/>
                    </a:ln>
                    <a:extLst/>
                  </p:spPr>
                  <p:txBody>
                    <a:bodyPr/>
                    <a:lstStyle/>
                    <a:p>
                      <a:endParaRPr lang="en-US"/>
                    </a:p>
                  </p:txBody>
                </p:sp>
                <p:sp>
                  <p:nvSpPr>
                    <p:cNvPr id="112" name="Line 4976"/>
                    <p:cNvSpPr>
                      <a:spLocks noChangeShapeType="1"/>
                    </p:cNvSpPr>
                    <p:nvPr/>
                  </p:nvSpPr>
                  <p:spPr bwMode="auto">
                    <a:xfrm>
                      <a:off x="2854" y="2730"/>
                      <a:ext cx="1" cy="102"/>
                    </a:xfrm>
                    <a:prstGeom prst="line">
                      <a:avLst/>
                    </a:prstGeom>
                    <a:grpFill/>
                    <a:ln w="9525">
                      <a:solidFill>
                        <a:schemeClr val="tx1"/>
                      </a:solidFill>
                      <a:round/>
                      <a:headEnd/>
                      <a:tailEnd/>
                    </a:ln>
                    <a:extLst/>
                  </p:spPr>
                  <p:txBody>
                    <a:bodyPr/>
                    <a:lstStyle/>
                    <a:p>
                      <a:endParaRPr lang="en-US"/>
                    </a:p>
                  </p:txBody>
                </p:sp>
              </p:grpSp>
              <p:grpSp>
                <p:nvGrpSpPr>
                  <p:cNvPr id="19" name="Group 4982"/>
                  <p:cNvGrpSpPr>
                    <a:grpSpLocks/>
                  </p:cNvGrpSpPr>
                  <p:nvPr/>
                </p:nvGrpSpPr>
                <p:grpSpPr bwMode="auto">
                  <a:xfrm>
                    <a:off x="2761" y="2594"/>
                    <a:ext cx="124" cy="137"/>
                    <a:chOff x="2761" y="2594"/>
                    <a:chExt cx="124" cy="137"/>
                  </a:xfrm>
                  <a:grpFill/>
                </p:grpSpPr>
                <p:sp>
                  <p:nvSpPr>
                    <p:cNvPr id="105" name="Freeform 4978"/>
                    <p:cNvSpPr>
                      <a:spLocks/>
                    </p:cNvSpPr>
                    <p:nvPr/>
                  </p:nvSpPr>
                  <p:spPr bwMode="auto">
                    <a:xfrm>
                      <a:off x="2761" y="2594"/>
                      <a:ext cx="124" cy="137"/>
                    </a:xfrm>
                    <a:custGeom>
                      <a:avLst/>
                      <a:gdLst>
                        <a:gd name="T0" fmla="*/ 63 w 247"/>
                        <a:gd name="T1" fmla="*/ 0 h 273"/>
                        <a:gd name="T2" fmla="*/ 0 w 247"/>
                        <a:gd name="T3" fmla="*/ 69 h 273"/>
                        <a:gd name="T4" fmla="*/ 0 w 247"/>
                        <a:gd name="T5" fmla="*/ 273 h 273"/>
                        <a:gd name="T6" fmla="*/ 186 w 247"/>
                        <a:gd name="T7" fmla="*/ 273 h 273"/>
                        <a:gd name="T8" fmla="*/ 247 w 247"/>
                        <a:gd name="T9" fmla="*/ 205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69"/>
                          </a:lnTo>
                          <a:lnTo>
                            <a:pt x="0" y="273"/>
                          </a:lnTo>
                          <a:lnTo>
                            <a:pt x="186" y="273"/>
                          </a:lnTo>
                          <a:lnTo>
                            <a:pt x="247" y="205"/>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106" name="Line 4979"/>
                    <p:cNvSpPr>
                      <a:spLocks noChangeShapeType="1"/>
                    </p:cNvSpPr>
                    <p:nvPr/>
                  </p:nvSpPr>
                  <p:spPr bwMode="auto">
                    <a:xfrm flipH="1">
                      <a:off x="2761" y="2629"/>
                      <a:ext cx="93" cy="1"/>
                    </a:xfrm>
                    <a:prstGeom prst="line">
                      <a:avLst/>
                    </a:prstGeom>
                    <a:grpFill/>
                    <a:ln w="9525">
                      <a:solidFill>
                        <a:schemeClr val="tx1"/>
                      </a:solidFill>
                      <a:round/>
                      <a:headEnd/>
                      <a:tailEnd/>
                    </a:ln>
                    <a:extLst/>
                  </p:spPr>
                  <p:txBody>
                    <a:bodyPr/>
                    <a:lstStyle/>
                    <a:p>
                      <a:endParaRPr lang="en-US"/>
                    </a:p>
                  </p:txBody>
                </p:sp>
                <p:sp>
                  <p:nvSpPr>
                    <p:cNvPr id="107" name="Line 4980"/>
                    <p:cNvSpPr>
                      <a:spLocks noChangeShapeType="1"/>
                    </p:cNvSpPr>
                    <p:nvPr/>
                  </p:nvSpPr>
                  <p:spPr bwMode="auto">
                    <a:xfrm flipV="1">
                      <a:off x="2854" y="2594"/>
                      <a:ext cx="31" cy="35"/>
                    </a:xfrm>
                    <a:prstGeom prst="line">
                      <a:avLst/>
                    </a:prstGeom>
                    <a:grpFill/>
                    <a:ln w="9525">
                      <a:solidFill>
                        <a:schemeClr val="tx1"/>
                      </a:solidFill>
                      <a:round/>
                      <a:headEnd/>
                      <a:tailEnd/>
                    </a:ln>
                    <a:extLst/>
                  </p:spPr>
                  <p:txBody>
                    <a:bodyPr/>
                    <a:lstStyle/>
                    <a:p>
                      <a:endParaRPr lang="en-US"/>
                    </a:p>
                  </p:txBody>
                </p:sp>
                <p:sp>
                  <p:nvSpPr>
                    <p:cNvPr id="108" name="Line 4981"/>
                    <p:cNvSpPr>
                      <a:spLocks noChangeShapeType="1"/>
                    </p:cNvSpPr>
                    <p:nvPr/>
                  </p:nvSpPr>
                  <p:spPr bwMode="auto">
                    <a:xfrm>
                      <a:off x="2854" y="2629"/>
                      <a:ext cx="1" cy="102"/>
                    </a:xfrm>
                    <a:prstGeom prst="line">
                      <a:avLst/>
                    </a:prstGeom>
                    <a:grpFill/>
                    <a:ln w="9525">
                      <a:solidFill>
                        <a:schemeClr val="tx1"/>
                      </a:solidFill>
                      <a:round/>
                      <a:headEnd/>
                      <a:tailEnd/>
                    </a:ln>
                    <a:extLst/>
                  </p:spPr>
                  <p:txBody>
                    <a:bodyPr/>
                    <a:lstStyle/>
                    <a:p>
                      <a:endParaRPr lang="en-US"/>
                    </a:p>
                  </p:txBody>
                </p:sp>
              </p:grpSp>
              <p:grpSp>
                <p:nvGrpSpPr>
                  <p:cNvPr id="20" name="Group 4987"/>
                  <p:cNvGrpSpPr>
                    <a:grpSpLocks/>
                  </p:cNvGrpSpPr>
                  <p:nvPr/>
                </p:nvGrpSpPr>
                <p:grpSpPr bwMode="auto">
                  <a:xfrm>
                    <a:off x="2761" y="2493"/>
                    <a:ext cx="124" cy="137"/>
                    <a:chOff x="2761" y="2493"/>
                    <a:chExt cx="124" cy="137"/>
                  </a:xfrm>
                  <a:grpFill/>
                </p:grpSpPr>
                <p:sp>
                  <p:nvSpPr>
                    <p:cNvPr id="101" name="Freeform 4983"/>
                    <p:cNvSpPr>
                      <a:spLocks/>
                    </p:cNvSpPr>
                    <p:nvPr/>
                  </p:nvSpPr>
                  <p:spPr bwMode="auto">
                    <a:xfrm>
                      <a:off x="2761" y="2493"/>
                      <a:ext cx="124" cy="137"/>
                    </a:xfrm>
                    <a:custGeom>
                      <a:avLst/>
                      <a:gdLst>
                        <a:gd name="T0" fmla="*/ 63 w 247"/>
                        <a:gd name="T1" fmla="*/ 0 h 273"/>
                        <a:gd name="T2" fmla="*/ 0 w 247"/>
                        <a:gd name="T3" fmla="*/ 69 h 273"/>
                        <a:gd name="T4" fmla="*/ 0 w 247"/>
                        <a:gd name="T5" fmla="*/ 273 h 273"/>
                        <a:gd name="T6" fmla="*/ 186 w 247"/>
                        <a:gd name="T7" fmla="*/ 273 h 273"/>
                        <a:gd name="T8" fmla="*/ 247 w 247"/>
                        <a:gd name="T9" fmla="*/ 206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69"/>
                          </a:lnTo>
                          <a:lnTo>
                            <a:pt x="0" y="273"/>
                          </a:lnTo>
                          <a:lnTo>
                            <a:pt x="186" y="273"/>
                          </a:lnTo>
                          <a:lnTo>
                            <a:pt x="247" y="206"/>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102" name="Line 4984"/>
                    <p:cNvSpPr>
                      <a:spLocks noChangeShapeType="1"/>
                    </p:cNvSpPr>
                    <p:nvPr/>
                  </p:nvSpPr>
                  <p:spPr bwMode="auto">
                    <a:xfrm flipH="1">
                      <a:off x="2761" y="2528"/>
                      <a:ext cx="93" cy="1"/>
                    </a:xfrm>
                    <a:prstGeom prst="line">
                      <a:avLst/>
                    </a:prstGeom>
                    <a:grpFill/>
                    <a:ln w="9525">
                      <a:solidFill>
                        <a:schemeClr val="tx1"/>
                      </a:solidFill>
                      <a:round/>
                      <a:headEnd/>
                      <a:tailEnd/>
                    </a:ln>
                    <a:extLst/>
                  </p:spPr>
                  <p:txBody>
                    <a:bodyPr/>
                    <a:lstStyle/>
                    <a:p>
                      <a:endParaRPr lang="en-US"/>
                    </a:p>
                  </p:txBody>
                </p:sp>
                <p:sp>
                  <p:nvSpPr>
                    <p:cNvPr id="103" name="Line 4985"/>
                    <p:cNvSpPr>
                      <a:spLocks noChangeShapeType="1"/>
                    </p:cNvSpPr>
                    <p:nvPr/>
                  </p:nvSpPr>
                  <p:spPr bwMode="auto">
                    <a:xfrm flipV="1">
                      <a:off x="2854" y="2493"/>
                      <a:ext cx="31" cy="35"/>
                    </a:xfrm>
                    <a:prstGeom prst="line">
                      <a:avLst/>
                    </a:prstGeom>
                    <a:grpFill/>
                    <a:ln w="9525">
                      <a:solidFill>
                        <a:schemeClr val="tx1"/>
                      </a:solidFill>
                      <a:round/>
                      <a:headEnd/>
                      <a:tailEnd/>
                    </a:ln>
                    <a:extLst/>
                  </p:spPr>
                  <p:txBody>
                    <a:bodyPr/>
                    <a:lstStyle/>
                    <a:p>
                      <a:endParaRPr lang="en-US"/>
                    </a:p>
                  </p:txBody>
                </p:sp>
                <p:sp>
                  <p:nvSpPr>
                    <p:cNvPr id="104" name="Line 4986"/>
                    <p:cNvSpPr>
                      <a:spLocks noChangeShapeType="1"/>
                    </p:cNvSpPr>
                    <p:nvPr/>
                  </p:nvSpPr>
                  <p:spPr bwMode="auto">
                    <a:xfrm>
                      <a:off x="2854" y="2528"/>
                      <a:ext cx="1" cy="102"/>
                    </a:xfrm>
                    <a:prstGeom prst="line">
                      <a:avLst/>
                    </a:prstGeom>
                    <a:grpFill/>
                    <a:ln w="9525">
                      <a:solidFill>
                        <a:schemeClr val="tx1"/>
                      </a:solidFill>
                      <a:round/>
                      <a:headEnd/>
                      <a:tailEnd/>
                    </a:ln>
                    <a:extLst/>
                  </p:spPr>
                  <p:txBody>
                    <a:bodyPr/>
                    <a:lstStyle/>
                    <a:p>
                      <a:endParaRPr lang="en-US"/>
                    </a:p>
                  </p:txBody>
                </p:sp>
              </p:grpSp>
              <p:grpSp>
                <p:nvGrpSpPr>
                  <p:cNvPr id="21" name="Group 4992"/>
                  <p:cNvGrpSpPr>
                    <a:grpSpLocks/>
                  </p:cNvGrpSpPr>
                  <p:nvPr/>
                </p:nvGrpSpPr>
                <p:grpSpPr bwMode="auto">
                  <a:xfrm>
                    <a:off x="2761" y="2392"/>
                    <a:ext cx="124" cy="137"/>
                    <a:chOff x="2761" y="2392"/>
                    <a:chExt cx="124" cy="137"/>
                  </a:xfrm>
                  <a:grpFill/>
                </p:grpSpPr>
                <p:sp>
                  <p:nvSpPr>
                    <p:cNvPr id="97" name="Freeform 4988"/>
                    <p:cNvSpPr>
                      <a:spLocks/>
                    </p:cNvSpPr>
                    <p:nvPr/>
                  </p:nvSpPr>
                  <p:spPr bwMode="auto">
                    <a:xfrm>
                      <a:off x="2761" y="2392"/>
                      <a:ext cx="124" cy="137"/>
                    </a:xfrm>
                    <a:custGeom>
                      <a:avLst/>
                      <a:gdLst>
                        <a:gd name="T0" fmla="*/ 63 w 247"/>
                        <a:gd name="T1" fmla="*/ 0 h 273"/>
                        <a:gd name="T2" fmla="*/ 0 w 247"/>
                        <a:gd name="T3" fmla="*/ 69 h 273"/>
                        <a:gd name="T4" fmla="*/ 0 w 247"/>
                        <a:gd name="T5" fmla="*/ 273 h 273"/>
                        <a:gd name="T6" fmla="*/ 186 w 247"/>
                        <a:gd name="T7" fmla="*/ 273 h 273"/>
                        <a:gd name="T8" fmla="*/ 247 w 247"/>
                        <a:gd name="T9" fmla="*/ 206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69"/>
                          </a:lnTo>
                          <a:lnTo>
                            <a:pt x="0" y="273"/>
                          </a:lnTo>
                          <a:lnTo>
                            <a:pt x="186" y="273"/>
                          </a:lnTo>
                          <a:lnTo>
                            <a:pt x="247" y="206"/>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98" name="Line 4989"/>
                    <p:cNvSpPr>
                      <a:spLocks noChangeShapeType="1"/>
                    </p:cNvSpPr>
                    <p:nvPr/>
                  </p:nvSpPr>
                  <p:spPr bwMode="auto">
                    <a:xfrm flipH="1">
                      <a:off x="2761" y="2427"/>
                      <a:ext cx="93" cy="1"/>
                    </a:xfrm>
                    <a:prstGeom prst="line">
                      <a:avLst/>
                    </a:prstGeom>
                    <a:grpFill/>
                    <a:ln w="9525">
                      <a:solidFill>
                        <a:schemeClr val="tx1"/>
                      </a:solidFill>
                      <a:round/>
                      <a:headEnd/>
                      <a:tailEnd/>
                    </a:ln>
                    <a:extLst/>
                  </p:spPr>
                  <p:txBody>
                    <a:bodyPr/>
                    <a:lstStyle/>
                    <a:p>
                      <a:endParaRPr lang="en-US"/>
                    </a:p>
                  </p:txBody>
                </p:sp>
                <p:sp>
                  <p:nvSpPr>
                    <p:cNvPr id="99" name="Line 4990"/>
                    <p:cNvSpPr>
                      <a:spLocks noChangeShapeType="1"/>
                    </p:cNvSpPr>
                    <p:nvPr/>
                  </p:nvSpPr>
                  <p:spPr bwMode="auto">
                    <a:xfrm flipV="1">
                      <a:off x="2854" y="2392"/>
                      <a:ext cx="31" cy="35"/>
                    </a:xfrm>
                    <a:prstGeom prst="line">
                      <a:avLst/>
                    </a:prstGeom>
                    <a:grpFill/>
                    <a:ln w="9525">
                      <a:solidFill>
                        <a:schemeClr val="tx1"/>
                      </a:solidFill>
                      <a:round/>
                      <a:headEnd/>
                      <a:tailEnd/>
                    </a:ln>
                    <a:extLst/>
                  </p:spPr>
                  <p:txBody>
                    <a:bodyPr/>
                    <a:lstStyle/>
                    <a:p>
                      <a:endParaRPr lang="en-US"/>
                    </a:p>
                  </p:txBody>
                </p:sp>
                <p:sp>
                  <p:nvSpPr>
                    <p:cNvPr id="100" name="Line 4991"/>
                    <p:cNvSpPr>
                      <a:spLocks noChangeShapeType="1"/>
                    </p:cNvSpPr>
                    <p:nvPr/>
                  </p:nvSpPr>
                  <p:spPr bwMode="auto">
                    <a:xfrm>
                      <a:off x="2854" y="2427"/>
                      <a:ext cx="1" cy="102"/>
                    </a:xfrm>
                    <a:prstGeom prst="line">
                      <a:avLst/>
                    </a:prstGeom>
                    <a:grpFill/>
                    <a:ln w="9525">
                      <a:solidFill>
                        <a:schemeClr val="tx1"/>
                      </a:solidFill>
                      <a:round/>
                      <a:headEnd/>
                      <a:tailEnd/>
                    </a:ln>
                    <a:extLst/>
                  </p:spPr>
                  <p:txBody>
                    <a:bodyPr/>
                    <a:lstStyle/>
                    <a:p>
                      <a:endParaRPr lang="en-US"/>
                    </a:p>
                  </p:txBody>
                </p:sp>
              </p:grpSp>
              <p:grpSp>
                <p:nvGrpSpPr>
                  <p:cNvPr id="22" name="Group 4997"/>
                  <p:cNvGrpSpPr>
                    <a:grpSpLocks/>
                  </p:cNvGrpSpPr>
                  <p:nvPr/>
                </p:nvGrpSpPr>
                <p:grpSpPr bwMode="auto">
                  <a:xfrm>
                    <a:off x="2761" y="2292"/>
                    <a:ext cx="124" cy="136"/>
                    <a:chOff x="2761" y="2292"/>
                    <a:chExt cx="124" cy="136"/>
                  </a:xfrm>
                  <a:grpFill/>
                </p:grpSpPr>
                <p:sp>
                  <p:nvSpPr>
                    <p:cNvPr id="93" name="Freeform 4993"/>
                    <p:cNvSpPr>
                      <a:spLocks/>
                    </p:cNvSpPr>
                    <p:nvPr/>
                  </p:nvSpPr>
                  <p:spPr bwMode="auto">
                    <a:xfrm>
                      <a:off x="2761" y="2292"/>
                      <a:ext cx="124" cy="136"/>
                    </a:xfrm>
                    <a:custGeom>
                      <a:avLst/>
                      <a:gdLst>
                        <a:gd name="T0" fmla="*/ 63 w 247"/>
                        <a:gd name="T1" fmla="*/ 0 h 273"/>
                        <a:gd name="T2" fmla="*/ 0 w 247"/>
                        <a:gd name="T3" fmla="*/ 69 h 273"/>
                        <a:gd name="T4" fmla="*/ 0 w 247"/>
                        <a:gd name="T5" fmla="*/ 273 h 273"/>
                        <a:gd name="T6" fmla="*/ 186 w 247"/>
                        <a:gd name="T7" fmla="*/ 273 h 273"/>
                        <a:gd name="T8" fmla="*/ 247 w 247"/>
                        <a:gd name="T9" fmla="*/ 206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69"/>
                          </a:lnTo>
                          <a:lnTo>
                            <a:pt x="0" y="273"/>
                          </a:lnTo>
                          <a:lnTo>
                            <a:pt x="186" y="273"/>
                          </a:lnTo>
                          <a:lnTo>
                            <a:pt x="247" y="206"/>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94" name="Line 4994"/>
                    <p:cNvSpPr>
                      <a:spLocks noChangeShapeType="1"/>
                    </p:cNvSpPr>
                    <p:nvPr/>
                  </p:nvSpPr>
                  <p:spPr bwMode="auto">
                    <a:xfrm flipH="1">
                      <a:off x="2761" y="2326"/>
                      <a:ext cx="93" cy="1"/>
                    </a:xfrm>
                    <a:prstGeom prst="line">
                      <a:avLst/>
                    </a:prstGeom>
                    <a:grpFill/>
                    <a:ln w="9525">
                      <a:solidFill>
                        <a:schemeClr val="tx1"/>
                      </a:solidFill>
                      <a:round/>
                      <a:headEnd/>
                      <a:tailEnd/>
                    </a:ln>
                    <a:extLst/>
                  </p:spPr>
                  <p:txBody>
                    <a:bodyPr/>
                    <a:lstStyle/>
                    <a:p>
                      <a:endParaRPr lang="en-US"/>
                    </a:p>
                  </p:txBody>
                </p:sp>
                <p:sp>
                  <p:nvSpPr>
                    <p:cNvPr id="95" name="Line 4995"/>
                    <p:cNvSpPr>
                      <a:spLocks noChangeShapeType="1"/>
                    </p:cNvSpPr>
                    <p:nvPr/>
                  </p:nvSpPr>
                  <p:spPr bwMode="auto">
                    <a:xfrm flipV="1">
                      <a:off x="2854" y="2292"/>
                      <a:ext cx="31" cy="34"/>
                    </a:xfrm>
                    <a:prstGeom prst="line">
                      <a:avLst/>
                    </a:prstGeom>
                    <a:grpFill/>
                    <a:ln w="9525">
                      <a:solidFill>
                        <a:schemeClr val="tx1"/>
                      </a:solidFill>
                      <a:round/>
                      <a:headEnd/>
                      <a:tailEnd/>
                    </a:ln>
                    <a:extLst/>
                  </p:spPr>
                  <p:txBody>
                    <a:bodyPr/>
                    <a:lstStyle/>
                    <a:p>
                      <a:endParaRPr lang="en-US"/>
                    </a:p>
                  </p:txBody>
                </p:sp>
                <p:sp>
                  <p:nvSpPr>
                    <p:cNvPr id="96" name="Line 4996"/>
                    <p:cNvSpPr>
                      <a:spLocks noChangeShapeType="1"/>
                    </p:cNvSpPr>
                    <p:nvPr/>
                  </p:nvSpPr>
                  <p:spPr bwMode="auto">
                    <a:xfrm>
                      <a:off x="2854" y="2326"/>
                      <a:ext cx="1" cy="102"/>
                    </a:xfrm>
                    <a:prstGeom prst="line">
                      <a:avLst/>
                    </a:prstGeom>
                    <a:grpFill/>
                    <a:ln w="9525">
                      <a:solidFill>
                        <a:schemeClr val="tx1"/>
                      </a:solidFill>
                      <a:round/>
                      <a:headEnd/>
                      <a:tailEnd/>
                    </a:ln>
                    <a:extLst/>
                  </p:spPr>
                  <p:txBody>
                    <a:bodyPr/>
                    <a:lstStyle/>
                    <a:p>
                      <a:endParaRPr lang="en-US"/>
                    </a:p>
                  </p:txBody>
                </p:sp>
              </p:grpSp>
              <p:grpSp>
                <p:nvGrpSpPr>
                  <p:cNvPr id="23" name="Group 5002"/>
                  <p:cNvGrpSpPr>
                    <a:grpSpLocks/>
                  </p:cNvGrpSpPr>
                  <p:nvPr/>
                </p:nvGrpSpPr>
                <p:grpSpPr bwMode="auto">
                  <a:xfrm>
                    <a:off x="2761" y="2191"/>
                    <a:ext cx="124" cy="136"/>
                    <a:chOff x="2761" y="2191"/>
                    <a:chExt cx="124" cy="136"/>
                  </a:xfrm>
                  <a:grpFill/>
                </p:grpSpPr>
                <p:sp>
                  <p:nvSpPr>
                    <p:cNvPr id="89" name="Freeform 4998"/>
                    <p:cNvSpPr>
                      <a:spLocks/>
                    </p:cNvSpPr>
                    <p:nvPr/>
                  </p:nvSpPr>
                  <p:spPr bwMode="auto">
                    <a:xfrm>
                      <a:off x="2761" y="2191"/>
                      <a:ext cx="124" cy="136"/>
                    </a:xfrm>
                    <a:custGeom>
                      <a:avLst/>
                      <a:gdLst>
                        <a:gd name="T0" fmla="*/ 63 w 247"/>
                        <a:gd name="T1" fmla="*/ 0 h 273"/>
                        <a:gd name="T2" fmla="*/ 0 w 247"/>
                        <a:gd name="T3" fmla="*/ 69 h 273"/>
                        <a:gd name="T4" fmla="*/ 0 w 247"/>
                        <a:gd name="T5" fmla="*/ 273 h 273"/>
                        <a:gd name="T6" fmla="*/ 186 w 247"/>
                        <a:gd name="T7" fmla="*/ 273 h 273"/>
                        <a:gd name="T8" fmla="*/ 247 w 247"/>
                        <a:gd name="T9" fmla="*/ 206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69"/>
                          </a:lnTo>
                          <a:lnTo>
                            <a:pt x="0" y="273"/>
                          </a:lnTo>
                          <a:lnTo>
                            <a:pt x="186" y="273"/>
                          </a:lnTo>
                          <a:lnTo>
                            <a:pt x="247" y="206"/>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90" name="Line 4999"/>
                    <p:cNvSpPr>
                      <a:spLocks noChangeShapeType="1"/>
                    </p:cNvSpPr>
                    <p:nvPr/>
                  </p:nvSpPr>
                  <p:spPr bwMode="auto">
                    <a:xfrm flipH="1">
                      <a:off x="2761" y="2225"/>
                      <a:ext cx="93" cy="1"/>
                    </a:xfrm>
                    <a:prstGeom prst="line">
                      <a:avLst/>
                    </a:prstGeom>
                    <a:grpFill/>
                    <a:ln w="9525">
                      <a:solidFill>
                        <a:schemeClr val="tx1"/>
                      </a:solidFill>
                      <a:round/>
                      <a:headEnd/>
                      <a:tailEnd/>
                    </a:ln>
                    <a:extLst/>
                  </p:spPr>
                  <p:txBody>
                    <a:bodyPr/>
                    <a:lstStyle/>
                    <a:p>
                      <a:endParaRPr lang="en-US"/>
                    </a:p>
                  </p:txBody>
                </p:sp>
                <p:sp>
                  <p:nvSpPr>
                    <p:cNvPr id="91" name="Line 5000"/>
                    <p:cNvSpPr>
                      <a:spLocks noChangeShapeType="1"/>
                    </p:cNvSpPr>
                    <p:nvPr/>
                  </p:nvSpPr>
                  <p:spPr bwMode="auto">
                    <a:xfrm flipV="1">
                      <a:off x="2854" y="2191"/>
                      <a:ext cx="31" cy="34"/>
                    </a:xfrm>
                    <a:prstGeom prst="line">
                      <a:avLst/>
                    </a:prstGeom>
                    <a:grpFill/>
                    <a:ln w="9525">
                      <a:solidFill>
                        <a:schemeClr val="tx1"/>
                      </a:solidFill>
                      <a:round/>
                      <a:headEnd/>
                      <a:tailEnd/>
                    </a:ln>
                    <a:extLst/>
                  </p:spPr>
                  <p:txBody>
                    <a:bodyPr/>
                    <a:lstStyle/>
                    <a:p>
                      <a:endParaRPr lang="en-US"/>
                    </a:p>
                  </p:txBody>
                </p:sp>
                <p:sp>
                  <p:nvSpPr>
                    <p:cNvPr id="92" name="Line 5001"/>
                    <p:cNvSpPr>
                      <a:spLocks noChangeShapeType="1"/>
                    </p:cNvSpPr>
                    <p:nvPr/>
                  </p:nvSpPr>
                  <p:spPr bwMode="auto">
                    <a:xfrm>
                      <a:off x="2854" y="2225"/>
                      <a:ext cx="1" cy="102"/>
                    </a:xfrm>
                    <a:prstGeom prst="line">
                      <a:avLst/>
                    </a:prstGeom>
                    <a:grpFill/>
                    <a:ln w="9525">
                      <a:solidFill>
                        <a:schemeClr val="tx1"/>
                      </a:solidFill>
                      <a:round/>
                      <a:headEnd/>
                      <a:tailEnd/>
                    </a:ln>
                    <a:extLst/>
                  </p:spPr>
                  <p:txBody>
                    <a:bodyPr/>
                    <a:lstStyle/>
                    <a:p>
                      <a:endParaRPr lang="en-US"/>
                    </a:p>
                  </p:txBody>
                </p:sp>
              </p:grpSp>
              <p:grpSp>
                <p:nvGrpSpPr>
                  <p:cNvPr id="24" name="Group 5007"/>
                  <p:cNvGrpSpPr>
                    <a:grpSpLocks/>
                  </p:cNvGrpSpPr>
                  <p:nvPr/>
                </p:nvGrpSpPr>
                <p:grpSpPr bwMode="auto">
                  <a:xfrm>
                    <a:off x="2761" y="2090"/>
                    <a:ext cx="124" cy="136"/>
                    <a:chOff x="2761" y="2090"/>
                    <a:chExt cx="124" cy="136"/>
                  </a:xfrm>
                  <a:grpFill/>
                </p:grpSpPr>
                <p:sp>
                  <p:nvSpPr>
                    <p:cNvPr id="85" name="Freeform 5003"/>
                    <p:cNvSpPr>
                      <a:spLocks/>
                    </p:cNvSpPr>
                    <p:nvPr/>
                  </p:nvSpPr>
                  <p:spPr bwMode="auto">
                    <a:xfrm>
                      <a:off x="2761" y="2090"/>
                      <a:ext cx="124" cy="136"/>
                    </a:xfrm>
                    <a:custGeom>
                      <a:avLst/>
                      <a:gdLst>
                        <a:gd name="T0" fmla="*/ 63 w 247"/>
                        <a:gd name="T1" fmla="*/ 0 h 273"/>
                        <a:gd name="T2" fmla="*/ 0 w 247"/>
                        <a:gd name="T3" fmla="*/ 69 h 273"/>
                        <a:gd name="T4" fmla="*/ 0 w 247"/>
                        <a:gd name="T5" fmla="*/ 273 h 273"/>
                        <a:gd name="T6" fmla="*/ 186 w 247"/>
                        <a:gd name="T7" fmla="*/ 273 h 273"/>
                        <a:gd name="T8" fmla="*/ 247 w 247"/>
                        <a:gd name="T9" fmla="*/ 206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69"/>
                          </a:lnTo>
                          <a:lnTo>
                            <a:pt x="0" y="273"/>
                          </a:lnTo>
                          <a:lnTo>
                            <a:pt x="186" y="273"/>
                          </a:lnTo>
                          <a:lnTo>
                            <a:pt x="247" y="206"/>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86" name="Line 5004"/>
                    <p:cNvSpPr>
                      <a:spLocks noChangeShapeType="1"/>
                    </p:cNvSpPr>
                    <p:nvPr/>
                  </p:nvSpPr>
                  <p:spPr bwMode="auto">
                    <a:xfrm flipH="1">
                      <a:off x="2761" y="2124"/>
                      <a:ext cx="93" cy="1"/>
                    </a:xfrm>
                    <a:prstGeom prst="line">
                      <a:avLst/>
                    </a:prstGeom>
                    <a:grpFill/>
                    <a:ln w="9525">
                      <a:solidFill>
                        <a:schemeClr val="tx1"/>
                      </a:solidFill>
                      <a:round/>
                      <a:headEnd/>
                      <a:tailEnd/>
                    </a:ln>
                    <a:extLst/>
                  </p:spPr>
                  <p:txBody>
                    <a:bodyPr/>
                    <a:lstStyle/>
                    <a:p>
                      <a:endParaRPr lang="en-US"/>
                    </a:p>
                  </p:txBody>
                </p:sp>
                <p:sp>
                  <p:nvSpPr>
                    <p:cNvPr id="87" name="Line 5005"/>
                    <p:cNvSpPr>
                      <a:spLocks noChangeShapeType="1"/>
                    </p:cNvSpPr>
                    <p:nvPr/>
                  </p:nvSpPr>
                  <p:spPr bwMode="auto">
                    <a:xfrm flipV="1">
                      <a:off x="2854" y="2090"/>
                      <a:ext cx="31" cy="34"/>
                    </a:xfrm>
                    <a:prstGeom prst="line">
                      <a:avLst/>
                    </a:prstGeom>
                    <a:grpFill/>
                    <a:ln w="9525">
                      <a:solidFill>
                        <a:schemeClr val="tx1"/>
                      </a:solidFill>
                      <a:round/>
                      <a:headEnd/>
                      <a:tailEnd/>
                    </a:ln>
                    <a:extLst/>
                  </p:spPr>
                  <p:txBody>
                    <a:bodyPr/>
                    <a:lstStyle/>
                    <a:p>
                      <a:endParaRPr lang="en-US"/>
                    </a:p>
                  </p:txBody>
                </p:sp>
                <p:sp>
                  <p:nvSpPr>
                    <p:cNvPr id="88" name="Line 5006"/>
                    <p:cNvSpPr>
                      <a:spLocks noChangeShapeType="1"/>
                    </p:cNvSpPr>
                    <p:nvPr/>
                  </p:nvSpPr>
                  <p:spPr bwMode="auto">
                    <a:xfrm>
                      <a:off x="2854" y="2124"/>
                      <a:ext cx="1" cy="102"/>
                    </a:xfrm>
                    <a:prstGeom prst="line">
                      <a:avLst/>
                    </a:prstGeom>
                    <a:grpFill/>
                    <a:ln w="9525">
                      <a:solidFill>
                        <a:schemeClr val="tx1"/>
                      </a:solidFill>
                      <a:round/>
                      <a:headEnd/>
                      <a:tailEnd/>
                    </a:ln>
                    <a:extLst/>
                  </p:spPr>
                  <p:txBody>
                    <a:bodyPr/>
                    <a:lstStyle/>
                    <a:p>
                      <a:endParaRPr lang="en-US"/>
                    </a:p>
                  </p:txBody>
                </p:sp>
              </p:grpSp>
              <p:grpSp>
                <p:nvGrpSpPr>
                  <p:cNvPr id="25" name="Group 5012"/>
                  <p:cNvGrpSpPr>
                    <a:grpSpLocks/>
                  </p:cNvGrpSpPr>
                  <p:nvPr/>
                </p:nvGrpSpPr>
                <p:grpSpPr bwMode="auto">
                  <a:xfrm>
                    <a:off x="2857" y="2796"/>
                    <a:ext cx="123" cy="137"/>
                    <a:chOff x="2857" y="2796"/>
                    <a:chExt cx="123" cy="137"/>
                  </a:xfrm>
                  <a:grpFill/>
                </p:grpSpPr>
                <p:sp>
                  <p:nvSpPr>
                    <p:cNvPr id="81" name="Freeform 5008"/>
                    <p:cNvSpPr>
                      <a:spLocks/>
                    </p:cNvSpPr>
                    <p:nvPr/>
                  </p:nvSpPr>
                  <p:spPr bwMode="auto">
                    <a:xfrm>
                      <a:off x="2857" y="2796"/>
                      <a:ext cx="123" cy="137"/>
                    </a:xfrm>
                    <a:custGeom>
                      <a:avLst/>
                      <a:gdLst>
                        <a:gd name="T0" fmla="*/ 63 w 247"/>
                        <a:gd name="T1" fmla="*/ 0 h 273"/>
                        <a:gd name="T2" fmla="*/ 0 w 247"/>
                        <a:gd name="T3" fmla="*/ 69 h 273"/>
                        <a:gd name="T4" fmla="*/ 0 w 247"/>
                        <a:gd name="T5" fmla="*/ 273 h 273"/>
                        <a:gd name="T6" fmla="*/ 186 w 247"/>
                        <a:gd name="T7" fmla="*/ 273 h 273"/>
                        <a:gd name="T8" fmla="*/ 247 w 247"/>
                        <a:gd name="T9" fmla="*/ 205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69"/>
                          </a:lnTo>
                          <a:lnTo>
                            <a:pt x="0" y="273"/>
                          </a:lnTo>
                          <a:lnTo>
                            <a:pt x="186" y="273"/>
                          </a:lnTo>
                          <a:lnTo>
                            <a:pt x="247" y="205"/>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82" name="Line 5009"/>
                    <p:cNvSpPr>
                      <a:spLocks noChangeShapeType="1"/>
                    </p:cNvSpPr>
                    <p:nvPr/>
                  </p:nvSpPr>
                  <p:spPr bwMode="auto">
                    <a:xfrm flipH="1">
                      <a:off x="2857" y="2831"/>
                      <a:ext cx="93" cy="1"/>
                    </a:xfrm>
                    <a:prstGeom prst="line">
                      <a:avLst/>
                    </a:prstGeom>
                    <a:grpFill/>
                    <a:ln w="9525">
                      <a:solidFill>
                        <a:schemeClr val="tx1"/>
                      </a:solidFill>
                      <a:round/>
                      <a:headEnd/>
                      <a:tailEnd/>
                    </a:ln>
                    <a:extLst/>
                  </p:spPr>
                  <p:txBody>
                    <a:bodyPr/>
                    <a:lstStyle/>
                    <a:p>
                      <a:endParaRPr lang="en-US"/>
                    </a:p>
                  </p:txBody>
                </p:sp>
                <p:sp>
                  <p:nvSpPr>
                    <p:cNvPr id="83" name="Line 5010"/>
                    <p:cNvSpPr>
                      <a:spLocks noChangeShapeType="1"/>
                    </p:cNvSpPr>
                    <p:nvPr/>
                  </p:nvSpPr>
                  <p:spPr bwMode="auto">
                    <a:xfrm flipV="1">
                      <a:off x="2950" y="2796"/>
                      <a:ext cx="30" cy="35"/>
                    </a:xfrm>
                    <a:prstGeom prst="line">
                      <a:avLst/>
                    </a:prstGeom>
                    <a:grpFill/>
                    <a:ln w="9525">
                      <a:solidFill>
                        <a:schemeClr val="tx1"/>
                      </a:solidFill>
                      <a:round/>
                      <a:headEnd/>
                      <a:tailEnd/>
                    </a:ln>
                    <a:extLst/>
                  </p:spPr>
                  <p:txBody>
                    <a:bodyPr/>
                    <a:lstStyle/>
                    <a:p>
                      <a:endParaRPr lang="en-US"/>
                    </a:p>
                  </p:txBody>
                </p:sp>
                <p:sp>
                  <p:nvSpPr>
                    <p:cNvPr id="84" name="Line 5011"/>
                    <p:cNvSpPr>
                      <a:spLocks noChangeShapeType="1"/>
                    </p:cNvSpPr>
                    <p:nvPr/>
                  </p:nvSpPr>
                  <p:spPr bwMode="auto">
                    <a:xfrm>
                      <a:off x="2950" y="2831"/>
                      <a:ext cx="1" cy="102"/>
                    </a:xfrm>
                    <a:prstGeom prst="line">
                      <a:avLst/>
                    </a:prstGeom>
                    <a:grpFill/>
                    <a:ln w="9525">
                      <a:solidFill>
                        <a:schemeClr val="tx1"/>
                      </a:solidFill>
                      <a:round/>
                      <a:headEnd/>
                      <a:tailEnd/>
                    </a:ln>
                    <a:extLst/>
                  </p:spPr>
                  <p:txBody>
                    <a:bodyPr/>
                    <a:lstStyle/>
                    <a:p>
                      <a:endParaRPr lang="en-US"/>
                    </a:p>
                  </p:txBody>
                </p:sp>
              </p:grpSp>
              <p:grpSp>
                <p:nvGrpSpPr>
                  <p:cNvPr id="26" name="Group 5017"/>
                  <p:cNvGrpSpPr>
                    <a:grpSpLocks/>
                  </p:cNvGrpSpPr>
                  <p:nvPr/>
                </p:nvGrpSpPr>
                <p:grpSpPr bwMode="auto">
                  <a:xfrm>
                    <a:off x="2857" y="2695"/>
                    <a:ext cx="123" cy="137"/>
                    <a:chOff x="2857" y="2695"/>
                    <a:chExt cx="123" cy="137"/>
                  </a:xfrm>
                  <a:grpFill/>
                </p:grpSpPr>
                <p:sp>
                  <p:nvSpPr>
                    <p:cNvPr id="77" name="Freeform 5013"/>
                    <p:cNvSpPr>
                      <a:spLocks/>
                    </p:cNvSpPr>
                    <p:nvPr/>
                  </p:nvSpPr>
                  <p:spPr bwMode="auto">
                    <a:xfrm>
                      <a:off x="2857" y="2695"/>
                      <a:ext cx="123" cy="137"/>
                    </a:xfrm>
                    <a:custGeom>
                      <a:avLst/>
                      <a:gdLst>
                        <a:gd name="T0" fmla="*/ 63 w 247"/>
                        <a:gd name="T1" fmla="*/ 0 h 273"/>
                        <a:gd name="T2" fmla="*/ 0 w 247"/>
                        <a:gd name="T3" fmla="*/ 69 h 273"/>
                        <a:gd name="T4" fmla="*/ 0 w 247"/>
                        <a:gd name="T5" fmla="*/ 273 h 273"/>
                        <a:gd name="T6" fmla="*/ 186 w 247"/>
                        <a:gd name="T7" fmla="*/ 273 h 273"/>
                        <a:gd name="T8" fmla="*/ 247 w 247"/>
                        <a:gd name="T9" fmla="*/ 205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69"/>
                          </a:lnTo>
                          <a:lnTo>
                            <a:pt x="0" y="273"/>
                          </a:lnTo>
                          <a:lnTo>
                            <a:pt x="186" y="273"/>
                          </a:lnTo>
                          <a:lnTo>
                            <a:pt x="247" y="205"/>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78" name="Line 5014"/>
                    <p:cNvSpPr>
                      <a:spLocks noChangeShapeType="1"/>
                    </p:cNvSpPr>
                    <p:nvPr/>
                  </p:nvSpPr>
                  <p:spPr bwMode="auto">
                    <a:xfrm flipH="1">
                      <a:off x="2857" y="2730"/>
                      <a:ext cx="93" cy="1"/>
                    </a:xfrm>
                    <a:prstGeom prst="line">
                      <a:avLst/>
                    </a:prstGeom>
                    <a:grpFill/>
                    <a:ln w="9525">
                      <a:solidFill>
                        <a:schemeClr val="tx1"/>
                      </a:solidFill>
                      <a:round/>
                      <a:headEnd/>
                      <a:tailEnd/>
                    </a:ln>
                    <a:extLst/>
                  </p:spPr>
                  <p:txBody>
                    <a:bodyPr/>
                    <a:lstStyle/>
                    <a:p>
                      <a:endParaRPr lang="en-US"/>
                    </a:p>
                  </p:txBody>
                </p:sp>
                <p:sp>
                  <p:nvSpPr>
                    <p:cNvPr id="79" name="Line 5015"/>
                    <p:cNvSpPr>
                      <a:spLocks noChangeShapeType="1"/>
                    </p:cNvSpPr>
                    <p:nvPr/>
                  </p:nvSpPr>
                  <p:spPr bwMode="auto">
                    <a:xfrm flipV="1">
                      <a:off x="2950" y="2695"/>
                      <a:ext cx="30" cy="35"/>
                    </a:xfrm>
                    <a:prstGeom prst="line">
                      <a:avLst/>
                    </a:prstGeom>
                    <a:grpFill/>
                    <a:ln w="9525">
                      <a:solidFill>
                        <a:schemeClr val="tx1"/>
                      </a:solidFill>
                      <a:round/>
                      <a:headEnd/>
                      <a:tailEnd/>
                    </a:ln>
                    <a:extLst/>
                  </p:spPr>
                  <p:txBody>
                    <a:bodyPr/>
                    <a:lstStyle/>
                    <a:p>
                      <a:endParaRPr lang="en-US"/>
                    </a:p>
                  </p:txBody>
                </p:sp>
                <p:sp>
                  <p:nvSpPr>
                    <p:cNvPr id="80" name="Line 5016"/>
                    <p:cNvSpPr>
                      <a:spLocks noChangeShapeType="1"/>
                    </p:cNvSpPr>
                    <p:nvPr/>
                  </p:nvSpPr>
                  <p:spPr bwMode="auto">
                    <a:xfrm>
                      <a:off x="2950" y="2730"/>
                      <a:ext cx="1" cy="102"/>
                    </a:xfrm>
                    <a:prstGeom prst="line">
                      <a:avLst/>
                    </a:prstGeom>
                    <a:grpFill/>
                    <a:ln w="9525">
                      <a:solidFill>
                        <a:schemeClr val="tx1"/>
                      </a:solidFill>
                      <a:round/>
                      <a:headEnd/>
                      <a:tailEnd/>
                    </a:ln>
                    <a:extLst/>
                  </p:spPr>
                  <p:txBody>
                    <a:bodyPr/>
                    <a:lstStyle/>
                    <a:p>
                      <a:endParaRPr lang="en-US"/>
                    </a:p>
                  </p:txBody>
                </p:sp>
              </p:grpSp>
              <p:grpSp>
                <p:nvGrpSpPr>
                  <p:cNvPr id="27" name="Group 5022"/>
                  <p:cNvGrpSpPr>
                    <a:grpSpLocks/>
                  </p:cNvGrpSpPr>
                  <p:nvPr/>
                </p:nvGrpSpPr>
                <p:grpSpPr bwMode="auto">
                  <a:xfrm>
                    <a:off x="2857" y="2594"/>
                    <a:ext cx="123" cy="137"/>
                    <a:chOff x="2857" y="2594"/>
                    <a:chExt cx="123" cy="137"/>
                  </a:xfrm>
                  <a:grpFill/>
                </p:grpSpPr>
                <p:sp>
                  <p:nvSpPr>
                    <p:cNvPr id="73" name="Freeform 5018"/>
                    <p:cNvSpPr>
                      <a:spLocks/>
                    </p:cNvSpPr>
                    <p:nvPr/>
                  </p:nvSpPr>
                  <p:spPr bwMode="auto">
                    <a:xfrm>
                      <a:off x="2857" y="2594"/>
                      <a:ext cx="123" cy="137"/>
                    </a:xfrm>
                    <a:custGeom>
                      <a:avLst/>
                      <a:gdLst>
                        <a:gd name="T0" fmla="*/ 63 w 247"/>
                        <a:gd name="T1" fmla="*/ 0 h 273"/>
                        <a:gd name="T2" fmla="*/ 0 w 247"/>
                        <a:gd name="T3" fmla="*/ 69 h 273"/>
                        <a:gd name="T4" fmla="*/ 0 w 247"/>
                        <a:gd name="T5" fmla="*/ 273 h 273"/>
                        <a:gd name="T6" fmla="*/ 186 w 247"/>
                        <a:gd name="T7" fmla="*/ 273 h 273"/>
                        <a:gd name="T8" fmla="*/ 247 w 247"/>
                        <a:gd name="T9" fmla="*/ 205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69"/>
                          </a:lnTo>
                          <a:lnTo>
                            <a:pt x="0" y="273"/>
                          </a:lnTo>
                          <a:lnTo>
                            <a:pt x="186" y="273"/>
                          </a:lnTo>
                          <a:lnTo>
                            <a:pt x="247" y="205"/>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74" name="Line 5019"/>
                    <p:cNvSpPr>
                      <a:spLocks noChangeShapeType="1"/>
                    </p:cNvSpPr>
                    <p:nvPr/>
                  </p:nvSpPr>
                  <p:spPr bwMode="auto">
                    <a:xfrm flipH="1">
                      <a:off x="2857" y="2629"/>
                      <a:ext cx="93" cy="1"/>
                    </a:xfrm>
                    <a:prstGeom prst="line">
                      <a:avLst/>
                    </a:prstGeom>
                    <a:grpFill/>
                    <a:ln w="9525">
                      <a:solidFill>
                        <a:schemeClr val="tx1"/>
                      </a:solidFill>
                      <a:round/>
                      <a:headEnd/>
                      <a:tailEnd/>
                    </a:ln>
                    <a:extLst/>
                  </p:spPr>
                  <p:txBody>
                    <a:bodyPr/>
                    <a:lstStyle/>
                    <a:p>
                      <a:endParaRPr lang="en-US"/>
                    </a:p>
                  </p:txBody>
                </p:sp>
                <p:sp>
                  <p:nvSpPr>
                    <p:cNvPr id="75" name="Line 5020"/>
                    <p:cNvSpPr>
                      <a:spLocks noChangeShapeType="1"/>
                    </p:cNvSpPr>
                    <p:nvPr/>
                  </p:nvSpPr>
                  <p:spPr bwMode="auto">
                    <a:xfrm flipV="1">
                      <a:off x="2950" y="2594"/>
                      <a:ext cx="30" cy="35"/>
                    </a:xfrm>
                    <a:prstGeom prst="line">
                      <a:avLst/>
                    </a:prstGeom>
                    <a:grpFill/>
                    <a:ln w="9525">
                      <a:solidFill>
                        <a:schemeClr val="tx1"/>
                      </a:solidFill>
                      <a:round/>
                      <a:headEnd/>
                      <a:tailEnd/>
                    </a:ln>
                    <a:extLst/>
                  </p:spPr>
                  <p:txBody>
                    <a:bodyPr/>
                    <a:lstStyle/>
                    <a:p>
                      <a:endParaRPr lang="en-US"/>
                    </a:p>
                  </p:txBody>
                </p:sp>
                <p:sp>
                  <p:nvSpPr>
                    <p:cNvPr id="76" name="Line 5021"/>
                    <p:cNvSpPr>
                      <a:spLocks noChangeShapeType="1"/>
                    </p:cNvSpPr>
                    <p:nvPr/>
                  </p:nvSpPr>
                  <p:spPr bwMode="auto">
                    <a:xfrm>
                      <a:off x="2950" y="2629"/>
                      <a:ext cx="1" cy="102"/>
                    </a:xfrm>
                    <a:prstGeom prst="line">
                      <a:avLst/>
                    </a:prstGeom>
                    <a:grpFill/>
                    <a:ln w="9525">
                      <a:solidFill>
                        <a:schemeClr val="tx1"/>
                      </a:solidFill>
                      <a:round/>
                      <a:headEnd/>
                      <a:tailEnd/>
                    </a:ln>
                    <a:extLst/>
                  </p:spPr>
                  <p:txBody>
                    <a:bodyPr/>
                    <a:lstStyle/>
                    <a:p>
                      <a:endParaRPr lang="en-US"/>
                    </a:p>
                  </p:txBody>
                </p:sp>
              </p:grpSp>
              <p:grpSp>
                <p:nvGrpSpPr>
                  <p:cNvPr id="28" name="Group 5027"/>
                  <p:cNvGrpSpPr>
                    <a:grpSpLocks/>
                  </p:cNvGrpSpPr>
                  <p:nvPr/>
                </p:nvGrpSpPr>
                <p:grpSpPr bwMode="auto">
                  <a:xfrm>
                    <a:off x="2857" y="2493"/>
                    <a:ext cx="123" cy="137"/>
                    <a:chOff x="2857" y="2493"/>
                    <a:chExt cx="123" cy="137"/>
                  </a:xfrm>
                  <a:grpFill/>
                </p:grpSpPr>
                <p:sp>
                  <p:nvSpPr>
                    <p:cNvPr id="69" name="Freeform 5023"/>
                    <p:cNvSpPr>
                      <a:spLocks/>
                    </p:cNvSpPr>
                    <p:nvPr/>
                  </p:nvSpPr>
                  <p:spPr bwMode="auto">
                    <a:xfrm>
                      <a:off x="2857" y="2493"/>
                      <a:ext cx="123" cy="137"/>
                    </a:xfrm>
                    <a:custGeom>
                      <a:avLst/>
                      <a:gdLst>
                        <a:gd name="T0" fmla="*/ 63 w 247"/>
                        <a:gd name="T1" fmla="*/ 0 h 273"/>
                        <a:gd name="T2" fmla="*/ 0 w 247"/>
                        <a:gd name="T3" fmla="*/ 69 h 273"/>
                        <a:gd name="T4" fmla="*/ 0 w 247"/>
                        <a:gd name="T5" fmla="*/ 273 h 273"/>
                        <a:gd name="T6" fmla="*/ 186 w 247"/>
                        <a:gd name="T7" fmla="*/ 273 h 273"/>
                        <a:gd name="T8" fmla="*/ 247 w 247"/>
                        <a:gd name="T9" fmla="*/ 206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69"/>
                          </a:lnTo>
                          <a:lnTo>
                            <a:pt x="0" y="273"/>
                          </a:lnTo>
                          <a:lnTo>
                            <a:pt x="186" y="273"/>
                          </a:lnTo>
                          <a:lnTo>
                            <a:pt x="247" y="206"/>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70" name="Line 5024"/>
                    <p:cNvSpPr>
                      <a:spLocks noChangeShapeType="1"/>
                    </p:cNvSpPr>
                    <p:nvPr/>
                  </p:nvSpPr>
                  <p:spPr bwMode="auto">
                    <a:xfrm flipH="1">
                      <a:off x="2857" y="2528"/>
                      <a:ext cx="93" cy="1"/>
                    </a:xfrm>
                    <a:prstGeom prst="line">
                      <a:avLst/>
                    </a:prstGeom>
                    <a:grpFill/>
                    <a:ln w="9525">
                      <a:solidFill>
                        <a:schemeClr val="tx1"/>
                      </a:solidFill>
                      <a:round/>
                      <a:headEnd/>
                      <a:tailEnd/>
                    </a:ln>
                    <a:extLst/>
                  </p:spPr>
                  <p:txBody>
                    <a:bodyPr/>
                    <a:lstStyle/>
                    <a:p>
                      <a:endParaRPr lang="en-US"/>
                    </a:p>
                  </p:txBody>
                </p:sp>
                <p:sp>
                  <p:nvSpPr>
                    <p:cNvPr id="71" name="Line 5025"/>
                    <p:cNvSpPr>
                      <a:spLocks noChangeShapeType="1"/>
                    </p:cNvSpPr>
                    <p:nvPr/>
                  </p:nvSpPr>
                  <p:spPr bwMode="auto">
                    <a:xfrm flipV="1">
                      <a:off x="2950" y="2493"/>
                      <a:ext cx="30" cy="35"/>
                    </a:xfrm>
                    <a:prstGeom prst="line">
                      <a:avLst/>
                    </a:prstGeom>
                    <a:grpFill/>
                    <a:ln w="9525">
                      <a:solidFill>
                        <a:schemeClr val="tx1"/>
                      </a:solidFill>
                      <a:round/>
                      <a:headEnd/>
                      <a:tailEnd/>
                    </a:ln>
                    <a:extLst/>
                  </p:spPr>
                  <p:txBody>
                    <a:bodyPr/>
                    <a:lstStyle/>
                    <a:p>
                      <a:endParaRPr lang="en-US"/>
                    </a:p>
                  </p:txBody>
                </p:sp>
                <p:sp>
                  <p:nvSpPr>
                    <p:cNvPr id="72" name="Line 5026"/>
                    <p:cNvSpPr>
                      <a:spLocks noChangeShapeType="1"/>
                    </p:cNvSpPr>
                    <p:nvPr/>
                  </p:nvSpPr>
                  <p:spPr bwMode="auto">
                    <a:xfrm>
                      <a:off x="2950" y="2528"/>
                      <a:ext cx="1" cy="102"/>
                    </a:xfrm>
                    <a:prstGeom prst="line">
                      <a:avLst/>
                    </a:prstGeom>
                    <a:grpFill/>
                    <a:ln w="9525">
                      <a:solidFill>
                        <a:schemeClr val="tx1"/>
                      </a:solidFill>
                      <a:round/>
                      <a:headEnd/>
                      <a:tailEnd/>
                    </a:ln>
                    <a:extLst/>
                  </p:spPr>
                  <p:txBody>
                    <a:bodyPr/>
                    <a:lstStyle/>
                    <a:p>
                      <a:endParaRPr lang="en-US"/>
                    </a:p>
                  </p:txBody>
                </p:sp>
              </p:grpSp>
              <p:grpSp>
                <p:nvGrpSpPr>
                  <p:cNvPr id="29" name="Group 5032"/>
                  <p:cNvGrpSpPr>
                    <a:grpSpLocks/>
                  </p:cNvGrpSpPr>
                  <p:nvPr/>
                </p:nvGrpSpPr>
                <p:grpSpPr bwMode="auto">
                  <a:xfrm>
                    <a:off x="2857" y="2392"/>
                    <a:ext cx="123" cy="137"/>
                    <a:chOff x="2857" y="2392"/>
                    <a:chExt cx="123" cy="137"/>
                  </a:xfrm>
                  <a:grpFill/>
                </p:grpSpPr>
                <p:sp>
                  <p:nvSpPr>
                    <p:cNvPr id="65" name="Freeform 5028"/>
                    <p:cNvSpPr>
                      <a:spLocks/>
                    </p:cNvSpPr>
                    <p:nvPr/>
                  </p:nvSpPr>
                  <p:spPr bwMode="auto">
                    <a:xfrm>
                      <a:off x="2857" y="2392"/>
                      <a:ext cx="123" cy="137"/>
                    </a:xfrm>
                    <a:custGeom>
                      <a:avLst/>
                      <a:gdLst>
                        <a:gd name="T0" fmla="*/ 63 w 247"/>
                        <a:gd name="T1" fmla="*/ 0 h 273"/>
                        <a:gd name="T2" fmla="*/ 0 w 247"/>
                        <a:gd name="T3" fmla="*/ 69 h 273"/>
                        <a:gd name="T4" fmla="*/ 0 w 247"/>
                        <a:gd name="T5" fmla="*/ 273 h 273"/>
                        <a:gd name="T6" fmla="*/ 186 w 247"/>
                        <a:gd name="T7" fmla="*/ 273 h 273"/>
                        <a:gd name="T8" fmla="*/ 247 w 247"/>
                        <a:gd name="T9" fmla="*/ 206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69"/>
                          </a:lnTo>
                          <a:lnTo>
                            <a:pt x="0" y="273"/>
                          </a:lnTo>
                          <a:lnTo>
                            <a:pt x="186" y="273"/>
                          </a:lnTo>
                          <a:lnTo>
                            <a:pt x="247" y="206"/>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66" name="Line 5029"/>
                    <p:cNvSpPr>
                      <a:spLocks noChangeShapeType="1"/>
                    </p:cNvSpPr>
                    <p:nvPr/>
                  </p:nvSpPr>
                  <p:spPr bwMode="auto">
                    <a:xfrm flipH="1">
                      <a:off x="2857" y="2427"/>
                      <a:ext cx="93" cy="1"/>
                    </a:xfrm>
                    <a:prstGeom prst="line">
                      <a:avLst/>
                    </a:prstGeom>
                    <a:grpFill/>
                    <a:ln w="9525">
                      <a:solidFill>
                        <a:schemeClr val="tx1"/>
                      </a:solidFill>
                      <a:round/>
                      <a:headEnd/>
                      <a:tailEnd/>
                    </a:ln>
                    <a:extLst/>
                  </p:spPr>
                  <p:txBody>
                    <a:bodyPr/>
                    <a:lstStyle/>
                    <a:p>
                      <a:endParaRPr lang="en-US"/>
                    </a:p>
                  </p:txBody>
                </p:sp>
                <p:sp>
                  <p:nvSpPr>
                    <p:cNvPr id="67" name="Line 5030"/>
                    <p:cNvSpPr>
                      <a:spLocks noChangeShapeType="1"/>
                    </p:cNvSpPr>
                    <p:nvPr/>
                  </p:nvSpPr>
                  <p:spPr bwMode="auto">
                    <a:xfrm flipV="1">
                      <a:off x="2950" y="2392"/>
                      <a:ext cx="30" cy="35"/>
                    </a:xfrm>
                    <a:prstGeom prst="line">
                      <a:avLst/>
                    </a:prstGeom>
                    <a:grpFill/>
                    <a:ln w="9525">
                      <a:solidFill>
                        <a:schemeClr val="tx1"/>
                      </a:solidFill>
                      <a:round/>
                      <a:headEnd/>
                      <a:tailEnd/>
                    </a:ln>
                    <a:extLst/>
                  </p:spPr>
                  <p:txBody>
                    <a:bodyPr/>
                    <a:lstStyle/>
                    <a:p>
                      <a:endParaRPr lang="en-US"/>
                    </a:p>
                  </p:txBody>
                </p:sp>
                <p:sp>
                  <p:nvSpPr>
                    <p:cNvPr id="68" name="Line 5031"/>
                    <p:cNvSpPr>
                      <a:spLocks noChangeShapeType="1"/>
                    </p:cNvSpPr>
                    <p:nvPr/>
                  </p:nvSpPr>
                  <p:spPr bwMode="auto">
                    <a:xfrm>
                      <a:off x="2950" y="2427"/>
                      <a:ext cx="1" cy="102"/>
                    </a:xfrm>
                    <a:prstGeom prst="line">
                      <a:avLst/>
                    </a:prstGeom>
                    <a:grpFill/>
                    <a:ln w="9525">
                      <a:solidFill>
                        <a:schemeClr val="tx1"/>
                      </a:solidFill>
                      <a:round/>
                      <a:headEnd/>
                      <a:tailEnd/>
                    </a:ln>
                    <a:extLst/>
                  </p:spPr>
                  <p:txBody>
                    <a:bodyPr/>
                    <a:lstStyle/>
                    <a:p>
                      <a:endParaRPr lang="en-US"/>
                    </a:p>
                  </p:txBody>
                </p:sp>
              </p:grpSp>
              <p:grpSp>
                <p:nvGrpSpPr>
                  <p:cNvPr id="30" name="Group 5037"/>
                  <p:cNvGrpSpPr>
                    <a:grpSpLocks/>
                  </p:cNvGrpSpPr>
                  <p:nvPr/>
                </p:nvGrpSpPr>
                <p:grpSpPr bwMode="auto">
                  <a:xfrm>
                    <a:off x="2857" y="2292"/>
                    <a:ext cx="123" cy="136"/>
                    <a:chOff x="2857" y="2292"/>
                    <a:chExt cx="123" cy="136"/>
                  </a:xfrm>
                  <a:grpFill/>
                </p:grpSpPr>
                <p:sp>
                  <p:nvSpPr>
                    <p:cNvPr id="61" name="Freeform 5033"/>
                    <p:cNvSpPr>
                      <a:spLocks/>
                    </p:cNvSpPr>
                    <p:nvPr/>
                  </p:nvSpPr>
                  <p:spPr bwMode="auto">
                    <a:xfrm>
                      <a:off x="2857" y="2292"/>
                      <a:ext cx="123" cy="136"/>
                    </a:xfrm>
                    <a:custGeom>
                      <a:avLst/>
                      <a:gdLst>
                        <a:gd name="T0" fmla="*/ 63 w 247"/>
                        <a:gd name="T1" fmla="*/ 0 h 273"/>
                        <a:gd name="T2" fmla="*/ 0 w 247"/>
                        <a:gd name="T3" fmla="*/ 69 h 273"/>
                        <a:gd name="T4" fmla="*/ 0 w 247"/>
                        <a:gd name="T5" fmla="*/ 273 h 273"/>
                        <a:gd name="T6" fmla="*/ 186 w 247"/>
                        <a:gd name="T7" fmla="*/ 273 h 273"/>
                        <a:gd name="T8" fmla="*/ 247 w 247"/>
                        <a:gd name="T9" fmla="*/ 206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69"/>
                          </a:lnTo>
                          <a:lnTo>
                            <a:pt x="0" y="273"/>
                          </a:lnTo>
                          <a:lnTo>
                            <a:pt x="186" y="273"/>
                          </a:lnTo>
                          <a:lnTo>
                            <a:pt x="247" y="206"/>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62" name="Line 5034"/>
                    <p:cNvSpPr>
                      <a:spLocks noChangeShapeType="1"/>
                    </p:cNvSpPr>
                    <p:nvPr/>
                  </p:nvSpPr>
                  <p:spPr bwMode="auto">
                    <a:xfrm flipH="1">
                      <a:off x="2857" y="2326"/>
                      <a:ext cx="93" cy="1"/>
                    </a:xfrm>
                    <a:prstGeom prst="line">
                      <a:avLst/>
                    </a:prstGeom>
                    <a:grpFill/>
                    <a:ln w="9525">
                      <a:solidFill>
                        <a:schemeClr val="tx1"/>
                      </a:solidFill>
                      <a:round/>
                      <a:headEnd/>
                      <a:tailEnd/>
                    </a:ln>
                    <a:extLst/>
                  </p:spPr>
                  <p:txBody>
                    <a:bodyPr/>
                    <a:lstStyle/>
                    <a:p>
                      <a:endParaRPr lang="en-US"/>
                    </a:p>
                  </p:txBody>
                </p:sp>
                <p:sp>
                  <p:nvSpPr>
                    <p:cNvPr id="63" name="Line 5035"/>
                    <p:cNvSpPr>
                      <a:spLocks noChangeShapeType="1"/>
                    </p:cNvSpPr>
                    <p:nvPr/>
                  </p:nvSpPr>
                  <p:spPr bwMode="auto">
                    <a:xfrm flipV="1">
                      <a:off x="2950" y="2292"/>
                      <a:ext cx="30" cy="34"/>
                    </a:xfrm>
                    <a:prstGeom prst="line">
                      <a:avLst/>
                    </a:prstGeom>
                    <a:grpFill/>
                    <a:ln w="9525">
                      <a:solidFill>
                        <a:schemeClr val="tx1"/>
                      </a:solidFill>
                      <a:round/>
                      <a:headEnd/>
                      <a:tailEnd/>
                    </a:ln>
                    <a:extLst/>
                  </p:spPr>
                  <p:txBody>
                    <a:bodyPr/>
                    <a:lstStyle/>
                    <a:p>
                      <a:endParaRPr lang="en-US"/>
                    </a:p>
                  </p:txBody>
                </p:sp>
                <p:sp>
                  <p:nvSpPr>
                    <p:cNvPr id="64" name="Line 5036"/>
                    <p:cNvSpPr>
                      <a:spLocks noChangeShapeType="1"/>
                    </p:cNvSpPr>
                    <p:nvPr/>
                  </p:nvSpPr>
                  <p:spPr bwMode="auto">
                    <a:xfrm>
                      <a:off x="2950" y="2326"/>
                      <a:ext cx="1" cy="102"/>
                    </a:xfrm>
                    <a:prstGeom prst="line">
                      <a:avLst/>
                    </a:prstGeom>
                    <a:grpFill/>
                    <a:ln w="9525">
                      <a:solidFill>
                        <a:schemeClr val="tx1"/>
                      </a:solidFill>
                      <a:round/>
                      <a:headEnd/>
                      <a:tailEnd/>
                    </a:ln>
                    <a:extLst/>
                  </p:spPr>
                  <p:txBody>
                    <a:bodyPr/>
                    <a:lstStyle/>
                    <a:p>
                      <a:endParaRPr lang="en-US"/>
                    </a:p>
                  </p:txBody>
                </p:sp>
              </p:grpSp>
              <p:grpSp>
                <p:nvGrpSpPr>
                  <p:cNvPr id="31" name="Group 5042"/>
                  <p:cNvGrpSpPr>
                    <a:grpSpLocks/>
                  </p:cNvGrpSpPr>
                  <p:nvPr/>
                </p:nvGrpSpPr>
                <p:grpSpPr bwMode="auto">
                  <a:xfrm>
                    <a:off x="2857" y="2191"/>
                    <a:ext cx="123" cy="136"/>
                    <a:chOff x="2857" y="2191"/>
                    <a:chExt cx="123" cy="136"/>
                  </a:xfrm>
                  <a:grpFill/>
                </p:grpSpPr>
                <p:sp>
                  <p:nvSpPr>
                    <p:cNvPr id="57" name="Freeform 5038"/>
                    <p:cNvSpPr>
                      <a:spLocks/>
                    </p:cNvSpPr>
                    <p:nvPr/>
                  </p:nvSpPr>
                  <p:spPr bwMode="auto">
                    <a:xfrm>
                      <a:off x="2857" y="2191"/>
                      <a:ext cx="123" cy="136"/>
                    </a:xfrm>
                    <a:custGeom>
                      <a:avLst/>
                      <a:gdLst>
                        <a:gd name="T0" fmla="*/ 63 w 247"/>
                        <a:gd name="T1" fmla="*/ 0 h 273"/>
                        <a:gd name="T2" fmla="*/ 0 w 247"/>
                        <a:gd name="T3" fmla="*/ 69 h 273"/>
                        <a:gd name="T4" fmla="*/ 0 w 247"/>
                        <a:gd name="T5" fmla="*/ 273 h 273"/>
                        <a:gd name="T6" fmla="*/ 186 w 247"/>
                        <a:gd name="T7" fmla="*/ 273 h 273"/>
                        <a:gd name="T8" fmla="*/ 247 w 247"/>
                        <a:gd name="T9" fmla="*/ 206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69"/>
                          </a:lnTo>
                          <a:lnTo>
                            <a:pt x="0" y="273"/>
                          </a:lnTo>
                          <a:lnTo>
                            <a:pt x="186" y="273"/>
                          </a:lnTo>
                          <a:lnTo>
                            <a:pt x="247" y="206"/>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58" name="Line 5039"/>
                    <p:cNvSpPr>
                      <a:spLocks noChangeShapeType="1"/>
                    </p:cNvSpPr>
                    <p:nvPr/>
                  </p:nvSpPr>
                  <p:spPr bwMode="auto">
                    <a:xfrm flipH="1">
                      <a:off x="2857" y="2225"/>
                      <a:ext cx="93" cy="1"/>
                    </a:xfrm>
                    <a:prstGeom prst="line">
                      <a:avLst/>
                    </a:prstGeom>
                    <a:grpFill/>
                    <a:ln w="9525">
                      <a:solidFill>
                        <a:schemeClr val="tx1"/>
                      </a:solidFill>
                      <a:round/>
                      <a:headEnd/>
                      <a:tailEnd/>
                    </a:ln>
                    <a:extLst/>
                  </p:spPr>
                  <p:txBody>
                    <a:bodyPr/>
                    <a:lstStyle/>
                    <a:p>
                      <a:endParaRPr lang="en-US"/>
                    </a:p>
                  </p:txBody>
                </p:sp>
                <p:sp>
                  <p:nvSpPr>
                    <p:cNvPr id="59" name="Line 5040"/>
                    <p:cNvSpPr>
                      <a:spLocks noChangeShapeType="1"/>
                    </p:cNvSpPr>
                    <p:nvPr/>
                  </p:nvSpPr>
                  <p:spPr bwMode="auto">
                    <a:xfrm flipV="1">
                      <a:off x="2950" y="2191"/>
                      <a:ext cx="30" cy="34"/>
                    </a:xfrm>
                    <a:prstGeom prst="line">
                      <a:avLst/>
                    </a:prstGeom>
                    <a:grpFill/>
                    <a:ln w="9525">
                      <a:solidFill>
                        <a:schemeClr val="tx1"/>
                      </a:solidFill>
                      <a:round/>
                      <a:headEnd/>
                      <a:tailEnd/>
                    </a:ln>
                    <a:extLst/>
                  </p:spPr>
                  <p:txBody>
                    <a:bodyPr/>
                    <a:lstStyle/>
                    <a:p>
                      <a:endParaRPr lang="en-US"/>
                    </a:p>
                  </p:txBody>
                </p:sp>
                <p:sp>
                  <p:nvSpPr>
                    <p:cNvPr id="60" name="Line 5041"/>
                    <p:cNvSpPr>
                      <a:spLocks noChangeShapeType="1"/>
                    </p:cNvSpPr>
                    <p:nvPr/>
                  </p:nvSpPr>
                  <p:spPr bwMode="auto">
                    <a:xfrm>
                      <a:off x="2950" y="2225"/>
                      <a:ext cx="1" cy="102"/>
                    </a:xfrm>
                    <a:prstGeom prst="line">
                      <a:avLst/>
                    </a:prstGeom>
                    <a:grpFill/>
                    <a:ln w="9525">
                      <a:solidFill>
                        <a:schemeClr val="tx1"/>
                      </a:solidFill>
                      <a:round/>
                      <a:headEnd/>
                      <a:tailEnd/>
                    </a:ln>
                    <a:extLst/>
                  </p:spPr>
                  <p:txBody>
                    <a:bodyPr/>
                    <a:lstStyle/>
                    <a:p>
                      <a:endParaRPr lang="en-US"/>
                    </a:p>
                  </p:txBody>
                </p:sp>
              </p:grpSp>
              <p:grpSp>
                <p:nvGrpSpPr>
                  <p:cNvPr id="32" name="Group 5047"/>
                  <p:cNvGrpSpPr>
                    <a:grpSpLocks/>
                  </p:cNvGrpSpPr>
                  <p:nvPr/>
                </p:nvGrpSpPr>
                <p:grpSpPr bwMode="auto">
                  <a:xfrm>
                    <a:off x="2857" y="2090"/>
                    <a:ext cx="123" cy="136"/>
                    <a:chOff x="2857" y="2090"/>
                    <a:chExt cx="123" cy="136"/>
                  </a:xfrm>
                  <a:grpFill/>
                </p:grpSpPr>
                <p:sp>
                  <p:nvSpPr>
                    <p:cNvPr id="53" name="Freeform 5043"/>
                    <p:cNvSpPr>
                      <a:spLocks/>
                    </p:cNvSpPr>
                    <p:nvPr/>
                  </p:nvSpPr>
                  <p:spPr bwMode="auto">
                    <a:xfrm>
                      <a:off x="2857" y="2090"/>
                      <a:ext cx="123" cy="136"/>
                    </a:xfrm>
                    <a:custGeom>
                      <a:avLst/>
                      <a:gdLst>
                        <a:gd name="T0" fmla="*/ 63 w 247"/>
                        <a:gd name="T1" fmla="*/ 0 h 273"/>
                        <a:gd name="T2" fmla="*/ 0 w 247"/>
                        <a:gd name="T3" fmla="*/ 69 h 273"/>
                        <a:gd name="T4" fmla="*/ 0 w 247"/>
                        <a:gd name="T5" fmla="*/ 273 h 273"/>
                        <a:gd name="T6" fmla="*/ 186 w 247"/>
                        <a:gd name="T7" fmla="*/ 273 h 273"/>
                        <a:gd name="T8" fmla="*/ 247 w 247"/>
                        <a:gd name="T9" fmla="*/ 206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69"/>
                          </a:lnTo>
                          <a:lnTo>
                            <a:pt x="0" y="273"/>
                          </a:lnTo>
                          <a:lnTo>
                            <a:pt x="186" y="273"/>
                          </a:lnTo>
                          <a:lnTo>
                            <a:pt x="247" y="206"/>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54" name="Line 5044"/>
                    <p:cNvSpPr>
                      <a:spLocks noChangeShapeType="1"/>
                    </p:cNvSpPr>
                    <p:nvPr/>
                  </p:nvSpPr>
                  <p:spPr bwMode="auto">
                    <a:xfrm flipH="1">
                      <a:off x="2857" y="2124"/>
                      <a:ext cx="93" cy="1"/>
                    </a:xfrm>
                    <a:prstGeom prst="line">
                      <a:avLst/>
                    </a:prstGeom>
                    <a:grpFill/>
                    <a:ln w="9525">
                      <a:solidFill>
                        <a:schemeClr val="tx1"/>
                      </a:solidFill>
                      <a:round/>
                      <a:headEnd/>
                      <a:tailEnd/>
                    </a:ln>
                    <a:extLst/>
                  </p:spPr>
                  <p:txBody>
                    <a:bodyPr/>
                    <a:lstStyle/>
                    <a:p>
                      <a:endParaRPr lang="en-US"/>
                    </a:p>
                  </p:txBody>
                </p:sp>
                <p:sp>
                  <p:nvSpPr>
                    <p:cNvPr id="55" name="Line 5045"/>
                    <p:cNvSpPr>
                      <a:spLocks noChangeShapeType="1"/>
                    </p:cNvSpPr>
                    <p:nvPr/>
                  </p:nvSpPr>
                  <p:spPr bwMode="auto">
                    <a:xfrm flipV="1">
                      <a:off x="2950" y="2090"/>
                      <a:ext cx="30" cy="34"/>
                    </a:xfrm>
                    <a:prstGeom prst="line">
                      <a:avLst/>
                    </a:prstGeom>
                    <a:grpFill/>
                    <a:ln w="9525">
                      <a:solidFill>
                        <a:schemeClr val="tx1"/>
                      </a:solidFill>
                      <a:round/>
                      <a:headEnd/>
                      <a:tailEnd/>
                    </a:ln>
                    <a:extLst/>
                  </p:spPr>
                  <p:txBody>
                    <a:bodyPr/>
                    <a:lstStyle/>
                    <a:p>
                      <a:endParaRPr lang="en-US"/>
                    </a:p>
                  </p:txBody>
                </p:sp>
                <p:sp>
                  <p:nvSpPr>
                    <p:cNvPr id="56" name="Line 5046"/>
                    <p:cNvSpPr>
                      <a:spLocks noChangeShapeType="1"/>
                    </p:cNvSpPr>
                    <p:nvPr/>
                  </p:nvSpPr>
                  <p:spPr bwMode="auto">
                    <a:xfrm>
                      <a:off x="2950" y="2124"/>
                      <a:ext cx="1" cy="102"/>
                    </a:xfrm>
                    <a:prstGeom prst="line">
                      <a:avLst/>
                    </a:prstGeom>
                    <a:grpFill/>
                    <a:ln w="9525">
                      <a:solidFill>
                        <a:schemeClr val="tx1"/>
                      </a:solidFill>
                      <a:round/>
                      <a:headEnd/>
                      <a:tailEnd/>
                    </a:ln>
                    <a:extLst/>
                  </p:spPr>
                  <p:txBody>
                    <a:bodyPr/>
                    <a:lstStyle/>
                    <a:p>
                      <a:endParaRPr lang="en-US"/>
                    </a:p>
                  </p:txBody>
                </p:sp>
              </p:grpSp>
              <p:grpSp>
                <p:nvGrpSpPr>
                  <p:cNvPr id="33" name="Group 5052"/>
                  <p:cNvGrpSpPr>
                    <a:grpSpLocks/>
                  </p:cNvGrpSpPr>
                  <p:nvPr/>
                </p:nvGrpSpPr>
                <p:grpSpPr bwMode="auto">
                  <a:xfrm>
                    <a:off x="2761" y="1989"/>
                    <a:ext cx="124" cy="136"/>
                    <a:chOff x="2761" y="1989"/>
                    <a:chExt cx="124" cy="136"/>
                  </a:xfrm>
                  <a:grpFill/>
                </p:grpSpPr>
                <p:sp>
                  <p:nvSpPr>
                    <p:cNvPr id="49" name="Freeform 5048"/>
                    <p:cNvSpPr>
                      <a:spLocks/>
                    </p:cNvSpPr>
                    <p:nvPr/>
                  </p:nvSpPr>
                  <p:spPr bwMode="auto">
                    <a:xfrm>
                      <a:off x="2761" y="1989"/>
                      <a:ext cx="124" cy="136"/>
                    </a:xfrm>
                    <a:custGeom>
                      <a:avLst/>
                      <a:gdLst>
                        <a:gd name="T0" fmla="*/ 63 w 247"/>
                        <a:gd name="T1" fmla="*/ 0 h 273"/>
                        <a:gd name="T2" fmla="*/ 0 w 247"/>
                        <a:gd name="T3" fmla="*/ 69 h 273"/>
                        <a:gd name="T4" fmla="*/ 0 w 247"/>
                        <a:gd name="T5" fmla="*/ 273 h 273"/>
                        <a:gd name="T6" fmla="*/ 186 w 247"/>
                        <a:gd name="T7" fmla="*/ 273 h 273"/>
                        <a:gd name="T8" fmla="*/ 247 w 247"/>
                        <a:gd name="T9" fmla="*/ 206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69"/>
                          </a:lnTo>
                          <a:lnTo>
                            <a:pt x="0" y="273"/>
                          </a:lnTo>
                          <a:lnTo>
                            <a:pt x="186" y="273"/>
                          </a:lnTo>
                          <a:lnTo>
                            <a:pt x="247" y="206"/>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50" name="Line 5049"/>
                    <p:cNvSpPr>
                      <a:spLocks noChangeShapeType="1"/>
                    </p:cNvSpPr>
                    <p:nvPr/>
                  </p:nvSpPr>
                  <p:spPr bwMode="auto">
                    <a:xfrm flipH="1">
                      <a:off x="2761" y="2023"/>
                      <a:ext cx="93" cy="1"/>
                    </a:xfrm>
                    <a:prstGeom prst="line">
                      <a:avLst/>
                    </a:prstGeom>
                    <a:grpFill/>
                    <a:ln w="9525">
                      <a:solidFill>
                        <a:schemeClr val="tx1"/>
                      </a:solidFill>
                      <a:round/>
                      <a:headEnd/>
                      <a:tailEnd/>
                    </a:ln>
                    <a:extLst/>
                  </p:spPr>
                  <p:txBody>
                    <a:bodyPr/>
                    <a:lstStyle/>
                    <a:p>
                      <a:endParaRPr lang="en-US"/>
                    </a:p>
                  </p:txBody>
                </p:sp>
                <p:sp>
                  <p:nvSpPr>
                    <p:cNvPr id="51" name="Line 5050"/>
                    <p:cNvSpPr>
                      <a:spLocks noChangeShapeType="1"/>
                    </p:cNvSpPr>
                    <p:nvPr/>
                  </p:nvSpPr>
                  <p:spPr bwMode="auto">
                    <a:xfrm flipV="1">
                      <a:off x="2854" y="1989"/>
                      <a:ext cx="31" cy="34"/>
                    </a:xfrm>
                    <a:prstGeom prst="line">
                      <a:avLst/>
                    </a:prstGeom>
                    <a:grpFill/>
                    <a:ln w="9525">
                      <a:solidFill>
                        <a:schemeClr val="tx1"/>
                      </a:solidFill>
                      <a:round/>
                      <a:headEnd/>
                      <a:tailEnd/>
                    </a:ln>
                    <a:extLst/>
                  </p:spPr>
                  <p:txBody>
                    <a:bodyPr/>
                    <a:lstStyle/>
                    <a:p>
                      <a:endParaRPr lang="en-US"/>
                    </a:p>
                  </p:txBody>
                </p:sp>
                <p:sp>
                  <p:nvSpPr>
                    <p:cNvPr id="52" name="Line 5051"/>
                    <p:cNvSpPr>
                      <a:spLocks noChangeShapeType="1"/>
                    </p:cNvSpPr>
                    <p:nvPr/>
                  </p:nvSpPr>
                  <p:spPr bwMode="auto">
                    <a:xfrm>
                      <a:off x="2854" y="2023"/>
                      <a:ext cx="1" cy="102"/>
                    </a:xfrm>
                    <a:prstGeom prst="line">
                      <a:avLst/>
                    </a:prstGeom>
                    <a:grpFill/>
                    <a:ln w="9525">
                      <a:solidFill>
                        <a:schemeClr val="tx1"/>
                      </a:solidFill>
                      <a:round/>
                      <a:headEnd/>
                      <a:tailEnd/>
                    </a:ln>
                    <a:extLst/>
                  </p:spPr>
                  <p:txBody>
                    <a:bodyPr/>
                    <a:lstStyle/>
                    <a:p>
                      <a:endParaRPr lang="en-US"/>
                    </a:p>
                  </p:txBody>
                </p:sp>
              </p:grpSp>
              <p:grpSp>
                <p:nvGrpSpPr>
                  <p:cNvPr id="34" name="Group 5057"/>
                  <p:cNvGrpSpPr>
                    <a:grpSpLocks/>
                  </p:cNvGrpSpPr>
                  <p:nvPr/>
                </p:nvGrpSpPr>
                <p:grpSpPr bwMode="auto">
                  <a:xfrm>
                    <a:off x="2857" y="1989"/>
                    <a:ext cx="123" cy="136"/>
                    <a:chOff x="2857" y="1989"/>
                    <a:chExt cx="123" cy="136"/>
                  </a:xfrm>
                  <a:grpFill/>
                </p:grpSpPr>
                <p:sp>
                  <p:nvSpPr>
                    <p:cNvPr id="45" name="Freeform 5053"/>
                    <p:cNvSpPr>
                      <a:spLocks/>
                    </p:cNvSpPr>
                    <p:nvPr/>
                  </p:nvSpPr>
                  <p:spPr bwMode="auto">
                    <a:xfrm>
                      <a:off x="2857" y="1989"/>
                      <a:ext cx="123" cy="136"/>
                    </a:xfrm>
                    <a:custGeom>
                      <a:avLst/>
                      <a:gdLst>
                        <a:gd name="T0" fmla="*/ 63 w 247"/>
                        <a:gd name="T1" fmla="*/ 0 h 273"/>
                        <a:gd name="T2" fmla="*/ 0 w 247"/>
                        <a:gd name="T3" fmla="*/ 69 h 273"/>
                        <a:gd name="T4" fmla="*/ 0 w 247"/>
                        <a:gd name="T5" fmla="*/ 273 h 273"/>
                        <a:gd name="T6" fmla="*/ 186 w 247"/>
                        <a:gd name="T7" fmla="*/ 273 h 273"/>
                        <a:gd name="T8" fmla="*/ 247 w 247"/>
                        <a:gd name="T9" fmla="*/ 206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69"/>
                          </a:lnTo>
                          <a:lnTo>
                            <a:pt x="0" y="273"/>
                          </a:lnTo>
                          <a:lnTo>
                            <a:pt x="186" y="273"/>
                          </a:lnTo>
                          <a:lnTo>
                            <a:pt x="247" y="206"/>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46" name="Line 5054"/>
                    <p:cNvSpPr>
                      <a:spLocks noChangeShapeType="1"/>
                    </p:cNvSpPr>
                    <p:nvPr/>
                  </p:nvSpPr>
                  <p:spPr bwMode="auto">
                    <a:xfrm flipH="1">
                      <a:off x="2857" y="2023"/>
                      <a:ext cx="93" cy="1"/>
                    </a:xfrm>
                    <a:prstGeom prst="line">
                      <a:avLst/>
                    </a:prstGeom>
                    <a:grpFill/>
                    <a:ln w="9525">
                      <a:solidFill>
                        <a:schemeClr val="tx1"/>
                      </a:solidFill>
                      <a:round/>
                      <a:headEnd/>
                      <a:tailEnd/>
                    </a:ln>
                    <a:extLst/>
                  </p:spPr>
                  <p:txBody>
                    <a:bodyPr/>
                    <a:lstStyle/>
                    <a:p>
                      <a:endParaRPr lang="en-US"/>
                    </a:p>
                  </p:txBody>
                </p:sp>
                <p:sp>
                  <p:nvSpPr>
                    <p:cNvPr id="47" name="Line 5055"/>
                    <p:cNvSpPr>
                      <a:spLocks noChangeShapeType="1"/>
                    </p:cNvSpPr>
                    <p:nvPr/>
                  </p:nvSpPr>
                  <p:spPr bwMode="auto">
                    <a:xfrm flipV="1">
                      <a:off x="2950" y="1989"/>
                      <a:ext cx="30" cy="34"/>
                    </a:xfrm>
                    <a:prstGeom prst="line">
                      <a:avLst/>
                    </a:prstGeom>
                    <a:grpFill/>
                    <a:ln w="9525">
                      <a:solidFill>
                        <a:schemeClr val="tx1"/>
                      </a:solidFill>
                      <a:round/>
                      <a:headEnd/>
                      <a:tailEnd/>
                    </a:ln>
                    <a:extLst/>
                  </p:spPr>
                  <p:txBody>
                    <a:bodyPr/>
                    <a:lstStyle/>
                    <a:p>
                      <a:endParaRPr lang="en-US"/>
                    </a:p>
                  </p:txBody>
                </p:sp>
                <p:sp>
                  <p:nvSpPr>
                    <p:cNvPr id="48" name="Line 5056"/>
                    <p:cNvSpPr>
                      <a:spLocks noChangeShapeType="1"/>
                    </p:cNvSpPr>
                    <p:nvPr/>
                  </p:nvSpPr>
                  <p:spPr bwMode="auto">
                    <a:xfrm>
                      <a:off x="2950" y="2023"/>
                      <a:ext cx="1" cy="102"/>
                    </a:xfrm>
                    <a:prstGeom prst="line">
                      <a:avLst/>
                    </a:prstGeom>
                    <a:grpFill/>
                    <a:ln w="9525">
                      <a:solidFill>
                        <a:schemeClr val="tx1"/>
                      </a:solidFill>
                      <a:round/>
                      <a:headEnd/>
                      <a:tailEnd/>
                    </a:ln>
                    <a:extLst/>
                  </p:spPr>
                  <p:txBody>
                    <a:bodyPr/>
                    <a:lstStyle/>
                    <a:p>
                      <a:endParaRPr lang="en-US"/>
                    </a:p>
                  </p:txBody>
                </p:sp>
              </p:grpSp>
              <p:grpSp>
                <p:nvGrpSpPr>
                  <p:cNvPr id="35" name="Group 5062"/>
                  <p:cNvGrpSpPr>
                    <a:grpSpLocks/>
                  </p:cNvGrpSpPr>
                  <p:nvPr/>
                </p:nvGrpSpPr>
                <p:grpSpPr bwMode="auto">
                  <a:xfrm>
                    <a:off x="2761" y="1888"/>
                    <a:ext cx="124" cy="136"/>
                    <a:chOff x="2761" y="1888"/>
                    <a:chExt cx="124" cy="136"/>
                  </a:xfrm>
                  <a:grpFill/>
                </p:grpSpPr>
                <p:sp>
                  <p:nvSpPr>
                    <p:cNvPr id="41" name="Freeform 5058"/>
                    <p:cNvSpPr>
                      <a:spLocks/>
                    </p:cNvSpPr>
                    <p:nvPr/>
                  </p:nvSpPr>
                  <p:spPr bwMode="auto">
                    <a:xfrm>
                      <a:off x="2761" y="1888"/>
                      <a:ext cx="124" cy="136"/>
                    </a:xfrm>
                    <a:custGeom>
                      <a:avLst/>
                      <a:gdLst>
                        <a:gd name="T0" fmla="*/ 63 w 247"/>
                        <a:gd name="T1" fmla="*/ 0 h 273"/>
                        <a:gd name="T2" fmla="*/ 0 w 247"/>
                        <a:gd name="T3" fmla="*/ 70 h 273"/>
                        <a:gd name="T4" fmla="*/ 0 w 247"/>
                        <a:gd name="T5" fmla="*/ 273 h 273"/>
                        <a:gd name="T6" fmla="*/ 186 w 247"/>
                        <a:gd name="T7" fmla="*/ 273 h 273"/>
                        <a:gd name="T8" fmla="*/ 247 w 247"/>
                        <a:gd name="T9" fmla="*/ 206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70"/>
                          </a:lnTo>
                          <a:lnTo>
                            <a:pt x="0" y="273"/>
                          </a:lnTo>
                          <a:lnTo>
                            <a:pt x="186" y="273"/>
                          </a:lnTo>
                          <a:lnTo>
                            <a:pt x="247" y="206"/>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42" name="Line 5059"/>
                    <p:cNvSpPr>
                      <a:spLocks noChangeShapeType="1"/>
                    </p:cNvSpPr>
                    <p:nvPr/>
                  </p:nvSpPr>
                  <p:spPr bwMode="auto">
                    <a:xfrm flipH="1">
                      <a:off x="2761" y="1922"/>
                      <a:ext cx="93" cy="1"/>
                    </a:xfrm>
                    <a:prstGeom prst="line">
                      <a:avLst/>
                    </a:prstGeom>
                    <a:grpFill/>
                    <a:ln w="9525">
                      <a:solidFill>
                        <a:schemeClr val="tx1"/>
                      </a:solidFill>
                      <a:round/>
                      <a:headEnd/>
                      <a:tailEnd/>
                    </a:ln>
                    <a:extLst/>
                  </p:spPr>
                  <p:txBody>
                    <a:bodyPr/>
                    <a:lstStyle/>
                    <a:p>
                      <a:endParaRPr lang="en-US"/>
                    </a:p>
                  </p:txBody>
                </p:sp>
                <p:sp>
                  <p:nvSpPr>
                    <p:cNvPr id="43" name="Line 5060"/>
                    <p:cNvSpPr>
                      <a:spLocks noChangeShapeType="1"/>
                    </p:cNvSpPr>
                    <p:nvPr/>
                  </p:nvSpPr>
                  <p:spPr bwMode="auto">
                    <a:xfrm flipV="1">
                      <a:off x="2854" y="1888"/>
                      <a:ext cx="31" cy="34"/>
                    </a:xfrm>
                    <a:prstGeom prst="line">
                      <a:avLst/>
                    </a:prstGeom>
                    <a:grpFill/>
                    <a:ln w="9525">
                      <a:solidFill>
                        <a:schemeClr val="tx1"/>
                      </a:solidFill>
                      <a:round/>
                      <a:headEnd/>
                      <a:tailEnd/>
                    </a:ln>
                    <a:extLst/>
                  </p:spPr>
                  <p:txBody>
                    <a:bodyPr/>
                    <a:lstStyle/>
                    <a:p>
                      <a:endParaRPr lang="en-US"/>
                    </a:p>
                  </p:txBody>
                </p:sp>
                <p:sp>
                  <p:nvSpPr>
                    <p:cNvPr id="44" name="Line 5061"/>
                    <p:cNvSpPr>
                      <a:spLocks noChangeShapeType="1"/>
                    </p:cNvSpPr>
                    <p:nvPr/>
                  </p:nvSpPr>
                  <p:spPr bwMode="auto">
                    <a:xfrm>
                      <a:off x="2854" y="1922"/>
                      <a:ext cx="1" cy="102"/>
                    </a:xfrm>
                    <a:prstGeom prst="line">
                      <a:avLst/>
                    </a:prstGeom>
                    <a:grpFill/>
                    <a:ln w="9525">
                      <a:solidFill>
                        <a:schemeClr val="tx1"/>
                      </a:solidFill>
                      <a:round/>
                      <a:headEnd/>
                      <a:tailEnd/>
                    </a:ln>
                    <a:extLst/>
                  </p:spPr>
                  <p:txBody>
                    <a:bodyPr/>
                    <a:lstStyle/>
                    <a:p>
                      <a:endParaRPr lang="en-US"/>
                    </a:p>
                  </p:txBody>
                </p:sp>
              </p:grpSp>
              <p:grpSp>
                <p:nvGrpSpPr>
                  <p:cNvPr id="36" name="Group 5067"/>
                  <p:cNvGrpSpPr>
                    <a:grpSpLocks/>
                  </p:cNvGrpSpPr>
                  <p:nvPr/>
                </p:nvGrpSpPr>
                <p:grpSpPr bwMode="auto">
                  <a:xfrm>
                    <a:off x="2857" y="1888"/>
                    <a:ext cx="123" cy="136"/>
                    <a:chOff x="2857" y="1888"/>
                    <a:chExt cx="123" cy="136"/>
                  </a:xfrm>
                  <a:grpFill/>
                </p:grpSpPr>
                <p:sp>
                  <p:nvSpPr>
                    <p:cNvPr id="37" name="Freeform 5063"/>
                    <p:cNvSpPr>
                      <a:spLocks/>
                    </p:cNvSpPr>
                    <p:nvPr/>
                  </p:nvSpPr>
                  <p:spPr bwMode="auto">
                    <a:xfrm>
                      <a:off x="2857" y="1888"/>
                      <a:ext cx="123" cy="136"/>
                    </a:xfrm>
                    <a:custGeom>
                      <a:avLst/>
                      <a:gdLst>
                        <a:gd name="T0" fmla="*/ 63 w 247"/>
                        <a:gd name="T1" fmla="*/ 0 h 273"/>
                        <a:gd name="T2" fmla="*/ 0 w 247"/>
                        <a:gd name="T3" fmla="*/ 70 h 273"/>
                        <a:gd name="T4" fmla="*/ 0 w 247"/>
                        <a:gd name="T5" fmla="*/ 273 h 273"/>
                        <a:gd name="T6" fmla="*/ 186 w 247"/>
                        <a:gd name="T7" fmla="*/ 273 h 273"/>
                        <a:gd name="T8" fmla="*/ 247 w 247"/>
                        <a:gd name="T9" fmla="*/ 206 h 273"/>
                        <a:gd name="T10" fmla="*/ 247 w 247"/>
                        <a:gd name="T11" fmla="*/ 0 h 273"/>
                        <a:gd name="T12" fmla="*/ 63 w 24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47" h="273">
                          <a:moveTo>
                            <a:pt x="63" y="0"/>
                          </a:moveTo>
                          <a:lnTo>
                            <a:pt x="0" y="70"/>
                          </a:lnTo>
                          <a:lnTo>
                            <a:pt x="0" y="273"/>
                          </a:lnTo>
                          <a:lnTo>
                            <a:pt x="186" y="273"/>
                          </a:lnTo>
                          <a:lnTo>
                            <a:pt x="247" y="206"/>
                          </a:lnTo>
                          <a:lnTo>
                            <a:pt x="247" y="0"/>
                          </a:lnTo>
                          <a:lnTo>
                            <a:pt x="63" y="0"/>
                          </a:lnTo>
                          <a:close/>
                        </a:path>
                      </a:pathLst>
                    </a:custGeom>
                    <a:grpFill/>
                    <a:ln w="9525">
                      <a:solidFill>
                        <a:schemeClr val="tx1"/>
                      </a:solidFill>
                      <a:prstDash val="solid"/>
                      <a:round/>
                      <a:headEnd/>
                      <a:tailEnd/>
                    </a:ln>
                  </p:spPr>
                  <p:txBody>
                    <a:bodyPr/>
                    <a:lstStyle/>
                    <a:p>
                      <a:endParaRPr lang="en-US"/>
                    </a:p>
                  </p:txBody>
                </p:sp>
                <p:sp>
                  <p:nvSpPr>
                    <p:cNvPr id="38" name="Line 5064"/>
                    <p:cNvSpPr>
                      <a:spLocks noChangeShapeType="1"/>
                    </p:cNvSpPr>
                    <p:nvPr/>
                  </p:nvSpPr>
                  <p:spPr bwMode="auto">
                    <a:xfrm flipH="1">
                      <a:off x="2857" y="1922"/>
                      <a:ext cx="93" cy="1"/>
                    </a:xfrm>
                    <a:prstGeom prst="line">
                      <a:avLst/>
                    </a:prstGeom>
                    <a:grpFill/>
                    <a:ln w="9525">
                      <a:solidFill>
                        <a:schemeClr val="tx1"/>
                      </a:solidFill>
                      <a:round/>
                      <a:headEnd/>
                      <a:tailEnd/>
                    </a:ln>
                    <a:extLst/>
                  </p:spPr>
                  <p:txBody>
                    <a:bodyPr/>
                    <a:lstStyle/>
                    <a:p>
                      <a:endParaRPr lang="en-US"/>
                    </a:p>
                  </p:txBody>
                </p:sp>
                <p:sp>
                  <p:nvSpPr>
                    <p:cNvPr id="39" name="Line 5065"/>
                    <p:cNvSpPr>
                      <a:spLocks noChangeShapeType="1"/>
                    </p:cNvSpPr>
                    <p:nvPr/>
                  </p:nvSpPr>
                  <p:spPr bwMode="auto">
                    <a:xfrm flipV="1">
                      <a:off x="2950" y="1888"/>
                      <a:ext cx="30" cy="34"/>
                    </a:xfrm>
                    <a:prstGeom prst="line">
                      <a:avLst/>
                    </a:prstGeom>
                    <a:grpFill/>
                    <a:ln w="9525">
                      <a:solidFill>
                        <a:schemeClr val="tx1"/>
                      </a:solidFill>
                      <a:round/>
                      <a:headEnd/>
                      <a:tailEnd/>
                    </a:ln>
                    <a:extLst/>
                  </p:spPr>
                  <p:txBody>
                    <a:bodyPr/>
                    <a:lstStyle/>
                    <a:p>
                      <a:endParaRPr lang="en-US"/>
                    </a:p>
                  </p:txBody>
                </p:sp>
                <p:sp>
                  <p:nvSpPr>
                    <p:cNvPr id="40" name="Line 5066"/>
                    <p:cNvSpPr>
                      <a:spLocks noChangeShapeType="1"/>
                    </p:cNvSpPr>
                    <p:nvPr/>
                  </p:nvSpPr>
                  <p:spPr bwMode="auto">
                    <a:xfrm>
                      <a:off x="2950" y="1922"/>
                      <a:ext cx="1" cy="102"/>
                    </a:xfrm>
                    <a:prstGeom prst="line">
                      <a:avLst/>
                    </a:prstGeom>
                    <a:grpFill/>
                    <a:ln w="9525">
                      <a:solidFill>
                        <a:schemeClr val="tx1"/>
                      </a:solidFill>
                      <a:round/>
                      <a:headEnd/>
                      <a:tailEnd/>
                    </a:ln>
                    <a:extLst/>
                  </p:spPr>
                  <p:txBody>
                    <a:bodyPr/>
                    <a:lstStyle/>
                    <a:p>
                      <a:endParaRPr lang="en-US"/>
                    </a:p>
                  </p:txBody>
                </p:sp>
              </p:grpSp>
            </p:grpSp>
          </p:grpSp>
        </p:grpSp>
      </p:grpSp>
      <p:sp>
        <p:nvSpPr>
          <p:cNvPr id="5068" name="TextBox 5067"/>
          <p:cNvSpPr txBox="1"/>
          <p:nvPr/>
        </p:nvSpPr>
        <p:spPr>
          <a:xfrm>
            <a:off x="1362790" y="3596730"/>
            <a:ext cx="549894" cy="1977656"/>
          </a:xfrm>
          <a:prstGeom prst="rect">
            <a:avLst/>
          </a:prstGeom>
          <a:noFill/>
        </p:spPr>
        <p:txBody>
          <a:bodyPr vert="wordArtVert" wrap="square" rtlCol="0">
            <a:spAutoFit/>
          </a:bodyPr>
          <a:lstStyle/>
          <a:p>
            <a:r>
              <a:rPr lang="en-US" sz="2000" b="1" dirty="0" smtClean="0"/>
              <a:t>MODEL</a:t>
            </a:r>
            <a:endParaRPr lang="en-US" sz="2000" b="1" dirty="0"/>
          </a:p>
        </p:txBody>
      </p:sp>
      <p:sp>
        <p:nvSpPr>
          <p:cNvPr id="5069" name="TextBox 5068"/>
          <p:cNvSpPr txBox="1"/>
          <p:nvPr/>
        </p:nvSpPr>
        <p:spPr>
          <a:xfrm>
            <a:off x="3552732" y="6188482"/>
            <a:ext cx="914096" cy="400110"/>
          </a:xfrm>
          <a:prstGeom prst="rect">
            <a:avLst/>
          </a:prstGeom>
          <a:noFill/>
        </p:spPr>
        <p:txBody>
          <a:bodyPr wrap="none" rtlCol="0">
            <a:spAutoFit/>
          </a:bodyPr>
          <a:lstStyle/>
          <a:p>
            <a:r>
              <a:rPr lang="en-US" sz="2000" b="1" dirty="0" smtClean="0"/>
              <a:t>COLOR</a:t>
            </a:r>
            <a:endParaRPr lang="en-US" sz="2000" b="1" dirty="0"/>
          </a:p>
        </p:txBody>
      </p:sp>
      <p:sp>
        <p:nvSpPr>
          <p:cNvPr id="5070" name="TextBox 5069"/>
          <p:cNvSpPr txBox="1"/>
          <p:nvPr/>
        </p:nvSpPr>
        <p:spPr>
          <a:xfrm>
            <a:off x="5998219" y="5533665"/>
            <a:ext cx="1021089" cy="400110"/>
          </a:xfrm>
          <a:prstGeom prst="rect">
            <a:avLst/>
          </a:prstGeom>
          <a:noFill/>
        </p:spPr>
        <p:txBody>
          <a:bodyPr wrap="square" rtlCol="0">
            <a:spAutoFit/>
          </a:bodyPr>
          <a:lstStyle/>
          <a:p>
            <a:r>
              <a:rPr lang="en-US" sz="2000" b="1" dirty="0" smtClean="0"/>
              <a:t>DEALER</a:t>
            </a:r>
            <a:endParaRPr lang="en-US" sz="2000" b="1" dirty="0"/>
          </a:p>
        </p:txBody>
      </p:sp>
      <p:sp>
        <p:nvSpPr>
          <p:cNvPr id="5071" name="TextBox 5070"/>
          <p:cNvSpPr txBox="1"/>
          <p:nvPr/>
        </p:nvSpPr>
        <p:spPr>
          <a:xfrm>
            <a:off x="8355723" y="2648607"/>
            <a:ext cx="2727435" cy="2308324"/>
          </a:xfrm>
          <a:prstGeom prst="rect">
            <a:avLst/>
          </a:prstGeom>
          <a:noFill/>
        </p:spPr>
        <p:txBody>
          <a:bodyPr wrap="square" rtlCol="0">
            <a:spAutoFit/>
          </a:bodyPr>
          <a:lstStyle/>
          <a:p>
            <a:r>
              <a:rPr lang="en-US" sz="2400" dirty="0" smtClean="0"/>
              <a:t>If each dimension has 10 positions</a:t>
            </a:r>
          </a:p>
          <a:p>
            <a:r>
              <a:rPr lang="en-US" sz="2400" dirty="0"/>
              <a:t>t</a:t>
            </a:r>
            <a:r>
              <a:rPr lang="en-US" sz="2400" dirty="0" smtClean="0"/>
              <a:t>he relational table requires </a:t>
            </a:r>
          </a:p>
          <a:p>
            <a:r>
              <a:rPr lang="en-US" sz="2400" dirty="0" smtClean="0"/>
              <a:t>10*10*10 i.e. 1000 records</a:t>
            </a:r>
            <a:endParaRPr lang="en-US" sz="2400" dirty="0"/>
          </a:p>
        </p:txBody>
      </p:sp>
      <p:sp>
        <p:nvSpPr>
          <p:cNvPr id="5072" name="Text Box 29"/>
          <p:cNvSpPr txBox="1">
            <a:spLocks noGrp="1" noChangeArrowheads="1"/>
          </p:cNvSpPr>
          <p:nvPr>
            <p:ph type="title"/>
          </p:nvPr>
        </p:nvSpPr>
        <p:spPr bwMode="auto">
          <a:xfrm>
            <a:off x="97206" y="239006"/>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r>
              <a:rPr lang="en-US" altLang="en-US" sz="3200" b="1" dirty="0">
                <a:latin typeface="+mn-lt"/>
              </a:rPr>
              <a:t>Multidimensional Structure</a:t>
            </a:r>
          </a:p>
        </p:txBody>
      </p:sp>
    </p:spTree>
    <p:extLst>
      <p:ext uri="{BB962C8B-B14F-4D97-AF65-F5344CB8AC3E}">
        <p14:creationId xmlns:p14="http://schemas.microsoft.com/office/powerpoint/2010/main" val="7231479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2"/>
          <p:cNvSpPr>
            <a:spLocks noGrp="1"/>
          </p:cNvSpPr>
          <p:nvPr>
            <p:ph type="title"/>
          </p:nvPr>
        </p:nvSpPr>
        <p:spPr>
          <a:xfrm>
            <a:off x="49924" y="365125"/>
            <a:ext cx="10515600" cy="1325563"/>
          </a:xfrm>
        </p:spPr>
        <p:txBody>
          <a:bodyPr>
            <a:normAutofit/>
          </a:bodyPr>
          <a:lstStyle/>
          <a:p>
            <a:r>
              <a:rPr lang="en-US" altLang="en-US" sz="4000" b="1" dirty="0" smtClean="0">
                <a:latin typeface="+mn-lt"/>
              </a:rPr>
              <a:t>Performance Advantages with MDB</a:t>
            </a:r>
          </a:p>
        </p:txBody>
      </p:sp>
      <p:sp>
        <p:nvSpPr>
          <p:cNvPr id="4" name="Content Placeholder 3"/>
          <p:cNvSpPr>
            <a:spLocks noGrp="1"/>
          </p:cNvSpPr>
          <p:nvPr>
            <p:ph idx="1"/>
          </p:nvPr>
        </p:nvSpPr>
        <p:spPr/>
        <p:txBody>
          <a:bodyPr>
            <a:normAutofit lnSpcReduction="10000"/>
          </a:bodyPr>
          <a:lstStyle/>
          <a:p>
            <a:pPr marL="0" indent="0" algn="ctr">
              <a:buNone/>
              <a:defRPr/>
            </a:pPr>
            <a:r>
              <a:rPr lang="en-US" sz="2400" b="1" dirty="0"/>
              <a:t>Volume figure when car type = SEDAN, color=BLUE, &amp; </a:t>
            </a:r>
            <a:r>
              <a:rPr lang="en-US" sz="2400" b="1" dirty="0" smtClean="0"/>
              <a:t>dealer=PATEL?</a:t>
            </a:r>
            <a:endParaRPr lang="en-US" sz="2400" b="1" dirty="0"/>
          </a:p>
          <a:p>
            <a:pPr>
              <a:defRPr/>
            </a:pPr>
            <a:endParaRPr lang="en-US" sz="2400" dirty="0"/>
          </a:p>
          <a:p>
            <a:pPr>
              <a:defRPr/>
            </a:pPr>
            <a:r>
              <a:rPr lang="en-US" dirty="0"/>
              <a:t>RDBMS – all 1000 records might need to be searched to find the right record</a:t>
            </a:r>
          </a:p>
          <a:p>
            <a:pPr>
              <a:defRPr/>
            </a:pPr>
            <a:endParaRPr lang="en-US" sz="2400" dirty="0" smtClean="0"/>
          </a:p>
          <a:p>
            <a:pPr>
              <a:defRPr/>
            </a:pPr>
            <a:r>
              <a:rPr lang="en-US" dirty="0" smtClean="0"/>
              <a:t>MDB </a:t>
            </a:r>
            <a:r>
              <a:rPr lang="en-US" dirty="0"/>
              <a:t>has more ‘knowledge’ about where the data lies</a:t>
            </a:r>
          </a:p>
          <a:p>
            <a:pPr lvl="1">
              <a:defRPr/>
            </a:pPr>
            <a:r>
              <a:rPr lang="en-US" dirty="0"/>
              <a:t>Maximum of 30 position searches</a:t>
            </a:r>
          </a:p>
          <a:p>
            <a:pPr>
              <a:defRPr/>
            </a:pPr>
            <a:endParaRPr lang="en-US" dirty="0" smtClean="0"/>
          </a:p>
          <a:p>
            <a:pPr>
              <a:defRPr/>
            </a:pPr>
            <a:r>
              <a:rPr lang="en-US" dirty="0" smtClean="0"/>
              <a:t>Average </a:t>
            </a:r>
            <a:r>
              <a:rPr lang="en-US" dirty="0"/>
              <a:t>case</a:t>
            </a:r>
          </a:p>
          <a:p>
            <a:pPr lvl="1">
              <a:defRPr/>
            </a:pPr>
            <a:r>
              <a:rPr lang="en-US" dirty="0" smtClean="0"/>
              <a:t>MDB 15 </a:t>
            </a:r>
            <a:r>
              <a:rPr lang="en-US" dirty="0"/>
              <a:t>vs. </a:t>
            </a:r>
            <a:r>
              <a:rPr lang="en-US" dirty="0" smtClean="0"/>
              <a:t>500 for RDBMS</a:t>
            </a:r>
            <a:endParaRPr lang="en-US" dirty="0"/>
          </a:p>
          <a:p>
            <a:pPr>
              <a:defRPr/>
            </a:pPr>
            <a:endParaRPr lang="en-US" sz="2400" dirty="0"/>
          </a:p>
        </p:txBody>
      </p:sp>
    </p:spTree>
    <p:extLst>
      <p:ext uri="{BB962C8B-B14F-4D97-AF65-F5344CB8AC3E}">
        <p14:creationId xmlns:p14="http://schemas.microsoft.com/office/powerpoint/2010/main" val="260059587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a:spLocks noGrp="1"/>
          </p:cNvSpPr>
          <p:nvPr>
            <p:ph type="title"/>
          </p:nvPr>
        </p:nvSpPr>
        <p:spPr>
          <a:xfrm>
            <a:off x="112972" y="365125"/>
            <a:ext cx="10515600" cy="1325563"/>
          </a:xfrm>
        </p:spPr>
        <p:txBody>
          <a:bodyPr>
            <a:normAutofit/>
          </a:bodyPr>
          <a:lstStyle/>
          <a:p>
            <a:r>
              <a:rPr lang="en-US" altLang="en-US" sz="4000" b="1" dirty="0" smtClean="0">
                <a:latin typeface="+mn-lt"/>
              </a:rPr>
              <a:t>Performance Advantages with MDB</a:t>
            </a:r>
          </a:p>
        </p:txBody>
      </p:sp>
      <p:sp>
        <p:nvSpPr>
          <p:cNvPr id="3" name="Content Placeholder 2"/>
          <p:cNvSpPr>
            <a:spLocks noGrp="1"/>
          </p:cNvSpPr>
          <p:nvPr>
            <p:ph idx="1"/>
          </p:nvPr>
        </p:nvSpPr>
        <p:spPr/>
        <p:txBody>
          <a:bodyPr>
            <a:normAutofit fontScale="92500" lnSpcReduction="20000"/>
          </a:bodyPr>
          <a:lstStyle/>
          <a:p>
            <a:pPr>
              <a:lnSpc>
                <a:spcPct val="100000"/>
              </a:lnSpc>
              <a:spcAft>
                <a:spcPts val="1200"/>
              </a:spcAft>
            </a:pPr>
            <a:r>
              <a:rPr lang="en-US" dirty="0" smtClean="0"/>
              <a:t>To generalize the performance advantage </a:t>
            </a:r>
          </a:p>
          <a:p>
            <a:pPr lvl="1">
              <a:lnSpc>
                <a:spcPct val="100000"/>
              </a:lnSpc>
              <a:spcAft>
                <a:spcPts val="1200"/>
              </a:spcAft>
            </a:pPr>
            <a:r>
              <a:rPr lang="en-US" dirty="0" smtClean="0"/>
              <a:t>In case of RDBMS, size of search space gets multiplied, each time a new dimension is added; accordingly access time is affected</a:t>
            </a:r>
          </a:p>
          <a:p>
            <a:pPr lvl="1">
              <a:lnSpc>
                <a:spcPct val="100000"/>
              </a:lnSpc>
              <a:spcAft>
                <a:spcPts val="1200"/>
              </a:spcAft>
            </a:pPr>
            <a:r>
              <a:rPr lang="en-US" dirty="0" smtClean="0"/>
              <a:t>In case of MDB, the search space increases by the size of new dimension, each time a new dimension is added.</a:t>
            </a:r>
          </a:p>
          <a:p>
            <a:pPr>
              <a:lnSpc>
                <a:spcPct val="100000"/>
              </a:lnSpc>
              <a:spcAft>
                <a:spcPts val="1200"/>
              </a:spcAft>
            </a:pPr>
            <a:r>
              <a:rPr lang="en-US" dirty="0" smtClean="0"/>
              <a:t>At what cost?</a:t>
            </a:r>
          </a:p>
          <a:p>
            <a:pPr lvl="1">
              <a:lnSpc>
                <a:spcPct val="100000"/>
              </a:lnSpc>
              <a:spcAft>
                <a:spcPts val="1200"/>
              </a:spcAft>
            </a:pPr>
            <a:r>
              <a:rPr lang="en-US" dirty="0" smtClean="0"/>
              <a:t>MDB is a separate proprietary implementation from SQL </a:t>
            </a:r>
          </a:p>
          <a:p>
            <a:pPr lvl="1">
              <a:lnSpc>
                <a:spcPct val="100000"/>
              </a:lnSpc>
              <a:spcAft>
                <a:spcPts val="1200"/>
              </a:spcAft>
            </a:pPr>
            <a:r>
              <a:rPr lang="en-US" dirty="0" smtClean="0"/>
              <a:t>Since all business data is in RDBMS, the MDB has to be precomputed. Larger the data, more the dimensions, higher the </a:t>
            </a:r>
            <a:r>
              <a:rPr lang="en-US" dirty="0" err="1" smtClean="0"/>
              <a:t>precomputation</a:t>
            </a:r>
            <a:r>
              <a:rPr lang="en-US" dirty="0" smtClean="0"/>
              <a:t> effort.</a:t>
            </a:r>
          </a:p>
          <a:p>
            <a:pPr lvl="1">
              <a:lnSpc>
                <a:spcPct val="100000"/>
              </a:lnSpc>
              <a:spcAft>
                <a:spcPts val="1200"/>
              </a:spcAft>
            </a:pPr>
            <a:r>
              <a:rPr lang="en-US" dirty="0" smtClean="0"/>
              <a:t>Higher the interval of </a:t>
            </a:r>
            <a:r>
              <a:rPr lang="en-US" dirty="0" err="1" smtClean="0"/>
              <a:t>precomputation</a:t>
            </a:r>
            <a:r>
              <a:rPr lang="en-US" dirty="0" smtClean="0"/>
              <a:t>, higher the latency in MDB</a:t>
            </a:r>
            <a:endParaRPr lang="en-US" dirty="0"/>
          </a:p>
        </p:txBody>
      </p:sp>
    </p:spTree>
    <p:extLst>
      <p:ext uri="{BB962C8B-B14F-4D97-AF65-F5344CB8AC3E}">
        <p14:creationId xmlns:p14="http://schemas.microsoft.com/office/powerpoint/2010/main" val="26246402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Rectangle 1026"/>
          <p:cNvSpPr>
            <a:spLocks noGrp="1" noChangeArrowheads="1"/>
          </p:cNvSpPr>
          <p:nvPr>
            <p:ph type="title"/>
          </p:nvPr>
        </p:nvSpPr>
        <p:spPr>
          <a:xfrm>
            <a:off x="144504" y="365126"/>
            <a:ext cx="10515600" cy="1038006"/>
          </a:xfrm>
          <a:noFill/>
        </p:spPr>
        <p:txBody>
          <a:bodyPr vert="horz" lIns="92075" tIns="46038" rIns="92075" bIns="46038" rtlCol="0" anchor="ctr">
            <a:normAutofit/>
          </a:bodyPr>
          <a:lstStyle/>
          <a:p>
            <a:pPr eaLnBrk="1" hangingPunct="1"/>
            <a:r>
              <a:rPr lang="en-US" altLang="zh-CN" sz="4000" b="1" dirty="0" smtClean="0">
                <a:latin typeface="+mn-lt"/>
              </a:rPr>
              <a:t>OLAP </a:t>
            </a:r>
            <a:r>
              <a:rPr lang="en-US" altLang="zh-CN" sz="4000" b="1" dirty="0">
                <a:latin typeface="+mn-lt"/>
              </a:rPr>
              <a:t>Operations</a:t>
            </a:r>
          </a:p>
        </p:txBody>
      </p:sp>
      <p:sp>
        <p:nvSpPr>
          <p:cNvPr id="25605" name="Rectangle 1027"/>
          <p:cNvSpPr>
            <a:spLocks noGrp="1" noChangeArrowheads="1"/>
          </p:cNvSpPr>
          <p:nvPr>
            <p:ph idx="1"/>
          </p:nvPr>
        </p:nvSpPr>
        <p:spPr>
          <a:xfrm>
            <a:off x="207572" y="1431475"/>
            <a:ext cx="10515600" cy="4351338"/>
          </a:xfrm>
          <a:noFill/>
        </p:spPr>
        <p:txBody>
          <a:bodyPr vert="horz" lIns="92075" tIns="46038" rIns="92075" bIns="46038" rtlCol="0">
            <a:noAutofit/>
          </a:bodyPr>
          <a:lstStyle/>
          <a:p>
            <a:pPr eaLnBrk="1" hangingPunct="1"/>
            <a:r>
              <a:rPr lang="en-US" sz="2400" dirty="0">
                <a:solidFill>
                  <a:schemeClr val="hlink"/>
                </a:solidFill>
              </a:rPr>
              <a:t>Roll up (drill-up):</a:t>
            </a:r>
            <a:r>
              <a:rPr lang="en-US" sz="2400" dirty="0"/>
              <a:t> summarize data</a:t>
            </a:r>
          </a:p>
          <a:p>
            <a:pPr lvl="1" eaLnBrk="1" hangingPunct="1"/>
            <a:r>
              <a:rPr lang="en-US" sz="2800" i="1" dirty="0"/>
              <a:t>by climbing up hierarchy or by dimension reduction</a:t>
            </a:r>
            <a:endParaRPr lang="en-US" sz="2800" dirty="0"/>
          </a:p>
          <a:p>
            <a:pPr eaLnBrk="1" hangingPunct="1"/>
            <a:r>
              <a:rPr lang="en-US" sz="2400" dirty="0">
                <a:solidFill>
                  <a:schemeClr val="hlink"/>
                </a:solidFill>
              </a:rPr>
              <a:t>Drill down (roll down):</a:t>
            </a:r>
            <a:r>
              <a:rPr lang="en-US" sz="2400" dirty="0"/>
              <a:t> reverse of roll-up</a:t>
            </a:r>
          </a:p>
          <a:p>
            <a:pPr lvl="1" eaLnBrk="1" hangingPunct="1"/>
            <a:r>
              <a:rPr lang="en-US" sz="2800" i="1" dirty="0"/>
              <a:t>from higher level summary to lower level summary or detailed data, or introducing new dimensions</a:t>
            </a:r>
          </a:p>
          <a:p>
            <a:pPr eaLnBrk="1" hangingPunct="1"/>
            <a:r>
              <a:rPr lang="en-US" sz="2400" dirty="0">
                <a:solidFill>
                  <a:schemeClr val="hlink"/>
                </a:solidFill>
              </a:rPr>
              <a:t>Slice and dice:</a:t>
            </a:r>
            <a:r>
              <a:rPr lang="en-US" sz="2400" dirty="0"/>
              <a:t> </a:t>
            </a:r>
            <a:r>
              <a:rPr lang="en-US" i="1" dirty="0"/>
              <a:t>project and select</a:t>
            </a:r>
            <a:r>
              <a:rPr lang="en-US" dirty="0"/>
              <a:t> </a:t>
            </a:r>
          </a:p>
          <a:p>
            <a:pPr eaLnBrk="1" hangingPunct="1"/>
            <a:r>
              <a:rPr lang="en-US" sz="2400" dirty="0">
                <a:solidFill>
                  <a:schemeClr val="hlink"/>
                </a:solidFill>
              </a:rPr>
              <a:t>Pivot (rotate):</a:t>
            </a:r>
            <a:r>
              <a:rPr lang="en-US" sz="2400" dirty="0"/>
              <a:t> </a:t>
            </a:r>
          </a:p>
          <a:p>
            <a:pPr lvl="1" eaLnBrk="1" hangingPunct="1"/>
            <a:r>
              <a:rPr lang="en-US" sz="2800" i="1" dirty="0"/>
              <a:t>reorient the cube, visualization, 3D to series of 2D planes</a:t>
            </a:r>
          </a:p>
          <a:p>
            <a:pPr eaLnBrk="1" hangingPunct="1"/>
            <a:r>
              <a:rPr lang="en-US" sz="2400" dirty="0"/>
              <a:t>Other operations</a:t>
            </a:r>
          </a:p>
          <a:p>
            <a:pPr lvl="1" eaLnBrk="1" hangingPunct="1"/>
            <a:r>
              <a:rPr lang="en-US" i="1" dirty="0">
                <a:solidFill>
                  <a:schemeClr val="hlink"/>
                </a:solidFill>
              </a:rPr>
              <a:t>drill across:</a:t>
            </a:r>
            <a:r>
              <a:rPr lang="en-US" i="1" dirty="0"/>
              <a:t> involving (across) more than one fact table</a:t>
            </a:r>
            <a:endParaRPr lang="en-US" dirty="0"/>
          </a:p>
          <a:p>
            <a:pPr lvl="1" eaLnBrk="1" hangingPunct="1"/>
            <a:r>
              <a:rPr lang="en-US" i="1" dirty="0">
                <a:solidFill>
                  <a:schemeClr val="hlink"/>
                </a:solidFill>
              </a:rPr>
              <a:t>drill through:</a:t>
            </a:r>
            <a:r>
              <a:rPr lang="en-US" i="1" dirty="0"/>
              <a:t> through the bottom level of the cube to its back-end relational tables (using SQL)</a:t>
            </a:r>
            <a:endParaRPr lang="en-US" sz="2000" dirty="0"/>
          </a:p>
        </p:txBody>
      </p:sp>
      <p:sp>
        <p:nvSpPr>
          <p:cNvPr id="6" name="Slide Number Placeholder 5"/>
          <p:cNvSpPr>
            <a:spLocks noGrp="1"/>
          </p:cNvSpPr>
          <p:nvPr>
            <p:ph type="sldNum" sz="quarter" idx="12"/>
          </p:nvPr>
        </p:nvSpPr>
        <p:spPr/>
        <p:txBody>
          <a:bodyPr/>
          <a:lstStyle/>
          <a:p>
            <a:pPr algn="r">
              <a:defRPr/>
            </a:pPr>
            <a:fld id="{ADEC7FEF-12A2-47BF-BD06-6C25DC663080}" type="slidenum">
              <a:rPr lang="en-US" smtClean="0"/>
              <a:pPr algn="r">
                <a:defRPr/>
              </a:pPr>
              <a:t>14</a:t>
            </a:fld>
            <a:endParaRPr lang="en-US" dirty="0" smtClean="0"/>
          </a:p>
        </p:txBody>
      </p:sp>
      <p:sp>
        <p:nvSpPr>
          <p:cNvPr id="4" name="Date Placeholder 3"/>
          <p:cNvSpPr>
            <a:spLocks noGrp="1"/>
          </p:cNvSpPr>
          <p:nvPr>
            <p:ph type="dt" sz="quarter" idx="4294967295"/>
          </p:nvPr>
        </p:nvSpPr>
        <p:spPr>
          <a:xfrm>
            <a:off x="0" y="6356350"/>
            <a:ext cx="2743200" cy="365125"/>
          </a:xfrm>
        </p:spPr>
        <p:txBody>
          <a:bodyPr/>
          <a:lstStyle/>
          <a:p>
            <a:pPr>
              <a:defRPr/>
            </a:pPr>
            <a:fld id="{2C5CC4A7-FEC1-4BE6-AB2B-1A2E131F120F}" type="datetime4">
              <a:rPr lang="en-US" smtClean="0"/>
              <a:pPr>
                <a:defRPr/>
              </a:pPr>
              <a:t>June 18, 2015</a:t>
            </a:fld>
            <a:endParaRPr lang="en-US" dirty="0" smtClean="0"/>
          </a:p>
        </p:txBody>
      </p:sp>
    </p:spTree>
    <p:extLst>
      <p:ext uri="{BB962C8B-B14F-4D97-AF65-F5344CB8AC3E}">
        <p14:creationId xmlns:p14="http://schemas.microsoft.com/office/powerpoint/2010/main" val="3454397942"/>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8939" y="318233"/>
            <a:ext cx="3241431" cy="1979490"/>
          </a:xfrm>
        </p:spPr>
        <p:txBody>
          <a:bodyPr/>
          <a:lstStyle/>
          <a:p>
            <a:r>
              <a:rPr lang="en-US" b="1" dirty="0" smtClean="0">
                <a:latin typeface="+mn-lt"/>
              </a:rPr>
              <a:t>OLAP Operations</a:t>
            </a:r>
            <a:endParaRPr lang="en-US" b="1" dirty="0">
              <a:latin typeface="+mn-lt"/>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21945" y="-6858"/>
            <a:ext cx="6021324" cy="6864858"/>
          </a:xfrm>
          <a:prstGeom prst="rect">
            <a:avLst/>
          </a:prstGeom>
        </p:spPr>
      </p:pic>
    </p:spTree>
    <p:extLst>
      <p:ext uri="{BB962C8B-B14F-4D97-AF65-F5344CB8AC3E}">
        <p14:creationId xmlns:p14="http://schemas.microsoft.com/office/powerpoint/2010/main" val="429457879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455" y="365125"/>
            <a:ext cx="10515600" cy="1325563"/>
          </a:xfrm>
        </p:spPr>
        <p:txBody>
          <a:bodyPr>
            <a:normAutofit/>
          </a:bodyPr>
          <a:lstStyle/>
          <a:p>
            <a:r>
              <a:rPr lang="en-US" b="1" dirty="0" smtClean="0">
                <a:latin typeface="+mn-lt"/>
              </a:rPr>
              <a:t>Distinct OLAP </a:t>
            </a:r>
            <a:r>
              <a:rPr lang="en-US" b="1" dirty="0">
                <a:latin typeface="+mn-lt"/>
              </a:rPr>
              <a:t>models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08757" y="1415444"/>
            <a:ext cx="5588000" cy="4928616"/>
          </a:xfrm>
          <a:prstGeom prst="rect">
            <a:avLst/>
          </a:prstGeom>
        </p:spPr>
      </p:pic>
    </p:spTree>
    <p:extLst>
      <p:ext uri="{BB962C8B-B14F-4D97-AF65-F5344CB8AC3E}">
        <p14:creationId xmlns:p14="http://schemas.microsoft.com/office/powerpoint/2010/main" val="111308273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455" y="365125"/>
            <a:ext cx="10515600" cy="1325563"/>
          </a:xfrm>
        </p:spPr>
        <p:txBody>
          <a:bodyPr>
            <a:normAutofit/>
          </a:bodyPr>
          <a:lstStyle/>
          <a:p>
            <a:r>
              <a:rPr lang="en-US" b="1" dirty="0">
                <a:latin typeface="+mn-lt"/>
              </a:rPr>
              <a:t>Data Storage</a:t>
            </a:r>
            <a:r>
              <a:rPr lang="en-US" dirty="0">
                <a:latin typeface="+mn-lt"/>
              </a:rPr>
              <a:t> </a:t>
            </a:r>
          </a:p>
        </p:txBody>
      </p:sp>
      <p:sp>
        <p:nvSpPr>
          <p:cNvPr id="3" name="Content Placeholder 2"/>
          <p:cNvSpPr>
            <a:spLocks noGrp="1"/>
          </p:cNvSpPr>
          <p:nvPr>
            <p:ph idx="1"/>
          </p:nvPr>
        </p:nvSpPr>
        <p:spPr/>
        <p:txBody>
          <a:bodyPr/>
          <a:lstStyle/>
          <a:p>
            <a:endParaRPr lang="en-US"/>
          </a:p>
        </p:txBody>
      </p:sp>
      <p:graphicFrame>
        <p:nvGraphicFramePr>
          <p:cNvPr id="5" name="Table 4"/>
          <p:cNvGraphicFramePr>
            <a:graphicFrameLocks noGrp="1"/>
          </p:cNvGraphicFramePr>
          <p:nvPr>
            <p:extLst>
              <p:ext uri="{D42A27DB-BD31-4B8C-83A1-F6EECF244321}">
                <p14:modId xmlns:p14="http://schemas.microsoft.com/office/powerpoint/2010/main" val="3430932794"/>
              </p:ext>
            </p:extLst>
          </p:nvPr>
        </p:nvGraphicFramePr>
        <p:xfrm>
          <a:off x="597698" y="1588879"/>
          <a:ext cx="11185074" cy="4754515"/>
        </p:xfrm>
        <a:graphic>
          <a:graphicData uri="http://schemas.openxmlformats.org/drawingml/2006/table">
            <a:tbl>
              <a:tblPr firstRow="1" bandRow="1">
                <a:tableStyleId>{5C22544A-7EE6-4342-B048-85BDC9FD1C3A}</a:tableStyleId>
              </a:tblPr>
              <a:tblGrid>
                <a:gridCol w="5592537"/>
                <a:gridCol w="5592537"/>
              </a:tblGrid>
              <a:tr h="551467">
                <a:tc>
                  <a:txBody>
                    <a:bodyPr/>
                    <a:lstStyle/>
                    <a:p>
                      <a:pPr algn="ctr"/>
                      <a:r>
                        <a:rPr lang="en-US" sz="3200" dirty="0" smtClean="0">
                          <a:solidFill>
                            <a:sysClr val="windowText" lastClr="000000"/>
                          </a:solidFill>
                        </a:rPr>
                        <a:t>ROLAP</a:t>
                      </a:r>
                      <a:endParaRPr lang="en-US" sz="3200" dirty="0">
                        <a:solidFill>
                          <a:sysClr val="windowText" lastClr="000000"/>
                        </a:solidFill>
                      </a:endParaRPr>
                    </a:p>
                  </a:txBody>
                  <a:tcPr/>
                </a:tc>
                <a:tc>
                  <a:txBody>
                    <a:bodyPr/>
                    <a:lstStyle/>
                    <a:p>
                      <a:pPr algn="ctr"/>
                      <a:r>
                        <a:rPr lang="en-US" sz="3200" dirty="0" smtClean="0">
                          <a:solidFill>
                            <a:sysClr val="windowText" lastClr="000000"/>
                          </a:solidFill>
                        </a:rPr>
                        <a:t>MOLAP</a:t>
                      </a:r>
                      <a:endParaRPr lang="en-US" sz="3200" dirty="0">
                        <a:solidFill>
                          <a:sysClr val="windowText" lastClr="000000"/>
                        </a:solidFill>
                      </a:endParaRPr>
                    </a:p>
                  </a:txBody>
                  <a:tcPr/>
                </a:tc>
              </a:tr>
              <a:tr h="4175395">
                <a:tc>
                  <a:txBody>
                    <a:bodyPr/>
                    <a:lstStyle/>
                    <a:p>
                      <a:pPr>
                        <a:spcAft>
                          <a:spcPts val="1800"/>
                        </a:spcAft>
                      </a:pPr>
                      <a:r>
                        <a:rPr lang="en-US" sz="2400" dirty="0" smtClean="0"/>
                        <a:t>Data stored as relational tables in the warehouse.</a:t>
                      </a:r>
                    </a:p>
                    <a:p>
                      <a:pPr>
                        <a:spcAft>
                          <a:spcPts val="1800"/>
                        </a:spcAft>
                      </a:pPr>
                      <a:r>
                        <a:rPr lang="en-US" sz="2400" dirty="0" smtClean="0"/>
                        <a:t>Detailed and light summary data available.</a:t>
                      </a:r>
                    </a:p>
                    <a:p>
                      <a:pPr>
                        <a:spcAft>
                          <a:spcPts val="1800"/>
                        </a:spcAft>
                      </a:pPr>
                      <a:r>
                        <a:rPr lang="en-US" sz="2400" dirty="0" smtClean="0"/>
                        <a:t>Very large data volumes.</a:t>
                      </a:r>
                    </a:p>
                    <a:p>
                      <a:pPr>
                        <a:spcAft>
                          <a:spcPts val="1800"/>
                        </a:spcAft>
                      </a:pPr>
                      <a:r>
                        <a:rPr lang="en-US" sz="2400" dirty="0" smtClean="0"/>
                        <a:t>All data access from the warehouse storage.</a:t>
                      </a:r>
                      <a:endParaRPr lang="en-US" sz="2400" dirty="0"/>
                    </a:p>
                  </a:txBody>
                  <a:tcPr/>
                </a:tc>
                <a:tc>
                  <a:txBody>
                    <a:bodyPr/>
                    <a:lstStyle/>
                    <a:p>
                      <a:pPr>
                        <a:spcAft>
                          <a:spcPts val="1800"/>
                        </a:spcAft>
                      </a:pPr>
                      <a:r>
                        <a:rPr lang="en-US" sz="2400" dirty="0" smtClean="0"/>
                        <a:t>Data stored as relational tables in the warehouse.</a:t>
                      </a:r>
                    </a:p>
                    <a:p>
                      <a:pPr>
                        <a:spcAft>
                          <a:spcPts val="1800"/>
                        </a:spcAft>
                      </a:pPr>
                      <a:r>
                        <a:rPr lang="en-US" sz="2400" dirty="0" smtClean="0"/>
                        <a:t>Various summary data kept in proprietary databases (MDBs)</a:t>
                      </a:r>
                    </a:p>
                    <a:p>
                      <a:pPr>
                        <a:spcAft>
                          <a:spcPts val="1800"/>
                        </a:spcAft>
                      </a:pPr>
                      <a:r>
                        <a:rPr lang="en-US" sz="2400" dirty="0" smtClean="0"/>
                        <a:t>Moderate data volumes.</a:t>
                      </a:r>
                    </a:p>
                    <a:p>
                      <a:pPr>
                        <a:spcAft>
                          <a:spcPts val="1800"/>
                        </a:spcAft>
                      </a:pPr>
                      <a:r>
                        <a:rPr lang="en-US" sz="2400" dirty="0" smtClean="0"/>
                        <a:t>Summary data access from MDB, detailed data access from warehouse.</a:t>
                      </a:r>
                    </a:p>
                  </a:txBody>
                  <a:tcPr/>
                </a:tc>
              </a:tr>
            </a:tbl>
          </a:graphicData>
        </a:graphic>
      </p:graphicFrame>
    </p:spTree>
    <p:extLst>
      <p:ext uri="{BB962C8B-B14F-4D97-AF65-F5344CB8AC3E}">
        <p14:creationId xmlns:p14="http://schemas.microsoft.com/office/powerpoint/2010/main" val="287932697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190" y="365125"/>
            <a:ext cx="10515600" cy="1325563"/>
          </a:xfrm>
        </p:spPr>
        <p:txBody>
          <a:bodyPr>
            <a:normAutofit/>
          </a:bodyPr>
          <a:lstStyle/>
          <a:p>
            <a:r>
              <a:rPr lang="en-US" b="1" dirty="0">
                <a:latin typeface="+mn-lt"/>
              </a:rPr>
              <a:t>Underlying Technologies</a:t>
            </a:r>
            <a:r>
              <a:rPr lang="en-US" dirty="0">
                <a:latin typeface="+mn-lt"/>
              </a:rPr>
              <a:t> </a:t>
            </a:r>
          </a:p>
        </p:txBody>
      </p:sp>
      <p:sp>
        <p:nvSpPr>
          <p:cNvPr id="3" name="Content Placeholder 2"/>
          <p:cNvSpPr>
            <a:spLocks noGrp="1"/>
          </p:cNvSpPr>
          <p:nvPr>
            <p:ph idx="1"/>
          </p:nvPr>
        </p:nvSpPr>
        <p:spPr/>
        <p:txBody>
          <a:bodyPr/>
          <a:lstStyle/>
          <a:p>
            <a:endParaRPr lang="en-US"/>
          </a:p>
        </p:txBody>
      </p:sp>
      <p:graphicFrame>
        <p:nvGraphicFramePr>
          <p:cNvPr id="5" name="Table 4"/>
          <p:cNvGraphicFramePr>
            <a:graphicFrameLocks noGrp="1"/>
          </p:cNvGraphicFramePr>
          <p:nvPr>
            <p:extLst>
              <p:ext uri="{D42A27DB-BD31-4B8C-83A1-F6EECF244321}">
                <p14:modId xmlns:p14="http://schemas.microsoft.com/office/powerpoint/2010/main" val="1850056525"/>
              </p:ext>
            </p:extLst>
          </p:nvPr>
        </p:nvGraphicFramePr>
        <p:xfrm>
          <a:off x="555168" y="1546347"/>
          <a:ext cx="11185074" cy="4831080"/>
        </p:xfrm>
        <a:graphic>
          <a:graphicData uri="http://schemas.openxmlformats.org/drawingml/2006/table">
            <a:tbl>
              <a:tblPr firstRow="1" bandRow="1">
                <a:tableStyleId>{5C22544A-7EE6-4342-B048-85BDC9FD1C3A}</a:tableStyleId>
              </a:tblPr>
              <a:tblGrid>
                <a:gridCol w="5592537"/>
                <a:gridCol w="5592537"/>
              </a:tblGrid>
              <a:tr h="370840">
                <a:tc>
                  <a:txBody>
                    <a:bodyPr/>
                    <a:lstStyle/>
                    <a:p>
                      <a:pPr algn="ctr"/>
                      <a:r>
                        <a:rPr lang="en-US" sz="3600" dirty="0" smtClean="0">
                          <a:solidFill>
                            <a:sysClr val="windowText" lastClr="000000"/>
                          </a:solidFill>
                        </a:rPr>
                        <a:t>ROLAP</a:t>
                      </a:r>
                      <a:endParaRPr lang="en-US" sz="3600" dirty="0">
                        <a:solidFill>
                          <a:sysClr val="windowText" lastClr="000000"/>
                        </a:solidFill>
                      </a:endParaRPr>
                    </a:p>
                  </a:txBody>
                  <a:tcPr/>
                </a:tc>
                <a:tc>
                  <a:txBody>
                    <a:bodyPr/>
                    <a:lstStyle/>
                    <a:p>
                      <a:pPr algn="ctr"/>
                      <a:r>
                        <a:rPr lang="en-US" sz="3600" dirty="0" smtClean="0">
                          <a:solidFill>
                            <a:sysClr val="windowText" lastClr="000000"/>
                          </a:solidFill>
                        </a:rPr>
                        <a:t>MOLAP</a:t>
                      </a:r>
                      <a:endParaRPr lang="en-US" sz="3600" dirty="0">
                        <a:solidFill>
                          <a:sysClr val="windowText" lastClr="000000"/>
                        </a:solidFill>
                      </a:endParaRPr>
                    </a:p>
                  </a:txBody>
                  <a:tcPr/>
                </a:tc>
              </a:tr>
              <a:tr h="370840">
                <a:tc>
                  <a:txBody>
                    <a:bodyPr/>
                    <a:lstStyle/>
                    <a:p>
                      <a:pPr>
                        <a:spcAft>
                          <a:spcPts val="1800"/>
                        </a:spcAft>
                      </a:pPr>
                      <a:r>
                        <a:rPr lang="en-US" sz="2800" dirty="0" smtClean="0"/>
                        <a:t>Use of complex SQL to fetch data from warehouse.</a:t>
                      </a:r>
                    </a:p>
                    <a:p>
                      <a:pPr>
                        <a:spcAft>
                          <a:spcPts val="1800"/>
                        </a:spcAft>
                      </a:pPr>
                      <a:r>
                        <a:rPr lang="en-US" sz="2800" dirty="0" smtClean="0"/>
                        <a:t>ROLAP engine in analytical server creates data cubes on the fly.</a:t>
                      </a:r>
                    </a:p>
                    <a:p>
                      <a:pPr>
                        <a:spcAft>
                          <a:spcPts val="1800"/>
                        </a:spcAft>
                      </a:pPr>
                      <a:r>
                        <a:rPr lang="en-US" sz="2800" dirty="0" smtClean="0"/>
                        <a:t>Multidimensional views by presentation layer.</a:t>
                      </a:r>
                    </a:p>
                    <a:p>
                      <a:pPr>
                        <a:spcAft>
                          <a:spcPts val="1800"/>
                        </a:spcAft>
                      </a:pPr>
                      <a:endParaRPr lang="en-US" sz="2800" dirty="0" smtClean="0"/>
                    </a:p>
                  </a:txBody>
                  <a:tcPr/>
                </a:tc>
                <a:tc>
                  <a:txBody>
                    <a:bodyPr/>
                    <a:lstStyle/>
                    <a:p>
                      <a:pPr>
                        <a:spcAft>
                          <a:spcPts val="1800"/>
                        </a:spcAft>
                      </a:pPr>
                      <a:r>
                        <a:rPr lang="en-US" sz="2800" dirty="0" smtClean="0"/>
                        <a:t>Creation of pre-fabricated data cubes by MOLAP engine. </a:t>
                      </a:r>
                    </a:p>
                    <a:p>
                      <a:pPr>
                        <a:spcAft>
                          <a:spcPts val="1800"/>
                        </a:spcAft>
                      </a:pPr>
                      <a:r>
                        <a:rPr lang="en-US" sz="2800" dirty="0" smtClean="0"/>
                        <a:t>Proprietary technology to store multidimensional views in arrays, not tables. </a:t>
                      </a:r>
                    </a:p>
                    <a:p>
                      <a:pPr>
                        <a:spcAft>
                          <a:spcPts val="1800"/>
                        </a:spcAft>
                      </a:pPr>
                      <a:r>
                        <a:rPr lang="en-US" sz="2800" dirty="0" smtClean="0"/>
                        <a:t>High speed matrix data retrieval.</a:t>
                      </a:r>
                    </a:p>
                    <a:p>
                      <a:pPr>
                        <a:spcAft>
                          <a:spcPts val="1800"/>
                        </a:spcAft>
                      </a:pPr>
                      <a:r>
                        <a:rPr lang="en-US" sz="2800" dirty="0" smtClean="0"/>
                        <a:t>Sparse matrix technology to manage data </a:t>
                      </a:r>
                      <a:r>
                        <a:rPr lang="en-US" sz="2800" dirty="0" err="1" smtClean="0"/>
                        <a:t>sparsity</a:t>
                      </a:r>
                      <a:r>
                        <a:rPr lang="en-US" sz="2800" dirty="0" smtClean="0"/>
                        <a:t> in summaries.</a:t>
                      </a:r>
                      <a:endParaRPr lang="en-US" sz="2800" dirty="0"/>
                    </a:p>
                  </a:txBody>
                  <a:tcPr/>
                </a:tc>
              </a:tr>
            </a:tbl>
          </a:graphicData>
        </a:graphic>
      </p:graphicFrame>
    </p:spTree>
    <p:extLst>
      <p:ext uri="{BB962C8B-B14F-4D97-AF65-F5344CB8AC3E}">
        <p14:creationId xmlns:p14="http://schemas.microsoft.com/office/powerpoint/2010/main" val="99789078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455" y="365125"/>
            <a:ext cx="10515600" cy="1325563"/>
          </a:xfrm>
        </p:spPr>
        <p:txBody>
          <a:bodyPr>
            <a:normAutofit/>
          </a:bodyPr>
          <a:lstStyle/>
          <a:p>
            <a:r>
              <a:rPr lang="en-US" b="1" dirty="0">
                <a:latin typeface="+mn-lt"/>
              </a:rPr>
              <a:t>Functions and Features</a:t>
            </a:r>
            <a:r>
              <a:rPr lang="en-US" dirty="0">
                <a:latin typeface="+mn-lt"/>
              </a:rPr>
              <a:t> </a:t>
            </a:r>
            <a:r>
              <a:rPr lang="en-US" dirty="0" smtClean="0">
                <a:latin typeface="+mn-lt"/>
              </a:rPr>
              <a:t> </a:t>
            </a:r>
            <a:endParaRPr lang="en-US" dirty="0">
              <a:latin typeface="+mn-lt"/>
            </a:endParaRPr>
          </a:p>
        </p:txBody>
      </p:sp>
      <p:sp>
        <p:nvSpPr>
          <p:cNvPr id="3" name="Content Placeholder 2"/>
          <p:cNvSpPr>
            <a:spLocks noGrp="1"/>
          </p:cNvSpPr>
          <p:nvPr>
            <p:ph idx="1"/>
          </p:nvPr>
        </p:nvSpPr>
        <p:spPr/>
        <p:txBody>
          <a:bodyPr/>
          <a:lstStyle/>
          <a:p>
            <a:endParaRPr lang="en-US"/>
          </a:p>
        </p:txBody>
      </p:sp>
      <p:graphicFrame>
        <p:nvGraphicFramePr>
          <p:cNvPr id="5" name="Table 4"/>
          <p:cNvGraphicFramePr>
            <a:graphicFrameLocks noGrp="1"/>
          </p:cNvGraphicFramePr>
          <p:nvPr>
            <p:extLst>
              <p:ext uri="{D42A27DB-BD31-4B8C-83A1-F6EECF244321}">
                <p14:modId xmlns:p14="http://schemas.microsoft.com/office/powerpoint/2010/main" val="3573029806"/>
              </p:ext>
            </p:extLst>
          </p:nvPr>
        </p:nvGraphicFramePr>
        <p:xfrm>
          <a:off x="555168" y="1567613"/>
          <a:ext cx="11185074" cy="4404360"/>
        </p:xfrm>
        <a:graphic>
          <a:graphicData uri="http://schemas.openxmlformats.org/drawingml/2006/table">
            <a:tbl>
              <a:tblPr firstRow="1" bandRow="1">
                <a:tableStyleId>{5C22544A-7EE6-4342-B048-85BDC9FD1C3A}</a:tableStyleId>
              </a:tblPr>
              <a:tblGrid>
                <a:gridCol w="5592537"/>
                <a:gridCol w="5592537"/>
              </a:tblGrid>
              <a:tr h="370840">
                <a:tc>
                  <a:txBody>
                    <a:bodyPr/>
                    <a:lstStyle/>
                    <a:p>
                      <a:pPr algn="ctr">
                        <a:spcAft>
                          <a:spcPts val="1800"/>
                        </a:spcAft>
                      </a:pPr>
                      <a:r>
                        <a:rPr lang="en-US" sz="3600" dirty="0" smtClean="0">
                          <a:solidFill>
                            <a:sysClr val="windowText" lastClr="000000"/>
                          </a:solidFill>
                        </a:rPr>
                        <a:t>ROLAP</a:t>
                      </a:r>
                      <a:endParaRPr lang="en-US" sz="3600" dirty="0">
                        <a:solidFill>
                          <a:sysClr val="windowText" lastClr="000000"/>
                        </a:solidFill>
                      </a:endParaRPr>
                    </a:p>
                  </a:txBody>
                  <a:tcPr/>
                </a:tc>
                <a:tc>
                  <a:txBody>
                    <a:bodyPr/>
                    <a:lstStyle/>
                    <a:p>
                      <a:pPr algn="ctr">
                        <a:spcAft>
                          <a:spcPts val="1800"/>
                        </a:spcAft>
                      </a:pPr>
                      <a:r>
                        <a:rPr lang="en-US" sz="3600" dirty="0" smtClean="0">
                          <a:solidFill>
                            <a:sysClr val="windowText" lastClr="000000"/>
                          </a:solidFill>
                        </a:rPr>
                        <a:t>MOLAP</a:t>
                      </a:r>
                      <a:endParaRPr lang="en-US" sz="3600" dirty="0">
                        <a:solidFill>
                          <a:sysClr val="windowText" lastClr="000000"/>
                        </a:solidFill>
                      </a:endParaRPr>
                    </a:p>
                  </a:txBody>
                  <a:tcPr/>
                </a:tc>
              </a:tr>
              <a:tr h="370840">
                <a:tc>
                  <a:txBody>
                    <a:bodyPr/>
                    <a:lstStyle/>
                    <a:p>
                      <a:pPr>
                        <a:spcBef>
                          <a:spcPts val="0"/>
                        </a:spcBef>
                        <a:spcAft>
                          <a:spcPts val="1800"/>
                        </a:spcAft>
                      </a:pPr>
                      <a:r>
                        <a:rPr lang="en-US" sz="2800" dirty="0" smtClean="0"/>
                        <a:t>Known environment and availability of many tools.</a:t>
                      </a:r>
                    </a:p>
                    <a:p>
                      <a:pPr>
                        <a:spcBef>
                          <a:spcPts val="0"/>
                        </a:spcBef>
                        <a:spcAft>
                          <a:spcPts val="1800"/>
                        </a:spcAft>
                      </a:pPr>
                      <a:r>
                        <a:rPr lang="en-US" sz="2800" dirty="0" smtClean="0"/>
                        <a:t>Limitations on complex analysis functions.</a:t>
                      </a:r>
                    </a:p>
                    <a:p>
                      <a:pPr>
                        <a:spcBef>
                          <a:spcPts val="0"/>
                        </a:spcBef>
                        <a:spcAft>
                          <a:spcPts val="1800"/>
                        </a:spcAft>
                      </a:pPr>
                      <a:r>
                        <a:rPr lang="en-US" sz="2800" dirty="0" smtClean="0"/>
                        <a:t>Drill-through to lowest level easier. Drill-across not always easy.</a:t>
                      </a:r>
                    </a:p>
                  </a:txBody>
                  <a:tcPr/>
                </a:tc>
                <a:tc>
                  <a:txBody>
                    <a:bodyPr/>
                    <a:lstStyle/>
                    <a:p>
                      <a:pPr>
                        <a:spcAft>
                          <a:spcPts val="1800"/>
                        </a:spcAft>
                      </a:pPr>
                      <a:r>
                        <a:rPr lang="en-US" sz="2800" dirty="0" smtClean="0"/>
                        <a:t>Faster access.</a:t>
                      </a:r>
                    </a:p>
                    <a:p>
                      <a:pPr>
                        <a:spcAft>
                          <a:spcPts val="1800"/>
                        </a:spcAft>
                      </a:pPr>
                      <a:r>
                        <a:rPr lang="en-US" sz="2800" dirty="0" smtClean="0"/>
                        <a:t>Large library of functions for complex calculations.</a:t>
                      </a:r>
                    </a:p>
                    <a:p>
                      <a:pPr>
                        <a:spcAft>
                          <a:spcPts val="1800"/>
                        </a:spcAft>
                      </a:pPr>
                      <a:r>
                        <a:rPr lang="en-US" sz="2800" dirty="0" smtClean="0"/>
                        <a:t>Easy analysis irrespective of the number of dimensions.</a:t>
                      </a:r>
                    </a:p>
                    <a:p>
                      <a:pPr>
                        <a:spcAft>
                          <a:spcPts val="1800"/>
                        </a:spcAft>
                      </a:pPr>
                      <a:r>
                        <a:rPr lang="en-US" sz="2800" dirty="0" smtClean="0"/>
                        <a:t>Extensive drill-down and slice-and-dice capabilities.</a:t>
                      </a:r>
                      <a:endParaRPr lang="en-US" sz="2800" dirty="0"/>
                    </a:p>
                  </a:txBody>
                  <a:tcPr/>
                </a:tc>
              </a:tr>
            </a:tbl>
          </a:graphicData>
        </a:graphic>
      </p:graphicFrame>
    </p:spTree>
    <p:extLst>
      <p:ext uri="{BB962C8B-B14F-4D97-AF65-F5344CB8AC3E}">
        <p14:creationId xmlns:p14="http://schemas.microsoft.com/office/powerpoint/2010/main" val="209367429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383458" y="3718079"/>
            <a:ext cx="9144000" cy="2387600"/>
          </a:xfrm>
        </p:spPr>
        <p:txBody>
          <a:bodyPr>
            <a:normAutofit/>
          </a:bodyPr>
          <a:lstStyle/>
          <a:p>
            <a:r>
              <a:rPr lang="en-US" sz="4800" b="1" dirty="0">
                <a:solidFill>
                  <a:prstClr val="black"/>
                </a:solidFill>
                <a:latin typeface="Calibri" panose="020F0502020204030204"/>
              </a:rPr>
              <a:t>Multidimensional Databases</a:t>
            </a:r>
            <a:endParaRPr lang="en-US" sz="4000" b="1" dirty="0">
              <a:latin typeface="+mn-lt"/>
            </a:endParaRPr>
          </a:p>
        </p:txBody>
      </p:sp>
    </p:spTree>
    <p:extLst>
      <p:ext uri="{BB962C8B-B14F-4D97-AF65-F5344CB8AC3E}">
        <p14:creationId xmlns:p14="http://schemas.microsoft.com/office/powerpoint/2010/main" val="6341222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0250" y="365125"/>
            <a:ext cx="10515600" cy="1325563"/>
          </a:xfrm>
        </p:spPr>
        <p:txBody>
          <a:bodyPr>
            <a:normAutofit/>
          </a:bodyPr>
          <a:lstStyle/>
          <a:p>
            <a:r>
              <a:rPr lang="en-US" b="1" dirty="0" smtClean="0">
                <a:latin typeface="+mn-lt"/>
              </a:rPr>
              <a:t>HOLAP (Hybrid OLAP)</a:t>
            </a:r>
            <a:endParaRPr lang="en-US" b="1" dirty="0">
              <a:latin typeface="+mn-lt"/>
            </a:endParaRPr>
          </a:p>
        </p:txBody>
      </p:sp>
      <p:sp>
        <p:nvSpPr>
          <p:cNvPr id="3" name="Content Placeholder 2"/>
          <p:cNvSpPr>
            <a:spLocks noGrp="1"/>
          </p:cNvSpPr>
          <p:nvPr>
            <p:ph idx="1"/>
          </p:nvPr>
        </p:nvSpPr>
        <p:spPr/>
        <p:txBody>
          <a:bodyPr>
            <a:normAutofit fontScale="92500"/>
          </a:bodyPr>
          <a:lstStyle/>
          <a:p>
            <a:pPr marL="0" indent="0">
              <a:lnSpc>
                <a:spcPct val="110000"/>
              </a:lnSpc>
              <a:buNone/>
            </a:pPr>
            <a:r>
              <a:rPr lang="en-US" dirty="0"/>
              <a:t>The intermediate architecture type, </a:t>
            </a:r>
            <a:r>
              <a:rPr lang="en-US" i="1" dirty="0"/>
              <a:t>HOLAP</a:t>
            </a:r>
            <a:r>
              <a:rPr lang="en-US" dirty="0"/>
              <a:t>, aims at mixing the advantages of both basic solutions. It takes advantage of the standardization level and the ability to manage large amounts of data from ROLAP implementations, and the query speed typical of MOLAP systems. HOLAP </a:t>
            </a:r>
            <a:r>
              <a:rPr lang="en-US" dirty="0" smtClean="0"/>
              <a:t>has the </a:t>
            </a:r>
            <a:r>
              <a:rPr lang="en-US" dirty="0"/>
              <a:t>largest amount of data </a:t>
            </a:r>
            <a:r>
              <a:rPr lang="en-US" dirty="0" smtClean="0"/>
              <a:t>stored </a:t>
            </a:r>
            <a:r>
              <a:rPr lang="en-US" dirty="0"/>
              <a:t>in an </a:t>
            </a:r>
            <a:r>
              <a:rPr lang="en-US" dirty="0" smtClean="0"/>
              <a:t>RDBMS, </a:t>
            </a:r>
            <a:r>
              <a:rPr lang="en-US" dirty="0"/>
              <a:t>and </a:t>
            </a:r>
            <a:r>
              <a:rPr lang="en-US" dirty="0" smtClean="0"/>
              <a:t>a </a:t>
            </a:r>
            <a:r>
              <a:rPr lang="en-US" dirty="0"/>
              <a:t>multidimensional system stores only the information users most frequently need to access. If that information is not enough to solve queries, the system will transparently access the part of the data managed by the relational system. </a:t>
            </a:r>
            <a:r>
              <a:rPr lang="en-US" dirty="0" smtClean="0"/>
              <a:t>Important </a:t>
            </a:r>
            <a:r>
              <a:rPr lang="en-US" dirty="0"/>
              <a:t>market actors </a:t>
            </a:r>
            <a:r>
              <a:rPr lang="en-US" dirty="0" smtClean="0"/>
              <a:t>have </a:t>
            </a:r>
            <a:r>
              <a:rPr lang="en-US" dirty="0"/>
              <a:t>adopted HOLAP solutions to improve their platform </a:t>
            </a:r>
            <a:r>
              <a:rPr lang="en-US" dirty="0" smtClean="0"/>
              <a:t>performance.</a:t>
            </a:r>
            <a:endParaRPr lang="en-US" dirty="0"/>
          </a:p>
        </p:txBody>
      </p:sp>
    </p:spTree>
    <p:extLst>
      <p:ext uri="{BB962C8B-B14F-4D97-AF65-F5344CB8AC3E}">
        <p14:creationId xmlns:p14="http://schemas.microsoft.com/office/powerpoint/2010/main" val="380955733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698242728"/>
              </p:ext>
            </p:extLst>
          </p:nvPr>
        </p:nvGraphicFramePr>
        <p:xfrm>
          <a:off x="2409395" y="2380859"/>
          <a:ext cx="6944133" cy="1154430"/>
        </p:xfrm>
        <a:graphic>
          <a:graphicData uri="http://schemas.openxmlformats.org/drawingml/2006/table">
            <a:tbl>
              <a:tblPr>
                <a:tableStyleId>{5C22544A-7EE6-4342-B048-85BDC9FD1C3A}</a:tableStyleId>
              </a:tblPr>
              <a:tblGrid>
                <a:gridCol w="427994"/>
                <a:gridCol w="6516139"/>
              </a:tblGrid>
              <a:tr h="0">
                <a:tc>
                  <a:txBody>
                    <a:bodyPr/>
                    <a:lstStyle/>
                    <a:p>
                      <a:pPr marL="0" marR="0">
                        <a:spcBef>
                          <a:spcPts val="0"/>
                        </a:spcBef>
                        <a:spcAft>
                          <a:spcPts val="0"/>
                        </a:spcAft>
                      </a:pPr>
                      <a:endParaRPr lang="en-US" sz="1800" kern="50" dirty="0">
                        <a:effectLst/>
                        <a:latin typeface="Times New Roman" panose="02020603050405020304" pitchFamily="18" charset="0"/>
                        <a:ea typeface="WenQuanYi Micro Hei"/>
                        <a:cs typeface="Lohit Hindi"/>
                      </a:endParaRPr>
                    </a:p>
                  </a:txBody>
                  <a:tcPr marL="34925" marR="34925" marT="34925" marB="34925"/>
                </a:tc>
                <a:tc>
                  <a:txBody>
                    <a:bodyPr/>
                    <a:lstStyle/>
                    <a:p>
                      <a:pPr marL="0" marR="0" algn="ctr">
                        <a:spcBef>
                          <a:spcPts val="0"/>
                        </a:spcBef>
                        <a:spcAft>
                          <a:spcPts val="0"/>
                        </a:spcAft>
                      </a:pPr>
                      <a:r>
                        <a:rPr lang="en-IN" sz="1800" kern="50" dirty="0">
                          <a:effectLst/>
                        </a:rPr>
                        <a:t>Author(s), Title, Edition, Publishing House</a:t>
                      </a:r>
                      <a:endParaRPr lang="en-US" sz="1800" kern="50" dirty="0">
                        <a:effectLst/>
                        <a:latin typeface="Times New Roman" panose="02020603050405020304" pitchFamily="18" charset="0"/>
                        <a:ea typeface="WenQuanYi Micro Hei"/>
                        <a:cs typeface="Lohit Hindi"/>
                      </a:endParaRPr>
                    </a:p>
                  </a:txBody>
                  <a:tcPr marL="34925" marR="34925" marT="34925" marB="34925"/>
                </a:tc>
              </a:tr>
              <a:tr h="0">
                <a:tc>
                  <a:txBody>
                    <a:bodyPr/>
                    <a:lstStyle/>
                    <a:p>
                      <a:pPr marL="0" marR="0">
                        <a:spcBef>
                          <a:spcPts val="0"/>
                        </a:spcBef>
                        <a:spcAft>
                          <a:spcPts val="0"/>
                        </a:spcAft>
                      </a:pPr>
                      <a:r>
                        <a:rPr lang="en-IN" sz="1800" kern="50">
                          <a:effectLst/>
                        </a:rPr>
                        <a:t>T1</a:t>
                      </a:r>
                      <a:endParaRPr lang="en-US" sz="1800" kern="50">
                        <a:effectLst/>
                        <a:latin typeface="Times New Roman" panose="02020603050405020304" pitchFamily="18" charset="0"/>
                        <a:ea typeface="WenQuanYi Micro Hei"/>
                        <a:cs typeface="Lohit Hindi"/>
                      </a:endParaRPr>
                    </a:p>
                  </a:txBody>
                  <a:tcPr marL="34925" marR="34925" marT="34925" marB="34925"/>
                </a:tc>
                <a:tc>
                  <a:txBody>
                    <a:bodyPr/>
                    <a:lstStyle/>
                    <a:p>
                      <a:pPr marL="457200" marR="0" algn="just">
                        <a:spcBef>
                          <a:spcPts val="0"/>
                        </a:spcBef>
                        <a:spcAft>
                          <a:spcPts val="0"/>
                        </a:spcAft>
                      </a:pPr>
                      <a:r>
                        <a:rPr lang="en-IN" sz="1400" kern="50" dirty="0" err="1">
                          <a:effectLst/>
                        </a:rPr>
                        <a:t>Ponniah</a:t>
                      </a:r>
                      <a:r>
                        <a:rPr lang="en-IN" sz="1400" kern="50" dirty="0">
                          <a:effectLst/>
                        </a:rPr>
                        <a:t> P, “Data Warehousing Fundamentals”, Wiley Student Edition, 2012</a:t>
                      </a:r>
                      <a:endParaRPr lang="en-US" sz="2000" kern="50" dirty="0">
                        <a:effectLst/>
                      </a:endParaRPr>
                    </a:p>
                    <a:p>
                      <a:pPr marL="0" marR="0" algn="just">
                        <a:spcBef>
                          <a:spcPts val="0"/>
                        </a:spcBef>
                        <a:spcAft>
                          <a:spcPts val="0"/>
                        </a:spcAft>
                      </a:pPr>
                      <a:r>
                        <a:rPr lang="en-IN" sz="1200" kern="50" dirty="0">
                          <a:effectLst/>
                        </a:rPr>
                        <a:t> </a:t>
                      </a:r>
                      <a:endParaRPr lang="en-US" sz="1800" kern="50" dirty="0">
                        <a:effectLst/>
                        <a:latin typeface="Times New Roman" panose="02020603050405020304" pitchFamily="18" charset="0"/>
                        <a:ea typeface="WenQuanYi Micro Hei"/>
                        <a:cs typeface="Lohit Hindi"/>
                      </a:endParaRPr>
                    </a:p>
                  </a:txBody>
                  <a:tcPr marL="34925" marR="34925" marT="34925" marB="34925"/>
                </a:tc>
              </a:tr>
              <a:tr h="0">
                <a:tc>
                  <a:txBody>
                    <a:bodyPr/>
                    <a:lstStyle/>
                    <a:p>
                      <a:pPr marL="0" marR="0">
                        <a:spcBef>
                          <a:spcPts val="0"/>
                        </a:spcBef>
                        <a:spcAft>
                          <a:spcPts val="0"/>
                        </a:spcAft>
                      </a:pPr>
                      <a:r>
                        <a:rPr lang="en-IN" sz="1800" kern="50">
                          <a:effectLst/>
                        </a:rPr>
                        <a:t>T2</a:t>
                      </a:r>
                      <a:endParaRPr lang="en-US" sz="1800" kern="50">
                        <a:effectLst/>
                        <a:latin typeface="Times New Roman" panose="02020603050405020304" pitchFamily="18" charset="0"/>
                        <a:ea typeface="WenQuanYi Micro Hei"/>
                        <a:cs typeface="Lohit Hindi"/>
                      </a:endParaRPr>
                    </a:p>
                  </a:txBody>
                  <a:tcPr marL="34925" marR="34925" marT="34925" marB="34925"/>
                </a:tc>
                <a:tc>
                  <a:txBody>
                    <a:bodyPr/>
                    <a:lstStyle/>
                    <a:p>
                      <a:pPr marL="457200" marR="0" algn="just">
                        <a:spcBef>
                          <a:spcPts val="0"/>
                        </a:spcBef>
                        <a:spcAft>
                          <a:spcPts val="0"/>
                        </a:spcAft>
                      </a:pPr>
                      <a:r>
                        <a:rPr lang="en-IN" sz="1400" kern="50" dirty="0">
                          <a:effectLst/>
                        </a:rPr>
                        <a:t>Kimball R, “The Data Warehouse Toolkit”, 3e, John Wiley, 2013</a:t>
                      </a:r>
                      <a:endParaRPr lang="en-US" sz="2000" kern="50" dirty="0">
                        <a:effectLst/>
                        <a:latin typeface="Times New Roman" panose="02020603050405020304" pitchFamily="18" charset="0"/>
                        <a:ea typeface="WenQuanYi Micro Hei"/>
                        <a:cs typeface="Lohit Hindi"/>
                      </a:endParaRPr>
                    </a:p>
                  </a:txBody>
                  <a:tcPr marL="34925" marR="34925" marT="34925" marB="34925"/>
                </a:tc>
              </a:tr>
            </a:tbl>
          </a:graphicData>
        </a:graphic>
      </p:graphicFrame>
      <p:sp>
        <p:nvSpPr>
          <p:cNvPr id="5" name="Rectangle 1"/>
          <p:cNvSpPr txBox="1">
            <a:spLocks noChangeArrowheads="1"/>
          </p:cNvSpPr>
          <p:nvPr/>
        </p:nvSpPr>
        <p:spPr bwMode="auto">
          <a:xfrm>
            <a:off x="1981201" y="1866277"/>
            <a:ext cx="2142894"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lnSpc>
                <a:spcPct val="100000"/>
              </a:lnSpc>
              <a:spcBef>
                <a:spcPct val="0"/>
              </a:spcBef>
              <a:spcAft>
                <a:spcPct val="0"/>
              </a:spcAft>
              <a:buNone/>
            </a:pPr>
            <a:r>
              <a:rPr lang="en-US" altLang="zh-CN" sz="1600" b="1" dirty="0" smtClean="0">
                <a:latin typeface="Times New Roman" panose="02020603050405020304" pitchFamily="18" charset="0"/>
                <a:ea typeface="WenQuanYi Micro Hei"/>
                <a:cs typeface="Times New Roman" panose="02020603050405020304" pitchFamily="18" charset="0"/>
              </a:rPr>
              <a:t>Prescribed Text Books</a:t>
            </a:r>
            <a:endParaRPr lang="en-US" altLang="zh-CN" sz="2400" dirty="0" smtClean="0">
              <a:latin typeface="Arial" panose="020B0604020202020204" pitchFamily="34" charset="0"/>
            </a:endParaRPr>
          </a:p>
          <a:p>
            <a:pPr marL="0" indent="0" eaLnBrk="0" fontAlgn="base" hangingPunct="0">
              <a:lnSpc>
                <a:spcPct val="100000"/>
              </a:lnSpc>
              <a:spcBef>
                <a:spcPct val="0"/>
              </a:spcBef>
              <a:spcAft>
                <a:spcPct val="0"/>
              </a:spcAft>
              <a:buNone/>
            </a:pPr>
            <a:endParaRPr lang="en-US" altLang="zh-CN" sz="1600" dirty="0">
              <a:latin typeface="Arial" panose="020B0604020202020204" pitchFamily="34" charset="0"/>
            </a:endParaRPr>
          </a:p>
        </p:txBody>
      </p:sp>
      <p:sp>
        <p:nvSpPr>
          <p:cNvPr id="6" name="Rectangle 1"/>
          <p:cNvSpPr txBox="1">
            <a:spLocks noChangeArrowheads="1"/>
          </p:cNvSpPr>
          <p:nvPr/>
        </p:nvSpPr>
        <p:spPr bwMode="auto">
          <a:xfrm>
            <a:off x="2026921" y="4258957"/>
            <a:ext cx="1139543"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lnSpc>
                <a:spcPct val="100000"/>
              </a:lnSpc>
              <a:spcBef>
                <a:spcPct val="0"/>
              </a:spcBef>
              <a:spcAft>
                <a:spcPct val="0"/>
              </a:spcAft>
              <a:buNone/>
            </a:pPr>
            <a:r>
              <a:rPr lang="en-US" altLang="zh-CN" sz="1600" b="1" dirty="0" smtClean="0">
                <a:latin typeface="Times New Roman" panose="02020603050405020304" pitchFamily="18" charset="0"/>
                <a:cs typeface="Times New Roman" panose="02020603050405020304" pitchFamily="18" charset="0"/>
              </a:rPr>
              <a:t>References</a:t>
            </a:r>
            <a:endParaRPr lang="en-US" altLang="zh-CN" sz="2400" dirty="0" smtClean="0">
              <a:latin typeface="Arial" panose="020B0604020202020204" pitchFamily="34" charset="0"/>
            </a:endParaRPr>
          </a:p>
          <a:p>
            <a:pPr marL="0" indent="0" eaLnBrk="0" fontAlgn="base" hangingPunct="0">
              <a:lnSpc>
                <a:spcPct val="100000"/>
              </a:lnSpc>
              <a:spcBef>
                <a:spcPct val="0"/>
              </a:spcBef>
              <a:spcAft>
                <a:spcPct val="0"/>
              </a:spcAft>
              <a:buNone/>
            </a:pPr>
            <a:endParaRPr lang="en-US" altLang="zh-CN" sz="1600" dirty="0">
              <a:latin typeface="Arial" panose="020B0604020202020204"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2216393240"/>
              </p:ext>
            </p:extLst>
          </p:nvPr>
        </p:nvGraphicFramePr>
        <p:xfrm>
          <a:off x="2307546" y="4602745"/>
          <a:ext cx="7325031" cy="1907540"/>
        </p:xfrm>
        <a:graphic>
          <a:graphicData uri="http://schemas.openxmlformats.org/drawingml/2006/table">
            <a:tbl>
              <a:tblPr>
                <a:tableStyleId>{5C22544A-7EE6-4342-B048-85BDC9FD1C3A}</a:tableStyleId>
              </a:tblPr>
              <a:tblGrid>
                <a:gridCol w="451470"/>
                <a:gridCol w="6873561"/>
              </a:tblGrid>
              <a:tr h="286058">
                <a:tc>
                  <a:txBody>
                    <a:bodyPr/>
                    <a:lstStyle/>
                    <a:p>
                      <a:pPr marL="0" marR="0">
                        <a:spcBef>
                          <a:spcPts val="0"/>
                        </a:spcBef>
                        <a:spcAft>
                          <a:spcPts val="0"/>
                        </a:spcAft>
                      </a:pPr>
                      <a:endParaRPr lang="en-US" sz="1800" kern="50" dirty="0">
                        <a:effectLst/>
                        <a:latin typeface="Times New Roman" panose="02020603050405020304" pitchFamily="18" charset="0"/>
                        <a:ea typeface="WenQuanYi Micro Hei"/>
                        <a:cs typeface="Lohit Hindi"/>
                      </a:endParaRPr>
                    </a:p>
                  </a:txBody>
                  <a:tcPr marL="34925" marR="34925" marT="34925" marB="34925"/>
                </a:tc>
                <a:tc>
                  <a:txBody>
                    <a:bodyPr/>
                    <a:lstStyle/>
                    <a:p>
                      <a:pPr marL="0" marR="0" algn="ctr">
                        <a:spcBef>
                          <a:spcPts val="0"/>
                        </a:spcBef>
                        <a:spcAft>
                          <a:spcPts val="0"/>
                        </a:spcAft>
                      </a:pPr>
                      <a:r>
                        <a:rPr lang="en-IN" sz="1800" kern="50" dirty="0">
                          <a:effectLst/>
                        </a:rPr>
                        <a:t>Author(s), Title, Edition, Publishing House</a:t>
                      </a:r>
                      <a:endParaRPr lang="en-US" sz="1800" kern="50" dirty="0">
                        <a:effectLst/>
                        <a:latin typeface="Times New Roman" panose="02020603050405020304" pitchFamily="18" charset="0"/>
                        <a:ea typeface="WenQuanYi Micro Hei"/>
                        <a:cs typeface="Lohit Hindi"/>
                      </a:endParaRPr>
                    </a:p>
                  </a:txBody>
                  <a:tcPr marL="34925" marR="34925" marT="34925" marB="34925"/>
                </a:tc>
              </a:tr>
              <a:tr h="564728">
                <a:tc>
                  <a:txBody>
                    <a:bodyPr/>
                    <a:lstStyle/>
                    <a:p>
                      <a:pPr marL="0" marR="0">
                        <a:spcBef>
                          <a:spcPts val="0"/>
                        </a:spcBef>
                        <a:spcAft>
                          <a:spcPts val="0"/>
                        </a:spcAft>
                      </a:pPr>
                      <a:endParaRPr lang="en-US" sz="1800" kern="50" dirty="0">
                        <a:effectLst/>
                        <a:latin typeface="Times New Roman" panose="02020603050405020304" pitchFamily="18" charset="0"/>
                        <a:ea typeface="WenQuanYi Micro Hei"/>
                        <a:cs typeface="Lohit Hindi"/>
                      </a:endParaRPr>
                    </a:p>
                  </a:txBody>
                  <a:tcPr marL="34925" marR="34925" marT="34925" marB="34925"/>
                </a:tc>
                <a:tc>
                  <a:txBody>
                    <a:bodyPr/>
                    <a:lstStyle/>
                    <a:p>
                      <a:pPr marL="0" indent="0">
                        <a:buNone/>
                      </a:pPr>
                      <a:endParaRPr lang="en-US" sz="1400" kern="1200" dirty="0" smtClean="0">
                        <a:solidFill>
                          <a:schemeClr val="dk1"/>
                        </a:solidFill>
                        <a:latin typeface="+mn-lt"/>
                        <a:ea typeface="+mn-ea"/>
                        <a:cs typeface="+mn-cs"/>
                      </a:endParaRPr>
                    </a:p>
                    <a:p>
                      <a:pPr marL="0" indent="0">
                        <a:buNone/>
                      </a:pPr>
                      <a:r>
                        <a:rPr lang="en-US" sz="1400" kern="1200" dirty="0" smtClean="0">
                          <a:solidFill>
                            <a:schemeClr val="dk1"/>
                          </a:solidFill>
                          <a:latin typeface="+mn-lt"/>
                          <a:ea typeface="+mn-ea"/>
                          <a:cs typeface="+mn-cs"/>
                        </a:rPr>
                        <a:t>Star Schema: The Complete Reference by  Christopher Adamson McGraw-Hill/Osborne</a:t>
                      </a:r>
                      <a:r>
                        <a:rPr lang="en-IN" sz="1400" kern="1200" dirty="0">
                          <a:solidFill>
                            <a:schemeClr val="dk1"/>
                          </a:solidFill>
                          <a:latin typeface="+mn-lt"/>
                          <a:ea typeface="+mn-ea"/>
                          <a:cs typeface="+mn-cs"/>
                        </a:rPr>
                        <a:t> </a:t>
                      </a:r>
                      <a:endParaRPr lang="en-IN" sz="1400" kern="1200" dirty="0" smtClean="0">
                        <a:solidFill>
                          <a:schemeClr val="dk1"/>
                        </a:solidFill>
                        <a:latin typeface="+mn-lt"/>
                        <a:ea typeface="+mn-ea"/>
                        <a:cs typeface="+mn-cs"/>
                      </a:endParaRPr>
                    </a:p>
                    <a:p>
                      <a:pPr marL="0" indent="0">
                        <a:buNone/>
                      </a:pPr>
                      <a:endParaRPr lang="en-IN" sz="1400" kern="1200" dirty="0" smtClean="0">
                        <a:solidFill>
                          <a:schemeClr val="dk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kern="1200" dirty="0" smtClean="0">
                          <a:solidFill>
                            <a:schemeClr val="dk1"/>
                          </a:solidFill>
                          <a:latin typeface="+mn-lt"/>
                          <a:ea typeface="+mn-ea"/>
                          <a:cs typeface="+mn-cs"/>
                        </a:rPr>
                        <a:t>Kenan Technologies, An introduction to Multidimensional Database Technology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kern="1200" dirty="0" smtClean="0">
                        <a:solidFill>
                          <a:schemeClr val="dk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smtClean="0"/>
                        <a:t>Data Mining: Concepts and Techniques, Third Edition  by  </a:t>
                      </a:r>
                      <a:r>
                        <a:rPr lang="en-US" sz="1400" dirty="0" err="1" smtClean="0"/>
                        <a:t>Jiawei</a:t>
                      </a:r>
                      <a:r>
                        <a:rPr lang="en-US" sz="1400" dirty="0" smtClean="0"/>
                        <a:t> Han, </a:t>
                      </a:r>
                      <a:r>
                        <a:rPr lang="en-US" sz="1400" dirty="0" err="1" smtClean="0"/>
                        <a:t>Micheline</a:t>
                      </a:r>
                      <a:r>
                        <a:rPr lang="en-US" sz="1400" dirty="0" smtClean="0"/>
                        <a:t> </a:t>
                      </a:r>
                      <a:r>
                        <a:rPr lang="en-US" sz="1400" dirty="0" err="1" smtClean="0"/>
                        <a:t>Kamber</a:t>
                      </a:r>
                      <a:r>
                        <a:rPr lang="en-US" sz="1400" dirty="0" smtClean="0"/>
                        <a:t> and Jian Pei Morgan Kaufmann Publishers </a:t>
                      </a:r>
                      <a:endParaRPr lang="en-US" sz="1400" kern="1200" dirty="0" smtClean="0">
                        <a:solidFill>
                          <a:schemeClr val="dk1"/>
                        </a:solidFill>
                        <a:latin typeface="+mn-lt"/>
                        <a:ea typeface="+mn-ea"/>
                        <a:cs typeface="+mn-cs"/>
                      </a:endParaRPr>
                    </a:p>
                  </a:txBody>
                  <a:tcPr marL="34925" marR="34925" marT="34925" marB="34925"/>
                </a:tc>
              </a:tr>
            </a:tbl>
          </a:graphicData>
        </a:graphic>
      </p:graphicFrame>
    </p:spTree>
    <p:extLst>
      <p:ext uri="{BB962C8B-B14F-4D97-AF65-F5344CB8AC3E}">
        <p14:creationId xmlns:p14="http://schemas.microsoft.com/office/powerpoint/2010/main" val="29480067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7572" y="3124655"/>
            <a:ext cx="10515600" cy="581932"/>
          </a:xfrm>
        </p:spPr>
        <p:txBody>
          <a:bodyPr>
            <a:normAutofit fontScale="90000"/>
          </a:bodyPr>
          <a:lstStyle/>
          <a:p>
            <a:pPr algn="ctr"/>
            <a:r>
              <a:rPr lang="en-US" b="1" dirty="0" smtClean="0">
                <a:latin typeface="+mn-lt"/>
              </a:rPr>
              <a:t>Thank You</a:t>
            </a:r>
            <a:endParaRPr lang="en-US" b="1" dirty="0">
              <a:latin typeface="+mn-lt"/>
            </a:endParaRPr>
          </a:p>
        </p:txBody>
      </p:sp>
    </p:spTree>
    <p:extLst>
      <p:ext uri="{BB962C8B-B14F-4D97-AF65-F5344CB8AC3E}">
        <p14:creationId xmlns:p14="http://schemas.microsoft.com/office/powerpoint/2010/main" val="146662913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49360"/>
            <a:ext cx="10515600" cy="1325563"/>
          </a:xfrm>
        </p:spPr>
        <p:txBody>
          <a:bodyPr>
            <a:normAutofit/>
          </a:bodyPr>
          <a:lstStyle/>
          <a:p>
            <a:r>
              <a:rPr lang="en-US" sz="4000" b="1" dirty="0" smtClean="0">
                <a:latin typeface="+mn-lt"/>
              </a:rPr>
              <a:t>Why Multidimensional Database</a:t>
            </a:r>
            <a:endParaRPr lang="en-US" sz="4000" b="1" dirty="0">
              <a:latin typeface="+mn-lt"/>
            </a:endParaRPr>
          </a:p>
        </p:txBody>
      </p:sp>
      <p:sp>
        <p:nvSpPr>
          <p:cNvPr id="3" name="Content Placeholder 2"/>
          <p:cNvSpPr>
            <a:spLocks noGrp="1"/>
          </p:cNvSpPr>
          <p:nvPr>
            <p:ph idx="1"/>
          </p:nvPr>
        </p:nvSpPr>
        <p:spPr/>
        <p:txBody>
          <a:bodyPr>
            <a:normAutofit lnSpcReduction="10000"/>
          </a:bodyPr>
          <a:lstStyle/>
          <a:p>
            <a:pPr>
              <a:spcAft>
                <a:spcPts val="600"/>
              </a:spcAft>
            </a:pPr>
            <a:r>
              <a:rPr lang="en-US" dirty="0" smtClean="0"/>
              <a:t>In 1960s, when a research scholar at MIT was doing analytical work on product sales, he realized that</a:t>
            </a:r>
          </a:p>
          <a:p>
            <a:pPr lvl="1">
              <a:spcAft>
                <a:spcPts val="600"/>
              </a:spcAft>
              <a:buFont typeface="Calibri" panose="020F0502020204030204" pitchFamily="34" charset="0"/>
              <a:buChar char="‒"/>
            </a:pPr>
            <a:r>
              <a:rPr lang="en-US" dirty="0" smtClean="0"/>
              <a:t>he </a:t>
            </a:r>
            <a:r>
              <a:rPr lang="en-US" dirty="0"/>
              <a:t>spent most of his time wrestling with reformatting the data for his analysis, </a:t>
            </a:r>
            <a:endParaRPr lang="en-US" dirty="0" smtClean="0"/>
          </a:p>
          <a:p>
            <a:pPr lvl="1">
              <a:spcAft>
                <a:spcPts val="600"/>
              </a:spcAft>
              <a:buFont typeface="Calibri" panose="020F0502020204030204" pitchFamily="34" charset="0"/>
              <a:buChar char="‒"/>
            </a:pPr>
            <a:r>
              <a:rPr lang="en-US" dirty="0" smtClean="0"/>
              <a:t>not </a:t>
            </a:r>
            <a:r>
              <a:rPr lang="en-US" dirty="0"/>
              <a:t>on the statistical algorithms or the true data </a:t>
            </a:r>
            <a:r>
              <a:rPr lang="en-US" dirty="0" smtClean="0"/>
              <a:t>analysis</a:t>
            </a:r>
          </a:p>
          <a:p>
            <a:pPr>
              <a:spcAft>
                <a:spcPts val="1200"/>
              </a:spcAft>
            </a:pPr>
            <a:r>
              <a:rPr lang="en-US" dirty="0" smtClean="0"/>
              <a:t>Once </a:t>
            </a:r>
            <a:r>
              <a:rPr lang="en-US" dirty="0"/>
              <a:t>he had modeled the data in a multidimensional form, he was able to report the data in many different </a:t>
            </a:r>
            <a:r>
              <a:rPr lang="en-US" dirty="0" smtClean="0"/>
              <a:t>formats</a:t>
            </a:r>
          </a:p>
          <a:p>
            <a:pPr>
              <a:spcAft>
                <a:spcPts val="1200"/>
              </a:spcAft>
            </a:pPr>
            <a:r>
              <a:rPr lang="en-US" dirty="0"/>
              <a:t>By abstracting the data model from the data itself</a:t>
            </a:r>
            <a:r>
              <a:rPr lang="en-US" dirty="0" smtClean="0"/>
              <a:t>, the </a:t>
            </a:r>
            <a:r>
              <a:rPr lang="en-US" dirty="0"/>
              <a:t>user could work with the data in an ad hoc fashion, asking questions that had not been formulated when developing the specifications</a:t>
            </a:r>
          </a:p>
          <a:p>
            <a:pPr>
              <a:spcAft>
                <a:spcPts val="1200"/>
              </a:spcAft>
              <a:buFont typeface="Calibri" panose="020F0502020204030204" pitchFamily="34" charset="0"/>
              <a:buChar char="‒"/>
            </a:pPr>
            <a:endParaRPr lang="en-US" dirty="0"/>
          </a:p>
        </p:txBody>
      </p:sp>
    </p:spTree>
    <p:extLst>
      <p:ext uri="{BB962C8B-B14F-4D97-AF65-F5344CB8AC3E}">
        <p14:creationId xmlns:p14="http://schemas.microsoft.com/office/powerpoint/2010/main" val="34685315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751" y="286297"/>
            <a:ext cx="10515600" cy="1325563"/>
          </a:xfrm>
        </p:spPr>
        <p:txBody>
          <a:bodyPr>
            <a:normAutofit/>
          </a:bodyPr>
          <a:lstStyle/>
          <a:p>
            <a:r>
              <a:rPr lang="en-US" sz="4000" b="1" dirty="0">
                <a:latin typeface="+mn-lt"/>
              </a:rPr>
              <a:t>Multidimensional Database</a:t>
            </a:r>
          </a:p>
        </p:txBody>
      </p:sp>
      <p:sp>
        <p:nvSpPr>
          <p:cNvPr id="3" name="Content Placeholder 2"/>
          <p:cNvSpPr>
            <a:spLocks noGrp="1"/>
          </p:cNvSpPr>
          <p:nvPr>
            <p:ph idx="1"/>
          </p:nvPr>
        </p:nvSpPr>
        <p:spPr/>
        <p:txBody>
          <a:bodyPr/>
          <a:lstStyle/>
          <a:p>
            <a:r>
              <a:rPr lang="en-US" dirty="0"/>
              <a:t>A multidimensional database, or MDB, stores dimensional information in a format called a </a:t>
            </a:r>
            <a:r>
              <a:rPr lang="en-US" i="1" dirty="0"/>
              <a:t>cube</a:t>
            </a:r>
            <a:r>
              <a:rPr lang="en-US" dirty="0"/>
              <a:t>. </a:t>
            </a:r>
            <a:endParaRPr lang="en-US" dirty="0" smtClean="0"/>
          </a:p>
          <a:p>
            <a:r>
              <a:rPr lang="en-US" dirty="0" smtClean="0"/>
              <a:t>The </a:t>
            </a:r>
            <a:r>
              <a:rPr lang="en-US" dirty="0"/>
              <a:t>basic concept </a:t>
            </a:r>
            <a:r>
              <a:rPr lang="en-US" dirty="0" smtClean="0"/>
              <a:t>of </a:t>
            </a:r>
            <a:r>
              <a:rPr lang="en-US" dirty="0"/>
              <a:t>a cube is to precompute the various combinations of dimension values and fact values so they can be studied </a:t>
            </a:r>
            <a:r>
              <a:rPr lang="en-US" dirty="0" smtClean="0"/>
              <a:t>interactively</a:t>
            </a:r>
          </a:p>
          <a:p>
            <a:r>
              <a:rPr lang="en-US" dirty="0"/>
              <a:t>Data in an MDB is accessed through an interface, which is often proprietary, although MDX </a:t>
            </a:r>
            <a:r>
              <a:rPr lang="en-US" dirty="0" smtClean="0"/>
              <a:t>(</a:t>
            </a:r>
            <a:r>
              <a:rPr lang="en-US" dirty="0" err="1" smtClean="0"/>
              <a:t>MultiDimensionalEXpressions</a:t>
            </a:r>
            <a:r>
              <a:rPr lang="en-US" dirty="0" smtClean="0"/>
              <a:t>) has </a:t>
            </a:r>
            <a:r>
              <a:rPr lang="en-US" dirty="0"/>
              <a:t>gained wide acceptance as a </a:t>
            </a:r>
            <a:r>
              <a:rPr lang="en-US" dirty="0" smtClean="0"/>
              <a:t>standard</a:t>
            </a:r>
          </a:p>
          <a:p>
            <a:r>
              <a:rPr lang="en-US" dirty="0" smtClean="0"/>
              <a:t>MDBs support many statistical functions</a:t>
            </a:r>
            <a:endParaRPr lang="en-US" dirty="0"/>
          </a:p>
        </p:txBody>
      </p:sp>
    </p:spTree>
    <p:extLst>
      <p:ext uri="{BB962C8B-B14F-4D97-AF65-F5344CB8AC3E}">
        <p14:creationId xmlns:p14="http://schemas.microsoft.com/office/powerpoint/2010/main" val="38697105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a:xfrm>
            <a:off x="112986" y="365125"/>
            <a:ext cx="10515600" cy="1325563"/>
          </a:xfrm>
        </p:spPr>
        <p:txBody>
          <a:bodyPr>
            <a:normAutofit/>
          </a:bodyPr>
          <a:lstStyle/>
          <a:p>
            <a:r>
              <a:rPr lang="en-US" altLang="en-US" b="1" dirty="0" smtClean="0">
                <a:latin typeface="+mn-lt"/>
              </a:rPr>
              <a:t>A Motivating Example</a:t>
            </a:r>
          </a:p>
        </p:txBody>
      </p:sp>
      <p:sp>
        <p:nvSpPr>
          <p:cNvPr id="3" name="Content Placeholder 2"/>
          <p:cNvSpPr>
            <a:spLocks noGrp="1"/>
          </p:cNvSpPr>
          <p:nvPr>
            <p:ph idx="1"/>
          </p:nvPr>
        </p:nvSpPr>
        <p:spPr/>
        <p:txBody>
          <a:bodyPr/>
          <a:lstStyle/>
          <a:p>
            <a:pPr marL="0" indent="0">
              <a:buNone/>
              <a:defRPr/>
            </a:pPr>
            <a:r>
              <a:rPr lang="en-US" sz="2400" dirty="0"/>
              <a:t>An automobile manufacturer wants to increase sale volumes by examining sales data collected throughout the organization. The evaluation would require viewing historical sales volume figures from multiple dimensions such as</a:t>
            </a:r>
          </a:p>
          <a:p>
            <a:pPr>
              <a:defRPr/>
            </a:pPr>
            <a:r>
              <a:rPr lang="en-US" sz="2400" dirty="0"/>
              <a:t>Sales volume by model</a:t>
            </a:r>
          </a:p>
          <a:p>
            <a:pPr>
              <a:defRPr/>
            </a:pPr>
            <a:r>
              <a:rPr lang="en-US" sz="2400" dirty="0"/>
              <a:t>Sales volume by color</a:t>
            </a:r>
          </a:p>
          <a:p>
            <a:pPr>
              <a:defRPr/>
            </a:pPr>
            <a:r>
              <a:rPr lang="en-US" sz="2400" dirty="0"/>
              <a:t>Sales volume by dealer</a:t>
            </a:r>
          </a:p>
          <a:p>
            <a:pPr>
              <a:defRPr/>
            </a:pPr>
            <a:r>
              <a:rPr lang="en-US" sz="2400" dirty="0"/>
              <a:t>Sales volume over time</a:t>
            </a:r>
          </a:p>
          <a:p>
            <a:pPr>
              <a:defRPr/>
            </a:pPr>
            <a:endParaRPr lang="en-US" sz="2400" dirty="0"/>
          </a:p>
        </p:txBody>
      </p:sp>
    </p:spTree>
    <p:extLst>
      <p:ext uri="{BB962C8B-B14F-4D97-AF65-F5344CB8AC3E}">
        <p14:creationId xmlns:p14="http://schemas.microsoft.com/office/powerpoint/2010/main" val="34655075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17828"/>
            <a:ext cx="10515600" cy="1325563"/>
          </a:xfrm>
        </p:spPr>
        <p:txBody>
          <a:bodyPr>
            <a:normAutofit/>
          </a:bodyPr>
          <a:lstStyle/>
          <a:p>
            <a:r>
              <a:rPr lang="en-US" b="1" dirty="0" smtClean="0">
                <a:latin typeface="+mn-lt"/>
              </a:rPr>
              <a:t>Sales Data in Relational Form</a:t>
            </a:r>
            <a:endParaRPr lang="en-US" b="1" dirty="0">
              <a:latin typeface="+mn-lt"/>
            </a:endParaRPr>
          </a:p>
        </p:txBody>
      </p:sp>
      <p:graphicFrame>
        <p:nvGraphicFramePr>
          <p:cNvPr id="4" name="Table 3"/>
          <p:cNvGraphicFramePr>
            <a:graphicFrameLocks noGrp="1"/>
          </p:cNvGraphicFramePr>
          <p:nvPr>
            <p:extLst>
              <p:ext uri="{D42A27DB-BD31-4B8C-83A1-F6EECF244321}">
                <p14:modId xmlns:p14="http://schemas.microsoft.com/office/powerpoint/2010/main" val="2356687060"/>
              </p:ext>
            </p:extLst>
          </p:nvPr>
        </p:nvGraphicFramePr>
        <p:xfrm>
          <a:off x="1308537" y="2081048"/>
          <a:ext cx="7394029" cy="3318510"/>
        </p:xfrm>
        <a:graphic>
          <a:graphicData uri="http://schemas.openxmlformats.org/drawingml/2006/table">
            <a:tbl>
              <a:tblPr firstRow="1" firstCol="1" bandRow="1">
                <a:tableStyleId>{5C22544A-7EE6-4342-B048-85BDC9FD1C3A}</a:tableStyleId>
              </a:tblPr>
              <a:tblGrid>
                <a:gridCol w="3088591"/>
                <a:gridCol w="2433692"/>
                <a:gridCol w="1871746"/>
              </a:tblGrid>
              <a:tr h="308490">
                <a:tc>
                  <a:txBody>
                    <a:bodyPr/>
                    <a:lstStyle/>
                    <a:p>
                      <a:pPr marL="492125" marR="0" indent="0" algn="ctr">
                        <a:lnSpc>
                          <a:spcPct val="107000"/>
                        </a:lnSpc>
                        <a:spcBef>
                          <a:spcPts val="0"/>
                        </a:spcBef>
                        <a:spcAft>
                          <a:spcPts val="0"/>
                        </a:spcAft>
                      </a:pPr>
                      <a:r>
                        <a:rPr lang="en-US" sz="2000" dirty="0">
                          <a:solidFill>
                            <a:schemeClr val="tx1"/>
                          </a:solidFill>
                          <a:effectLst/>
                        </a:rPr>
                        <a:t>MODEL</a:t>
                      </a:r>
                      <a:endParaRPr lang="en-US" sz="2000" dirty="0">
                        <a:solidFill>
                          <a:schemeClr val="tx1"/>
                        </a:solidFill>
                        <a:effectLst/>
                        <a:latin typeface="Times New Roman" panose="02020603050405020304" pitchFamily="18" charset="0"/>
                        <a:ea typeface="Times New Roman" panose="02020603050405020304" pitchFamily="18" charset="0"/>
                      </a:endParaRPr>
                    </a:p>
                  </a:txBody>
                  <a:tcPr marL="0" marR="73025" marT="5715" marB="0">
                    <a:solidFill>
                      <a:schemeClr val="bg1"/>
                    </a:solidFill>
                  </a:tcPr>
                </a:tc>
                <a:tc>
                  <a:txBody>
                    <a:bodyPr/>
                    <a:lstStyle/>
                    <a:p>
                      <a:pPr marL="0" marR="0" indent="0" algn="ctr">
                        <a:lnSpc>
                          <a:spcPct val="107000"/>
                        </a:lnSpc>
                        <a:spcBef>
                          <a:spcPts val="0"/>
                        </a:spcBef>
                        <a:spcAft>
                          <a:spcPts val="0"/>
                        </a:spcAft>
                      </a:pPr>
                      <a:r>
                        <a:rPr lang="en-US" sz="2000">
                          <a:solidFill>
                            <a:schemeClr val="tx1"/>
                          </a:solidFill>
                          <a:effectLst/>
                        </a:rPr>
                        <a:t>COLOR</a:t>
                      </a:r>
                      <a:endParaRPr lang="en-US" sz="2000">
                        <a:solidFill>
                          <a:schemeClr val="tx1"/>
                        </a:solidFill>
                        <a:effectLst/>
                        <a:latin typeface="Times New Roman" panose="02020603050405020304" pitchFamily="18" charset="0"/>
                        <a:ea typeface="Times New Roman" panose="02020603050405020304" pitchFamily="18" charset="0"/>
                      </a:endParaRPr>
                    </a:p>
                  </a:txBody>
                  <a:tcPr marL="0" marR="73025" marT="5715" marB="0">
                    <a:solidFill>
                      <a:schemeClr val="bg1"/>
                    </a:solidFill>
                  </a:tcPr>
                </a:tc>
                <a:tc>
                  <a:txBody>
                    <a:bodyPr/>
                    <a:lstStyle/>
                    <a:p>
                      <a:pPr marL="0" marR="0" indent="0" algn="ctr">
                        <a:lnSpc>
                          <a:spcPct val="107000"/>
                        </a:lnSpc>
                        <a:spcBef>
                          <a:spcPts val="0"/>
                        </a:spcBef>
                        <a:spcAft>
                          <a:spcPts val="0"/>
                        </a:spcAft>
                      </a:pPr>
                      <a:r>
                        <a:rPr lang="en-US" sz="2000">
                          <a:solidFill>
                            <a:schemeClr val="tx1"/>
                          </a:solidFill>
                          <a:effectLst/>
                        </a:rPr>
                        <a:t>SALES VOLUME</a:t>
                      </a:r>
                      <a:endParaRPr lang="en-US" sz="2000">
                        <a:solidFill>
                          <a:schemeClr val="tx1"/>
                        </a:solidFill>
                        <a:effectLst/>
                        <a:latin typeface="Times New Roman" panose="02020603050405020304" pitchFamily="18" charset="0"/>
                        <a:ea typeface="Times New Roman" panose="02020603050405020304" pitchFamily="18" charset="0"/>
                      </a:endParaRPr>
                    </a:p>
                  </a:txBody>
                  <a:tcPr marL="0" marR="73025" marT="5715" marB="0">
                    <a:solidFill>
                      <a:schemeClr val="bg1"/>
                    </a:solidFill>
                  </a:tcPr>
                </a:tc>
              </a:tr>
              <a:tr h="198755">
                <a:tc>
                  <a:txBody>
                    <a:bodyPr/>
                    <a:lstStyle/>
                    <a:p>
                      <a:pPr marL="492125" marR="0" indent="0" algn="ctr">
                        <a:lnSpc>
                          <a:spcPct val="107000"/>
                        </a:lnSpc>
                        <a:spcBef>
                          <a:spcPts val="0"/>
                        </a:spcBef>
                        <a:spcAft>
                          <a:spcPts val="0"/>
                        </a:spcAft>
                      </a:pPr>
                      <a:r>
                        <a:rPr lang="en-US" sz="2000" dirty="0" smtClean="0">
                          <a:solidFill>
                            <a:schemeClr val="tx1"/>
                          </a:solidFill>
                          <a:effectLst/>
                        </a:rPr>
                        <a:t>Hatchback</a:t>
                      </a:r>
                      <a:endParaRPr lang="en-US" sz="2000" dirty="0">
                        <a:solidFill>
                          <a:schemeClr val="tx1"/>
                        </a:solidFill>
                        <a:effectLst/>
                        <a:latin typeface="Times New Roman" panose="02020603050405020304" pitchFamily="18" charset="0"/>
                        <a:ea typeface="Times New Roman" panose="02020603050405020304" pitchFamily="18" charset="0"/>
                      </a:endParaRPr>
                    </a:p>
                  </a:txBody>
                  <a:tcPr marL="0" marR="73025" marT="5715" marB="0">
                    <a:solidFill>
                      <a:schemeClr val="bg1"/>
                    </a:solidFill>
                  </a:tcPr>
                </a:tc>
                <a:tc>
                  <a:txBody>
                    <a:bodyPr/>
                    <a:lstStyle/>
                    <a:p>
                      <a:pPr marL="0" marR="0" indent="0" algn="ctr">
                        <a:lnSpc>
                          <a:spcPct val="107000"/>
                        </a:lnSpc>
                        <a:spcBef>
                          <a:spcPts val="0"/>
                        </a:spcBef>
                        <a:spcAft>
                          <a:spcPts val="0"/>
                        </a:spcAft>
                      </a:pPr>
                      <a:r>
                        <a:rPr lang="en-US" sz="2000">
                          <a:solidFill>
                            <a:schemeClr val="tx1"/>
                          </a:solidFill>
                          <a:effectLst/>
                        </a:rPr>
                        <a:t>BLUE</a:t>
                      </a:r>
                      <a:endParaRPr lang="en-US" sz="2000">
                        <a:solidFill>
                          <a:schemeClr val="tx1"/>
                        </a:solidFill>
                        <a:effectLst/>
                        <a:latin typeface="Times New Roman" panose="02020603050405020304" pitchFamily="18" charset="0"/>
                        <a:ea typeface="Times New Roman" panose="02020603050405020304" pitchFamily="18" charset="0"/>
                      </a:endParaRPr>
                    </a:p>
                  </a:txBody>
                  <a:tcPr marL="0" marR="73025" marT="5715" marB="0">
                    <a:solidFill>
                      <a:schemeClr val="bg1"/>
                    </a:solidFill>
                  </a:tcPr>
                </a:tc>
                <a:tc>
                  <a:txBody>
                    <a:bodyPr/>
                    <a:lstStyle/>
                    <a:p>
                      <a:pPr marL="457200" marR="0" indent="0" algn="ctr">
                        <a:lnSpc>
                          <a:spcPct val="107000"/>
                        </a:lnSpc>
                        <a:spcBef>
                          <a:spcPts val="0"/>
                        </a:spcBef>
                        <a:spcAft>
                          <a:spcPts val="0"/>
                        </a:spcAft>
                      </a:pPr>
                      <a:r>
                        <a:rPr lang="en-US" sz="2000">
                          <a:solidFill>
                            <a:schemeClr val="tx1"/>
                          </a:solidFill>
                          <a:effectLst/>
                        </a:rPr>
                        <a:t>6</a:t>
                      </a:r>
                      <a:endParaRPr lang="en-US" sz="2000">
                        <a:solidFill>
                          <a:schemeClr val="tx1"/>
                        </a:solidFill>
                        <a:effectLst/>
                        <a:latin typeface="Times New Roman" panose="02020603050405020304" pitchFamily="18" charset="0"/>
                        <a:ea typeface="Times New Roman" panose="02020603050405020304" pitchFamily="18" charset="0"/>
                      </a:endParaRPr>
                    </a:p>
                  </a:txBody>
                  <a:tcPr marL="0" marR="73025" marT="5715" marB="0">
                    <a:solidFill>
                      <a:schemeClr val="bg1"/>
                    </a:solidFill>
                  </a:tcPr>
                </a:tc>
              </a:tr>
              <a:tr h="179705">
                <a:tc>
                  <a:txBody>
                    <a:bodyPr/>
                    <a:lstStyle/>
                    <a:p>
                      <a:pPr marL="492125" marR="0" indent="0" algn="ctr">
                        <a:lnSpc>
                          <a:spcPct val="107000"/>
                        </a:lnSpc>
                        <a:spcBef>
                          <a:spcPts val="0"/>
                        </a:spcBef>
                        <a:spcAft>
                          <a:spcPts val="0"/>
                        </a:spcAft>
                      </a:pPr>
                      <a:r>
                        <a:rPr lang="en-US" sz="2000" dirty="0" smtClean="0">
                          <a:solidFill>
                            <a:schemeClr val="tx1"/>
                          </a:solidFill>
                          <a:effectLst/>
                        </a:rPr>
                        <a:t>Hatchback</a:t>
                      </a:r>
                      <a:endParaRPr lang="en-US" sz="2000" dirty="0">
                        <a:solidFill>
                          <a:schemeClr val="tx1"/>
                        </a:solidFill>
                        <a:effectLst/>
                        <a:latin typeface="Times New Roman" panose="02020603050405020304" pitchFamily="18" charset="0"/>
                        <a:ea typeface="Times New Roman" panose="02020603050405020304" pitchFamily="18" charset="0"/>
                      </a:endParaRPr>
                    </a:p>
                  </a:txBody>
                  <a:tcPr marL="0" marR="73025" marT="5715" marB="0">
                    <a:solidFill>
                      <a:schemeClr val="bg1"/>
                    </a:solidFill>
                  </a:tcPr>
                </a:tc>
                <a:tc>
                  <a:txBody>
                    <a:bodyPr/>
                    <a:lstStyle/>
                    <a:p>
                      <a:pPr marL="0" marR="0" indent="0" algn="ctr">
                        <a:lnSpc>
                          <a:spcPct val="107000"/>
                        </a:lnSpc>
                        <a:spcBef>
                          <a:spcPts val="0"/>
                        </a:spcBef>
                        <a:spcAft>
                          <a:spcPts val="0"/>
                        </a:spcAft>
                      </a:pPr>
                      <a:r>
                        <a:rPr lang="en-US" sz="2000">
                          <a:solidFill>
                            <a:schemeClr val="tx1"/>
                          </a:solidFill>
                          <a:effectLst/>
                        </a:rPr>
                        <a:t>RED</a:t>
                      </a:r>
                      <a:endParaRPr lang="en-US" sz="2000">
                        <a:solidFill>
                          <a:schemeClr val="tx1"/>
                        </a:solidFill>
                        <a:effectLst/>
                        <a:latin typeface="Times New Roman" panose="02020603050405020304" pitchFamily="18" charset="0"/>
                        <a:ea typeface="Times New Roman" panose="02020603050405020304" pitchFamily="18" charset="0"/>
                      </a:endParaRPr>
                    </a:p>
                  </a:txBody>
                  <a:tcPr marL="0" marR="73025" marT="5715" marB="0">
                    <a:solidFill>
                      <a:schemeClr val="bg1"/>
                    </a:solidFill>
                  </a:tcPr>
                </a:tc>
                <a:tc>
                  <a:txBody>
                    <a:bodyPr/>
                    <a:lstStyle/>
                    <a:p>
                      <a:pPr marL="457200" marR="0" indent="0" algn="ctr">
                        <a:lnSpc>
                          <a:spcPct val="107000"/>
                        </a:lnSpc>
                        <a:spcBef>
                          <a:spcPts val="0"/>
                        </a:spcBef>
                        <a:spcAft>
                          <a:spcPts val="0"/>
                        </a:spcAft>
                      </a:pPr>
                      <a:r>
                        <a:rPr lang="en-US" sz="2000">
                          <a:solidFill>
                            <a:schemeClr val="tx1"/>
                          </a:solidFill>
                          <a:effectLst/>
                        </a:rPr>
                        <a:t>5</a:t>
                      </a:r>
                      <a:endParaRPr lang="en-US" sz="2000">
                        <a:solidFill>
                          <a:schemeClr val="tx1"/>
                        </a:solidFill>
                        <a:effectLst/>
                        <a:latin typeface="Times New Roman" panose="02020603050405020304" pitchFamily="18" charset="0"/>
                        <a:ea typeface="Times New Roman" panose="02020603050405020304" pitchFamily="18" charset="0"/>
                      </a:endParaRPr>
                    </a:p>
                  </a:txBody>
                  <a:tcPr marL="0" marR="73025" marT="5715" marB="0">
                    <a:solidFill>
                      <a:schemeClr val="bg1"/>
                    </a:solidFill>
                  </a:tcPr>
                </a:tc>
              </a:tr>
              <a:tr h="179705">
                <a:tc>
                  <a:txBody>
                    <a:bodyPr/>
                    <a:lstStyle/>
                    <a:p>
                      <a:pPr marL="492125" marR="0" indent="0" algn="ctr">
                        <a:lnSpc>
                          <a:spcPct val="107000"/>
                        </a:lnSpc>
                        <a:spcBef>
                          <a:spcPts val="0"/>
                        </a:spcBef>
                        <a:spcAft>
                          <a:spcPts val="0"/>
                        </a:spcAft>
                      </a:pPr>
                      <a:r>
                        <a:rPr lang="en-US" sz="2000" dirty="0" smtClean="0">
                          <a:solidFill>
                            <a:schemeClr val="tx1"/>
                          </a:solidFill>
                          <a:effectLst/>
                        </a:rPr>
                        <a:t>Hatchback</a:t>
                      </a:r>
                      <a:endParaRPr lang="en-US" sz="2000" dirty="0">
                        <a:solidFill>
                          <a:schemeClr val="tx1"/>
                        </a:solidFill>
                        <a:effectLst/>
                        <a:latin typeface="Times New Roman" panose="02020603050405020304" pitchFamily="18" charset="0"/>
                        <a:ea typeface="Times New Roman" panose="02020603050405020304" pitchFamily="18" charset="0"/>
                      </a:endParaRPr>
                    </a:p>
                  </a:txBody>
                  <a:tcPr marL="0" marR="73025" marT="5715" marB="0">
                    <a:solidFill>
                      <a:schemeClr val="bg1"/>
                    </a:solidFill>
                  </a:tcPr>
                </a:tc>
                <a:tc>
                  <a:txBody>
                    <a:bodyPr/>
                    <a:lstStyle/>
                    <a:p>
                      <a:pPr marL="0" marR="0" indent="0" algn="ctr">
                        <a:lnSpc>
                          <a:spcPct val="107000"/>
                        </a:lnSpc>
                        <a:spcBef>
                          <a:spcPts val="0"/>
                        </a:spcBef>
                        <a:spcAft>
                          <a:spcPts val="0"/>
                        </a:spcAft>
                      </a:pPr>
                      <a:r>
                        <a:rPr lang="en-US" sz="2000">
                          <a:solidFill>
                            <a:schemeClr val="tx1"/>
                          </a:solidFill>
                          <a:effectLst/>
                        </a:rPr>
                        <a:t>WHITE</a:t>
                      </a:r>
                      <a:endParaRPr lang="en-US" sz="2000">
                        <a:solidFill>
                          <a:schemeClr val="tx1"/>
                        </a:solidFill>
                        <a:effectLst/>
                        <a:latin typeface="Times New Roman" panose="02020603050405020304" pitchFamily="18" charset="0"/>
                        <a:ea typeface="Times New Roman" panose="02020603050405020304" pitchFamily="18" charset="0"/>
                      </a:endParaRPr>
                    </a:p>
                  </a:txBody>
                  <a:tcPr marL="0" marR="73025" marT="5715" marB="0">
                    <a:solidFill>
                      <a:schemeClr val="bg1"/>
                    </a:solidFill>
                  </a:tcPr>
                </a:tc>
                <a:tc>
                  <a:txBody>
                    <a:bodyPr/>
                    <a:lstStyle/>
                    <a:p>
                      <a:pPr marL="457200" marR="0" indent="0" algn="ctr">
                        <a:lnSpc>
                          <a:spcPct val="107000"/>
                        </a:lnSpc>
                        <a:spcBef>
                          <a:spcPts val="0"/>
                        </a:spcBef>
                        <a:spcAft>
                          <a:spcPts val="0"/>
                        </a:spcAft>
                      </a:pPr>
                      <a:r>
                        <a:rPr lang="en-US" sz="2000">
                          <a:solidFill>
                            <a:schemeClr val="tx1"/>
                          </a:solidFill>
                          <a:effectLst/>
                        </a:rPr>
                        <a:t>4</a:t>
                      </a:r>
                      <a:endParaRPr lang="en-US" sz="2000">
                        <a:solidFill>
                          <a:schemeClr val="tx1"/>
                        </a:solidFill>
                        <a:effectLst/>
                        <a:latin typeface="Times New Roman" panose="02020603050405020304" pitchFamily="18" charset="0"/>
                        <a:ea typeface="Times New Roman" panose="02020603050405020304" pitchFamily="18" charset="0"/>
                      </a:endParaRPr>
                    </a:p>
                  </a:txBody>
                  <a:tcPr marL="0" marR="73025" marT="5715" marB="0">
                    <a:solidFill>
                      <a:schemeClr val="bg1"/>
                    </a:solidFill>
                  </a:tcPr>
                </a:tc>
              </a:tr>
              <a:tr h="179705">
                <a:tc>
                  <a:txBody>
                    <a:bodyPr/>
                    <a:lstStyle/>
                    <a:p>
                      <a:pPr marL="492125" marR="0" indent="0" algn="ctr">
                        <a:lnSpc>
                          <a:spcPct val="107000"/>
                        </a:lnSpc>
                        <a:spcBef>
                          <a:spcPts val="0"/>
                        </a:spcBef>
                        <a:spcAft>
                          <a:spcPts val="0"/>
                        </a:spcAft>
                      </a:pPr>
                      <a:r>
                        <a:rPr lang="en-US" sz="2000" dirty="0" smtClean="0">
                          <a:solidFill>
                            <a:schemeClr val="tx1"/>
                          </a:solidFill>
                          <a:effectLst/>
                        </a:rPr>
                        <a:t>SUV</a:t>
                      </a:r>
                      <a:endParaRPr lang="en-US" sz="2000" dirty="0">
                        <a:solidFill>
                          <a:schemeClr val="tx1"/>
                        </a:solidFill>
                        <a:effectLst/>
                        <a:latin typeface="Times New Roman" panose="02020603050405020304" pitchFamily="18" charset="0"/>
                        <a:ea typeface="Times New Roman" panose="02020603050405020304" pitchFamily="18" charset="0"/>
                      </a:endParaRPr>
                    </a:p>
                  </a:txBody>
                  <a:tcPr marL="0" marR="73025" marT="5715" marB="0">
                    <a:solidFill>
                      <a:schemeClr val="bg1"/>
                    </a:solidFill>
                  </a:tcPr>
                </a:tc>
                <a:tc>
                  <a:txBody>
                    <a:bodyPr/>
                    <a:lstStyle/>
                    <a:p>
                      <a:pPr marL="0" marR="0" indent="0" algn="ctr">
                        <a:lnSpc>
                          <a:spcPct val="107000"/>
                        </a:lnSpc>
                        <a:spcBef>
                          <a:spcPts val="0"/>
                        </a:spcBef>
                        <a:spcAft>
                          <a:spcPts val="0"/>
                        </a:spcAft>
                      </a:pPr>
                      <a:r>
                        <a:rPr lang="en-US" sz="2000">
                          <a:solidFill>
                            <a:schemeClr val="tx1"/>
                          </a:solidFill>
                          <a:effectLst/>
                        </a:rPr>
                        <a:t>BLUE</a:t>
                      </a:r>
                      <a:endParaRPr lang="en-US" sz="2000">
                        <a:solidFill>
                          <a:schemeClr val="tx1"/>
                        </a:solidFill>
                        <a:effectLst/>
                        <a:latin typeface="Times New Roman" panose="02020603050405020304" pitchFamily="18" charset="0"/>
                        <a:ea typeface="Times New Roman" panose="02020603050405020304" pitchFamily="18" charset="0"/>
                      </a:endParaRPr>
                    </a:p>
                  </a:txBody>
                  <a:tcPr marL="0" marR="73025" marT="5715" marB="0">
                    <a:solidFill>
                      <a:schemeClr val="bg1"/>
                    </a:solidFill>
                  </a:tcPr>
                </a:tc>
                <a:tc>
                  <a:txBody>
                    <a:bodyPr/>
                    <a:lstStyle/>
                    <a:p>
                      <a:pPr marL="457200" marR="0" indent="0" algn="ctr">
                        <a:lnSpc>
                          <a:spcPct val="107000"/>
                        </a:lnSpc>
                        <a:spcBef>
                          <a:spcPts val="0"/>
                        </a:spcBef>
                        <a:spcAft>
                          <a:spcPts val="0"/>
                        </a:spcAft>
                      </a:pPr>
                      <a:r>
                        <a:rPr lang="en-US" sz="2000">
                          <a:solidFill>
                            <a:schemeClr val="tx1"/>
                          </a:solidFill>
                          <a:effectLst/>
                        </a:rPr>
                        <a:t>3</a:t>
                      </a:r>
                      <a:endParaRPr lang="en-US" sz="2000">
                        <a:solidFill>
                          <a:schemeClr val="tx1"/>
                        </a:solidFill>
                        <a:effectLst/>
                        <a:latin typeface="Times New Roman" panose="02020603050405020304" pitchFamily="18" charset="0"/>
                        <a:ea typeface="Times New Roman" panose="02020603050405020304" pitchFamily="18" charset="0"/>
                      </a:endParaRPr>
                    </a:p>
                  </a:txBody>
                  <a:tcPr marL="0" marR="73025" marT="5715" marB="0">
                    <a:solidFill>
                      <a:schemeClr val="bg1"/>
                    </a:solidFill>
                  </a:tcPr>
                </a:tc>
              </a:tr>
              <a:tr h="179705">
                <a:tc>
                  <a:txBody>
                    <a:bodyPr/>
                    <a:lstStyle/>
                    <a:p>
                      <a:pPr marL="492125" marR="0" indent="0" algn="ctr">
                        <a:lnSpc>
                          <a:spcPct val="107000"/>
                        </a:lnSpc>
                        <a:spcBef>
                          <a:spcPts val="0"/>
                        </a:spcBef>
                        <a:spcAft>
                          <a:spcPts val="0"/>
                        </a:spcAft>
                      </a:pPr>
                      <a:r>
                        <a:rPr lang="en-US" sz="2000" dirty="0" smtClean="0">
                          <a:solidFill>
                            <a:schemeClr val="tx1"/>
                          </a:solidFill>
                          <a:effectLst/>
                        </a:rPr>
                        <a:t>SUV</a:t>
                      </a:r>
                      <a:endParaRPr lang="en-US" sz="2000" dirty="0">
                        <a:solidFill>
                          <a:schemeClr val="tx1"/>
                        </a:solidFill>
                        <a:effectLst/>
                        <a:latin typeface="Times New Roman" panose="02020603050405020304" pitchFamily="18" charset="0"/>
                        <a:ea typeface="Times New Roman" panose="02020603050405020304" pitchFamily="18" charset="0"/>
                      </a:endParaRPr>
                    </a:p>
                  </a:txBody>
                  <a:tcPr marL="0" marR="73025" marT="5715" marB="0">
                    <a:solidFill>
                      <a:schemeClr val="bg1"/>
                    </a:solidFill>
                  </a:tcPr>
                </a:tc>
                <a:tc>
                  <a:txBody>
                    <a:bodyPr/>
                    <a:lstStyle/>
                    <a:p>
                      <a:pPr marL="0" marR="0" indent="0" algn="ctr">
                        <a:lnSpc>
                          <a:spcPct val="107000"/>
                        </a:lnSpc>
                        <a:spcBef>
                          <a:spcPts val="0"/>
                        </a:spcBef>
                        <a:spcAft>
                          <a:spcPts val="0"/>
                        </a:spcAft>
                      </a:pPr>
                      <a:r>
                        <a:rPr lang="en-US" sz="2000">
                          <a:solidFill>
                            <a:schemeClr val="tx1"/>
                          </a:solidFill>
                          <a:effectLst/>
                        </a:rPr>
                        <a:t>RED</a:t>
                      </a:r>
                      <a:endParaRPr lang="en-US" sz="2000">
                        <a:solidFill>
                          <a:schemeClr val="tx1"/>
                        </a:solidFill>
                        <a:effectLst/>
                        <a:latin typeface="Times New Roman" panose="02020603050405020304" pitchFamily="18" charset="0"/>
                        <a:ea typeface="Times New Roman" panose="02020603050405020304" pitchFamily="18" charset="0"/>
                      </a:endParaRPr>
                    </a:p>
                  </a:txBody>
                  <a:tcPr marL="0" marR="73025" marT="5715" marB="0">
                    <a:solidFill>
                      <a:schemeClr val="bg1"/>
                    </a:solidFill>
                  </a:tcPr>
                </a:tc>
                <a:tc>
                  <a:txBody>
                    <a:bodyPr/>
                    <a:lstStyle/>
                    <a:p>
                      <a:pPr marL="457200" marR="0" indent="0" algn="ctr">
                        <a:lnSpc>
                          <a:spcPct val="107000"/>
                        </a:lnSpc>
                        <a:spcBef>
                          <a:spcPts val="0"/>
                        </a:spcBef>
                        <a:spcAft>
                          <a:spcPts val="0"/>
                        </a:spcAft>
                      </a:pPr>
                      <a:r>
                        <a:rPr lang="en-US" sz="2000">
                          <a:solidFill>
                            <a:schemeClr val="tx1"/>
                          </a:solidFill>
                          <a:effectLst/>
                        </a:rPr>
                        <a:t>5</a:t>
                      </a:r>
                      <a:endParaRPr lang="en-US" sz="2000">
                        <a:solidFill>
                          <a:schemeClr val="tx1"/>
                        </a:solidFill>
                        <a:effectLst/>
                        <a:latin typeface="Times New Roman" panose="02020603050405020304" pitchFamily="18" charset="0"/>
                        <a:ea typeface="Times New Roman" panose="02020603050405020304" pitchFamily="18" charset="0"/>
                      </a:endParaRPr>
                    </a:p>
                  </a:txBody>
                  <a:tcPr marL="0" marR="73025" marT="5715" marB="0">
                    <a:solidFill>
                      <a:schemeClr val="bg1"/>
                    </a:solidFill>
                  </a:tcPr>
                </a:tc>
              </a:tr>
              <a:tr h="179705">
                <a:tc>
                  <a:txBody>
                    <a:bodyPr/>
                    <a:lstStyle/>
                    <a:p>
                      <a:pPr marL="492125" marR="0" indent="0" algn="ctr">
                        <a:lnSpc>
                          <a:spcPct val="107000"/>
                        </a:lnSpc>
                        <a:spcBef>
                          <a:spcPts val="0"/>
                        </a:spcBef>
                        <a:spcAft>
                          <a:spcPts val="0"/>
                        </a:spcAft>
                      </a:pPr>
                      <a:r>
                        <a:rPr lang="en-US" sz="2000" dirty="0" smtClean="0">
                          <a:solidFill>
                            <a:schemeClr val="tx1"/>
                          </a:solidFill>
                          <a:effectLst/>
                        </a:rPr>
                        <a:t>SUV</a:t>
                      </a:r>
                      <a:endParaRPr lang="en-US" sz="2000" dirty="0">
                        <a:solidFill>
                          <a:schemeClr val="tx1"/>
                        </a:solidFill>
                        <a:effectLst/>
                        <a:latin typeface="Times New Roman" panose="02020603050405020304" pitchFamily="18" charset="0"/>
                        <a:ea typeface="Times New Roman" panose="02020603050405020304" pitchFamily="18" charset="0"/>
                      </a:endParaRPr>
                    </a:p>
                  </a:txBody>
                  <a:tcPr marL="0" marR="73025" marT="5715" marB="0">
                    <a:solidFill>
                      <a:schemeClr val="bg1"/>
                    </a:solidFill>
                  </a:tcPr>
                </a:tc>
                <a:tc>
                  <a:txBody>
                    <a:bodyPr/>
                    <a:lstStyle/>
                    <a:p>
                      <a:pPr marL="0" marR="0" indent="0" algn="ctr">
                        <a:lnSpc>
                          <a:spcPct val="107000"/>
                        </a:lnSpc>
                        <a:spcBef>
                          <a:spcPts val="0"/>
                        </a:spcBef>
                        <a:spcAft>
                          <a:spcPts val="0"/>
                        </a:spcAft>
                      </a:pPr>
                      <a:r>
                        <a:rPr lang="en-US" sz="2000">
                          <a:solidFill>
                            <a:schemeClr val="tx1"/>
                          </a:solidFill>
                          <a:effectLst/>
                        </a:rPr>
                        <a:t>WHITE</a:t>
                      </a:r>
                      <a:endParaRPr lang="en-US" sz="2000">
                        <a:solidFill>
                          <a:schemeClr val="tx1"/>
                        </a:solidFill>
                        <a:effectLst/>
                        <a:latin typeface="Times New Roman" panose="02020603050405020304" pitchFamily="18" charset="0"/>
                        <a:ea typeface="Times New Roman" panose="02020603050405020304" pitchFamily="18" charset="0"/>
                      </a:endParaRPr>
                    </a:p>
                  </a:txBody>
                  <a:tcPr marL="0" marR="73025" marT="5715" marB="0">
                    <a:solidFill>
                      <a:schemeClr val="bg1"/>
                    </a:solidFill>
                  </a:tcPr>
                </a:tc>
                <a:tc>
                  <a:txBody>
                    <a:bodyPr/>
                    <a:lstStyle/>
                    <a:p>
                      <a:pPr marL="457200" marR="0" indent="0" algn="ctr">
                        <a:lnSpc>
                          <a:spcPct val="107000"/>
                        </a:lnSpc>
                        <a:spcBef>
                          <a:spcPts val="0"/>
                        </a:spcBef>
                        <a:spcAft>
                          <a:spcPts val="0"/>
                        </a:spcAft>
                      </a:pPr>
                      <a:r>
                        <a:rPr lang="en-US" sz="2000">
                          <a:solidFill>
                            <a:schemeClr val="tx1"/>
                          </a:solidFill>
                          <a:effectLst/>
                        </a:rPr>
                        <a:t>5</a:t>
                      </a:r>
                      <a:endParaRPr lang="en-US" sz="2000">
                        <a:solidFill>
                          <a:schemeClr val="tx1"/>
                        </a:solidFill>
                        <a:effectLst/>
                        <a:latin typeface="Times New Roman" panose="02020603050405020304" pitchFamily="18" charset="0"/>
                        <a:ea typeface="Times New Roman" panose="02020603050405020304" pitchFamily="18" charset="0"/>
                      </a:endParaRPr>
                    </a:p>
                  </a:txBody>
                  <a:tcPr marL="0" marR="73025" marT="5715" marB="0">
                    <a:solidFill>
                      <a:schemeClr val="bg1"/>
                    </a:solidFill>
                  </a:tcPr>
                </a:tc>
              </a:tr>
              <a:tr h="179705">
                <a:tc>
                  <a:txBody>
                    <a:bodyPr/>
                    <a:lstStyle/>
                    <a:p>
                      <a:pPr marL="492125" marR="0" indent="0" algn="ctr">
                        <a:lnSpc>
                          <a:spcPct val="107000"/>
                        </a:lnSpc>
                        <a:spcBef>
                          <a:spcPts val="0"/>
                        </a:spcBef>
                        <a:spcAft>
                          <a:spcPts val="0"/>
                        </a:spcAft>
                      </a:pPr>
                      <a:r>
                        <a:rPr lang="en-US" sz="2000">
                          <a:solidFill>
                            <a:schemeClr val="tx1"/>
                          </a:solidFill>
                          <a:effectLst/>
                        </a:rPr>
                        <a:t>SEDAN</a:t>
                      </a:r>
                      <a:endParaRPr lang="en-US" sz="2000">
                        <a:solidFill>
                          <a:schemeClr val="tx1"/>
                        </a:solidFill>
                        <a:effectLst/>
                        <a:latin typeface="Times New Roman" panose="02020603050405020304" pitchFamily="18" charset="0"/>
                        <a:ea typeface="Times New Roman" panose="02020603050405020304" pitchFamily="18" charset="0"/>
                      </a:endParaRPr>
                    </a:p>
                  </a:txBody>
                  <a:tcPr marL="0" marR="73025" marT="5715" marB="0">
                    <a:solidFill>
                      <a:schemeClr val="bg1"/>
                    </a:solidFill>
                  </a:tcPr>
                </a:tc>
                <a:tc>
                  <a:txBody>
                    <a:bodyPr/>
                    <a:lstStyle/>
                    <a:p>
                      <a:pPr marL="0" marR="0" indent="0" algn="ctr">
                        <a:lnSpc>
                          <a:spcPct val="107000"/>
                        </a:lnSpc>
                        <a:spcBef>
                          <a:spcPts val="0"/>
                        </a:spcBef>
                        <a:spcAft>
                          <a:spcPts val="0"/>
                        </a:spcAft>
                      </a:pPr>
                      <a:r>
                        <a:rPr lang="en-US" sz="2000">
                          <a:solidFill>
                            <a:schemeClr val="tx1"/>
                          </a:solidFill>
                          <a:effectLst/>
                        </a:rPr>
                        <a:t>BLUE</a:t>
                      </a:r>
                      <a:endParaRPr lang="en-US" sz="2000">
                        <a:solidFill>
                          <a:schemeClr val="tx1"/>
                        </a:solidFill>
                        <a:effectLst/>
                        <a:latin typeface="Times New Roman" panose="02020603050405020304" pitchFamily="18" charset="0"/>
                        <a:ea typeface="Times New Roman" panose="02020603050405020304" pitchFamily="18" charset="0"/>
                      </a:endParaRPr>
                    </a:p>
                  </a:txBody>
                  <a:tcPr marL="0" marR="73025" marT="5715" marB="0">
                    <a:solidFill>
                      <a:schemeClr val="bg1"/>
                    </a:solidFill>
                  </a:tcPr>
                </a:tc>
                <a:tc>
                  <a:txBody>
                    <a:bodyPr/>
                    <a:lstStyle/>
                    <a:p>
                      <a:pPr marL="457200" marR="0" indent="0" algn="ctr">
                        <a:lnSpc>
                          <a:spcPct val="107000"/>
                        </a:lnSpc>
                        <a:spcBef>
                          <a:spcPts val="0"/>
                        </a:spcBef>
                        <a:spcAft>
                          <a:spcPts val="0"/>
                        </a:spcAft>
                      </a:pPr>
                      <a:r>
                        <a:rPr lang="en-US" sz="2000">
                          <a:solidFill>
                            <a:schemeClr val="tx1"/>
                          </a:solidFill>
                          <a:effectLst/>
                        </a:rPr>
                        <a:t>4</a:t>
                      </a:r>
                      <a:endParaRPr lang="en-US" sz="2000">
                        <a:solidFill>
                          <a:schemeClr val="tx1"/>
                        </a:solidFill>
                        <a:effectLst/>
                        <a:latin typeface="Times New Roman" panose="02020603050405020304" pitchFamily="18" charset="0"/>
                        <a:ea typeface="Times New Roman" panose="02020603050405020304" pitchFamily="18" charset="0"/>
                      </a:endParaRPr>
                    </a:p>
                  </a:txBody>
                  <a:tcPr marL="0" marR="73025" marT="5715" marB="0">
                    <a:solidFill>
                      <a:schemeClr val="bg1"/>
                    </a:solidFill>
                  </a:tcPr>
                </a:tc>
              </a:tr>
              <a:tr h="179705">
                <a:tc>
                  <a:txBody>
                    <a:bodyPr/>
                    <a:lstStyle/>
                    <a:p>
                      <a:pPr marL="492125" marR="0" indent="0" algn="ctr">
                        <a:lnSpc>
                          <a:spcPct val="107000"/>
                        </a:lnSpc>
                        <a:spcBef>
                          <a:spcPts val="0"/>
                        </a:spcBef>
                        <a:spcAft>
                          <a:spcPts val="0"/>
                        </a:spcAft>
                      </a:pPr>
                      <a:r>
                        <a:rPr lang="en-US" sz="2000">
                          <a:solidFill>
                            <a:schemeClr val="tx1"/>
                          </a:solidFill>
                          <a:effectLst/>
                        </a:rPr>
                        <a:t>SEDAN</a:t>
                      </a:r>
                      <a:endParaRPr lang="en-US" sz="2000">
                        <a:solidFill>
                          <a:schemeClr val="tx1"/>
                        </a:solidFill>
                        <a:effectLst/>
                        <a:latin typeface="Times New Roman" panose="02020603050405020304" pitchFamily="18" charset="0"/>
                        <a:ea typeface="Times New Roman" panose="02020603050405020304" pitchFamily="18" charset="0"/>
                      </a:endParaRPr>
                    </a:p>
                  </a:txBody>
                  <a:tcPr marL="0" marR="73025" marT="5715" marB="0">
                    <a:solidFill>
                      <a:schemeClr val="bg1"/>
                    </a:solidFill>
                  </a:tcPr>
                </a:tc>
                <a:tc>
                  <a:txBody>
                    <a:bodyPr/>
                    <a:lstStyle/>
                    <a:p>
                      <a:pPr marL="0" marR="0" indent="0" algn="ctr">
                        <a:lnSpc>
                          <a:spcPct val="107000"/>
                        </a:lnSpc>
                        <a:spcBef>
                          <a:spcPts val="0"/>
                        </a:spcBef>
                        <a:spcAft>
                          <a:spcPts val="0"/>
                        </a:spcAft>
                      </a:pPr>
                      <a:r>
                        <a:rPr lang="en-US" sz="2000">
                          <a:solidFill>
                            <a:schemeClr val="tx1"/>
                          </a:solidFill>
                          <a:effectLst/>
                        </a:rPr>
                        <a:t>RED</a:t>
                      </a:r>
                      <a:endParaRPr lang="en-US" sz="2000">
                        <a:solidFill>
                          <a:schemeClr val="tx1"/>
                        </a:solidFill>
                        <a:effectLst/>
                        <a:latin typeface="Times New Roman" panose="02020603050405020304" pitchFamily="18" charset="0"/>
                        <a:ea typeface="Times New Roman" panose="02020603050405020304" pitchFamily="18" charset="0"/>
                      </a:endParaRPr>
                    </a:p>
                  </a:txBody>
                  <a:tcPr marL="0" marR="73025" marT="5715" marB="0">
                    <a:solidFill>
                      <a:schemeClr val="bg1"/>
                    </a:solidFill>
                  </a:tcPr>
                </a:tc>
                <a:tc>
                  <a:txBody>
                    <a:bodyPr/>
                    <a:lstStyle/>
                    <a:p>
                      <a:pPr marL="457200" marR="0" indent="0" algn="ctr">
                        <a:lnSpc>
                          <a:spcPct val="107000"/>
                        </a:lnSpc>
                        <a:spcBef>
                          <a:spcPts val="0"/>
                        </a:spcBef>
                        <a:spcAft>
                          <a:spcPts val="0"/>
                        </a:spcAft>
                      </a:pPr>
                      <a:r>
                        <a:rPr lang="en-US" sz="2000">
                          <a:solidFill>
                            <a:schemeClr val="tx1"/>
                          </a:solidFill>
                          <a:effectLst/>
                        </a:rPr>
                        <a:t>3</a:t>
                      </a:r>
                      <a:endParaRPr lang="en-US" sz="2000">
                        <a:solidFill>
                          <a:schemeClr val="tx1"/>
                        </a:solidFill>
                        <a:effectLst/>
                        <a:latin typeface="Times New Roman" panose="02020603050405020304" pitchFamily="18" charset="0"/>
                        <a:ea typeface="Times New Roman" panose="02020603050405020304" pitchFamily="18" charset="0"/>
                      </a:endParaRPr>
                    </a:p>
                  </a:txBody>
                  <a:tcPr marL="0" marR="73025" marT="5715" marB="0">
                    <a:solidFill>
                      <a:schemeClr val="bg1"/>
                    </a:solidFill>
                  </a:tcPr>
                </a:tc>
              </a:tr>
              <a:tr h="194945">
                <a:tc>
                  <a:txBody>
                    <a:bodyPr/>
                    <a:lstStyle/>
                    <a:p>
                      <a:pPr marL="492125" marR="0" indent="0" algn="ctr">
                        <a:lnSpc>
                          <a:spcPct val="107000"/>
                        </a:lnSpc>
                        <a:spcBef>
                          <a:spcPts val="0"/>
                        </a:spcBef>
                        <a:spcAft>
                          <a:spcPts val="0"/>
                        </a:spcAft>
                      </a:pPr>
                      <a:r>
                        <a:rPr lang="en-US" sz="2000">
                          <a:solidFill>
                            <a:schemeClr val="tx1"/>
                          </a:solidFill>
                          <a:effectLst/>
                        </a:rPr>
                        <a:t>SEDAN</a:t>
                      </a:r>
                      <a:endParaRPr lang="en-US" sz="2000">
                        <a:solidFill>
                          <a:schemeClr val="tx1"/>
                        </a:solidFill>
                        <a:effectLst/>
                        <a:latin typeface="Times New Roman" panose="02020603050405020304" pitchFamily="18" charset="0"/>
                        <a:ea typeface="Times New Roman" panose="02020603050405020304" pitchFamily="18" charset="0"/>
                      </a:endParaRPr>
                    </a:p>
                  </a:txBody>
                  <a:tcPr marL="0" marR="73025" marT="5715" marB="0">
                    <a:solidFill>
                      <a:schemeClr val="bg1"/>
                    </a:solidFill>
                  </a:tcPr>
                </a:tc>
                <a:tc>
                  <a:txBody>
                    <a:bodyPr/>
                    <a:lstStyle/>
                    <a:p>
                      <a:pPr marL="0" marR="0" indent="0" algn="ctr">
                        <a:lnSpc>
                          <a:spcPct val="107000"/>
                        </a:lnSpc>
                        <a:spcBef>
                          <a:spcPts val="0"/>
                        </a:spcBef>
                        <a:spcAft>
                          <a:spcPts val="0"/>
                        </a:spcAft>
                      </a:pPr>
                      <a:r>
                        <a:rPr lang="en-US" sz="2000">
                          <a:solidFill>
                            <a:schemeClr val="tx1"/>
                          </a:solidFill>
                          <a:effectLst/>
                        </a:rPr>
                        <a:t>WHITE</a:t>
                      </a:r>
                      <a:endParaRPr lang="en-US" sz="2000">
                        <a:solidFill>
                          <a:schemeClr val="tx1"/>
                        </a:solidFill>
                        <a:effectLst/>
                        <a:latin typeface="Times New Roman" panose="02020603050405020304" pitchFamily="18" charset="0"/>
                        <a:ea typeface="Times New Roman" panose="02020603050405020304" pitchFamily="18" charset="0"/>
                      </a:endParaRPr>
                    </a:p>
                  </a:txBody>
                  <a:tcPr marL="0" marR="73025" marT="5715" marB="0">
                    <a:solidFill>
                      <a:schemeClr val="bg1"/>
                    </a:solidFill>
                  </a:tcPr>
                </a:tc>
                <a:tc>
                  <a:txBody>
                    <a:bodyPr/>
                    <a:lstStyle/>
                    <a:p>
                      <a:pPr marL="457200" marR="0" indent="0" algn="ctr">
                        <a:lnSpc>
                          <a:spcPct val="107000"/>
                        </a:lnSpc>
                        <a:spcBef>
                          <a:spcPts val="0"/>
                        </a:spcBef>
                        <a:spcAft>
                          <a:spcPts val="0"/>
                        </a:spcAft>
                      </a:pPr>
                      <a:r>
                        <a:rPr lang="en-US" sz="2000" dirty="0">
                          <a:solidFill>
                            <a:schemeClr val="tx1"/>
                          </a:solidFill>
                          <a:effectLst/>
                        </a:rPr>
                        <a:t>2</a:t>
                      </a:r>
                      <a:endParaRPr lang="en-US" sz="2000" dirty="0">
                        <a:solidFill>
                          <a:schemeClr val="tx1"/>
                        </a:solidFill>
                        <a:effectLst/>
                        <a:latin typeface="Times New Roman" panose="02020603050405020304" pitchFamily="18" charset="0"/>
                        <a:ea typeface="Times New Roman" panose="02020603050405020304" pitchFamily="18" charset="0"/>
                      </a:endParaRPr>
                    </a:p>
                  </a:txBody>
                  <a:tcPr marL="0" marR="73025" marT="5715" marB="0">
                    <a:solidFill>
                      <a:schemeClr val="bg1"/>
                    </a:solidFill>
                  </a:tcPr>
                </a:tc>
              </a:tr>
            </a:tbl>
          </a:graphicData>
        </a:graphic>
      </p:graphicFrame>
    </p:spTree>
    <p:extLst>
      <p:ext uri="{BB962C8B-B14F-4D97-AF65-F5344CB8AC3E}">
        <p14:creationId xmlns:p14="http://schemas.microsoft.com/office/powerpoint/2010/main" val="36411542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00574836"/>
              </p:ext>
            </p:extLst>
          </p:nvPr>
        </p:nvGraphicFramePr>
        <p:xfrm>
          <a:off x="4114809" y="2822020"/>
          <a:ext cx="2759504" cy="2237856"/>
        </p:xfrm>
        <a:graphic>
          <a:graphicData uri="http://schemas.openxmlformats.org/drawingml/2006/table">
            <a:tbl>
              <a:tblPr firstRow="1" firstCol="1" bandRow="1"/>
              <a:tblGrid>
                <a:gridCol w="921306"/>
                <a:gridCol w="919099"/>
                <a:gridCol w="919099"/>
              </a:tblGrid>
              <a:tr h="745952">
                <a:tc>
                  <a:txBody>
                    <a:bodyPr/>
                    <a:lstStyle/>
                    <a:p>
                      <a:pPr marL="0" marR="0" indent="0" algn="l">
                        <a:lnSpc>
                          <a:spcPct val="107000"/>
                        </a:lnSpc>
                        <a:spcBef>
                          <a:spcPts val="0"/>
                        </a:spcBef>
                        <a:spcAft>
                          <a:spcPts val="0"/>
                        </a:spcAft>
                      </a:pPr>
                      <a:r>
                        <a:rPr lang="en-US" sz="2800" b="1">
                          <a:solidFill>
                            <a:srgbClr val="000000"/>
                          </a:solidFill>
                          <a:effectLst/>
                          <a:latin typeface="Arial" panose="020B0604020202020204" pitchFamily="34" charset="0"/>
                          <a:ea typeface="Arial" panose="020B0604020202020204" pitchFamily="34" charset="0"/>
                        </a:rPr>
                        <a:t>6</a:t>
                      </a:r>
                      <a:endParaRPr lang="en-US" sz="2400">
                        <a:solidFill>
                          <a:srgbClr val="000000"/>
                        </a:solidFill>
                        <a:effectLst/>
                        <a:latin typeface="Times New Roman" panose="02020603050405020304" pitchFamily="18" charset="0"/>
                        <a:ea typeface="Times New Roman" panose="02020603050405020304" pitchFamily="18" charset="0"/>
                      </a:endParaRPr>
                    </a:p>
                  </a:txBody>
                  <a:tcPr marL="191770" marR="7302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ECECE"/>
                    </a:solidFill>
                  </a:tcPr>
                </a:tc>
                <a:tc>
                  <a:txBody>
                    <a:bodyPr/>
                    <a:lstStyle/>
                    <a:p>
                      <a:pPr marL="0" marR="0" indent="0" algn="l">
                        <a:lnSpc>
                          <a:spcPct val="107000"/>
                        </a:lnSpc>
                        <a:spcBef>
                          <a:spcPts val="0"/>
                        </a:spcBef>
                        <a:spcAft>
                          <a:spcPts val="0"/>
                        </a:spcAft>
                      </a:pPr>
                      <a:r>
                        <a:rPr lang="en-US" sz="2800" b="1">
                          <a:solidFill>
                            <a:srgbClr val="000000"/>
                          </a:solidFill>
                          <a:effectLst/>
                          <a:latin typeface="Arial" panose="020B0604020202020204" pitchFamily="34" charset="0"/>
                          <a:ea typeface="Arial" panose="020B0604020202020204" pitchFamily="34" charset="0"/>
                        </a:rPr>
                        <a:t>5</a:t>
                      </a:r>
                      <a:endParaRPr lang="en-US" sz="2400">
                        <a:solidFill>
                          <a:srgbClr val="000000"/>
                        </a:solidFill>
                        <a:effectLst/>
                        <a:latin typeface="Times New Roman" panose="02020603050405020304" pitchFamily="18" charset="0"/>
                        <a:ea typeface="Times New Roman" panose="02020603050405020304" pitchFamily="18" charset="0"/>
                      </a:endParaRPr>
                    </a:p>
                  </a:txBody>
                  <a:tcPr marL="191770" marR="73025" marT="0" marB="0" anchor="ctr">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ECECE"/>
                    </a:solidFill>
                  </a:tcPr>
                </a:tc>
                <a:tc>
                  <a:txBody>
                    <a:bodyPr/>
                    <a:lstStyle/>
                    <a:p>
                      <a:pPr marL="1270" marR="0" indent="0" algn="l">
                        <a:lnSpc>
                          <a:spcPct val="107000"/>
                        </a:lnSpc>
                        <a:spcBef>
                          <a:spcPts val="0"/>
                        </a:spcBef>
                        <a:spcAft>
                          <a:spcPts val="0"/>
                        </a:spcAft>
                      </a:pPr>
                      <a:r>
                        <a:rPr lang="en-US" sz="2800" b="1">
                          <a:solidFill>
                            <a:srgbClr val="000000"/>
                          </a:solidFill>
                          <a:effectLst/>
                          <a:latin typeface="Arial" panose="020B0604020202020204" pitchFamily="34" charset="0"/>
                          <a:ea typeface="Arial" panose="020B0604020202020204" pitchFamily="34" charset="0"/>
                        </a:rPr>
                        <a:t>4</a:t>
                      </a:r>
                      <a:endParaRPr lang="en-US" sz="2400">
                        <a:solidFill>
                          <a:srgbClr val="000000"/>
                        </a:solidFill>
                        <a:effectLst/>
                        <a:latin typeface="Times New Roman" panose="02020603050405020304" pitchFamily="18" charset="0"/>
                        <a:ea typeface="Times New Roman" panose="02020603050405020304" pitchFamily="18" charset="0"/>
                      </a:endParaRPr>
                    </a:p>
                  </a:txBody>
                  <a:tcPr marL="191770" marR="73025" marT="0" marB="0" anchor="ctr">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ECECE"/>
                    </a:solidFill>
                  </a:tcPr>
                </a:tc>
              </a:tr>
              <a:tr h="745952">
                <a:tc>
                  <a:txBody>
                    <a:bodyPr/>
                    <a:lstStyle/>
                    <a:p>
                      <a:pPr marL="0" marR="0" indent="0" algn="l">
                        <a:lnSpc>
                          <a:spcPct val="107000"/>
                        </a:lnSpc>
                        <a:spcBef>
                          <a:spcPts val="0"/>
                        </a:spcBef>
                        <a:spcAft>
                          <a:spcPts val="0"/>
                        </a:spcAft>
                      </a:pPr>
                      <a:r>
                        <a:rPr lang="en-US" sz="2800" b="1">
                          <a:solidFill>
                            <a:srgbClr val="000000"/>
                          </a:solidFill>
                          <a:effectLst/>
                          <a:latin typeface="Arial" panose="020B0604020202020204" pitchFamily="34" charset="0"/>
                          <a:ea typeface="Arial" panose="020B0604020202020204" pitchFamily="34" charset="0"/>
                        </a:rPr>
                        <a:t>3</a:t>
                      </a:r>
                      <a:endParaRPr lang="en-US" sz="2400">
                        <a:solidFill>
                          <a:srgbClr val="000000"/>
                        </a:solidFill>
                        <a:effectLst/>
                        <a:latin typeface="Times New Roman" panose="02020603050405020304" pitchFamily="18" charset="0"/>
                        <a:ea typeface="Times New Roman" panose="02020603050405020304" pitchFamily="18" charset="0"/>
                      </a:endParaRPr>
                    </a:p>
                  </a:txBody>
                  <a:tcPr marL="191770" marR="7302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ECECE"/>
                    </a:solidFill>
                  </a:tcPr>
                </a:tc>
                <a:tc>
                  <a:txBody>
                    <a:bodyPr/>
                    <a:lstStyle/>
                    <a:p>
                      <a:pPr marL="0" marR="0" indent="0" algn="l">
                        <a:lnSpc>
                          <a:spcPct val="107000"/>
                        </a:lnSpc>
                        <a:spcBef>
                          <a:spcPts val="0"/>
                        </a:spcBef>
                        <a:spcAft>
                          <a:spcPts val="0"/>
                        </a:spcAft>
                      </a:pPr>
                      <a:r>
                        <a:rPr lang="en-US" sz="2800" b="1">
                          <a:solidFill>
                            <a:srgbClr val="000000"/>
                          </a:solidFill>
                          <a:effectLst/>
                          <a:latin typeface="Arial" panose="020B0604020202020204" pitchFamily="34" charset="0"/>
                          <a:ea typeface="Arial" panose="020B0604020202020204" pitchFamily="34" charset="0"/>
                        </a:rPr>
                        <a:t>5</a:t>
                      </a:r>
                      <a:endParaRPr lang="en-US" sz="2400">
                        <a:solidFill>
                          <a:srgbClr val="000000"/>
                        </a:solidFill>
                        <a:effectLst/>
                        <a:latin typeface="Times New Roman" panose="02020603050405020304" pitchFamily="18" charset="0"/>
                        <a:ea typeface="Times New Roman" panose="02020603050405020304" pitchFamily="18" charset="0"/>
                      </a:endParaRPr>
                    </a:p>
                  </a:txBody>
                  <a:tcPr marL="191770" marR="73025" marT="0" marB="0" anchor="ctr">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ECECE"/>
                    </a:solidFill>
                  </a:tcPr>
                </a:tc>
                <a:tc>
                  <a:txBody>
                    <a:bodyPr/>
                    <a:lstStyle/>
                    <a:p>
                      <a:pPr marL="1270" marR="0" indent="0" algn="l">
                        <a:lnSpc>
                          <a:spcPct val="107000"/>
                        </a:lnSpc>
                        <a:spcBef>
                          <a:spcPts val="0"/>
                        </a:spcBef>
                        <a:spcAft>
                          <a:spcPts val="0"/>
                        </a:spcAft>
                      </a:pPr>
                      <a:r>
                        <a:rPr lang="en-US" sz="2800" b="1">
                          <a:solidFill>
                            <a:srgbClr val="000000"/>
                          </a:solidFill>
                          <a:effectLst/>
                          <a:latin typeface="Arial" panose="020B0604020202020204" pitchFamily="34" charset="0"/>
                          <a:ea typeface="Arial" panose="020B0604020202020204" pitchFamily="34" charset="0"/>
                        </a:rPr>
                        <a:t>5</a:t>
                      </a:r>
                      <a:endParaRPr lang="en-US" sz="2400">
                        <a:solidFill>
                          <a:srgbClr val="000000"/>
                        </a:solidFill>
                        <a:effectLst/>
                        <a:latin typeface="Times New Roman" panose="02020603050405020304" pitchFamily="18" charset="0"/>
                        <a:ea typeface="Times New Roman" panose="02020603050405020304" pitchFamily="18" charset="0"/>
                      </a:endParaRPr>
                    </a:p>
                  </a:txBody>
                  <a:tcPr marL="191770" marR="73025" marT="0" marB="0" anchor="ctr">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ECECE"/>
                    </a:solidFill>
                  </a:tcPr>
                </a:tc>
              </a:tr>
              <a:tr h="745952">
                <a:tc>
                  <a:txBody>
                    <a:bodyPr/>
                    <a:lstStyle/>
                    <a:p>
                      <a:pPr marL="0" marR="0" indent="0" algn="l">
                        <a:lnSpc>
                          <a:spcPct val="107000"/>
                        </a:lnSpc>
                        <a:spcBef>
                          <a:spcPts val="0"/>
                        </a:spcBef>
                        <a:spcAft>
                          <a:spcPts val="0"/>
                        </a:spcAft>
                      </a:pPr>
                      <a:r>
                        <a:rPr lang="en-US" sz="2800" b="1">
                          <a:solidFill>
                            <a:srgbClr val="000000"/>
                          </a:solidFill>
                          <a:effectLst/>
                          <a:latin typeface="Arial" panose="020B0604020202020204" pitchFamily="34" charset="0"/>
                          <a:ea typeface="Arial" panose="020B0604020202020204" pitchFamily="34" charset="0"/>
                        </a:rPr>
                        <a:t>4</a:t>
                      </a:r>
                      <a:endParaRPr lang="en-US" sz="2400">
                        <a:solidFill>
                          <a:srgbClr val="000000"/>
                        </a:solidFill>
                        <a:effectLst/>
                        <a:latin typeface="Times New Roman" panose="02020603050405020304" pitchFamily="18" charset="0"/>
                        <a:ea typeface="Times New Roman" panose="02020603050405020304" pitchFamily="18" charset="0"/>
                      </a:endParaRPr>
                    </a:p>
                  </a:txBody>
                  <a:tcPr marL="191770" marR="7302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ECECE"/>
                    </a:solidFill>
                  </a:tcPr>
                </a:tc>
                <a:tc>
                  <a:txBody>
                    <a:bodyPr/>
                    <a:lstStyle/>
                    <a:p>
                      <a:pPr marL="0" marR="0" indent="0" algn="l">
                        <a:lnSpc>
                          <a:spcPct val="107000"/>
                        </a:lnSpc>
                        <a:spcBef>
                          <a:spcPts val="0"/>
                        </a:spcBef>
                        <a:spcAft>
                          <a:spcPts val="0"/>
                        </a:spcAft>
                      </a:pPr>
                      <a:r>
                        <a:rPr lang="en-US" sz="2800" b="1">
                          <a:solidFill>
                            <a:srgbClr val="000000"/>
                          </a:solidFill>
                          <a:effectLst/>
                          <a:latin typeface="Arial" panose="020B0604020202020204" pitchFamily="34" charset="0"/>
                          <a:ea typeface="Arial" panose="020B0604020202020204" pitchFamily="34" charset="0"/>
                        </a:rPr>
                        <a:t>3</a:t>
                      </a:r>
                      <a:endParaRPr lang="en-US" sz="2400">
                        <a:solidFill>
                          <a:srgbClr val="000000"/>
                        </a:solidFill>
                        <a:effectLst/>
                        <a:latin typeface="Times New Roman" panose="02020603050405020304" pitchFamily="18" charset="0"/>
                        <a:ea typeface="Times New Roman" panose="02020603050405020304" pitchFamily="18" charset="0"/>
                      </a:endParaRPr>
                    </a:p>
                  </a:txBody>
                  <a:tcPr marL="191770" marR="73025" marT="0" marB="0" anchor="ctr">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ECECE"/>
                    </a:solidFill>
                  </a:tcPr>
                </a:tc>
                <a:tc>
                  <a:txBody>
                    <a:bodyPr/>
                    <a:lstStyle/>
                    <a:p>
                      <a:pPr marL="1270" marR="0" indent="0" algn="l">
                        <a:lnSpc>
                          <a:spcPct val="107000"/>
                        </a:lnSpc>
                        <a:spcBef>
                          <a:spcPts val="0"/>
                        </a:spcBef>
                        <a:spcAft>
                          <a:spcPts val="0"/>
                        </a:spcAft>
                      </a:pPr>
                      <a:r>
                        <a:rPr lang="en-US" sz="2800" b="1" dirty="0">
                          <a:solidFill>
                            <a:srgbClr val="000000"/>
                          </a:solidFill>
                          <a:effectLst/>
                          <a:latin typeface="Arial" panose="020B0604020202020204" pitchFamily="34" charset="0"/>
                          <a:ea typeface="Arial" panose="020B0604020202020204" pitchFamily="34" charset="0"/>
                        </a:rPr>
                        <a:t>2</a:t>
                      </a:r>
                      <a:endParaRPr lang="en-US" sz="2400" dirty="0">
                        <a:solidFill>
                          <a:srgbClr val="000000"/>
                        </a:solidFill>
                        <a:effectLst/>
                        <a:latin typeface="Times New Roman" panose="02020603050405020304" pitchFamily="18" charset="0"/>
                        <a:ea typeface="Times New Roman" panose="02020603050405020304" pitchFamily="18" charset="0"/>
                      </a:endParaRPr>
                    </a:p>
                  </a:txBody>
                  <a:tcPr marL="191770" marR="73025" marT="0" marB="0" anchor="ctr">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ECECE"/>
                    </a:solidFill>
                  </a:tcPr>
                </a:tc>
              </a:tr>
            </a:tbl>
          </a:graphicData>
        </a:graphic>
      </p:graphicFrame>
      <p:sp>
        <p:nvSpPr>
          <p:cNvPr id="5" name="TextBox 4"/>
          <p:cNvSpPr txBox="1"/>
          <p:nvPr/>
        </p:nvSpPr>
        <p:spPr>
          <a:xfrm>
            <a:off x="2443663" y="2995442"/>
            <a:ext cx="1165575" cy="369332"/>
          </a:xfrm>
          <a:prstGeom prst="rect">
            <a:avLst/>
          </a:prstGeom>
          <a:noFill/>
        </p:spPr>
        <p:txBody>
          <a:bodyPr wrap="none" rtlCol="0">
            <a:spAutoFit/>
          </a:bodyPr>
          <a:lstStyle/>
          <a:p>
            <a:r>
              <a:rPr lang="en-US" dirty="0" smtClean="0"/>
              <a:t>Hatchback</a:t>
            </a:r>
            <a:endParaRPr lang="en-US" dirty="0"/>
          </a:p>
        </p:txBody>
      </p:sp>
      <p:sp>
        <p:nvSpPr>
          <p:cNvPr id="6" name="TextBox 5"/>
          <p:cNvSpPr txBox="1"/>
          <p:nvPr/>
        </p:nvSpPr>
        <p:spPr>
          <a:xfrm>
            <a:off x="2580297" y="3683878"/>
            <a:ext cx="569387" cy="369332"/>
          </a:xfrm>
          <a:prstGeom prst="rect">
            <a:avLst/>
          </a:prstGeom>
          <a:noFill/>
        </p:spPr>
        <p:txBody>
          <a:bodyPr wrap="none" rtlCol="0">
            <a:spAutoFit/>
          </a:bodyPr>
          <a:lstStyle/>
          <a:p>
            <a:r>
              <a:rPr lang="en-US" dirty="0" smtClean="0"/>
              <a:t>SUV</a:t>
            </a:r>
            <a:endParaRPr lang="en-US" dirty="0"/>
          </a:p>
        </p:txBody>
      </p:sp>
      <p:sp>
        <p:nvSpPr>
          <p:cNvPr id="7" name="TextBox 6"/>
          <p:cNvSpPr txBox="1"/>
          <p:nvPr/>
        </p:nvSpPr>
        <p:spPr>
          <a:xfrm>
            <a:off x="2511973" y="4403842"/>
            <a:ext cx="760144" cy="369332"/>
          </a:xfrm>
          <a:prstGeom prst="rect">
            <a:avLst/>
          </a:prstGeom>
          <a:noFill/>
        </p:spPr>
        <p:txBody>
          <a:bodyPr wrap="none" rtlCol="0">
            <a:spAutoFit/>
          </a:bodyPr>
          <a:lstStyle/>
          <a:p>
            <a:r>
              <a:rPr lang="en-US" dirty="0" smtClean="0"/>
              <a:t>Sedan</a:t>
            </a:r>
            <a:endParaRPr lang="en-US" dirty="0"/>
          </a:p>
        </p:txBody>
      </p:sp>
      <p:sp>
        <p:nvSpPr>
          <p:cNvPr id="8" name="TextBox 7"/>
          <p:cNvSpPr txBox="1"/>
          <p:nvPr/>
        </p:nvSpPr>
        <p:spPr>
          <a:xfrm>
            <a:off x="3999197" y="5276185"/>
            <a:ext cx="599844" cy="369332"/>
          </a:xfrm>
          <a:prstGeom prst="rect">
            <a:avLst/>
          </a:prstGeom>
          <a:noFill/>
        </p:spPr>
        <p:txBody>
          <a:bodyPr wrap="none" rtlCol="0">
            <a:spAutoFit/>
          </a:bodyPr>
          <a:lstStyle/>
          <a:p>
            <a:r>
              <a:rPr lang="en-US" dirty="0" smtClean="0"/>
              <a:t>Blue</a:t>
            </a:r>
            <a:endParaRPr lang="en-US" dirty="0"/>
          </a:p>
        </p:txBody>
      </p:sp>
      <p:sp>
        <p:nvSpPr>
          <p:cNvPr id="9" name="TextBox 8"/>
          <p:cNvSpPr txBox="1"/>
          <p:nvPr/>
        </p:nvSpPr>
        <p:spPr>
          <a:xfrm>
            <a:off x="5144834" y="5302457"/>
            <a:ext cx="542906" cy="369332"/>
          </a:xfrm>
          <a:prstGeom prst="rect">
            <a:avLst/>
          </a:prstGeom>
          <a:noFill/>
        </p:spPr>
        <p:txBody>
          <a:bodyPr wrap="none" rtlCol="0">
            <a:spAutoFit/>
          </a:bodyPr>
          <a:lstStyle/>
          <a:p>
            <a:r>
              <a:rPr lang="en-US" dirty="0" smtClean="0"/>
              <a:t>Red</a:t>
            </a:r>
            <a:endParaRPr lang="en-US" dirty="0"/>
          </a:p>
        </p:txBody>
      </p:sp>
      <p:sp>
        <p:nvSpPr>
          <p:cNvPr id="10" name="TextBox 9"/>
          <p:cNvSpPr txBox="1"/>
          <p:nvPr/>
        </p:nvSpPr>
        <p:spPr>
          <a:xfrm>
            <a:off x="6085495" y="5297197"/>
            <a:ext cx="754437" cy="369332"/>
          </a:xfrm>
          <a:prstGeom prst="rect">
            <a:avLst/>
          </a:prstGeom>
          <a:noFill/>
        </p:spPr>
        <p:txBody>
          <a:bodyPr wrap="none" rtlCol="0">
            <a:spAutoFit/>
          </a:bodyPr>
          <a:lstStyle/>
          <a:p>
            <a:r>
              <a:rPr lang="en-US" dirty="0" smtClean="0"/>
              <a:t>White</a:t>
            </a:r>
            <a:endParaRPr lang="en-US" dirty="0"/>
          </a:p>
        </p:txBody>
      </p:sp>
      <p:sp>
        <p:nvSpPr>
          <p:cNvPr id="12" name="Line 6"/>
          <p:cNvSpPr>
            <a:spLocks noChangeShapeType="1"/>
          </p:cNvSpPr>
          <p:nvPr/>
        </p:nvSpPr>
        <p:spPr bwMode="auto">
          <a:xfrm>
            <a:off x="880241" y="2701158"/>
            <a:ext cx="664780" cy="972207"/>
          </a:xfrm>
          <a:prstGeom prst="line">
            <a:avLst/>
          </a:prstGeom>
          <a:noFill/>
          <a:ln w="31750">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4" name="Line 15"/>
          <p:cNvSpPr>
            <a:spLocks noChangeShapeType="1"/>
          </p:cNvSpPr>
          <p:nvPr/>
        </p:nvSpPr>
        <p:spPr bwMode="auto">
          <a:xfrm flipH="1" flipV="1">
            <a:off x="6006662" y="6069723"/>
            <a:ext cx="1450425" cy="34169"/>
          </a:xfrm>
          <a:prstGeom prst="line">
            <a:avLst/>
          </a:prstGeom>
          <a:noFill/>
          <a:ln w="28575">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5" name="Line 17"/>
          <p:cNvSpPr>
            <a:spLocks noChangeShapeType="1"/>
          </p:cNvSpPr>
          <p:nvPr/>
        </p:nvSpPr>
        <p:spPr bwMode="auto">
          <a:xfrm flipV="1">
            <a:off x="1876097" y="3310759"/>
            <a:ext cx="930165" cy="2349062"/>
          </a:xfrm>
          <a:prstGeom prst="line">
            <a:avLst/>
          </a:prstGeom>
          <a:noFill/>
          <a:ln w="28575">
            <a:solidFill>
              <a:srgbClr val="FF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6" name="Line 18"/>
          <p:cNvSpPr>
            <a:spLocks noChangeShapeType="1"/>
          </p:cNvSpPr>
          <p:nvPr/>
        </p:nvSpPr>
        <p:spPr bwMode="auto">
          <a:xfrm flipV="1">
            <a:off x="1891861" y="4020206"/>
            <a:ext cx="930167" cy="1671144"/>
          </a:xfrm>
          <a:prstGeom prst="line">
            <a:avLst/>
          </a:prstGeom>
          <a:noFill/>
          <a:ln w="28575">
            <a:solidFill>
              <a:srgbClr val="FF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7" name="Line 20"/>
          <p:cNvSpPr>
            <a:spLocks noChangeShapeType="1"/>
          </p:cNvSpPr>
          <p:nvPr/>
        </p:nvSpPr>
        <p:spPr bwMode="auto">
          <a:xfrm flipV="1">
            <a:off x="1954925" y="4698121"/>
            <a:ext cx="804042" cy="945933"/>
          </a:xfrm>
          <a:prstGeom prst="line">
            <a:avLst/>
          </a:prstGeom>
          <a:noFill/>
          <a:ln w="28575">
            <a:solidFill>
              <a:srgbClr val="FF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8" name="Line 22"/>
          <p:cNvSpPr>
            <a:spLocks noChangeShapeType="1"/>
          </p:cNvSpPr>
          <p:nvPr/>
        </p:nvSpPr>
        <p:spPr bwMode="auto">
          <a:xfrm flipH="1">
            <a:off x="5213131" y="2383221"/>
            <a:ext cx="1295400" cy="7493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9" name="Line 23"/>
          <p:cNvSpPr>
            <a:spLocks noChangeShapeType="1"/>
          </p:cNvSpPr>
          <p:nvPr/>
        </p:nvSpPr>
        <p:spPr bwMode="auto">
          <a:xfrm flipH="1">
            <a:off x="5213131" y="2383221"/>
            <a:ext cx="1295400" cy="13716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0" name="Line 26"/>
          <p:cNvSpPr>
            <a:spLocks noChangeShapeType="1"/>
          </p:cNvSpPr>
          <p:nvPr/>
        </p:nvSpPr>
        <p:spPr bwMode="auto">
          <a:xfrm flipV="1">
            <a:off x="2346433" y="5580993"/>
            <a:ext cx="2824657" cy="438806"/>
          </a:xfrm>
          <a:prstGeom prst="line">
            <a:avLst/>
          </a:prstGeom>
          <a:noFill/>
          <a:ln w="28575">
            <a:solidFill>
              <a:srgbClr val="FF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1" name="Line 28"/>
          <p:cNvSpPr>
            <a:spLocks noChangeShapeType="1"/>
          </p:cNvSpPr>
          <p:nvPr/>
        </p:nvSpPr>
        <p:spPr bwMode="auto">
          <a:xfrm flipV="1">
            <a:off x="2427889" y="5517930"/>
            <a:ext cx="1655379" cy="472965"/>
          </a:xfrm>
          <a:prstGeom prst="line">
            <a:avLst/>
          </a:prstGeom>
          <a:noFill/>
          <a:ln w="28575">
            <a:solidFill>
              <a:srgbClr val="FF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2" name="Text Box 29"/>
          <p:cNvSpPr txBox="1">
            <a:spLocks noChangeArrowheads="1"/>
          </p:cNvSpPr>
          <p:nvPr/>
        </p:nvSpPr>
        <p:spPr bwMode="auto">
          <a:xfrm>
            <a:off x="0" y="517635"/>
            <a:ext cx="5791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r>
              <a:rPr lang="en-US" altLang="en-US" sz="3200" b="1" dirty="0"/>
              <a:t>Multidimensional Structure</a:t>
            </a:r>
          </a:p>
        </p:txBody>
      </p:sp>
      <p:sp>
        <p:nvSpPr>
          <p:cNvPr id="23" name="Text Box 30"/>
          <p:cNvSpPr txBox="1">
            <a:spLocks noChangeArrowheads="1"/>
          </p:cNvSpPr>
          <p:nvPr/>
        </p:nvSpPr>
        <p:spPr bwMode="auto">
          <a:xfrm>
            <a:off x="6203731" y="2002221"/>
            <a:ext cx="22780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b="1"/>
              <a:t>Measurement</a:t>
            </a:r>
          </a:p>
        </p:txBody>
      </p:sp>
      <p:sp>
        <p:nvSpPr>
          <p:cNvPr id="24" name="Text Box 31"/>
          <p:cNvSpPr txBox="1">
            <a:spLocks noChangeArrowheads="1"/>
          </p:cNvSpPr>
          <p:nvPr/>
        </p:nvSpPr>
        <p:spPr bwMode="auto">
          <a:xfrm>
            <a:off x="7441212" y="5832431"/>
            <a:ext cx="18065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b="1" dirty="0"/>
              <a:t>Dimension</a:t>
            </a:r>
          </a:p>
        </p:txBody>
      </p:sp>
      <p:sp>
        <p:nvSpPr>
          <p:cNvPr id="25" name="Text Box 33"/>
          <p:cNvSpPr txBox="1">
            <a:spLocks noChangeArrowheads="1"/>
          </p:cNvSpPr>
          <p:nvPr/>
        </p:nvSpPr>
        <p:spPr bwMode="auto">
          <a:xfrm>
            <a:off x="793422" y="5635352"/>
            <a:ext cx="15827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b="1" dirty="0"/>
              <a:t>Positions</a:t>
            </a:r>
          </a:p>
        </p:txBody>
      </p:sp>
      <p:sp>
        <p:nvSpPr>
          <p:cNvPr id="26" name="Text Box 34"/>
          <p:cNvSpPr txBox="1">
            <a:spLocks noChangeArrowheads="1"/>
          </p:cNvSpPr>
          <p:nvPr/>
        </p:nvSpPr>
        <p:spPr bwMode="auto">
          <a:xfrm>
            <a:off x="396656" y="2264159"/>
            <a:ext cx="18065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b="1" dirty="0"/>
              <a:t>Dimension</a:t>
            </a:r>
          </a:p>
        </p:txBody>
      </p:sp>
      <p:sp>
        <p:nvSpPr>
          <p:cNvPr id="27" name="TextBox 26"/>
          <p:cNvSpPr txBox="1"/>
          <p:nvPr/>
        </p:nvSpPr>
        <p:spPr>
          <a:xfrm>
            <a:off x="5060732" y="5864772"/>
            <a:ext cx="914096" cy="400110"/>
          </a:xfrm>
          <a:prstGeom prst="rect">
            <a:avLst/>
          </a:prstGeom>
          <a:noFill/>
        </p:spPr>
        <p:txBody>
          <a:bodyPr wrap="none" rtlCol="0">
            <a:spAutoFit/>
          </a:bodyPr>
          <a:lstStyle/>
          <a:p>
            <a:r>
              <a:rPr lang="en-US" sz="2000" b="1" dirty="0" smtClean="0"/>
              <a:t>COLOR</a:t>
            </a:r>
            <a:endParaRPr lang="en-US" sz="2000" b="1" dirty="0"/>
          </a:p>
        </p:txBody>
      </p:sp>
      <p:sp>
        <p:nvSpPr>
          <p:cNvPr id="28" name="TextBox 27"/>
          <p:cNvSpPr txBox="1"/>
          <p:nvPr/>
        </p:nvSpPr>
        <p:spPr>
          <a:xfrm>
            <a:off x="1492472" y="2942893"/>
            <a:ext cx="549894" cy="1918474"/>
          </a:xfrm>
          <a:prstGeom prst="rect">
            <a:avLst/>
          </a:prstGeom>
          <a:noFill/>
        </p:spPr>
        <p:txBody>
          <a:bodyPr vert="wordArtVert" wrap="none" rtlCol="0">
            <a:spAutoFit/>
          </a:bodyPr>
          <a:lstStyle/>
          <a:p>
            <a:r>
              <a:rPr lang="en-US" sz="2000" b="1" dirty="0" smtClean="0"/>
              <a:t>MODEL</a:t>
            </a:r>
            <a:endParaRPr lang="en-US" sz="2000" b="1" dirty="0"/>
          </a:p>
        </p:txBody>
      </p:sp>
      <p:sp>
        <p:nvSpPr>
          <p:cNvPr id="29" name="Line 20"/>
          <p:cNvSpPr>
            <a:spLocks noChangeShapeType="1"/>
          </p:cNvSpPr>
          <p:nvPr/>
        </p:nvSpPr>
        <p:spPr bwMode="auto">
          <a:xfrm flipV="1">
            <a:off x="2522483" y="5612524"/>
            <a:ext cx="3578771" cy="441435"/>
          </a:xfrm>
          <a:prstGeom prst="line">
            <a:avLst/>
          </a:prstGeom>
          <a:noFill/>
          <a:ln w="28575">
            <a:solidFill>
              <a:srgbClr val="FF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Tree>
    <p:extLst>
      <p:ext uri="{BB962C8B-B14F-4D97-AF65-F5344CB8AC3E}">
        <p14:creationId xmlns:p14="http://schemas.microsoft.com/office/powerpoint/2010/main" val="27475321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r>
              <a:rPr lang="en-US" dirty="0"/>
              <a:t>The relational structure tells us nothing about the possible contents of those fields.  </a:t>
            </a:r>
            <a:endParaRPr lang="en-US" dirty="0" smtClean="0"/>
          </a:p>
          <a:p>
            <a:r>
              <a:rPr lang="en-US" dirty="0" smtClean="0"/>
              <a:t>The </a:t>
            </a:r>
            <a:r>
              <a:rPr lang="en-US" dirty="0"/>
              <a:t>structure of the array, on the other hand, tells us not only that there are two dimensions, COLOR and MODEL, but it also presents all possible values of each dimension as positions along the dimension.  </a:t>
            </a:r>
            <a:endParaRPr lang="en-US" dirty="0" smtClean="0"/>
          </a:p>
          <a:p>
            <a:r>
              <a:rPr lang="en-US" dirty="0" smtClean="0"/>
              <a:t>Because </a:t>
            </a:r>
            <a:r>
              <a:rPr lang="en-US" dirty="0"/>
              <a:t>of this structured presentation, all possible combinations of perspectives containing a specific attribute (the color BLUE, for example) line up along the dimension position for that attribute.  </a:t>
            </a:r>
            <a:endParaRPr lang="en-US" dirty="0" smtClean="0"/>
          </a:p>
          <a:p>
            <a:r>
              <a:rPr lang="en-US" dirty="0" smtClean="0"/>
              <a:t>This </a:t>
            </a:r>
            <a:r>
              <a:rPr lang="en-US" dirty="0"/>
              <a:t>makes </a:t>
            </a:r>
            <a:r>
              <a:rPr lang="en-US" dirty="0" smtClean="0"/>
              <a:t>data </a:t>
            </a:r>
            <a:r>
              <a:rPr lang="en-US" dirty="0"/>
              <a:t>browsing and manipulation highly intuitive to the end-user.  As a result, this "intelligent" array structure lends itself very well to data analysis.</a:t>
            </a:r>
          </a:p>
        </p:txBody>
      </p:sp>
      <p:sp>
        <p:nvSpPr>
          <p:cNvPr id="4" name="Text Box 29"/>
          <p:cNvSpPr txBox="1">
            <a:spLocks noChangeArrowheads="1"/>
          </p:cNvSpPr>
          <p:nvPr/>
        </p:nvSpPr>
        <p:spPr bwMode="auto">
          <a:xfrm>
            <a:off x="509752" y="407276"/>
            <a:ext cx="874630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r>
              <a:rPr lang="en-US" sz="3200" b="1" dirty="0"/>
              <a:t>Comments on </a:t>
            </a:r>
            <a:r>
              <a:rPr lang="en-US" altLang="en-US" sz="3200" b="1" dirty="0" smtClean="0"/>
              <a:t>Multidimensional </a:t>
            </a:r>
            <a:r>
              <a:rPr lang="en-US" altLang="en-US" sz="3200" b="1" dirty="0"/>
              <a:t>Structure</a:t>
            </a:r>
          </a:p>
        </p:txBody>
      </p:sp>
    </p:spTree>
    <p:extLst>
      <p:ext uri="{BB962C8B-B14F-4D97-AF65-F5344CB8AC3E}">
        <p14:creationId xmlns:p14="http://schemas.microsoft.com/office/powerpoint/2010/main" val="7869596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738" y="491253"/>
            <a:ext cx="10515600" cy="691165"/>
          </a:xfrm>
        </p:spPr>
        <p:txBody>
          <a:bodyPr>
            <a:normAutofit fontScale="90000"/>
          </a:bodyPr>
          <a:lstStyle/>
          <a:p>
            <a:r>
              <a:rPr lang="en-US" b="1" dirty="0" smtClean="0">
                <a:latin typeface="+mn-lt"/>
              </a:rPr>
              <a:t>Let us add Dealer to the table</a:t>
            </a:r>
            <a:endParaRPr lang="en-US" b="1" dirty="0">
              <a:latin typeface="+mn-lt"/>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050191322"/>
              </p:ext>
            </p:extLst>
          </p:nvPr>
        </p:nvGraphicFramePr>
        <p:xfrm>
          <a:off x="838200" y="1494539"/>
          <a:ext cx="10515097" cy="4731776"/>
        </p:xfrm>
        <a:graphic>
          <a:graphicData uri="http://schemas.openxmlformats.org/drawingml/2006/table">
            <a:tbl>
              <a:tblPr firstRow="1" firstCol="1" bandRow="1">
                <a:tableStyleId>{5C22544A-7EE6-4342-B048-85BDC9FD1C3A}</a:tableStyleId>
              </a:tblPr>
              <a:tblGrid>
                <a:gridCol w="3527064"/>
                <a:gridCol w="2595727"/>
                <a:gridCol w="2595727"/>
                <a:gridCol w="1796579"/>
              </a:tblGrid>
              <a:tr h="164268">
                <a:tc>
                  <a:txBody>
                    <a:bodyPr/>
                    <a:lstStyle/>
                    <a:p>
                      <a:pPr marL="492125" marR="0" indent="0">
                        <a:lnSpc>
                          <a:spcPct val="90000"/>
                        </a:lnSpc>
                        <a:spcBef>
                          <a:spcPts val="0"/>
                        </a:spcBef>
                        <a:spcAft>
                          <a:spcPts val="0"/>
                        </a:spcAft>
                      </a:pPr>
                      <a:r>
                        <a:rPr lang="en-US" sz="1200" dirty="0">
                          <a:solidFill>
                            <a:schemeClr val="tx1"/>
                          </a:solidFill>
                          <a:effectLst/>
                        </a:rPr>
                        <a:t>MODEL</a:t>
                      </a:r>
                      <a:endParaRPr lang="en-US" sz="1200" dirty="0">
                        <a:solidFill>
                          <a:schemeClr val="tx1"/>
                        </a:solidFill>
                        <a:effectLst/>
                        <a:latin typeface="Times New Roman" panose="02020603050405020304" pitchFamily="18" charset="0"/>
                        <a:ea typeface="Times New Roman" panose="02020603050405020304" pitchFamily="18" charset="0"/>
                      </a:endParaRPr>
                    </a:p>
                  </a:txBody>
                  <a:tcPr marL="0" marR="101256" marT="4400" marB="0">
                    <a:solidFill>
                      <a:schemeClr val="bg1"/>
                    </a:solidFill>
                  </a:tcPr>
                </a:tc>
                <a:tc>
                  <a:txBody>
                    <a:bodyPr/>
                    <a:lstStyle/>
                    <a:p>
                      <a:pPr marL="0" marR="0" indent="0">
                        <a:lnSpc>
                          <a:spcPct val="90000"/>
                        </a:lnSpc>
                        <a:spcBef>
                          <a:spcPts val="0"/>
                        </a:spcBef>
                        <a:spcAft>
                          <a:spcPts val="0"/>
                        </a:spcAft>
                      </a:pPr>
                      <a:r>
                        <a:rPr lang="en-US" sz="1200">
                          <a:solidFill>
                            <a:schemeClr val="tx1"/>
                          </a:solidFill>
                          <a:effectLst/>
                        </a:rPr>
                        <a:t>COLOR</a:t>
                      </a:r>
                      <a:endParaRPr lang="en-US" sz="1200">
                        <a:solidFill>
                          <a:schemeClr val="tx1"/>
                        </a:solidFill>
                        <a:effectLst/>
                        <a:latin typeface="Times New Roman" panose="02020603050405020304" pitchFamily="18" charset="0"/>
                        <a:ea typeface="Times New Roman" panose="02020603050405020304" pitchFamily="18" charset="0"/>
                      </a:endParaRPr>
                    </a:p>
                  </a:txBody>
                  <a:tcPr marL="0" marR="101256" marT="4400" marB="0">
                    <a:solidFill>
                      <a:schemeClr val="bg1"/>
                    </a:solidFill>
                  </a:tcPr>
                </a:tc>
                <a:tc>
                  <a:txBody>
                    <a:bodyPr/>
                    <a:lstStyle/>
                    <a:p>
                      <a:pPr marL="0" marR="0" indent="0">
                        <a:lnSpc>
                          <a:spcPct val="90000"/>
                        </a:lnSpc>
                        <a:spcBef>
                          <a:spcPts val="0"/>
                        </a:spcBef>
                        <a:spcAft>
                          <a:spcPts val="0"/>
                        </a:spcAft>
                      </a:pPr>
                      <a:r>
                        <a:rPr lang="en-US" sz="1200">
                          <a:solidFill>
                            <a:schemeClr val="tx1"/>
                          </a:solidFill>
                          <a:effectLst/>
                        </a:rPr>
                        <a:t>DEALERSHIP</a:t>
                      </a:r>
                      <a:endParaRPr lang="en-US" sz="1200">
                        <a:solidFill>
                          <a:schemeClr val="tx1"/>
                        </a:solidFill>
                        <a:effectLst/>
                        <a:latin typeface="Times New Roman" panose="02020603050405020304" pitchFamily="18" charset="0"/>
                        <a:ea typeface="Times New Roman" panose="02020603050405020304" pitchFamily="18" charset="0"/>
                      </a:endParaRPr>
                    </a:p>
                  </a:txBody>
                  <a:tcPr marL="0" marR="101256" marT="4400" marB="0">
                    <a:solidFill>
                      <a:schemeClr val="bg1"/>
                    </a:solidFill>
                  </a:tcPr>
                </a:tc>
                <a:tc>
                  <a:txBody>
                    <a:bodyPr/>
                    <a:lstStyle/>
                    <a:p>
                      <a:pPr marL="0" marR="0" indent="0">
                        <a:lnSpc>
                          <a:spcPct val="90000"/>
                        </a:lnSpc>
                        <a:spcBef>
                          <a:spcPts val="0"/>
                        </a:spcBef>
                        <a:spcAft>
                          <a:spcPts val="0"/>
                        </a:spcAft>
                      </a:pPr>
                      <a:r>
                        <a:rPr lang="en-US" sz="1200">
                          <a:solidFill>
                            <a:schemeClr val="tx1"/>
                          </a:solidFill>
                          <a:effectLst/>
                        </a:rPr>
                        <a:t>VOLUME</a:t>
                      </a:r>
                      <a:endParaRPr lang="en-US" sz="1200">
                        <a:solidFill>
                          <a:schemeClr val="tx1"/>
                        </a:solidFill>
                        <a:effectLst/>
                        <a:latin typeface="Times New Roman" panose="02020603050405020304" pitchFamily="18" charset="0"/>
                        <a:ea typeface="Times New Roman" panose="02020603050405020304" pitchFamily="18" charset="0"/>
                      </a:endParaRPr>
                    </a:p>
                  </a:txBody>
                  <a:tcPr marL="0" marR="101256" marT="4400" marB="0">
                    <a:solidFill>
                      <a:schemeClr val="bg1"/>
                    </a:solidFill>
                  </a:tcPr>
                </a:tc>
              </a:tr>
              <a:tr h="155077">
                <a:tc>
                  <a:txBody>
                    <a:bodyPr/>
                    <a:lstStyle/>
                    <a:p>
                      <a:pPr marL="492125" marR="0" indent="0">
                        <a:lnSpc>
                          <a:spcPct val="90000"/>
                        </a:lnSpc>
                        <a:spcBef>
                          <a:spcPts val="0"/>
                        </a:spcBef>
                        <a:spcAft>
                          <a:spcPts val="0"/>
                        </a:spcAft>
                      </a:pPr>
                      <a:r>
                        <a:rPr lang="en-US" sz="1200" dirty="0" smtClean="0">
                          <a:solidFill>
                            <a:schemeClr val="tx1"/>
                          </a:solidFill>
                          <a:effectLst/>
                        </a:rPr>
                        <a:t>Hatchback</a:t>
                      </a:r>
                      <a:endParaRPr lang="en-US" sz="1200" dirty="0">
                        <a:solidFill>
                          <a:schemeClr val="tx1"/>
                        </a:solidFill>
                        <a:effectLst/>
                        <a:latin typeface="Times New Roman" panose="02020603050405020304" pitchFamily="18" charset="0"/>
                        <a:ea typeface="Times New Roman" panose="02020603050405020304" pitchFamily="18" charset="0"/>
                      </a:endParaRPr>
                    </a:p>
                  </a:txBody>
                  <a:tcPr marL="0" marR="101256" marT="4400" marB="0">
                    <a:solidFill>
                      <a:schemeClr val="bg1"/>
                    </a:solidFill>
                  </a:tcPr>
                </a:tc>
                <a:tc>
                  <a:txBody>
                    <a:bodyPr/>
                    <a:lstStyle/>
                    <a:p>
                      <a:pPr marL="0" marR="0" indent="0">
                        <a:lnSpc>
                          <a:spcPct val="90000"/>
                        </a:lnSpc>
                        <a:spcBef>
                          <a:spcPts val="0"/>
                        </a:spcBef>
                        <a:spcAft>
                          <a:spcPts val="0"/>
                        </a:spcAft>
                      </a:pPr>
                      <a:r>
                        <a:rPr lang="en-US" sz="1200">
                          <a:solidFill>
                            <a:schemeClr val="tx1"/>
                          </a:solidFill>
                          <a:effectLst/>
                        </a:rPr>
                        <a:t>BLUE</a:t>
                      </a:r>
                      <a:endParaRPr lang="en-US" sz="1200">
                        <a:solidFill>
                          <a:schemeClr val="tx1"/>
                        </a:solidFill>
                        <a:effectLst/>
                        <a:latin typeface="Times New Roman" panose="02020603050405020304" pitchFamily="18" charset="0"/>
                        <a:ea typeface="Times New Roman" panose="02020603050405020304" pitchFamily="18" charset="0"/>
                      </a:endParaRPr>
                    </a:p>
                  </a:txBody>
                  <a:tcPr marL="0" marR="101256" marT="4400" marB="0">
                    <a:solidFill>
                      <a:schemeClr val="bg1"/>
                    </a:solidFill>
                  </a:tcPr>
                </a:tc>
                <a:tc>
                  <a:txBody>
                    <a:bodyPr/>
                    <a:lstStyle/>
                    <a:p>
                      <a:pPr marL="0" marR="0" indent="0">
                        <a:lnSpc>
                          <a:spcPct val="90000"/>
                        </a:lnSpc>
                        <a:spcBef>
                          <a:spcPts val="0"/>
                        </a:spcBef>
                        <a:spcAft>
                          <a:spcPts val="0"/>
                        </a:spcAft>
                      </a:pPr>
                      <a:r>
                        <a:rPr lang="en-US" sz="1200" dirty="0" err="1" smtClean="0">
                          <a:solidFill>
                            <a:schemeClr val="tx1"/>
                          </a:solidFill>
                          <a:effectLst/>
                        </a:rPr>
                        <a:t>Mitra</a:t>
                      </a:r>
                      <a:endParaRPr lang="en-US" sz="1200" dirty="0">
                        <a:solidFill>
                          <a:schemeClr val="tx1"/>
                        </a:solidFill>
                        <a:effectLst/>
                        <a:latin typeface="Times New Roman" panose="02020603050405020304" pitchFamily="18" charset="0"/>
                        <a:ea typeface="Times New Roman" panose="02020603050405020304" pitchFamily="18" charset="0"/>
                      </a:endParaRPr>
                    </a:p>
                  </a:txBody>
                  <a:tcPr marL="0" marR="101256" marT="4400" marB="0">
                    <a:solidFill>
                      <a:schemeClr val="bg1"/>
                    </a:solidFill>
                  </a:tcPr>
                </a:tc>
                <a:tc>
                  <a:txBody>
                    <a:bodyPr/>
                    <a:lstStyle/>
                    <a:p>
                      <a:pPr marL="0" marR="0" indent="0">
                        <a:lnSpc>
                          <a:spcPct val="90000"/>
                        </a:lnSpc>
                        <a:spcBef>
                          <a:spcPts val="0"/>
                        </a:spcBef>
                        <a:spcAft>
                          <a:spcPts val="0"/>
                        </a:spcAft>
                      </a:pPr>
                      <a:r>
                        <a:rPr lang="en-US" sz="1200">
                          <a:solidFill>
                            <a:schemeClr val="tx1"/>
                          </a:solidFill>
                          <a:effectLst/>
                        </a:rPr>
                        <a:t>6</a:t>
                      </a:r>
                      <a:endParaRPr lang="en-US" sz="1200">
                        <a:solidFill>
                          <a:schemeClr val="tx1"/>
                        </a:solidFill>
                        <a:effectLst/>
                        <a:latin typeface="Times New Roman" panose="02020603050405020304" pitchFamily="18" charset="0"/>
                        <a:ea typeface="Times New Roman" panose="02020603050405020304" pitchFamily="18" charset="0"/>
                      </a:endParaRPr>
                    </a:p>
                  </a:txBody>
                  <a:tcPr marL="0" marR="101256" marT="4400" marB="0">
                    <a:solidFill>
                      <a:schemeClr val="bg1"/>
                    </a:solidFill>
                  </a:tcPr>
                </a:tc>
              </a:tr>
              <a:tr h="155077">
                <a:tc>
                  <a:txBody>
                    <a:bodyPr/>
                    <a:lstStyle/>
                    <a:p>
                      <a:pPr marL="492125" marR="0" indent="0">
                        <a:lnSpc>
                          <a:spcPct val="90000"/>
                        </a:lnSpc>
                        <a:spcBef>
                          <a:spcPts val="0"/>
                        </a:spcBef>
                        <a:spcAft>
                          <a:spcPts val="0"/>
                        </a:spcAft>
                      </a:pPr>
                      <a:r>
                        <a:rPr lang="en-US" sz="1200" dirty="0" smtClean="0">
                          <a:solidFill>
                            <a:schemeClr val="tx1"/>
                          </a:solidFill>
                          <a:effectLst/>
                        </a:rPr>
                        <a:t>Hatchback</a:t>
                      </a:r>
                      <a:endParaRPr lang="en-US" sz="1200" dirty="0">
                        <a:solidFill>
                          <a:schemeClr val="tx1"/>
                        </a:solidFill>
                        <a:effectLst/>
                        <a:latin typeface="Times New Roman" panose="02020603050405020304" pitchFamily="18" charset="0"/>
                        <a:ea typeface="Times New Roman" panose="02020603050405020304" pitchFamily="18" charset="0"/>
                      </a:endParaRPr>
                    </a:p>
                  </a:txBody>
                  <a:tcPr marL="0" marR="101256" marT="4400" marB="0">
                    <a:solidFill>
                      <a:schemeClr val="bg1"/>
                    </a:solidFill>
                  </a:tcPr>
                </a:tc>
                <a:tc>
                  <a:txBody>
                    <a:bodyPr/>
                    <a:lstStyle/>
                    <a:p>
                      <a:pPr marL="0" marR="0" indent="0">
                        <a:lnSpc>
                          <a:spcPct val="90000"/>
                        </a:lnSpc>
                        <a:spcBef>
                          <a:spcPts val="0"/>
                        </a:spcBef>
                        <a:spcAft>
                          <a:spcPts val="0"/>
                        </a:spcAft>
                      </a:pPr>
                      <a:r>
                        <a:rPr lang="en-US" sz="1200">
                          <a:solidFill>
                            <a:schemeClr val="tx1"/>
                          </a:solidFill>
                          <a:effectLst/>
                        </a:rPr>
                        <a:t>BLUE</a:t>
                      </a:r>
                      <a:endParaRPr lang="en-US" sz="1200">
                        <a:solidFill>
                          <a:schemeClr val="tx1"/>
                        </a:solidFill>
                        <a:effectLst/>
                        <a:latin typeface="Times New Roman" panose="02020603050405020304" pitchFamily="18" charset="0"/>
                        <a:ea typeface="Times New Roman" panose="02020603050405020304" pitchFamily="18" charset="0"/>
                      </a:endParaRPr>
                    </a:p>
                  </a:txBody>
                  <a:tcPr marL="0" marR="101256" marT="4400" marB="0">
                    <a:solidFill>
                      <a:schemeClr val="bg1"/>
                    </a:solidFill>
                  </a:tcPr>
                </a:tc>
                <a:tc>
                  <a:txBody>
                    <a:bodyPr/>
                    <a:lstStyle/>
                    <a:p>
                      <a:pPr marL="0" marR="0" indent="0">
                        <a:lnSpc>
                          <a:spcPct val="90000"/>
                        </a:lnSpc>
                        <a:spcBef>
                          <a:spcPts val="0"/>
                        </a:spcBef>
                        <a:spcAft>
                          <a:spcPts val="0"/>
                        </a:spcAft>
                      </a:pPr>
                      <a:r>
                        <a:rPr lang="en-US" sz="1200" dirty="0" smtClean="0">
                          <a:solidFill>
                            <a:schemeClr val="tx1"/>
                          </a:solidFill>
                          <a:effectLst/>
                        </a:rPr>
                        <a:t>Patel</a:t>
                      </a:r>
                      <a:endParaRPr lang="en-US" sz="1200" dirty="0">
                        <a:solidFill>
                          <a:schemeClr val="tx1"/>
                        </a:solidFill>
                        <a:effectLst/>
                        <a:latin typeface="Times New Roman" panose="02020603050405020304" pitchFamily="18" charset="0"/>
                        <a:ea typeface="Times New Roman" panose="02020603050405020304" pitchFamily="18" charset="0"/>
                      </a:endParaRPr>
                    </a:p>
                  </a:txBody>
                  <a:tcPr marL="0" marR="101256" marT="4400" marB="0">
                    <a:solidFill>
                      <a:schemeClr val="bg1"/>
                    </a:solidFill>
                  </a:tcPr>
                </a:tc>
                <a:tc>
                  <a:txBody>
                    <a:bodyPr/>
                    <a:lstStyle/>
                    <a:p>
                      <a:pPr marL="0" marR="0" indent="0">
                        <a:lnSpc>
                          <a:spcPct val="90000"/>
                        </a:lnSpc>
                        <a:spcBef>
                          <a:spcPts val="0"/>
                        </a:spcBef>
                        <a:spcAft>
                          <a:spcPts val="0"/>
                        </a:spcAft>
                      </a:pPr>
                      <a:r>
                        <a:rPr lang="en-US" sz="1200">
                          <a:solidFill>
                            <a:schemeClr val="tx1"/>
                          </a:solidFill>
                          <a:effectLst/>
                        </a:rPr>
                        <a:t>6</a:t>
                      </a:r>
                      <a:endParaRPr lang="en-US" sz="1200">
                        <a:solidFill>
                          <a:schemeClr val="tx1"/>
                        </a:solidFill>
                        <a:effectLst/>
                        <a:latin typeface="Times New Roman" panose="02020603050405020304" pitchFamily="18" charset="0"/>
                        <a:ea typeface="Times New Roman" panose="02020603050405020304" pitchFamily="18" charset="0"/>
                      </a:endParaRPr>
                    </a:p>
                  </a:txBody>
                  <a:tcPr marL="0" marR="101256" marT="4400" marB="0">
                    <a:solidFill>
                      <a:schemeClr val="bg1"/>
                    </a:solidFill>
                  </a:tcPr>
                </a:tc>
              </a:tr>
              <a:tr h="155077">
                <a:tc>
                  <a:txBody>
                    <a:bodyPr/>
                    <a:lstStyle/>
                    <a:p>
                      <a:pPr marL="492125" marR="0" indent="0">
                        <a:lnSpc>
                          <a:spcPct val="90000"/>
                        </a:lnSpc>
                        <a:spcBef>
                          <a:spcPts val="0"/>
                        </a:spcBef>
                        <a:spcAft>
                          <a:spcPts val="0"/>
                        </a:spcAft>
                      </a:pPr>
                      <a:r>
                        <a:rPr lang="en-US" sz="1200" dirty="0" smtClean="0">
                          <a:solidFill>
                            <a:schemeClr val="tx1"/>
                          </a:solidFill>
                          <a:effectLst/>
                        </a:rPr>
                        <a:t>Hatchback</a:t>
                      </a:r>
                      <a:endParaRPr lang="en-US" sz="1200" dirty="0">
                        <a:solidFill>
                          <a:schemeClr val="tx1"/>
                        </a:solidFill>
                        <a:effectLst/>
                        <a:latin typeface="Times New Roman" panose="02020603050405020304" pitchFamily="18" charset="0"/>
                        <a:ea typeface="Times New Roman" panose="02020603050405020304" pitchFamily="18" charset="0"/>
                      </a:endParaRPr>
                    </a:p>
                  </a:txBody>
                  <a:tcPr marL="0" marR="101256" marT="4400" marB="0">
                    <a:solidFill>
                      <a:schemeClr val="bg1"/>
                    </a:solidFill>
                  </a:tcPr>
                </a:tc>
                <a:tc>
                  <a:txBody>
                    <a:bodyPr/>
                    <a:lstStyle/>
                    <a:p>
                      <a:pPr marL="0" marR="0" indent="0">
                        <a:lnSpc>
                          <a:spcPct val="90000"/>
                        </a:lnSpc>
                        <a:spcBef>
                          <a:spcPts val="0"/>
                        </a:spcBef>
                        <a:spcAft>
                          <a:spcPts val="0"/>
                        </a:spcAft>
                      </a:pPr>
                      <a:r>
                        <a:rPr lang="en-US" sz="1200">
                          <a:solidFill>
                            <a:schemeClr val="tx1"/>
                          </a:solidFill>
                          <a:effectLst/>
                        </a:rPr>
                        <a:t>BLUE</a:t>
                      </a:r>
                      <a:endParaRPr lang="en-US" sz="1200">
                        <a:solidFill>
                          <a:schemeClr val="tx1"/>
                        </a:solidFill>
                        <a:effectLst/>
                        <a:latin typeface="Times New Roman" panose="02020603050405020304" pitchFamily="18" charset="0"/>
                        <a:ea typeface="Times New Roman" panose="02020603050405020304" pitchFamily="18" charset="0"/>
                      </a:endParaRPr>
                    </a:p>
                  </a:txBody>
                  <a:tcPr marL="0" marR="101256" marT="4400" marB="0">
                    <a:solidFill>
                      <a:schemeClr val="bg1"/>
                    </a:solidFill>
                  </a:tcPr>
                </a:tc>
                <a:tc>
                  <a:txBody>
                    <a:bodyPr/>
                    <a:lstStyle/>
                    <a:p>
                      <a:pPr marL="0" marR="0" indent="0">
                        <a:lnSpc>
                          <a:spcPct val="90000"/>
                        </a:lnSpc>
                        <a:spcBef>
                          <a:spcPts val="0"/>
                        </a:spcBef>
                        <a:spcAft>
                          <a:spcPts val="0"/>
                        </a:spcAft>
                      </a:pPr>
                      <a:r>
                        <a:rPr lang="en-US" sz="1200" dirty="0" smtClean="0">
                          <a:solidFill>
                            <a:schemeClr val="tx1"/>
                          </a:solidFill>
                          <a:effectLst/>
                        </a:rPr>
                        <a:t>Singh</a:t>
                      </a:r>
                      <a:endParaRPr lang="en-US" sz="1200" dirty="0">
                        <a:solidFill>
                          <a:schemeClr val="tx1"/>
                        </a:solidFill>
                        <a:effectLst/>
                        <a:latin typeface="Times New Roman" panose="02020603050405020304" pitchFamily="18" charset="0"/>
                        <a:ea typeface="Times New Roman" panose="02020603050405020304" pitchFamily="18" charset="0"/>
                      </a:endParaRPr>
                    </a:p>
                  </a:txBody>
                  <a:tcPr marL="0" marR="101256" marT="4400" marB="0">
                    <a:solidFill>
                      <a:schemeClr val="bg1"/>
                    </a:solidFill>
                  </a:tcPr>
                </a:tc>
                <a:tc>
                  <a:txBody>
                    <a:bodyPr/>
                    <a:lstStyle/>
                    <a:p>
                      <a:pPr marL="0" marR="0" indent="0">
                        <a:lnSpc>
                          <a:spcPct val="90000"/>
                        </a:lnSpc>
                        <a:spcBef>
                          <a:spcPts val="0"/>
                        </a:spcBef>
                        <a:spcAft>
                          <a:spcPts val="0"/>
                        </a:spcAft>
                      </a:pPr>
                      <a:r>
                        <a:rPr lang="en-US" sz="1200">
                          <a:solidFill>
                            <a:schemeClr val="tx1"/>
                          </a:solidFill>
                          <a:effectLst/>
                        </a:rPr>
                        <a:t>2</a:t>
                      </a:r>
                      <a:endParaRPr lang="en-US" sz="1200">
                        <a:solidFill>
                          <a:schemeClr val="tx1"/>
                        </a:solidFill>
                        <a:effectLst/>
                        <a:latin typeface="Times New Roman" panose="02020603050405020304" pitchFamily="18" charset="0"/>
                        <a:ea typeface="Times New Roman" panose="02020603050405020304" pitchFamily="18" charset="0"/>
                      </a:endParaRPr>
                    </a:p>
                  </a:txBody>
                  <a:tcPr marL="0" marR="101256" marT="4400" marB="0">
                    <a:solidFill>
                      <a:schemeClr val="bg1"/>
                    </a:solidFill>
                  </a:tcPr>
                </a:tc>
              </a:tr>
              <a:tr h="155077">
                <a:tc>
                  <a:txBody>
                    <a:bodyPr/>
                    <a:lstStyle/>
                    <a:p>
                      <a:pPr marL="492125" marR="0" indent="0">
                        <a:lnSpc>
                          <a:spcPct val="90000"/>
                        </a:lnSpc>
                        <a:spcBef>
                          <a:spcPts val="0"/>
                        </a:spcBef>
                        <a:spcAft>
                          <a:spcPts val="0"/>
                        </a:spcAft>
                      </a:pPr>
                      <a:r>
                        <a:rPr lang="en-US" sz="1200" dirty="0" smtClean="0">
                          <a:solidFill>
                            <a:schemeClr val="tx1"/>
                          </a:solidFill>
                          <a:effectLst/>
                        </a:rPr>
                        <a:t>Hatchback</a:t>
                      </a:r>
                      <a:endParaRPr lang="en-US" sz="1200" dirty="0">
                        <a:solidFill>
                          <a:schemeClr val="tx1"/>
                        </a:solidFill>
                        <a:effectLst/>
                        <a:latin typeface="Times New Roman" panose="02020603050405020304" pitchFamily="18" charset="0"/>
                        <a:ea typeface="Times New Roman" panose="02020603050405020304" pitchFamily="18" charset="0"/>
                      </a:endParaRPr>
                    </a:p>
                  </a:txBody>
                  <a:tcPr marL="0" marR="101256" marT="4400" marB="0">
                    <a:solidFill>
                      <a:schemeClr val="bg1"/>
                    </a:solidFill>
                  </a:tcPr>
                </a:tc>
                <a:tc>
                  <a:txBody>
                    <a:bodyPr/>
                    <a:lstStyle/>
                    <a:p>
                      <a:pPr marL="0" marR="0" indent="0">
                        <a:lnSpc>
                          <a:spcPct val="90000"/>
                        </a:lnSpc>
                        <a:spcBef>
                          <a:spcPts val="0"/>
                        </a:spcBef>
                        <a:spcAft>
                          <a:spcPts val="0"/>
                        </a:spcAft>
                      </a:pPr>
                      <a:r>
                        <a:rPr lang="en-US" sz="1200">
                          <a:solidFill>
                            <a:schemeClr val="tx1"/>
                          </a:solidFill>
                          <a:effectLst/>
                        </a:rPr>
                        <a:t>RED</a:t>
                      </a:r>
                      <a:endParaRPr lang="en-US" sz="1200">
                        <a:solidFill>
                          <a:schemeClr val="tx1"/>
                        </a:solidFill>
                        <a:effectLst/>
                        <a:latin typeface="Times New Roman" panose="02020603050405020304" pitchFamily="18" charset="0"/>
                        <a:ea typeface="Times New Roman" panose="02020603050405020304" pitchFamily="18" charset="0"/>
                      </a:endParaRPr>
                    </a:p>
                  </a:txBody>
                  <a:tcPr marL="0" marR="101256" marT="4400" marB="0">
                    <a:solidFill>
                      <a:schemeClr val="bg1"/>
                    </a:solidFill>
                  </a:tcPr>
                </a:tc>
                <a:tc>
                  <a:txBody>
                    <a:bodyPr/>
                    <a:lstStyle/>
                    <a:p>
                      <a:pPr marL="0" marR="0" indent="0">
                        <a:lnSpc>
                          <a:spcPct val="90000"/>
                        </a:lnSpc>
                        <a:spcBef>
                          <a:spcPts val="0"/>
                        </a:spcBef>
                        <a:spcAft>
                          <a:spcPts val="0"/>
                        </a:spcAft>
                      </a:pPr>
                      <a:r>
                        <a:rPr lang="en-US" sz="1200" dirty="0" err="1" smtClean="0">
                          <a:solidFill>
                            <a:schemeClr val="tx1"/>
                          </a:solidFill>
                          <a:effectLst/>
                        </a:rPr>
                        <a:t>Mitra</a:t>
                      </a:r>
                      <a:endParaRPr lang="en-US" sz="1200" dirty="0">
                        <a:solidFill>
                          <a:schemeClr val="tx1"/>
                        </a:solidFill>
                        <a:effectLst/>
                        <a:latin typeface="Times New Roman" panose="02020603050405020304" pitchFamily="18" charset="0"/>
                        <a:ea typeface="Times New Roman" panose="02020603050405020304" pitchFamily="18" charset="0"/>
                      </a:endParaRPr>
                    </a:p>
                  </a:txBody>
                  <a:tcPr marL="0" marR="101256" marT="4400" marB="0">
                    <a:solidFill>
                      <a:schemeClr val="bg1"/>
                    </a:solidFill>
                  </a:tcPr>
                </a:tc>
                <a:tc>
                  <a:txBody>
                    <a:bodyPr/>
                    <a:lstStyle/>
                    <a:p>
                      <a:pPr marL="0" marR="0" indent="0">
                        <a:lnSpc>
                          <a:spcPct val="90000"/>
                        </a:lnSpc>
                        <a:spcBef>
                          <a:spcPts val="0"/>
                        </a:spcBef>
                        <a:spcAft>
                          <a:spcPts val="0"/>
                        </a:spcAft>
                      </a:pPr>
                      <a:r>
                        <a:rPr lang="en-US" sz="1200">
                          <a:solidFill>
                            <a:schemeClr val="tx1"/>
                          </a:solidFill>
                          <a:effectLst/>
                        </a:rPr>
                        <a:t>3</a:t>
                      </a:r>
                      <a:endParaRPr lang="en-US" sz="1200">
                        <a:solidFill>
                          <a:schemeClr val="tx1"/>
                        </a:solidFill>
                        <a:effectLst/>
                        <a:latin typeface="Times New Roman" panose="02020603050405020304" pitchFamily="18" charset="0"/>
                        <a:ea typeface="Times New Roman" panose="02020603050405020304" pitchFamily="18" charset="0"/>
                      </a:endParaRPr>
                    </a:p>
                  </a:txBody>
                  <a:tcPr marL="0" marR="101256" marT="4400" marB="0">
                    <a:solidFill>
                      <a:schemeClr val="bg1"/>
                    </a:solidFill>
                  </a:tcPr>
                </a:tc>
              </a:tr>
              <a:tr h="155077">
                <a:tc>
                  <a:txBody>
                    <a:bodyPr/>
                    <a:lstStyle/>
                    <a:p>
                      <a:pPr marL="492125" marR="0" indent="0">
                        <a:lnSpc>
                          <a:spcPct val="90000"/>
                        </a:lnSpc>
                        <a:spcBef>
                          <a:spcPts val="0"/>
                        </a:spcBef>
                        <a:spcAft>
                          <a:spcPts val="0"/>
                        </a:spcAft>
                      </a:pPr>
                      <a:r>
                        <a:rPr lang="en-US" sz="1200" dirty="0" smtClean="0">
                          <a:solidFill>
                            <a:schemeClr val="tx1"/>
                          </a:solidFill>
                          <a:effectLst/>
                        </a:rPr>
                        <a:t>Hatchback</a:t>
                      </a:r>
                      <a:endParaRPr lang="en-US" sz="1200" dirty="0">
                        <a:solidFill>
                          <a:schemeClr val="tx1"/>
                        </a:solidFill>
                        <a:effectLst/>
                        <a:latin typeface="Times New Roman" panose="02020603050405020304" pitchFamily="18" charset="0"/>
                        <a:ea typeface="Times New Roman" panose="02020603050405020304" pitchFamily="18" charset="0"/>
                      </a:endParaRPr>
                    </a:p>
                  </a:txBody>
                  <a:tcPr marL="0" marR="101256" marT="4400" marB="0">
                    <a:solidFill>
                      <a:schemeClr val="bg1"/>
                    </a:solidFill>
                  </a:tcPr>
                </a:tc>
                <a:tc>
                  <a:txBody>
                    <a:bodyPr/>
                    <a:lstStyle/>
                    <a:p>
                      <a:pPr marL="0" marR="0" indent="0">
                        <a:lnSpc>
                          <a:spcPct val="90000"/>
                        </a:lnSpc>
                        <a:spcBef>
                          <a:spcPts val="0"/>
                        </a:spcBef>
                        <a:spcAft>
                          <a:spcPts val="0"/>
                        </a:spcAft>
                      </a:pPr>
                      <a:r>
                        <a:rPr lang="en-US" sz="1200">
                          <a:solidFill>
                            <a:schemeClr val="tx1"/>
                          </a:solidFill>
                          <a:effectLst/>
                        </a:rPr>
                        <a:t>RED</a:t>
                      </a:r>
                      <a:endParaRPr lang="en-US" sz="1200">
                        <a:solidFill>
                          <a:schemeClr val="tx1"/>
                        </a:solidFill>
                        <a:effectLst/>
                        <a:latin typeface="Times New Roman" panose="02020603050405020304" pitchFamily="18" charset="0"/>
                        <a:ea typeface="Times New Roman" panose="02020603050405020304" pitchFamily="18" charset="0"/>
                      </a:endParaRPr>
                    </a:p>
                  </a:txBody>
                  <a:tcPr marL="0" marR="101256" marT="4400" marB="0">
                    <a:solidFill>
                      <a:schemeClr val="bg1"/>
                    </a:solidFill>
                  </a:tcPr>
                </a:tc>
                <a:tc>
                  <a:txBody>
                    <a:bodyPr/>
                    <a:lstStyle/>
                    <a:p>
                      <a:pPr marL="0" marR="0" indent="0">
                        <a:lnSpc>
                          <a:spcPct val="90000"/>
                        </a:lnSpc>
                        <a:spcBef>
                          <a:spcPts val="0"/>
                        </a:spcBef>
                        <a:spcAft>
                          <a:spcPts val="0"/>
                        </a:spcAft>
                      </a:pPr>
                      <a:r>
                        <a:rPr lang="en-US" sz="1200" dirty="0" smtClean="0">
                          <a:solidFill>
                            <a:schemeClr val="tx1"/>
                          </a:solidFill>
                          <a:effectLst/>
                        </a:rPr>
                        <a:t>Patel</a:t>
                      </a:r>
                      <a:endParaRPr lang="en-US" sz="1200" dirty="0">
                        <a:solidFill>
                          <a:schemeClr val="tx1"/>
                        </a:solidFill>
                        <a:effectLst/>
                        <a:latin typeface="Times New Roman" panose="02020603050405020304" pitchFamily="18" charset="0"/>
                        <a:ea typeface="Times New Roman" panose="02020603050405020304" pitchFamily="18" charset="0"/>
                      </a:endParaRPr>
                    </a:p>
                  </a:txBody>
                  <a:tcPr marL="0" marR="101256" marT="4400" marB="0">
                    <a:solidFill>
                      <a:schemeClr val="bg1"/>
                    </a:solidFill>
                  </a:tcPr>
                </a:tc>
                <a:tc>
                  <a:txBody>
                    <a:bodyPr/>
                    <a:lstStyle/>
                    <a:p>
                      <a:pPr marL="0" marR="0" indent="0">
                        <a:lnSpc>
                          <a:spcPct val="90000"/>
                        </a:lnSpc>
                        <a:spcBef>
                          <a:spcPts val="0"/>
                        </a:spcBef>
                        <a:spcAft>
                          <a:spcPts val="0"/>
                        </a:spcAft>
                      </a:pPr>
                      <a:r>
                        <a:rPr lang="en-US" sz="1200">
                          <a:solidFill>
                            <a:schemeClr val="tx1"/>
                          </a:solidFill>
                          <a:effectLst/>
                        </a:rPr>
                        <a:t>5</a:t>
                      </a:r>
                      <a:endParaRPr lang="en-US" sz="1200">
                        <a:solidFill>
                          <a:schemeClr val="tx1"/>
                        </a:solidFill>
                        <a:effectLst/>
                        <a:latin typeface="Times New Roman" panose="02020603050405020304" pitchFamily="18" charset="0"/>
                        <a:ea typeface="Times New Roman" panose="02020603050405020304" pitchFamily="18" charset="0"/>
                      </a:endParaRPr>
                    </a:p>
                  </a:txBody>
                  <a:tcPr marL="0" marR="101256" marT="4400" marB="0">
                    <a:solidFill>
                      <a:schemeClr val="bg1"/>
                    </a:solidFill>
                  </a:tcPr>
                </a:tc>
              </a:tr>
              <a:tr h="155077">
                <a:tc>
                  <a:txBody>
                    <a:bodyPr/>
                    <a:lstStyle/>
                    <a:p>
                      <a:pPr marL="492125" marR="0" indent="0">
                        <a:lnSpc>
                          <a:spcPct val="90000"/>
                        </a:lnSpc>
                        <a:spcBef>
                          <a:spcPts val="0"/>
                        </a:spcBef>
                        <a:spcAft>
                          <a:spcPts val="0"/>
                        </a:spcAft>
                      </a:pPr>
                      <a:r>
                        <a:rPr lang="en-US" sz="1200" dirty="0" smtClean="0">
                          <a:solidFill>
                            <a:schemeClr val="tx1"/>
                          </a:solidFill>
                          <a:effectLst/>
                        </a:rPr>
                        <a:t>Hatchback</a:t>
                      </a:r>
                      <a:endParaRPr lang="en-US" sz="1200" dirty="0">
                        <a:solidFill>
                          <a:schemeClr val="tx1"/>
                        </a:solidFill>
                        <a:effectLst/>
                        <a:latin typeface="Times New Roman" panose="02020603050405020304" pitchFamily="18" charset="0"/>
                        <a:ea typeface="Times New Roman" panose="02020603050405020304" pitchFamily="18" charset="0"/>
                      </a:endParaRPr>
                    </a:p>
                  </a:txBody>
                  <a:tcPr marL="0" marR="101256" marT="4400" marB="0">
                    <a:solidFill>
                      <a:schemeClr val="bg1"/>
                    </a:solidFill>
                  </a:tcPr>
                </a:tc>
                <a:tc>
                  <a:txBody>
                    <a:bodyPr/>
                    <a:lstStyle/>
                    <a:p>
                      <a:pPr marL="0" marR="0" indent="0">
                        <a:lnSpc>
                          <a:spcPct val="90000"/>
                        </a:lnSpc>
                        <a:spcBef>
                          <a:spcPts val="0"/>
                        </a:spcBef>
                        <a:spcAft>
                          <a:spcPts val="0"/>
                        </a:spcAft>
                      </a:pPr>
                      <a:r>
                        <a:rPr lang="en-US" sz="1200">
                          <a:solidFill>
                            <a:schemeClr val="tx1"/>
                          </a:solidFill>
                          <a:effectLst/>
                        </a:rPr>
                        <a:t>RED</a:t>
                      </a:r>
                      <a:endParaRPr lang="en-US" sz="1200">
                        <a:solidFill>
                          <a:schemeClr val="tx1"/>
                        </a:solidFill>
                        <a:effectLst/>
                        <a:latin typeface="Times New Roman" panose="02020603050405020304" pitchFamily="18" charset="0"/>
                        <a:ea typeface="Times New Roman" panose="02020603050405020304" pitchFamily="18" charset="0"/>
                      </a:endParaRPr>
                    </a:p>
                  </a:txBody>
                  <a:tcPr marL="0" marR="101256" marT="4400" marB="0">
                    <a:solidFill>
                      <a:schemeClr val="bg1"/>
                    </a:solidFill>
                  </a:tcPr>
                </a:tc>
                <a:tc>
                  <a:txBody>
                    <a:bodyPr/>
                    <a:lstStyle/>
                    <a:p>
                      <a:pPr marL="0" marR="0" indent="0">
                        <a:lnSpc>
                          <a:spcPct val="90000"/>
                        </a:lnSpc>
                        <a:spcBef>
                          <a:spcPts val="0"/>
                        </a:spcBef>
                        <a:spcAft>
                          <a:spcPts val="0"/>
                        </a:spcAft>
                      </a:pPr>
                      <a:r>
                        <a:rPr lang="en-US" sz="1200" dirty="0" smtClean="0">
                          <a:solidFill>
                            <a:schemeClr val="tx1"/>
                          </a:solidFill>
                          <a:effectLst/>
                        </a:rPr>
                        <a:t>Singh</a:t>
                      </a:r>
                      <a:endParaRPr lang="en-US" sz="1200" dirty="0">
                        <a:solidFill>
                          <a:schemeClr val="tx1"/>
                        </a:solidFill>
                        <a:effectLst/>
                        <a:latin typeface="Times New Roman" panose="02020603050405020304" pitchFamily="18" charset="0"/>
                        <a:ea typeface="Times New Roman" panose="02020603050405020304" pitchFamily="18" charset="0"/>
                      </a:endParaRPr>
                    </a:p>
                  </a:txBody>
                  <a:tcPr marL="0" marR="101256" marT="4400" marB="0">
                    <a:solidFill>
                      <a:schemeClr val="bg1"/>
                    </a:solidFill>
                  </a:tcPr>
                </a:tc>
                <a:tc>
                  <a:txBody>
                    <a:bodyPr/>
                    <a:lstStyle/>
                    <a:p>
                      <a:pPr marL="0" marR="0" indent="0">
                        <a:lnSpc>
                          <a:spcPct val="90000"/>
                        </a:lnSpc>
                        <a:spcBef>
                          <a:spcPts val="0"/>
                        </a:spcBef>
                        <a:spcAft>
                          <a:spcPts val="0"/>
                        </a:spcAft>
                      </a:pPr>
                      <a:r>
                        <a:rPr lang="en-US" sz="1200">
                          <a:solidFill>
                            <a:schemeClr val="tx1"/>
                          </a:solidFill>
                          <a:effectLst/>
                        </a:rPr>
                        <a:t>5</a:t>
                      </a:r>
                      <a:endParaRPr lang="en-US" sz="1200">
                        <a:solidFill>
                          <a:schemeClr val="tx1"/>
                        </a:solidFill>
                        <a:effectLst/>
                        <a:latin typeface="Times New Roman" panose="02020603050405020304" pitchFamily="18" charset="0"/>
                        <a:ea typeface="Times New Roman" panose="02020603050405020304" pitchFamily="18" charset="0"/>
                      </a:endParaRPr>
                    </a:p>
                  </a:txBody>
                  <a:tcPr marL="0" marR="101256" marT="4400" marB="0">
                    <a:solidFill>
                      <a:schemeClr val="bg1"/>
                    </a:solidFill>
                  </a:tcPr>
                </a:tc>
              </a:tr>
              <a:tr h="155077">
                <a:tc>
                  <a:txBody>
                    <a:bodyPr/>
                    <a:lstStyle/>
                    <a:p>
                      <a:pPr marL="492125" marR="0" indent="0">
                        <a:lnSpc>
                          <a:spcPct val="90000"/>
                        </a:lnSpc>
                        <a:spcBef>
                          <a:spcPts val="0"/>
                        </a:spcBef>
                        <a:spcAft>
                          <a:spcPts val="0"/>
                        </a:spcAft>
                      </a:pPr>
                      <a:r>
                        <a:rPr lang="en-US" sz="1200" dirty="0" smtClean="0">
                          <a:solidFill>
                            <a:schemeClr val="tx1"/>
                          </a:solidFill>
                          <a:effectLst/>
                        </a:rPr>
                        <a:t>Hatchback</a:t>
                      </a:r>
                      <a:endParaRPr lang="en-US" sz="1200" dirty="0">
                        <a:solidFill>
                          <a:schemeClr val="tx1"/>
                        </a:solidFill>
                        <a:effectLst/>
                        <a:latin typeface="Times New Roman" panose="02020603050405020304" pitchFamily="18" charset="0"/>
                        <a:ea typeface="Times New Roman" panose="02020603050405020304" pitchFamily="18" charset="0"/>
                      </a:endParaRPr>
                    </a:p>
                  </a:txBody>
                  <a:tcPr marL="0" marR="101256" marT="4400" marB="0">
                    <a:solidFill>
                      <a:schemeClr val="bg1"/>
                    </a:solidFill>
                  </a:tcPr>
                </a:tc>
                <a:tc>
                  <a:txBody>
                    <a:bodyPr/>
                    <a:lstStyle/>
                    <a:p>
                      <a:pPr marL="0" marR="0" indent="0">
                        <a:lnSpc>
                          <a:spcPct val="90000"/>
                        </a:lnSpc>
                        <a:spcBef>
                          <a:spcPts val="0"/>
                        </a:spcBef>
                        <a:spcAft>
                          <a:spcPts val="0"/>
                        </a:spcAft>
                      </a:pPr>
                      <a:r>
                        <a:rPr lang="en-US" sz="1200">
                          <a:solidFill>
                            <a:schemeClr val="tx1"/>
                          </a:solidFill>
                          <a:effectLst/>
                        </a:rPr>
                        <a:t>WHITE</a:t>
                      </a:r>
                      <a:endParaRPr lang="en-US" sz="1200">
                        <a:solidFill>
                          <a:schemeClr val="tx1"/>
                        </a:solidFill>
                        <a:effectLst/>
                        <a:latin typeface="Times New Roman" panose="02020603050405020304" pitchFamily="18" charset="0"/>
                        <a:ea typeface="Times New Roman" panose="02020603050405020304" pitchFamily="18" charset="0"/>
                      </a:endParaRPr>
                    </a:p>
                  </a:txBody>
                  <a:tcPr marL="0" marR="101256" marT="4400" marB="0">
                    <a:solidFill>
                      <a:schemeClr val="bg1"/>
                    </a:solidFill>
                  </a:tcPr>
                </a:tc>
                <a:tc>
                  <a:txBody>
                    <a:bodyPr/>
                    <a:lstStyle/>
                    <a:p>
                      <a:pPr marL="0" marR="0" indent="0">
                        <a:lnSpc>
                          <a:spcPct val="90000"/>
                        </a:lnSpc>
                        <a:spcBef>
                          <a:spcPts val="0"/>
                        </a:spcBef>
                        <a:spcAft>
                          <a:spcPts val="0"/>
                        </a:spcAft>
                      </a:pPr>
                      <a:r>
                        <a:rPr lang="en-US" sz="1200" dirty="0" err="1" smtClean="0">
                          <a:solidFill>
                            <a:schemeClr val="tx1"/>
                          </a:solidFill>
                          <a:effectLst/>
                        </a:rPr>
                        <a:t>Mitra</a:t>
                      </a:r>
                      <a:endParaRPr lang="en-US" sz="1200" dirty="0">
                        <a:solidFill>
                          <a:schemeClr val="tx1"/>
                        </a:solidFill>
                        <a:effectLst/>
                        <a:latin typeface="Times New Roman" panose="02020603050405020304" pitchFamily="18" charset="0"/>
                        <a:ea typeface="Times New Roman" panose="02020603050405020304" pitchFamily="18" charset="0"/>
                      </a:endParaRPr>
                    </a:p>
                  </a:txBody>
                  <a:tcPr marL="0" marR="101256" marT="4400" marB="0">
                    <a:solidFill>
                      <a:schemeClr val="bg1"/>
                    </a:solidFill>
                  </a:tcPr>
                </a:tc>
                <a:tc>
                  <a:txBody>
                    <a:bodyPr/>
                    <a:lstStyle/>
                    <a:p>
                      <a:pPr marL="0" marR="0" indent="0">
                        <a:lnSpc>
                          <a:spcPct val="90000"/>
                        </a:lnSpc>
                        <a:spcBef>
                          <a:spcPts val="0"/>
                        </a:spcBef>
                        <a:spcAft>
                          <a:spcPts val="0"/>
                        </a:spcAft>
                      </a:pPr>
                      <a:r>
                        <a:rPr lang="en-US" sz="1200">
                          <a:solidFill>
                            <a:schemeClr val="tx1"/>
                          </a:solidFill>
                          <a:effectLst/>
                        </a:rPr>
                        <a:t>2</a:t>
                      </a:r>
                      <a:endParaRPr lang="en-US" sz="1200">
                        <a:solidFill>
                          <a:schemeClr val="tx1"/>
                        </a:solidFill>
                        <a:effectLst/>
                        <a:latin typeface="Times New Roman" panose="02020603050405020304" pitchFamily="18" charset="0"/>
                        <a:ea typeface="Times New Roman" panose="02020603050405020304" pitchFamily="18" charset="0"/>
                      </a:endParaRPr>
                    </a:p>
                  </a:txBody>
                  <a:tcPr marL="0" marR="101256" marT="4400" marB="0">
                    <a:solidFill>
                      <a:schemeClr val="bg1"/>
                    </a:solidFill>
                  </a:tcPr>
                </a:tc>
              </a:tr>
              <a:tr h="155077">
                <a:tc>
                  <a:txBody>
                    <a:bodyPr/>
                    <a:lstStyle/>
                    <a:p>
                      <a:pPr marL="492125" marR="0" indent="0">
                        <a:lnSpc>
                          <a:spcPct val="90000"/>
                        </a:lnSpc>
                        <a:spcBef>
                          <a:spcPts val="0"/>
                        </a:spcBef>
                        <a:spcAft>
                          <a:spcPts val="0"/>
                        </a:spcAft>
                      </a:pPr>
                      <a:r>
                        <a:rPr lang="en-US" sz="1200" dirty="0" smtClean="0">
                          <a:solidFill>
                            <a:schemeClr val="tx1"/>
                          </a:solidFill>
                          <a:effectLst/>
                        </a:rPr>
                        <a:t>Hatchback</a:t>
                      </a:r>
                      <a:endParaRPr lang="en-US" sz="1200" dirty="0">
                        <a:solidFill>
                          <a:schemeClr val="tx1"/>
                        </a:solidFill>
                        <a:effectLst/>
                        <a:latin typeface="Times New Roman" panose="02020603050405020304" pitchFamily="18" charset="0"/>
                        <a:ea typeface="Times New Roman" panose="02020603050405020304" pitchFamily="18" charset="0"/>
                      </a:endParaRPr>
                    </a:p>
                  </a:txBody>
                  <a:tcPr marL="0" marR="101256" marT="4400" marB="0">
                    <a:solidFill>
                      <a:schemeClr val="bg1"/>
                    </a:solidFill>
                  </a:tcPr>
                </a:tc>
                <a:tc>
                  <a:txBody>
                    <a:bodyPr/>
                    <a:lstStyle/>
                    <a:p>
                      <a:pPr marL="0" marR="0" indent="0">
                        <a:lnSpc>
                          <a:spcPct val="90000"/>
                        </a:lnSpc>
                        <a:spcBef>
                          <a:spcPts val="0"/>
                        </a:spcBef>
                        <a:spcAft>
                          <a:spcPts val="0"/>
                        </a:spcAft>
                      </a:pPr>
                      <a:r>
                        <a:rPr lang="en-US" sz="1200">
                          <a:solidFill>
                            <a:schemeClr val="tx1"/>
                          </a:solidFill>
                          <a:effectLst/>
                        </a:rPr>
                        <a:t>WHITE</a:t>
                      </a:r>
                      <a:endParaRPr lang="en-US" sz="1200">
                        <a:solidFill>
                          <a:schemeClr val="tx1"/>
                        </a:solidFill>
                        <a:effectLst/>
                        <a:latin typeface="Times New Roman" panose="02020603050405020304" pitchFamily="18" charset="0"/>
                        <a:ea typeface="Times New Roman" panose="02020603050405020304" pitchFamily="18" charset="0"/>
                      </a:endParaRPr>
                    </a:p>
                  </a:txBody>
                  <a:tcPr marL="0" marR="101256" marT="4400" marB="0">
                    <a:solidFill>
                      <a:schemeClr val="bg1"/>
                    </a:solidFill>
                  </a:tcPr>
                </a:tc>
                <a:tc>
                  <a:txBody>
                    <a:bodyPr/>
                    <a:lstStyle/>
                    <a:p>
                      <a:pPr marL="0" marR="0" indent="0">
                        <a:lnSpc>
                          <a:spcPct val="90000"/>
                        </a:lnSpc>
                        <a:spcBef>
                          <a:spcPts val="0"/>
                        </a:spcBef>
                        <a:spcAft>
                          <a:spcPts val="0"/>
                        </a:spcAft>
                      </a:pPr>
                      <a:r>
                        <a:rPr lang="en-US" sz="1200" dirty="0" smtClean="0">
                          <a:solidFill>
                            <a:schemeClr val="tx1"/>
                          </a:solidFill>
                          <a:effectLst/>
                        </a:rPr>
                        <a:t>Patel</a:t>
                      </a:r>
                      <a:endParaRPr lang="en-US" sz="1200" dirty="0">
                        <a:solidFill>
                          <a:schemeClr val="tx1"/>
                        </a:solidFill>
                        <a:effectLst/>
                        <a:latin typeface="Times New Roman" panose="02020603050405020304" pitchFamily="18" charset="0"/>
                        <a:ea typeface="Times New Roman" panose="02020603050405020304" pitchFamily="18" charset="0"/>
                      </a:endParaRPr>
                    </a:p>
                  </a:txBody>
                  <a:tcPr marL="0" marR="101256" marT="4400" marB="0">
                    <a:solidFill>
                      <a:schemeClr val="bg1"/>
                    </a:solidFill>
                  </a:tcPr>
                </a:tc>
                <a:tc>
                  <a:txBody>
                    <a:bodyPr/>
                    <a:lstStyle/>
                    <a:p>
                      <a:pPr marL="0" marR="0" indent="0">
                        <a:lnSpc>
                          <a:spcPct val="90000"/>
                        </a:lnSpc>
                        <a:spcBef>
                          <a:spcPts val="0"/>
                        </a:spcBef>
                        <a:spcAft>
                          <a:spcPts val="0"/>
                        </a:spcAft>
                      </a:pPr>
                      <a:r>
                        <a:rPr lang="en-US" sz="1200">
                          <a:solidFill>
                            <a:schemeClr val="tx1"/>
                          </a:solidFill>
                          <a:effectLst/>
                        </a:rPr>
                        <a:t>4</a:t>
                      </a:r>
                      <a:endParaRPr lang="en-US" sz="1200">
                        <a:solidFill>
                          <a:schemeClr val="tx1"/>
                        </a:solidFill>
                        <a:effectLst/>
                        <a:latin typeface="Times New Roman" panose="02020603050405020304" pitchFamily="18" charset="0"/>
                        <a:ea typeface="Times New Roman" panose="02020603050405020304" pitchFamily="18" charset="0"/>
                      </a:endParaRPr>
                    </a:p>
                  </a:txBody>
                  <a:tcPr marL="0" marR="101256" marT="4400" marB="0">
                    <a:solidFill>
                      <a:schemeClr val="bg1"/>
                    </a:solidFill>
                  </a:tcPr>
                </a:tc>
              </a:tr>
              <a:tr h="155077">
                <a:tc>
                  <a:txBody>
                    <a:bodyPr/>
                    <a:lstStyle/>
                    <a:p>
                      <a:pPr marL="492125" marR="0" indent="0">
                        <a:lnSpc>
                          <a:spcPct val="90000"/>
                        </a:lnSpc>
                        <a:spcBef>
                          <a:spcPts val="0"/>
                        </a:spcBef>
                        <a:spcAft>
                          <a:spcPts val="0"/>
                        </a:spcAft>
                      </a:pPr>
                      <a:r>
                        <a:rPr lang="en-US" sz="1200" dirty="0" smtClean="0">
                          <a:solidFill>
                            <a:schemeClr val="tx1"/>
                          </a:solidFill>
                          <a:effectLst/>
                        </a:rPr>
                        <a:t>Hatchback</a:t>
                      </a:r>
                      <a:endParaRPr lang="en-US" sz="1200" dirty="0">
                        <a:solidFill>
                          <a:schemeClr val="tx1"/>
                        </a:solidFill>
                        <a:effectLst/>
                        <a:latin typeface="Times New Roman" panose="02020603050405020304" pitchFamily="18" charset="0"/>
                        <a:ea typeface="Times New Roman" panose="02020603050405020304" pitchFamily="18" charset="0"/>
                      </a:endParaRPr>
                    </a:p>
                  </a:txBody>
                  <a:tcPr marL="0" marR="101256" marT="4400" marB="0">
                    <a:solidFill>
                      <a:schemeClr val="bg1"/>
                    </a:solidFill>
                  </a:tcPr>
                </a:tc>
                <a:tc>
                  <a:txBody>
                    <a:bodyPr/>
                    <a:lstStyle/>
                    <a:p>
                      <a:pPr marL="0" marR="0" indent="0">
                        <a:lnSpc>
                          <a:spcPct val="90000"/>
                        </a:lnSpc>
                        <a:spcBef>
                          <a:spcPts val="0"/>
                        </a:spcBef>
                        <a:spcAft>
                          <a:spcPts val="0"/>
                        </a:spcAft>
                      </a:pPr>
                      <a:r>
                        <a:rPr lang="en-US" sz="1200">
                          <a:solidFill>
                            <a:schemeClr val="tx1"/>
                          </a:solidFill>
                          <a:effectLst/>
                        </a:rPr>
                        <a:t>WHITE</a:t>
                      </a:r>
                      <a:endParaRPr lang="en-US" sz="1200">
                        <a:solidFill>
                          <a:schemeClr val="tx1"/>
                        </a:solidFill>
                        <a:effectLst/>
                        <a:latin typeface="Times New Roman" panose="02020603050405020304" pitchFamily="18" charset="0"/>
                        <a:ea typeface="Times New Roman" panose="02020603050405020304" pitchFamily="18" charset="0"/>
                      </a:endParaRPr>
                    </a:p>
                  </a:txBody>
                  <a:tcPr marL="0" marR="101256" marT="4400" marB="0">
                    <a:solidFill>
                      <a:schemeClr val="bg1"/>
                    </a:solidFill>
                  </a:tcPr>
                </a:tc>
                <a:tc>
                  <a:txBody>
                    <a:bodyPr/>
                    <a:lstStyle/>
                    <a:p>
                      <a:pPr marL="0" marR="0" indent="0">
                        <a:lnSpc>
                          <a:spcPct val="90000"/>
                        </a:lnSpc>
                        <a:spcBef>
                          <a:spcPts val="0"/>
                        </a:spcBef>
                        <a:spcAft>
                          <a:spcPts val="0"/>
                        </a:spcAft>
                      </a:pPr>
                      <a:r>
                        <a:rPr lang="en-US" sz="1200" dirty="0" smtClean="0">
                          <a:solidFill>
                            <a:schemeClr val="tx1"/>
                          </a:solidFill>
                          <a:effectLst/>
                        </a:rPr>
                        <a:t>Singh</a:t>
                      </a:r>
                      <a:endParaRPr lang="en-US" sz="1200" dirty="0">
                        <a:solidFill>
                          <a:schemeClr val="tx1"/>
                        </a:solidFill>
                        <a:effectLst/>
                        <a:latin typeface="Times New Roman" panose="02020603050405020304" pitchFamily="18" charset="0"/>
                        <a:ea typeface="Times New Roman" panose="02020603050405020304" pitchFamily="18" charset="0"/>
                      </a:endParaRPr>
                    </a:p>
                  </a:txBody>
                  <a:tcPr marL="0" marR="101256" marT="4400" marB="0">
                    <a:solidFill>
                      <a:schemeClr val="bg1"/>
                    </a:solidFill>
                  </a:tcPr>
                </a:tc>
                <a:tc>
                  <a:txBody>
                    <a:bodyPr/>
                    <a:lstStyle/>
                    <a:p>
                      <a:pPr marL="0" marR="0" indent="0">
                        <a:lnSpc>
                          <a:spcPct val="90000"/>
                        </a:lnSpc>
                        <a:spcBef>
                          <a:spcPts val="0"/>
                        </a:spcBef>
                        <a:spcAft>
                          <a:spcPts val="0"/>
                        </a:spcAft>
                      </a:pPr>
                      <a:r>
                        <a:rPr lang="en-US" sz="1200">
                          <a:solidFill>
                            <a:schemeClr val="tx1"/>
                          </a:solidFill>
                          <a:effectLst/>
                        </a:rPr>
                        <a:t>3</a:t>
                      </a:r>
                      <a:endParaRPr lang="en-US" sz="1200">
                        <a:solidFill>
                          <a:schemeClr val="tx1"/>
                        </a:solidFill>
                        <a:effectLst/>
                        <a:latin typeface="Times New Roman" panose="02020603050405020304" pitchFamily="18" charset="0"/>
                        <a:ea typeface="Times New Roman" panose="02020603050405020304" pitchFamily="18" charset="0"/>
                      </a:endParaRPr>
                    </a:p>
                  </a:txBody>
                  <a:tcPr marL="0" marR="101256" marT="4400" marB="0">
                    <a:solidFill>
                      <a:schemeClr val="bg1"/>
                    </a:solidFill>
                  </a:tcPr>
                </a:tc>
              </a:tr>
              <a:tr h="155077">
                <a:tc>
                  <a:txBody>
                    <a:bodyPr/>
                    <a:lstStyle/>
                    <a:p>
                      <a:pPr marL="492125" marR="0" indent="0">
                        <a:lnSpc>
                          <a:spcPct val="90000"/>
                        </a:lnSpc>
                        <a:spcBef>
                          <a:spcPts val="0"/>
                        </a:spcBef>
                        <a:spcAft>
                          <a:spcPts val="0"/>
                        </a:spcAft>
                      </a:pPr>
                      <a:r>
                        <a:rPr lang="en-US" sz="1200" dirty="0" smtClean="0">
                          <a:solidFill>
                            <a:schemeClr val="tx1"/>
                          </a:solidFill>
                          <a:effectLst/>
                        </a:rPr>
                        <a:t>SUV</a:t>
                      </a:r>
                      <a:endParaRPr lang="en-US" sz="1200" dirty="0">
                        <a:solidFill>
                          <a:schemeClr val="tx1"/>
                        </a:solidFill>
                        <a:effectLst/>
                        <a:latin typeface="Times New Roman" panose="02020603050405020304" pitchFamily="18" charset="0"/>
                        <a:ea typeface="Times New Roman" panose="02020603050405020304" pitchFamily="18" charset="0"/>
                      </a:endParaRPr>
                    </a:p>
                  </a:txBody>
                  <a:tcPr marL="0" marR="101256" marT="4400" marB="0">
                    <a:solidFill>
                      <a:schemeClr val="bg1"/>
                    </a:solidFill>
                  </a:tcPr>
                </a:tc>
                <a:tc>
                  <a:txBody>
                    <a:bodyPr/>
                    <a:lstStyle/>
                    <a:p>
                      <a:pPr marL="0" marR="0" indent="0">
                        <a:lnSpc>
                          <a:spcPct val="90000"/>
                        </a:lnSpc>
                        <a:spcBef>
                          <a:spcPts val="0"/>
                        </a:spcBef>
                        <a:spcAft>
                          <a:spcPts val="0"/>
                        </a:spcAft>
                      </a:pPr>
                      <a:r>
                        <a:rPr lang="en-US" sz="1200">
                          <a:solidFill>
                            <a:schemeClr val="tx1"/>
                          </a:solidFill>
                          <a:effectLst/>
                        </a:rPr>
                        <a:t>BLUE</a:t>
                      </a:r>
                      <a:endParaRPr lang="en-US" sz="1200">
                        <a:solidFill>
                          <a:schemeClr val="tx1"/>
                        </a:solidFill>
                        <a:effectLst/>
                        <a:latin typeface="Times New Roman" panose="02020603050405020304" pitchFamily="18" charset="0"/>
                        <a:ea typeface="Times New Roman" panose="02020603050405020304" pitchFamily="18" charset="0"/>
                      </a:endParaRPr>
                    </a:p>
                  </a:txBody>
                  <a:tcPr marL="0" marR="101256" marT="4400" marB="0">
                    <a:solidFill>
                      <a:schemeClr val="bg1"/>
                    </a:solidFill>
                  </a:tcPr>
                </a:tc>
                <a:tc>
                  <a:txBody>
                    <a:bodyPr/>
                    <a:lstStyle/>
                    <a:p>
                      <a:pPr marL="0" marR="0" indent="0">
                        <a:lnSpc>
                          <a:spcPct val="90000"/>
                        </a:lnSpc>
                        <a:spcBef>
                          <a:spcPts val="0"/>
                        </a:spcBef>
                        <a:spcAft>
                          <a:spcPts val="0"/>
                        </a:spcAft>
                      </a:pPr>
                      <a:r>
                        <a:rPr lang="en-US" sz="1200" dirty="0" err="1" smtClean="0">
                          <a:solidFill>
                            <a:schemeClr val="tx1"/>
                          </a:solidFill>
                          <a:effectLst/>
                        </a:rPr>
                        <a:t>Mitra</a:t>
                      </a:r>
                      <a:endParaRPr lang="en-US" sz="1200" dirty="0">
                        <a:solidFill>
                          <a:schemeClr val="tx1"/>
                        </a:solidFill>
                        <a:effectLst/>
                        <a:latin typeface="Times New Roman" panose="02020603050405020304" pitchFamily="18" charset="0"/>
                        <a:ea typeface="Times New Roman" panose="02020603050405020304" pitchFamily="18" charset="0"/>
                      </a:endParaRPr>
                    </a:p>
                  </a:txBody>
                  <a:tcPr marL="0" marR="101256" marT="4400" marB="0">
                    <a:solidFill>
                      <a:schemeClr val="bg1"/>
                    </a:solidFill>
                  </a:tcPr>
                </a:tc>
                <a:tc>
                  <a:txBody>
                    <a:bodyPr/>
                    <a:lstStyle/>
                    <a:p>
                      <a:pPr marL="0" marR="0" indent="0">
                        <a:lnSpc>
                          <a:spcPct val="90000"/>
                        </a:lnSpc>
                        <a:spcBef>
                          <a:spcPts val="0"/>
                        </a:spcBef>
                        <a:spcAft>
                          <a:spcPts val="0"/>
                        </a:spcAft>
                      </a:pPr>
                      <a:r>
                        <a:rPr lang="en-US" sz="1200">
                          <a:solidFill>
                            <a:schemeClr val="tx1"/>
                          </a:solidFill>
                          <a:effectLst/>
                        </a:rPr>
                        <a:t>2</a:t>
                      </a:r>
                      <a:endParaRPr lang="en-US" sz="1200">
                        <a:solidFill>
                          <a:schemeClr val="tx1"/>
                        </a:solidFill>
                        <a:effectLst/>
                        <a:latin typeface="Times New Roman" panose="02020603050405020304" pitchFamily="18" charset="0"/>
                        <a:ea typeface="Times New Roman" panose="02020603050405020304" pitchFamily="18" charset="0"/>
                      </a:endParaRPr>
                    </a:p>
                  </a:txBody>
                  <a:tcPr marL="0" marR="101256" marT="4400" marB="0">
                    <a:solidFill>
                      <a:schemeClr val="bg1"/>
                    </a:solidFill>
                  </a:tcPr>
                </a:tc>
              </a:tr>
              <a:tr h="155077">
                <a:tc>
                  <a:txBody>
                    <a:bodyPr/>
                    <a:lstStyle/>
                    <a:p>
                      <a:pPr marL="492125" marR="0" indent="0">
                        <a:lnSpc>
                          <a:spcPct val="90000"/>
                        </a:lnSpc>
                        <a:spcBef>
                          <a:spcPts val="0"/>
                        </a:spcBef>
                        <a:spcAft>
                          <a:spcPts val="0"/>
                        </a:spcAft>
                      </a:pPr>
                      <a:r>
                        <a:rPr lang="en-US" sz="1200" dirty="0" smtClean="0">
                          <a:solidFill>
                            <a:schemeClr val="tx1"/>
                          </a:solidFill>
                          <a:effectLst/>
                        </a:rPr>
                        <a:t>SUV</a:t>
                      </a:r>
                      <a:endParaRPr lang="en-US" sz="1200" dirty="0">
                        <a:solidFill>
                          <a:schemeClr val="tx1"/>
                        </a:solidFill>
                        <a:effectLst/>
                        <a:latin typeface="Times New Roman" panose="02020603050405020304" pitchFamily="18" charset="0"/>
                        <a:ea typeface="Times New Roman" panose="02020603050405020304" pitchFamily="18" charset="0"/>
                      </a:endParaRPr>
                    </a:p>
                  </a:txBody>
                  <a:tcPr marL="0" marR="101256" marT="4400" marB="0">
                    <a:solidFill>
                      <a:schemeClr val="bg1"/>
                    </a:solidFill>
                  </a:tcPr>
                </a:tc>
                <a:tc>
                  <a:txBody>
                    <a:bodyPr/>
                    <a:lstStyle/>
                    <a:p>
                      <a:pPr marL="0" marR="0" indent="0">
                        <a:lnSpc>
                          <a:spcPct val="90000"/>
                        </a:lnSpc>
                        <a:spcBef>
                          <a:spcPts val="0"/>
                        </a:spcBef>
                        <a:spcAft>
                          <a:spcPts val="0"/>
                        </a:spcAft>
                      </a:pPr>
                      <a:r>
                        <a:rPr lang="en-US" sz="1200">
                          <a:solidFill>
                            <a:schemeClr val="tx1"/>
                          </a:solidFill>
                          <a:effectLst/>
                        </a:rPr>
                        <a:t>BLUE</a:t>
                      </a:r>
                      <a:endParaRPr lang="en-US" sz="1200">
                        <a:solidFill>
                          <a:schemeClr val="tx1"/>
                        </a:solidFill>
                        <a:effectLst/>
                        <a:latin typeface="Times New Roman" panose="02020603050405020304" pitchFamily="18" charset="0"/>
                        <a:ea typeface="Times New Roman" panose="02020603050405020304" pitchFamily="18" charset="0"/>
                      </a:endParaRPr>
                    </a:p>
                  </a:txBody>
                  <a:tcPr marL="0" marR="101256" marT="4400" marB="0">
                    <a:solidFill>
                      <a:schemeClr val="bg1"/>
                    </a:solidFill>
                  </a:tcPr>
                </a:tc>
                <a:tc>
                  <a:txBody>
                    <a:bodyPr/>
                    <a:lstStyle/>
                    <a:p>
                      <a:pPr marL="0" marR="0" indent="0">
                        <a:lnSpc>
                          <a:spcPct val="90000"/>
                        </a:lnSpc>
                        <a:spcBef>
                          <a:spcPts val="0"/>
                        </a:spcBef>
                        <a:spcAft>
                          <a:spcPts val="0"/>
                        </a:spcAft>
                      </a:pPr>
                      <a:r>
                        <a:rPr lang="en-US" sz="1200" dirty="0" smtClean="0">
                          <a:solidFill>
                            <a:schemeClr val="tx1"/>
                          </a:solidFill>
                          <a:effectLst/>
                        </a:rPr>
                        <a:t>Patel</a:t>
                      </a:r>
                      <a:endParaRPr lang="en-US" sz="1200" dirty="0">
                        <a:solidFill>
                          <a:schemeClr val="tx1"/>
                        </a:solidFill>
                        <a:effectLst/>
                        <a:latin typeface="Times New Roman" panose="02020603050405020304" pitchFamily="18" charset="0"/>
                        <a:ea typeface="Times New Roman" panose="02020603050405020304" pitchFamily="18" charset="0"/>
                      </a:endParaRPr>
                    </a:p>
                  </a:txBody>
                  <a:tcPr marL="0" marR="101256" marT="4400" marB="0">
                    <a:solidFill>
                      <a:schemeClr val="bg1"/>
                    </a:solidFill>
                  </a:tcPr>
                </a:tc>
                <a:tc>
                  <a:txBody>
                    <a:bodyPr/>
                    <a:lstStyle/>
                    <a:p>
                      <a:pPr marL="0" marR="0" indent="0">
                        <a:lnSpc>
                          <a:spcPct val="90000"/>
                        </a:lnSpc>
                        <a:spcBef>
                          <a:spcPts val="0"/>
                        </a:spcBef>
                        <a:spcAft>
                          <a:spcPts val="0"/>
                        </a:spcAft>
                      </a:pPr>
                      <a:r>
                        <a:rPr lang="en-US" sz="1200">
                          <a:solidFill>
                            <a:schemeClr val="tx1"/>
                          </a:solidFill>
                          <a:effectLst/>
                        </a:rPr>
                        <a:t>3</a:t>
                      </a:r>
                      <a:endParaRPr lang="en-US" sz="1200">
                        <a:solidFill>
                          <a:schemeClr val="tx1"/>
                        </a:solidFill>
                        <a:effectLst/>
                        <a:latin typeface="Times New Roman" panose="02020603050405020304" pitchFamily="18" charset="0"/>
                        <a:ea typeface="Times New Roman" panose="02020603050405020304" pitchFamily="18" charset="0"/>
                      </a:endParaRPr>
                    </a:p>
                  </a:txBody>
                  <a:tcPr marL="0" marR="101256" marT="4400" marB="0">
                    <a:solidFill>
                      <a:schemeClr val="bg1"/>
                    </a:solidFill>
                  </a:tcPr>
                </a:tc>
              </a:tr>
              <a:tr h="155077">
                <a:tc>
                  <a:txBody>
                    <a:bodyPr/>
                    <a:lstStyle/>
                    <a:p>
                      <a:pPr marL="492125" marR="0" indent="0">
                        <a:lnSpc>
                          <a:spcPct val="90000"/>
                        </a:lnSpc>
                        <a:spcBef>
                          <a:spcPts val="0"/>
                        </a:spcBef>
                        <a:spcAft>
                          <a:spcPts val="0"/>
                        </a:spcAft>
                      </a:pPr>
                      <a:r>
                        <a:rPr lang="en-US" sz="1200" dirty="0" smtClean="0">
                          <a:solidFill>
                            <a:schemeClr val="tx1"/>
                          </a:solidFill>
                          <a:effectLst/>
                        </a:rPr>
                        <a:t>SUV</a:t>
                      </a:r>
                      <a:endParaRPr lang="en-US" sz="1200" dirty="0">
                        <a:solidFill>
                          <a:schemeClr val="tx1"/>
                        </a:solidFill>
                        <a:effectLst/>
                        <a:latin typeface="Times New Roman" panose="02020603050405020304" pitchFamily="18" charset="0"/>
                        <a:ea typeface="Times New Roman" panose="02020603050405020304" pitchFamily="18" charset="0"/>
                      </a:endParaRPr>
                    </a:p>
                  </a:txBody>
                  <a:tcPr marL="0" marR="101256" marT="4400" marB="0">
                    <a:solidFill>
                      <a:schemeClr val="bg1"/>
                    </a:solidFill>
                  </a:tcPr>
                </a:tc>
                <a:tc>
                  <a:txBody>
                    <a:bodyPr/>
                    <a:lstStyle/>
                    <a:p>
                      <a:pPr marL="0" marR="0" indent="0">
                        <a:lnSpc>
                          <a:spcPct val="90000"/>
                        </a:lnSpc>
                        <a:spcBef>
                          <a:spcPts val="0"/>
                        </a:spcBef>
                        <a:spcAft>
                          <a:spcPts val="0"/>
                        </a:spcAft>
                      </a:pPr>
                      <a:r>
                        <a:rPr lang="en-US" sz="1200">
                          <a:solidFill>
                            <a:schemeClr val="tx1"/>
                          </a:solidFill>
                          <a:effectLst/>
                        </a:rPr>
                        <a:t>BLUE</a:t>
                      </a:r>
                      <a:endParaRPr lang="en-US" sz="1200">
                        <a:solidFill>
                          <a:schemeClr val="tx1"/>
                        </a:solidFill>
                        <a:effectLst/>
                        <a:latin typeface="Times New Roman" panose="02020603050405020304" pitchFamily="18" charset="0"/>
                        <a:ea typeface="Times New Roman" panose="02020603050405020304" pitchFamily="18" charset="0"/>
                      </a:endParaRPr>
                    </a:p>
                  </a:txBody>
                  <a:tcPr marL="0" marR="101256" marT="4400" marB="0">
                    <a:solidFill>
                      <a:schemeClr val="bg1"/>
                    </a:solidFill>
                  </a:tcPr>
                </a:tc>
                <a:tc>
                  <a:txBody>
                    <a:bodyPr/>
                    <a:lstStyle/>
                    <a:p>
                      <a:pPr marL="0" marR="0" indent="0">
                        <a:lnSpc>
                          <a:spcPct val="90000"/>
                        </a:lnSpc>
                        <a:spcBef>
                          <a:spcPts val="0"/>
                        </a:spcBef>
                        <a:spcAft>
                          <a:spcPts val="0"/>
                        </a:spcAft>
                      </a:pPr>
                      <a:r>
                        <a:rPr lang="en-US" sz="1200" dirty="0" smtClean="0">
                          <a:solidFill>
                            <a:schemeClr val="tx1"/>
                          </a:solidFill>
                          <a:effectLst/>
                        </a:rPr>
                        <a:t>Singh</a:t>
                      </a:r>
                      <a:endParaRPr lang="en-US" sz="1200" dirty="0">
                        <a:solidFill>
                          <a:schemeClr val="tx1"/>
                        </a:solidFill>
                        <a:effectLst/>
                        <a:latin typeface="Times New Roman" panose="02020603050405020304" pitchFamily="18" charset="0"/>
                        <a:ea typeface="Times New Roman" panose="02020603050405020304" pitchFamily="18" charset="0"/>
                      </a:endParaRPr>
                    </a:p>
                  </a:txBody>
                  <a:tcPr marL="0" marR="101256" marT="4400" marB="0">
                    <a:solidFill>
                      <a:schemeClr val="bg1"/>
                    </a:solidFill>
                  </a:tcPr>
                </a:tc>
                <a:tc>
                  <a:txBody>
                    <a:bodyPr/>
                    <a:lstStyle/>
                    <a:p>
                      <a:pPr marL="0" marR="0" indent="0">
                        <a:lnSpc>
                          <a:spcPct val="90000"/>
                        </a:lnSpc>
                        <a:spcBef>
                          <a:spcPts val="0"/>
                        </a:spcBef>
                        <a:spcAft>
                          <a:spcPts val="0"/>
                        </a:spcAft>
                      </a:pPr>
                      <a:r>
                        <a:rPr lang="en-US" sz="1200">
                          <a:solidFill>
                            <a:schemeClr val="tx1"/>
                          </a:solidFill>
                          <a:effectLst/>
                        </a:rPr>
                        <a:t>2</a:t>
                      </a:r>
                      <a:endParaRPr lang="en-US" sz="1200">
                        <a:solidFill>
                          <a:schemeClr val="tx1"/>
                        </a:solidFill>
                        <a:effectLst/>
                        <a:latin typeface="Times New Roman" panose="02020603050405020304" pitchFamily="18" charset="0"/>
                        <a:ea typeface="Times New Roman" panose="02020603050405020304" pitchFamily="18" charset="0"/>
                      </a:endParaRPr>
                    </a:p>
                  </a:txBody>
                  <a:tcPr marL="0" marR="101256" marT="4400" marB="0">
                    <a:solidFill>
                      <a:schemeClr val="bg1"/>
                    </a:solidFill>
                  </a:tcPr>
                </a:tc>
              </a:tr>
              <a:tr h="155077">
                <a:tc>
                  <a:txBody>
                    <a:bodyPr/>
                    <a:lstStyle/>
                    <a:p>
                      <a:pPr marL="492125" marR="0" indent="0">
                        <a:lnSpc>
                          <a:spcPct val="90000"/>
                        </a:lnSpc>
                        <a:spcBef>
                          <a:spcPts val="0"/>
                        </a:spcBef>
                        <a:spcAft>
                          <a:spcPts val="0"/>
                        </a:spcAft>
                      </a:pPr>
                      <a:r>
                        <a:rPr lang="en-US" sz="1200" dirty="0" smtClean="0">
                          <a:solidFill>
                            <a:schemeClr val="tx1"/>
                          </a:solidFill>
                          <a:effectLst/>
                        </a:rPr>
                        <a:t>SUV</a:t>
                      </a:r>
                      <a:endParaRPr lang="en-US" sz="1200" dirty="0">
                        <a:solidFill>
                          <a:schemeClr val="tx1"/>
                        </a:solidFill>
                        <a:effectLst/>
                        <a:latin typeface="Times New Roman" panose="02020603050405020304" pitchFamily="18" charset="0"/>
                        <a:ea typeface="Times New Roman" panose="02020603050405020304" pitchFamily="18" charset="0"/>
                      </a:endParaRPr>
                    </a:p>
                  </a:txBody>
                  <a:tcPr marL="0" marR="101256" marT="4400" marB="0">
                    <a:solidFill>
                      <a:schemeClr val="bg1"/>
                    </a:solidFill>
                  </a:tcPr>
                </a:tc>
                <a:tc>
                  <a:txBody>
                    <a:bodyPr/>
                    <a:lstStyle/>
                    <a:p>
                      <a:pPr marL="0" marR="0" indent="0">
                        <a:lnSpc>
                          <a:spcPct val="90000"/>
                        </a:lnSpc>
                        <a:spcBef>
                          <a:spcPts val="0"/>
                        </a:spcBef>
                        <a:spcAft>
                          <a:spcPts val="0"/>
                        </a:spcAft>
                      </a:pPr>
                      <a:r>
                        <a:rPr lang="en-US" sz="1200">
                          <a:solidFill>
                            <a:schemeClr val="tx1"/>
                          </a:solidFill>
                          <a:effectLst/>
                        </a:rPr>
                        <a:t>RED</a:t>
                      </a:r>
                      <a:endParaRPr lang="en-US" sz="1200">
                        <a:solidFill>
                          <a:schemeClr val="tx1"/>
                        </a:solidFill>
                        <a:effectLst/>
                        <a:latin typeface="Times New Roman" panose="02020603050405020304" pitchFamily="18" charset="0"/>
                        <a:ea typeface="Times New Roman" panose="02020603050405020304" pitchFamily="18" charset="0"/>
                      </a:endParaRPr>
                    </a:p>
                  </a:txBody>
                  <a:tcPr marL="0" marR="101256" marT="4400" marB="0">
                    <a:solidFill>
                      <a:schemeClr val="bg1"/>
                    </a:solidFill>
                  </a:tcPr>
                </a:tc>
                <a:tc>
                  <a:txBody>
                    <a:bodyPr/>
                    <a:lstStyle/>
                    <a:p>
                      <a:pPr marL="0" marR="0" indent="0">
                        <a:lnSpc>
                          <a:spcPct val="90000"/>
                        </a:lnSpc>
                        <a:spcBef>
                          <a:spcPts val="0"/>
                        </a:spcBef>
                        <a:spcAft>
                          <a:spcPts val="0"/>
                        </a:spcAft>
                      </a:pPr>
                      <a:r>
                        <a:rPr lang="en-US" sz="1200" dirty="0" err="1" smtClean="0">
                          <a:solidFill>
                            <a:schemeClr val="tx1"/>
                          </a:solidFill>
                          <a:effectLst/>
                        </a:rPr>
                        <a:t>Mitra</a:t>
                      </a:r>
                      <a:endParaRPr lang="en-US" sz="1200" dirty="0">
                        <a:solidFill>
                          <a:schemeClr val="tx1"/>
                        </a:solidFill>
                        <a:effectLst/>
                        <a:latin typeface="Times New Roman" panose="02020603050405020304" pitchFamily="18" charset="0"/>
                        <a:ea typeface="Times New Roman" panose="02020603050405020304" pitchFamily="18" charset="0"/>
                      </a:endParaRPr>
                    </a:p>
                  </a:txBody>
                  <a:tcPr marL="0" marR="101256" marT="4400" marB="0">
                    <a:solidFill>
                      <a:schemeClr val="bg1"/>
                    </a:solidFill>
                  </a:tcPr>
                </a:tc>
                <a:tc>
                  <a:txBody>
                    <a:bodyPr/>
                    <a:lstStyle/>
                    <a:p>
                      <a:pPr marL="0" marR="0" indent="0">
                        <a:lnSpc>
                          <a:spcPct val="90000"/>
                        </a:lnSpc>
                        <a:spcBef>
                          <a:spcPts val="0"/>
                        </a:spcBef>
                        <a:spcAft>
                          <a:spcPts val="0"/>
                        </a:spcAft>
                      </a:pPr>
                      <a:r>
                        <a:rPr lang="en-US" sz="1200">
                          <a:solidFill>
                            <a:schemeClr val="tx1"/>
                          </a:solidFill>
                          <a:effectLst/>
                        </a:rPr>
                        <a:t>7</a:t>
                      </a:r>
                      <a:endParaRPr lang="en-US" sz="1200">
                        <a:solidFill>
                          <a:schemeClr val="tx1"/>
                        </a:solidFill>
                        <a:effectLst/>
                        <a:latin typeface="Times New Roman" panose="02020603050405020304" pitchFamily="18" charset="0"/>
                        <a:ea typeface="Times New Roman" panose="02020603050405020304" pitchFamily="18" charset="0"/>
                      </a:endParaRPr>
                    </a:p>
                  </a:txBody>
                  <a:tcPr marL="0" marR="101256" marT="4400" marB="0">
                    <a:solidFill>
                      <a:schemeClr val="bg1"/>
                    </a:solidFill>
                  </a:tcPr>
                </a:tc>
              </a:tr>
              <a:tr h="155077">
                <a:tc>
                  <a:txBody>
                    <a:bodyPr/>
                    <a:lstStyle/>
                    <a:p>
                      <a:pPr marL="492125" marR="0" indent="0">
                        <a:lnSpc>
                          <a:spcPct val="90000"/>
                        </a:lnSpc>
                        <a:spcBef>
                          <a:spcPts val="0"/>
                        </a:spcBef>
                        <a:spcAft>
                          <a:spcPts val="0"/>
                        </a:spcAft>
                      </a:pPr>
                      <a:r>
                        <a:rPr lang="en-US" sz="1200" dirty="0" smtClean="0">
                          <a:solidFill>
                            <a:schemeClr val="tx1"/>
                          </a:solidFill>
                          <a:effectLst/>
                        </a:rPr>
                        <a:t>SUV</a:t>
                      </a:r>
                      <a:endParaRPr lang="en-US" sz="1200" dirty="0">
                        <a:solidFill>
                          <a:schemeClr val="tx1"/>
                        </a:solidFill>
                        <a:effectLst/>
                        <a:latin typeface="Times New Roman" panose="02020603050405020304" pitchFamily="18" charset="0"/>
                        <a:ea typeface="Times New Roman" panose="02020603050405020304" pitchFamily="18" charset="0"/>
                      </a:endParaRPr>
                    </a:p>
                  </a:txBody>
                  <a:tcPr marL="0" marR="101256" marT="4400" marB="0">
                    <a:solidFill>
                      <a:schemeClr val="bg1"/>
                    </a:solidFill>
                  </a:tcPr>
                </a:tc>
                <a:tc>
                  <a:txBody>
                    <a:bodyPr/>
                    <a:lstStyle/>
                    <a:p>
                      <a:pPr marL="0" marR="0" indent="0">
                        <a:lnSpc>
                          <a:spcPct val="90000"/>
                        </a:lnSpc>
                        <a:spcBef>
                          <a:spcPts val="0"/>
                        </a:spcBef>
                        <a:spcAft>
                          <a:spcPts val="0"/>
                        </a:spcAft>
                      </a:pPr>
                      <a:r>
                        <a:rPr lang="en-US" sz="1200">
                          <a:solidFill>
                            <a:schemeClr val="tx1"/>
                          </a:solidFill>
                          <a:effectLst/>
                        </a:rPr>
                        <a:t>RED</a:t>
                      </a:r>
                      <a:endParaRPr lang="en-US" sz="1200">
                        <a:solidFill>
                          <a:schemeClr val="tx1"/>
                        </a:solidFill>
                        <a:effectLst/>
                        <a:latin typeface="Times New Roman" panose="02020603050405020304" pitchFamily="18" charset="0"/>
                        <a:ea typeface="Times New Roman" panose="02020603050405020304" pitchFamily="18" charset="0"/>
                      </a:endParaRPr>
                    </a:p>
                  </a:txBody>
                  <a:tcPr marL="0" marR="101256" marT="4400" marB="0">
                    <a:solidFill>
                      <a:schemeClr val="bg1"/>
                    </a:solidFill>
                  </a:tcPr>
                </a:tc>
                <a:tc>
                  <a:txBody>
                    <a:bodyPr/>
                    <a:lstStyle/>
                    <a:p>
                      <a:pPr marL="0" marR="0" indent="0">
                        <a:lnSpc>
                          <a:spcPct val="90000"/>
                        </a:lnSpc>
                        <a:spcBef>
                          <a:spcPts val="0"/>
                        </a:spcBef>
                        <a:spcAft>
                          <a:spcPts val="0"/>
                        </a:spcAft>
                      </a:pPr>
                      <a:r>
                        <a:rPr lang="en-US" sz="1200" dirty="0" smtClean="0">
                          <a:solidFill>
                            <a:schemeClr val="tx1"/>
                          </a:solidFill>
                          <a:effectLst/>
                        </a:rPr>
                        <a:t>Patel</a:t>
                      </a:r>
                      <a:endParaRPr lang="en-US" sz="1200" dirty="0">
                        <a:solidFill>
                          <a:schemeClr val="tx1"/>
                        </a:solidFill>
                        <a:effectLst/>
                        <a:latin typeface="Times New Roman" panose="02020603050405020304" pitchFamily="18" charset="0"/>
                        <a:ea typeface="Times New Roman" panose="02020603050405020304" pitchFamily="18" charset="0"/>
                      </a:endParaRPr>
                    </a:p>
                  </a:txBody>
                  <a:tcPr marL="0" marR="101256" marT="4400" marB="0">
                    <a:solidFill>
                      <a:schemeClr val="bg1"/>
                    </a:solidFill>
                  </a:tcPr>
                </a:tc>
                <a:tc>
                  <a:txBody>
                    <a:bodyPr/>
                    <a:lstStyle/>
                    <a:p>
                      <a:pPr marL="0" marR="0" indent="0">
                        <a:lnSpc>
                          <a:spcPct val="90000"/>
                        </a:lnSpc>
                        <a:spcBef>
                          <a:spcPts val="0"/>
                        </a:spcBef>
                        <a:spcAft>
                          <a:spcPts val="0"/>
                        </a:spcAft>
                      </a:pPr>
                      <a:r>
                        <a:rPr lang="en-US" sz="1200">
                          <a:solidFill>
                            <a:schemeClr val="tx1"/>
                          </a:solidFill>
                          <a:effectLst/>
                        </a:rPr>
                        <a:t>5</a:t>
                      </a:r>
                      <a:endParaRPr lang="en-US" sz="1200">
                        <a:solidFill>
                          <a:schemeClr val="tx1"/>
                        </a:solidFill>
                        <a:effectLst/>
                        <a:latin typeface="Times New Roman" panose="02020603050405020304" pitchFamily="18" charset="0"/>
                        <a:ea typeface="Times New Roman" panose="02020603050405020304" pitchFamily="18" charset="0"/>
                      </a:endParaRPr>
                    </a:p>
                  </a:txBody>
                  <a:tcPr marL="0" marR="101256" marT="4400" marB="0">
                    <a:solidFill>
                      <a:schemeClr val="bg1"/>
                    </a:solidFill>
                  </a:tcPr>
                </a:tc>
              </a:tr>
              <a:tr h="155077">
                <a:tc>
                  <a:txBody>
                    <a:bodyPr/>
                    <a:lstStyle/>
                    <a:p>
                      <a:pPr marL="492125" marR="0" indent="0">
                        <a:lnSpc>
                          <a:spcPct val="90000"/>
                        </a:lnSpc>
                        <a:spcBef>
                          <a:spcPts val="0"/>
                        </a:spcBef>
                        <a:spcAft>
                          <a:spcPts val="0"/>
                        </a:spcAft>
                      </a:pPr>
                      <a:r>
                        <a:rPr lang="en-US" sz="1200" dirty="0" smtClean="0">
                          <a:solidFill>
                            <a:schemeClr val="tx1"/>
                          </a:solidFill>
                          <a:effectLst/>
                        </a:rPr>
                        <a:t>SUV</a:t>
                      </a:r>
                      <a:endParaRPr lang="en-US" sz="1200" dirty="0">
                        <a:solidFill>
                          <a:schemeClr val="tx1"/>
                        </a:solidFill>
                        <a:effectLst/>
                        <a:latin typeface="Times New Roman" panose="02020603050405020304" pitchFamily="18" charset="0"/>
                        <a:ea typeface="Times New Roman" panose="02020603050405020304" pitchFamily="18" charset="0"/>
                      </a:endParaRPr>
                    </a:p>
                  </a:txBody>
                  <a:tcPr marL="0" marR="101256" marT="4400" marB="0">
                    <a:solidFill>
                      <a:schemeClr val="bg1"/>
                    </a:solidFill>
                  </a:tcPr>
                </a:tc>
                <a:tc>
                  <a:txBody>
                    <a:bodyPr/>
                    <a:lstStyle/>
                    <a:p>
                      <a:pPr marL="0" marR="0" indent="0">
                        <a:lnSpc>
                          <a:spcPct val="90000"/>
                        </a:lnSpc>
                        <a:spcBef>
                          <a:spcPts val="0"/>
                        </a:spcBef>
                        <a:spcAft>
                          <a:spcPts val="0"/>
                        </a:spcAft>
                      </a:pPr>
                      <a:r>
                        <a:rPr lang="en-US" sz="1200">
                          <a:solidFill>
                            <a:schemeClr val="tx1"/>
                          </a:solidFill>
                          <a:effectLst/>
                        </a:rPr>
                        <a:t>RED</a:t>
                      </a:r>
                      <a:endParaRPr lang="en-US" sz="1200">
                        <a:solidFill>
                          <a:schemeClr val="tx1"/>
                        </a:solidFill>
                        <a:effectLst/>
                        <a:latin typeface="Times New Roman" panose="02020603050405020304" pitchFamily="18" charset="0"/>
                        <a:ea typeface="Times New Roman" panose="02020603050405020304" pitchFamily="18" charset="0"/>
                      </a:endParaRPr>
                    </a:p>
                  </a:txBody>
                  <a:tcPr marL="0" marR="101256" marT="4400" marB="0">
                    <a:solidFill>
                      <a:schemeClr val="bg1"/>
                    </a:solidFill>
                  </a:tcPr>
                </a:tc>
                <a:tc>
                  <a:txBody>
                    <a:bodyPr/>
                    <a:lstStyle/>
                    <a:p>
                      <a:pPr marL="0" marR="0" indent="0">
                        <a:lnSpc>
                          <a:spcPct val="90000"/>
                        </a:lnSpc>
                        <a:spcBef>
                          <a:spcPts val="0"/>
                        </a:spcBef>
                        <a:spcAft>
                          <a:spcPts val="0"/>
                        </a:spcAft>
                      </a:pPr>
                      <a:r>
                        <a:rPr lang="en-US" sz="1200" dirty="0" smtClean="0">
                          <a:solidFill>
                            <a:schemeClr val="tx1"/>
                          </a:solidFill>
                          <a:effectLst/>
                        </a:rPr>
                        <a:t>Singh</a:t>
                      </a:r>
                      <a:endParaRPr lang="en-US" sz="1200" dirty="0">
                        <a:solidFill>
                          <a:schemeClr val="tx1"/>
                        </a:solidFill>
                        <a:effectLst/>
                        <a:latin typeface="Times New Roman" panose="02020603050405020304" pitchFamily="18" charset="0"/>
                        <a:ea typeface="Times New Roman" panose="02020603050405020304" pitchFamily="18" charset="0"/>
                      </a:endParaRPr>
                    </a:p>
                  </a:txBody>
                  <a:tcPr marL="0" marR="101256" marT="4400" marB="0">
                    <a:solidFill>
                      <a:schemeClr val="bg1"/>
                    </a:solidFill>
                  </a:tcPr>
                </a:tc>
                <a:tc>
                  <a:txBody>
                    <a:bodyPr/>
                    <a:lstStyle/>
                    <a:p>
                      <a:pPr marL="0" marR="0" indent="0">
                        <a:lnSpc>
                          <a:spcPct val="90000"/>
                        </a:lnSpc>
                        <a:spcBef>
                          <a:spcPts val="0"/>
                        </a:spcBef>
                        <a:spcAft>
                          <a:spcPts val="0"/>
                        </a:spcAft>
                      </a:pPr>
                      <a:r>
                        <a:rPr lang="en-US" sz="1200">
                          <a:solidFill>
                            <a:schemeClr val="tx1"/>
                          </a:solidFill>
                          <a:effectLst/>
                        </a:rPr>
                        <a:t>2</a:t>
                      </a:r>
                      <a:endParaRPr lang="en-US" sz="1200">
                        <a:solidFill>
                          <a:schemeClr val="tx1"/>
                        </a:solidFill>
                        <a:effectLst/>
                        <a:latin typeface="Times New Roman" panose="02020603050405020304" pitchFamily="18" charset="0"/>
                        <a:ea typeface="Times New Roman" panose="02020603050405020304" pitchFamily="18" charset="0"/>
                      </a:endParaRPr>
                    </a:p>
                  </a:txBody>
                  <a:tcPr marL="0" marR="101256" marT="4400" marB="0">
                    <a:solidFill>
                      <a:schemeClr val="bg1"/>
                    </a:solidFill>
                  </a:tcPr>
                </a:tc>
              </a:tr>
              <a:tr h="155077">
                <a:tc>
                  <a:txBody>
                    <a:bodyPr/>
                    <a:lstStyle/>
                    <a:p>
                      <a:pPr marL="492125" marR="0" indent="0">
                        <a:lnSpc>
                          <a:spcPct val="90000"/>
                        </a:lnSpc>
                        <a:spcBef>
                          <a:spcPts val="0"/>
                        </a:spcBef>
                        <a:spcAft>
                          <a:spcPts val="0"/>
                        </a:spcAft>
                      </a:pPr>
                      <a:r>
                        <a:rPr lang="en-US" sz="1200" dirty="0" smtClean="0">
                          <a:solidFill>
                            <a:schemeClr val="tx1"/>
                          </a:solidFill>
                          <a:effectLst/>
                        </a:rPr>
                        <a:t>SUV</a:t>
                      </a:r>
                      <a:endParaRPr lang="en-US" sz="1200" dirty="0">
                        <a:solidFill>
                          <a:schemeClr val="tx1"/>
                        </a:solidFill>
                        <a:effectLst/>
                        <a:latin typeface="Times New Roman" panose="02020603050405020304" pitchFamily="18" charset="0"/>
                        <a:ea typeface="Times New Roman" panose="02020603050405020304" pitchFamily="18" charset="0"/>
                      </a:endParaRPr>
                    </a:p>
                  </a:txBody>
                  <a:tcPr marL="0" marR="101256" marT="4400" marB="0">
                    <a:solidFill>
                      <a:schemeClr val="bg1"/>
                    </a:solidFill>
                  </a:tcPr>
                </a:tc>
                <a:tc>
                  <a:txBody>
                    <a:bodyPr/>
                    <a:lstStyle/>
                    <a:p>
                      <a:pPr marL="0" marR="0" indent="0">
                        <a:lnSpc>
                          <a:spcPct val="90000"/>
                        </a:lnSpc>
                        <a:spcBef>
                          <a:spcPts val="0"/>
                        </a:spcBef>
                        <a:spcAft>
                          <a:spcPts val="0"/>
                        </a:spcAft>
                      </a:pPr>
                      <a:r>
                        <a:rPr lang="en-US" sz="1200">
                          <a:solidFill>
                            <a:schemeClr val="tx1"/>
                          </a:solidFill>
                          <a:effectLst/>
                        </a:rPr>
                        <a:t>WHITE</a:t>
                      </a:r>
                      <a:endParaRPr lang="en-US" sz="1200">
                        <a:solidFill>
                          <a:schemeClr val="tx1"/>
                        </a:solidFill>
                        <a:effectLst/>
                        <a:latin typeface="Times New Roman" panose="02020603050405020304" pitchFamily="18" charset="0"/>
                        <a:ea typeface="Times New Roman" panose="02020603050405020304" pitchFamily="18" charset="0"/>
                      </a:endParaRPr>
                    </a:p>
                  </a:txBody>
                  <a:tcPr marL="0" marR="101256" marT="4400" marB="0">
                    <a:solidFill>
                      <a:schemeClr val="bg1"/>
                    </a:solidFill>
                  </a:tcPr>
                </a:tc>
                <a:tc>
                  <a:txBody>
                    <a:bodyPr/>
                    <a:lstStyle/>
                    <a:p>
                      <a:pPr marL="0" marR="0" indent="0">
                        <a:lnSpc>
                          <a:spcPct val="90000"/>
                        </a:lnSpc>
                        <a:spcBef>
                          <a:spcPts val="0"/>
                        </a:spcBef>
                        <a:spcAft>
                          <a:spcPts val="0"/>
                        </a:spcAft>
                      </a:pPr>
                      <a:r>
                        <a:rPr lang="en-US" sz="1200" dirty="0" err="1" smtClean="0">
                          <a:solidFill>
                            <a:schemeClr val="tx1"/>
                          </a:solidFill>
                          <a:effectLst/>
                        </a:rPr>
                        <a:t>Mitra</a:t>
                      </a:r>
                      <a:endParaRPr lang="en-US" sz="1200" dirty="0">
                        <a:solidFill>
                          <a:schemeClr val="tx1"/>
                        </a:solidFill>
                        <a:effectLst/>
                        <a:latin typeface="Times New Roman" panose="02020603050405020304" pitchFamily="18" charset="0"/>
                        <a:ea typeface="Times New Roman" panose="02020603050405020304" pitchFamily="18" charset="0"/>
                      </a:endParaRPr>
                    </a:p>
                  </a:txBody>
                  <a:tcPr marL="0" marR="101256" marT="4400" marB="0">
                    <a:solidFill>
                      <a:schemeClr val="bg1"/>
                    </a:solidFill>
                  </a:tcPr>
                </a:tc>
                <a:tc>
                  <a:txBody>
                    <a:bodyPr/>
                    <a:lstStyle/>
                    <a:p>
                      <a:pPr marL="0" marR="0" indent="0">
                        <a:lnSpc>
                          <a:spcPct val="90000"/>
                        </a:lnSpc>
                        <a:spcBef>
                          <a:spcPts val="0"/>
                        </a:spcBef>
                        <a:spcAft>
                          <a:spcPts val="0"/>
                        </a:spcAft>
                      </a:pPr>
                      <a:r>
                        <a:rPr lang="en-US" sz="1200">
                          <a:solidFill>
                            <a:schemeClr val="tx1"/>
                          </a:solidFill>
                          <a:effectLst/>
                        </a:rPr>
                        <a:t>4</a:t>
                      </a:r>
                      <a:endParaRPr lang="en-US" sz="1200">
                        <a:solidFill>
                          <a:schemeClr val="tx1"/>
                        </a:solidFill>
                        <a:effectLst/>
                        <a:latin typeface="Times New Roman" panose="02020603050405020304" pitchFamily="18" charset="0"/>
                        <a:ea typeface="Times New Roman" panose="02020603050405020304" pitchFamily="18" charset="0"/>
                      </a:endParaRPr>
                    </a:p>
                  </a:txBody>
                  <a:tcPr marL="0" marR="101256" marT="4400" marB="0">
                    <a:solidFill>
                      <a:schemeClr val="bg1"/>
                    </a:solidFill>
                  </a:tcPr>
                </a:tc>
              </a:tr>
              <a:tr h="155077">
                <a:tc>
                  <a:txBody>
                    <a:bodyPr/>
                    <a:lstStyle/>
                    <a:p>
                      <a:pPr marL="492125" marR="0" indent="0">
                        <a:lnSpc>
                          <a:spcPct val="90000"/>
                        </a:lnSpc>
                        <a:spcBef>
                          <a:spcPts val="0"/>
                        </a:spcBef>
                        <a:spcAft>
                          <a:spcPts val="0"/>
                        </a:spcAft>
                      </a:pPr>
                      <a:r>
                        <a:rPr lang="en-US" sz="1200" dirty="0" smtClean="0">
                          <a:solidFill>
                            <a:schemeClr val="tx1"/>
                          </a:solidFill>
                          <a:effectLst/>
                        </a:rPr>
                        <a:t>SUV</a:t>
                      </a:r>
                      <a:endParaRPr lang="en-US" sz="1200" dirty="0">
                        <a:solidFill>
                          <a:schemeClr val="tx1"/>
                        </a:solidFill>
                        <a:effectLst/>
                        <a:latin typeface="Times New Roman" panose="02020603050405020304" pitchFamily="18" charset="0"/>
                        <a:ea typeface="Times New Roman" panose="02020603050405020304" pitchFamily="18" charset="0"/>
                      </a:endParaRPr>
                    </a:p>
                  </a:txBody>
                  <a:tcPr marL="0" marR="101256" marT="4400" marB="0">
                    <a:solidFill>
                      <a:schemeClr val="bg1"/>
                    </a:solidFill>
                  </a:tcPr>
                </a:tc>
                <a:tc>
                  <a:txBody>
                    <a:bodyPr/>
                    <a:lstStyle/>
                    <a:p>
                      <a:pPr marL="0" marR="0" indent="0">
                        <a:lnSpc>
                          <a:spcPct val="90000"/>
                        </a:lnSpc>
                        <a:spcBef>
                          <a:spcPts val="0"/>
                        </a:spcBef>
                        <a:spcAft>
                          <a:spcPts val="0"/>
                        </a:spcAft>
                      </a:pPr>
                      <a:r>
                        <a:rPr lang="en-US" sz="1200">
                          <a:solidFill>
                            <a:schemeClr val="tx1"/>
                          </a:solidFill>
                          <a:effectLst/>
                        </a:rPr>
                        <a:t>WHITE</a:t>
                      </a:r>
                      <a:endParaRPr lang="en-US" sz="1200">
                        <a:solidFill>
                          <a:schemeClr val="tx1"/>
                        </a:solidFill>
                        <a:effectLst/>
                        <a:latin typeface="Times New Roman" panose="02020603050405020304" pitchFamily="18" charset="0"/>
                        <a:ea typeface="Times New Roman" panose="02020603050405020304" pitchFamily="18" charset="0"/>
                      </a:endParaRPr>
                    </a:p>
                  </a:txBody>
                  <a:tcPr marL="0" marR="101256" marT="4400" marB="0">
                    <a:solidFill>
                      <a:schemeClr val="bg1"/>
                    </a:solidFill>
                  </a:tcPr>
                </a:tc>
                <a:tc>
                  <a:txBody>
                    <a:bodyPr/>
                    <a:lstStyle/>
                    <a:p>
                      <a:pPr marL="0" marR="0" indent="0">
                        <a:lnSpc>
                          <a:spcPct val="90000"/>
                        </a:lnSpc>
                        <a:spcBef>
                          <a:spcPts val="0"/>
                        </a:spcBef>
                        <a:spcAft>
                          <a:spcPts val="0"/>
                        </a:spcAft>
                      </a:pPr>
                      <a:r>
                        <a:rPr lang="en-US" sz="1200" dirty="0" smtClean="0">
                          <a:solidFill>
                            <a:schemeClr val="tx1"/>
                          </a:solidFill>
                          <a:effectLst/>
                        </a:rPr>
                        <a:t>Patel</a:t>
                      </a:r>
                      <a:endParaRPr lang="en-US" sz="1200" dirty="0">
                        <a:solidFill>
                          <a:schemeClr val="tx1"/>
                        </a:solidFill>
                        <a:effectLst/>
                        <a:latin typeface="Times New Roman" panose="02020603050405020304" pitchFamily="18" charset="0"/>
                        <a:ea typeface="Times New Roman" panose="02020603050405020304" pitchFamily="18" charset="0"/>
                      </a:endParaRPr>
                    </a:p>
                  </a:txBody>
                  <a:tcPr marL="0" marR="101256" marT="4400" marB="0">
                    <a:solidFill>
                      <a:schemeClr val="bg1"/>
                    </a:solidFill>
                  </a:tcPr>
                </a:tc>
                <a:tc>
                  <a:txBody>
                    <a:bodyPr/>
                    <a:lstStyle/>
                    <a:p>
                      <a:pPr marL="0" marR="0" indent="0">
                        <a:lnSpc>
                          <a:spcPct val="90000"/>
                        </a:lnSpc>
                        <a:spcBef>
                          <a:spcPts val="0"/>
                        </a:spcBef>
                        <a:spcAft>
                          <a:spcPts val="0"/>
                        </a:spcAft>
                      </a:pPr>
                      <a:r>
                        <a:rPr lang="en-US" sz="1200">
                          <a:solidFill>
                            <a:schemeClr val="tx1"/>
                          </a:solidFill>
                          <a:effectLst/>
                        </a:rPr>
                        <a:t>5</a:t>
                      </a:r>
                      <a:endParaRPr lang="en-US" sz="1200">
                        <a:solidFill>
                          <a:schemeClr val="tx1"/>
                        </a:solidFill>
                        <a:effectLst/>
                        <a:latin typeface="Times New Roman" panose="02020603050405020304" pitchFamily="18" charset="0"/>
                        <a:ea typeface="Times New Roman" panose="02020603050405020304" pitchFamily="18" charset="0"/>
                      </a:endParaRPr>
                    </a:p>
                  </a:txBody>
                  <a:tcPr marL="0" marR="101256" marT="4400" marB="0">
                    <a:solidFill>
                      <a:schemeClr val="bg1"/>
                    </a:solidFill>
                  </a:tcPr>
                </a:tc>
              </a:tr>
              <a:tr h="155077">
                <a:tc>
                  <a:txBody>
                    <a:bodyPr/>
                    <a:lstStyle/>
                    <a:p>
                      <a:pPr marL="492125" marR="0" indent="0">
                        <a:lnSpc>
                          <a:spcPct val="90000"/>
                        </a:lnSpc>
                        <a:spcBef>
                          <a:spcPts val="0"/>
                        </a:spcBef>
                        <a:spcAft>
                          <a:spcPts val="0"/>
                        </a:spcAft>
                      </a:pPr>
                      <a:r>
                        <a:rPr lang="en-US" sz="1200" dirty="0" smtClean="0">
                          <a:solidFill>
                            <a:schemeClr val="tx1"/>
                          </a:solidFill>
                          <a:effectLst/>
                        </a:rPr>
                        <a:t>SUV</a:t>
                      </a:r>
                      <a:endParaRPr lang="en-US" sz="1200" dirty="0">
                        <a:solidFill>
                          <a:schemeClr val="tx1"/>
                        </a:solidFill>
                        <a:effectLst/>
                        <a:latin typeface="Times New Roman" panose="02020603050405020304" pitchFamily="18" charset="0"/>
                        <a:ea typeface="Times New Roman" panose="02020603050405020304" pitchFamily="18" charset="0"/>
                      </a:endParaRPr>
                    </a:p>
                  </a:txBody>
                  <a:tcPr marL="0" marR="101256" marT="4400" marB="0">
                    <a:solidFill>
                      <a:schemeClr val="bg1"/>
                    </a:solidFill>
                  </a:tcPr>
                </a:tc>
                <a:tc>
                  <a:txBody>
                    <a:bodyPr/>
                    <a:lstStyle/>
                    <a:p>
                      <a:pPr marL="0" marR="0" indent="0">
                        <a:lnSpc>
                          <a:spcPct val="90000"/>
                        </a:lnSpc>
                        <a:spcBef>
                          <a:spcPts val="0"/>
                        </a:spcBef>
                        <a:spcAft>
                          <a:spcPts val="0"/>
                        </a:spcAft>
                      </a:pPr>
                      <a:r>
                        <a:rPr lang="en-US" sz="1200">
                          <a:solidFill>
                            <a:schemeClr val="tx1"/>
                          </a:solidFill>
                          <a:effectLst/>
                        </a:rPr>
                        <a:t>WHITE</a:t>
                      </a:r>
                      <a:endParaRPr lang="en-US" sz="1200">
                        <a:solidFill>
                          <a:schemeClr val="tx1"/>
                        </a:solidFill>
                        <a:effectLst/>
                        <a:latin typeface="Times New Roman" panose="02020603050405020304" pitchFamily="18" charset="0"/>
                        <a:ea typeface="Times New Roman" panose="02020603050405020304" pitchFamily="18" charset="0"/>
                      </a:endParaRPr>
                    </a:p>
                  </a:txBody>
                  <a:tcPr marL="0" marR="101256" marT="4400" marB="0">
                    <a:solidFill>
                      <a:schemeClr val="bg1"/>
                    </a:solidFill>
                  </a:tcPr>
                </a:tc>
                <a:tc>
                  <a:txBody>
                    <a:bodyPr/>
                    <a:lstStyle/>
                    <a:p>
                      <a:pPr marL="0" marR="0" indent="0">
                        <a:lnSpc>
                          <a:spcPct val="90000"/>
                        </a:lnSpc>
                        <a:spcBef>
                          <a:spcPts val="0"/>
                        </a:spcBef>
                        <a:spcAft>
                          <a:spcPts val="0"/>
                        </a:spcAft>
                      </a:pPr>
                      <a:r>
                        <a:rPr lang="en-US" sz="1200" dirty="0" smtClean="0">
                          <a:solidFill>
                            <a:schemeClr val="tx1"/>
                          </a:solidFill>
                          <a:effectLst/>
                        </a:rPr>
                        <a:t>Singh</a:t>
                      </a:r>
                      <a:endParaRPr lang="en-US" sz="1200" dirty="0">
                        <a:solidFill>
                          <a:schemeClr val="tx1"/>
                        </a:solidFill>
                        <a:effectLst/>
                        <a:latin typeface="Times New Roman" panose="02020603050405020304" pitchFamily="18" charset="0"/>
                        <a:ea typeface="Times New Roman" panose="02020603050405020304" pitchFamily="18" charset="0"/>
                      </a:endParaRPr>
                    </a:p>
                  </a:txBody>
                  <a:tcPr marL="0" marR="101256" marT="4400" marB="0">
                    <a:solidFill>
                      <a:schemeClr val="bg1"/>
                    </a:solidFill>
                  </a:tcPr>
                </a:tc>
                <a:tc>
                  <a:txBody>
                    <a:bodyPr/>
                    <a:lstStyle/>
                    <a:p>
                      <a:pPr marL="0" marR="0" indent="0">
                        <a:lnSpc>
                          <a:spcPct val="90000"/>
                        </a:lnSpc>
                        <a:spcBef>
                          <a:spcPts val="0"/>
                        </a:spcBef>
                        <a:spcAft>
                          <a:spcPts val="0"/>
                        </a:spcAft>
                      </a:pPr>
                      <a:r>
                        <a:rPr lang="en-US" sz="1200">
                          <a:solidFill>
                            <a:schemeClr val="tx1"/>
                          </a:solidFill>
                          <a:effectLst/>
                        </a:rPr>
                        <a:t>1</a:t>
                      </a:r>
                      <a:endParaRPr lang="en-US" sz="1200">
                        <a:solidFill>
                          <a:schemeClr val="tx1"/>
                        </a:solidFill>
                        <a:effectLst/>
                        <a:latin typeface="Times New Roman" panose="02020603050405020304" pitchFamily="18" charset="0"/>
                        <a:ea typeface="Times New Roman" panose="02020603050405020304" pitchFamily="18" charset="0"/>
                      </a:endParaRPr>
                    </a:p>
                  </a:txBody>
                  <a:tcPr marL="0" marR="101256" marT="4400" marB="0">
                    <a:solidFill>
                      <a:schemeClr val="bg1"/>
                    </a:solidFill>
                  </a:tcPr>
                </a:tc>
              </a:tr>
              <a:tr h="155077">
                <a:tc>
                  <a:txBody>
                    <a:bodyPr/>
                    <a:lstStyle/>
                    <a:p>
                      <a:pPr marL="492125" marR="0" indent="0">
                        <a:lnSpc>
                          <a:spcPct val="90000"/>
                        </a:lnSpc>
                        <a:spcBef>
                          <a:spcPts val="0"/>
                        </a:spcBef>
                        <a:spcAft>
                          <a:spcPts val="0"/>
                        </a:spcAft>
                      </a:pPr>
                      <a:r>
                        <a:rPr lang="en-US" sz="1200">
                          <a:solidFill>
                            <a:schemeClr val="tx1"/>
                          </a:solidFill>
                          <a:effectLst/>
                        </a:rPr>
                        <a:t>SEDAN</a:t>
                      </a:r>
                      <a:endParaRPr lang="en-US" sz="1200">
                        <a:solidFill>
                          <a:schemeClr val="tx1"/>
                        </a:solidFill>
                        <a:effectLst/>
                        <a:latin typeface="Times New Roman" panose="02020603050405020304" pitchFamily="18" charset="0"/>
                        <a:ea typeface="Times New Roman" panose="02020603050405020304" pitchFamily="18" charset="0"/>
                      </a:endParaRPr>
                    </a:p>
                  </a:txBody>
                  <a:tcPr marL="0" marR="101256" marT="4400" marB="0">
                    <a:solidFill>
                      <a:schemeClr val="bg1"/>
                    </a:solidFill>
                  </a:tcPr>
                </a:tc>
                <a:tc>
                  <a:txBody>
                    <a:bodyPr/>
                    <a:lstStyle/>
                    <a:p>
                      <a:pPr marL="0" marR="0" indent="0">
                        <a:lnSpc>
                          <a:spcPct val="90000"/>
                        </a:lnSpc>
                        <a:spcBef>
                          <a:spcPts val="0"/>
                        </a:spcBef>
                        <a:spcAft>
                          <a:spcPts val="0"/>
                        </a:spcAft>
                      </a:pPr>
                      <a:r>
                        <a:rPr lang="en-US" sz="1200">
                          <a:solidFill>
                            <a:schemeClr val="tx1"/>
                          </a:solidFill>
                          <a:effectLst/>
                        </a:rPr>
                        <a:t>BLUE</a:t>
                      </a:r>
                      <a:endParaRPr lang="en-US" sz="1200">
                        <a:solidFill>
                          <a:schemeClr val="tx1"/>
                        </a:solidFill>
                        <a:effectLst/>
                        <a:latin typeface="Times New Roman" panose="02020603050405020304" pitchFamily="18" charset="0"/>
                        <a:ea typeface="Times New Roman" panose="02020603050405020304" pitchFamily="18" charset="0"/>
                      </a:endParaRPr>
                    </a:p>
                  </a:txBody>
                  <a:tcPr marL="0" marR="101256" marT="4400" marB="0">
                    <a:solidFill>
                      <a:schemeClr val="bg1"/>
                    </a:solidFill>
                  </a:tcPr>
                </a:tc>
                <a:tc>
                  <a:txBody>
                    <a:bodyPr/>
                    <a:lstStyle/>
                    <a:p>
                      <a:pPr marL="0" marR="0" indent="0">
                        <a:lnSpc>
                          <a:spcPct val="90000"/>
                        </a:lnSpc>
                        <a:spcBef>
                          <a:spcPts val="0"/>
                        </a:spcBef>
                        <a:spcAft>
                          <a:spcPts val="0"/>
                        </a:spcAft>
                      </a:pPr>
                      <a:r>
                        <a:rPr lang="en-US" sz="1200" dirty="0" err="1" smtClean="0">
                          <a:solidFill>
                            <a:schemeClr val="tx1"/>
                          </a:solidFill>
                          <a:effectLst/>
                        </a:rPr>
                        <a:t>Mitra</a:t>
                      </a:r>
                      <a:endParaRPr lang="en-US" sz="1200" dirty="0">
                        <a:solidFill>
                          <a:schemeClr val="tx1"/>
                        </a:solidFill>
                        <a:effectLst/>
                        <a:latin typeface="Times New Roman" panose="02020603050405020304" pitchFamily="18" charset="0"/>
                        <a:ea typeface="Times New Roman" panose="02020603050405020304" pitchFamily="18" charset="0"/>
                      </a:endParaRPr>
                    </a:p>
                  </a:txBody>
                  <a:tcPr marL="0" marR="101256" marT="4400" marB="0">
                    <a:solidFill>
                      <a:schemeClr val="bg1"/>
                    </a:solidFill>
                  </a:tcPr>
                </a:tc>
                <a:tc>
                  <a:txBody>
                    <a:bodyPr/>
                    <a:lstStyle/>
                    <a:p>
                      <a:pPr marL="0" marR="0" indent="0">
                        <a:lnSpc>
                          <a:spcPct val="90000"/>
                        </a:lnSpc>
                        <a:spcBef>
                          <a:spcPts val="0"/>
                        </a:spcBef>
                        <a:spcAft>
                          <a:spcPts val="0"/>
                        </a:spcAft>
                      </a:pPr>
                      <a:r>
                        <a:rPr lang="en-US" sz="1200">
                          <a:solidFill>
                            <a:schemeClr val="tx1"/>
                          </a:solidFill>
                          <a:effectLst/>
                        </a:rPr>
                        <a:t>6</a:t>
                      </a:r>
                      <a:endParaRPr lang="en-US" sz="1200">
                        <a:solidFill>
                          <a:schemeClr val="tx1"/>
                        </a:solidFill>
                        <a:effectLst/>
                        <a:latin typeface="Times New Roman" panose="02020603050405020304" pitchFamily="18" charset="0"/>
                        <a:ea typeface="Times New Roman" panose="02020603050405020304" pitchFamily="18" charset="0"/>
                      </a:endParaRPr>
                    </a:p>
                  </a:txBody>
                  <a:tcPr marL="0" marR="101256" marT="4400" marB="0">
                    <a:solidFill>
                      <a:schemeClr val="bg1"/>
                    </a:solidFill>
                  </a:tcPr>
                </a:tc>
              </a:tr>
              <a:tr h="155077">
                <a:tc>
                  <a:txBody>
                    <a:bodyPr/>
                    <a:lstStyle/>
                    <a:p>
                      <a:pPr marL="492125" marR="0" indent="0">
                        <a:lnSpc>
                          <a:spcPct val="90000"/>
                        </a:lnSpc>
                        <a:spcBef>
                          <a:spcPts val="0"/>
                        </a:spcBef>
                        <a:spcAft>
                          <a:spcPts val="0"/>
                        </a:spcAft>
                      </a:pPr>
                      <a:r>
                        <a:rPr lang="en-US" sz="1200">
                          <a:solidFill>
                            <a:schemeClr val="tx1"/>
                          </a:solidFill>
                          <a:effectLst/>
                        </a:rPr>
                        <a:t>SEDAN</a:t>
                      </a:r>
                      <a:endParaRPr lang="en-US" sz="1200">
                        <a:solidFill>
                          <a:schemeClr val="tx1"/>
                        </a:solidFill>
                        <a:effectLst/>
                        <a:latin typeface="Times New Roman" panose="02020603050405020304" pitchFamily="18" charset="0"/>
                        <a:ea typeface="Times New Roman" panose="02020603050405020304" pitchFamily="18" charset="0"/>
                      </a:endParaRPr>
                    </a:p>
                  </a:txBody>
                  <a:tcPr marL="0" marR="101256" marT="4400" marB="0">
                    <a:solidFill>
                      <a:schemeClr val="bg1"/>
                    </a:solidFill>
                  </a:tcPr>
                </a:tc>
                <a:tc>
                  <a:txBody>
                    <a:bodyPr/>
                    <a:lstStyle/>
                    <a:p>
                      <a:pPr marL="0" marR="0" indent="0">
                        <a:lnSpc>
                          <a:spcPct val="90000"/>
                        </a:lnSpc>
                        <a:spcBef>
                          <a:spcPts val="0"/>
                        </a:spcBef>
                        <a:spcAft>
                          <a:spcPts val="0"/>
                        </a:spcAft>
                      </a:pPr>
                      <a:r>
                        <a:rPr lang="en-US" sz="1200">
                          <a:solidFill>
                            <a:schemeClr val="tx1"/>
                          </a:solidFill>
                          <a:effectLst/>
                        </a:rPr>
                        <a:t>BLUE</a:t>
                      </a:r>
                      <a:endParaRPr lang="en-US" sz="1200">
                        <a:solidFill>
                          <a:schemeClr val="tx1"/>
                        </a:solidFill>
                        <a:effectLst/>
                        <a:latin typeface="Times New Roman" panose="02020603050405020304" pitchFamily="18" charset="0"/>
                        <a:ea typeface="Times New Roman" panose="02020603050405020304" pitchFamily="18" charset="0"/>
                      </a:endParaRPr>
                    </a:p>
                  </a:txBody>
                  <a:tcPr marL="0" marR="101256" marT="4400" marB="0">
                    <a:solidFill>
                      <a:schemeClr val="bg1"/>
                    </a:solidFill>
                  </a:tcPr>
                </a:tc>
                <a:tc>
                  <a:txBody>
                    <a:bodyPr/>
                    <a:lstStyle/>
                    <a:p>
                      <a:pPr marL="0" marR="0" indent="0">
                        <a:lnSpc>
                          <a:spcPct val="90000"/>
                        </a:lnSpc>
                        <a:spcBef>
                          <a:spcPts val="0"/>
                        </a:spcBef>
                        <a:spcAft>
                          <a:spcPts val="0"/>
                        </a:spcAft>
                      </a:pPr>
                      <a:r>
                        <a:rPr lang="en-US" sz="1200" dirty="0" smtClean="0">
                          <a:solidFill>
                            <a:schemeClr val="tx1"/>
                          </a:solidFill>
                          <a:effectLst/>
                        </a:rPr>
                        <a:t>Patel</a:t>
                      </a:r>
                      <a:endParaRPr lang="en-US" sz="1200" dirty="0">
                        <a:solidFill>
                          <a:schemeClr val="tx1"/>
                        </a:solidFill>
                        <a:effectLst/>
                        <a:latin typeface="Times New Roman" panose="02020603050405020304" pitchFamily="18" charset="0"/>
                        <a:ea typeface="Times New Roman" panose="02020603050405020304" pitchFamily="18" charset="0"/>
                      </a:endParaRPr>
                    </a:p>
                  </a:txBody>
                  <a:tcPr marL="0" marR="101256" marT="4400" marB="0">
                    <a:solidFill>
                      <a:schemeClr val="bg1"/>
                    </a:solidFill>
                  </a:tcPr>
                </a:tc>
                <a:tc>
                  <a:txBody>
                    <a:bodyPr/>
                    <a:lstStyle/>
                    <a:p>
                      <a:pPr marL="0" marR="0" indent="0">
                        <a:lnSpc>
                          <a:spcPct val="90000"/>
                        </a:lnSpc>
                        <a:spcBef>
                          <a:spcPts val="0"/>
                        </a:spcBef>
                        <a:spcAft>
                          <a:spcPts val="0"/>
                        </a:spcAft>
                      </a:pPr>
                      <a:r>
                        <a:rPr lang="en-US" sz="1200">
                          <a:solidFill>
                            <a:schemeClr val="tx1"/>
                          </a:solidFill>
                          <a:effectLst/>
                        </a:rPr>
                        <a:t>4</a:t>
                      </a:r>
                      <a:endParaRPr lang="en-US" sz="1200">
                        <a:solidFill>
                          <a:schemeClr val="tx1"/>
                        </a:solidFill>
                        <a:effectLst/>
                        <a:latin typeface="Times New Roman" panose="02020603050405020304" pitchFamily="18" charset="0"/>
                        <a:ea typeface="Times New Roman" panose="02020603050405020304" pitchFamily="18" charset="0"/>
                      </a:endParaRPr>
                    </a:p>
                  </a:txBody>
                  <a:tcPr marL="0" marR="101256" marT="4400" marB="0">
                    <a:solidFill>
                      <a:schemeClr val="bg1"/>
                    </a:solidFill>
                  </a:tcPr>
                </a:tc>
              </a:tr>
              <a:tr h="155077">
                <a:tc>
                  <a:txBody>
                    <a:bodyPr/>
                    <a:lstStyle/>
                    <a:p>
                      <a:pPr marL="492125" marR="0" indent="0">
                        <a:lnSpc>
                          <a:spcPct val="90000"/>
                        </a:lnSpc>
                        <a:spcBef>
                          <a:spcPts val="0"/>
                        </a:spcBef>
                        <a:spcAft>
                          <a:spcPts val="0"/>
                        </a:spcAft>
                      </a:pPr>
                      <a:r>
                        <a:rPr lang="en-US" sz="1200">
                          <a:solidFill>
                            <a:schemeClr val="tx1"/>
                          </a:solidFill>
                          <a:effectLst/>
                        </a:rPr>
                        <a:t>SEDAN</a:t>
                      </a:r>
                      <a:endParaRPr lang="en-US" sz="1200">
                        <a:solidFill>
                          <a:schemeClr val="tx1"/>
                        </a:solidFill>
                        <a:effectLst/>
                        <a:latin typeface="Times New Roman" panose="02020603050405020304" pitchFamily="18" charset="0"/>
                        <a:ea typeface="Times New Roman" panose="02020603050405020304" pitchFamily="18" charset="0"/>
                      </a:endParaRPr>
                    </a:p>
                  </a:txBody>
                  <a:tcPr marL="0" marR="101256" marT="4400" marB="0">
                    <a:solidFill>
                      <a:schemeClr val="bg1"/>
                    </a:solidFill>
                  </a:tcPr>
                </a:tc>
                <a:tc>
                  <a:txBody>
                    <a:bodyPr/>
                    <a:lstStyle/>
                    <a:p>
                      <a:pPr marL="0" marR="0" indent="0">
                        <a:lnSpc>
                          <a:spcPct val="90000"/>
                        </a:lnSpc>
                        <a:spcBef>
                          <a:spcPts val="0"/>
                        </a:spcBef>
                        <a:spcAft>
                          <a:spcPts val="0"/>
                        </a:spcAft>
                      </a:pPr>
                      <a:r>
                        <a:rPr lang="en-US" sz="1200">
                          <a:solidFill>
                            <a:schemeClr val="tx1"/>
                          </a:solidFill>
                          <a:effectLst/>
                        </a:rPr>
                        <a:t>BLUE</a:t>
                      </a:r>
                      <a:endParaRPr lang="en-US" sz="1200">
                        <a:solidFill>
                          <a:schemeClr val="tx1"/>
                        </a:solidFill>
                        <a:effectLst/>
                        <a:latin typeface="Times New Roman" panose="02020603050405020304" pitchFamily="18" charset="0"/>
                        <a:ea typeface="Times New Roman" panose="02020603050405020304" pitchFamily="18" charset="0"/>
                      </a:endParaRPr>
                    </a:p>
                  </a:txBody>
                  <a:tcPr marL="0" marR="101256" marT="4400" marB="0">
                    <a:solidFill>
                      <a:schemeClr val="bg1"/>
                    </a:solidFill>
                  </a:tcPr>
                </a:tc>
                <a:tc>
                  <a:txBody>
                    <a:bodyPr/>
                    <a:lstStyle/>
                    <a:p>
                      <a:pPr marL="0" marR="0" indent="0">
                        <a:lnSpc>
                          <a:spcPct val="90000"/>
                        </a:lnSpc>
                        <a:spcBef>
                          <a:spcPts val="0"/>
                        </a:spcBef>
                        <a:spcAft>
                          <a:spcPts val="0"/>
                        </a:spcAft>
                      </a:pPr>
                      <a:r>
                        <a:rPr lang="en-US" sz="1200" dirty="0" smtClean="0">
                          <a:solidFill>
                            <a:schemeClr val="tx1"/>
                          </a:solidFill>
                          <a:effectLst/>
                        </a:rPr>
                        <a:t>Singh</a:t>
                      </a:r>
                      <a:endParaRPr lang="en-US" sz="1200" dirty="0">
                        <a:solidFill>
                          <a:schemeClr val="tx1"/>
                        </a:solidFill>
                        <a:effectLst/>
                        <a:latin typeface="Times New Roman" panose="02020603050405020304" pitchFamily="18" charset="0"/>
                        <a:ea typeface="Times New Roman" panose="02020603050405020304" pitchFamily="18" charset="0"/>
                      </a:endParaRPr>
                    </a:p>
                  </a:txBody>
                  <a:tcPr marL="0" marR="101256" marT="4400" marB="0">
                    <a:solidFill>
                      <a:schemeClr val="bg1"/>
                    </a:solidFill>
                  </a:tcPr>
                </a:tc>
                <a:tc>
                  <a:txBody>
                    <a:bodyPr/>
                    <a:lstStyle/>
                    <a:p>
                      <a:pPr marL="0" marR="0" indent="0">
                        <a:lnSpc>
                          <a:spcPct val="90000"/>
                        </a:lnSpc>
                        <a:spcBef>
                          <a:spcPts val="0"/>
                        </a:spcBef>
                        <a:spcAft>
                          <a:spcPts val="0"/>
                        </a:spcAft>
                      </a:pPr>
                      <a:r>
                        <a:rPr lang="en-US" sz="1200">
                          <a:solidFill>
                            <a:schemeClr val="tx1"/>
                          </a:solidFill>
                          <a:effectLst/>
                        </a:rPr>
                        <a:t>2</a:t>
                      </a:r>
                      <a:endParaRPr lang="en-US" sz="1200">
                        <a:solidFill>
                          <a:schemeClr val="tx1"/>
                        </a:solidFill>
                        <a:effectLst/>
                        <a:latin typeface="Times New Roman" panose="02020603050405020304" pitchFamily="18" charset="0"/>
                        <a:ea typeface="Times New Roman" panose="02020603050405020304" pitchFamily="18" charset="0"/>
                      </a:endParaRPr>
                    </a:p>
                  </a:txBody>
                  <a:tcPr marL="0" marR="101256" marT="4400" marB="0">
                    <a:solidFill>
                      <a:schemeClr val="bg1"/>
                    </a:solidFill>
                  </a:tcPr>
                </a:tc>
              </a:tr>
              <a:tr h="155077">
                <a:tc>
                  <a:txBody>
                    <a:bodyPr/>
                    <a:lstStyle/>
                    <a:p>
                      <a:pPr marL="492125" marR="0" indent="0">
                        <a:lnSpc>
                          <a:spcPct val="90000"/>
                        </a:lnSpc>
                        <a:spcBef>
                          <a:spcPts val="0"/>
                        </a:spcBef>
                        <a:spcAft>
                          <a:spcPts val="0"/>
                        </a:spcAft>
                      </a:pPr>
                      <a:r>
                        <a:rPr lang="en-US" sz="1200">
                          <a:solidFill>
                            <a:schemeClr val="tx1"/>
                          </a:solidFill>
                          <a:effectLst/>
                        </a:rPr>
                        <a:t>SEDAN</a:t>
                      </a:r>
                      <a:endParaRPr lang="en-US" sz="1200">
                        <a:solidFill>
                          <a:schemeClr val="tx1"/>
                        </a:solidFill>
                        <a:effectLst/>
                        <a:latin typeface="Times New Roman" panose="02020603050405020304" pitchFamily="18" charset="0"/>
                        <a:ea typeface="Times New Roman" panose="02020603050405020304" pitchFamily="18" charset="0"/>
                      </a:endParaRPr>
                    </a:p>
                  </a:txBody>
                  <a:tcPr marL="0" marR="101256" marT="4400" marB="0">
                    <a:solidFill>
                      <a:schemeClr val="bg1"/>
                    </a:solidFill>
                  </a:tcPr>
                </a:tc>
                <a:tc>
                  <a:txBody>
                    <a:bodyPr/>
                    <a:lstStyle/>
                    <a:p>
                      <a:pPr marL="0" marR="0" indent="0">
                        <a:lnSpc>
                          <a:spcPct val="90000"/>
                        </a:lnSpc>
                        <a:spcBef>
                          <a:spcPts val="0"/>
                        </a:spcBef>
                        <a:spcAft>
                          <a:spcPts val="0"/>
                        </a:spcAft>
                      </a:pPr>
                      <a:r>
                        <a:rPr lang="en-US" sz="1200">
                          <a:solidFill>
                            <a:schemeClr val="tx1"/>
                          </a:solidFill>
                          <a:effectLst/>
                        </a:rPr>
                        <a:t>RED</a:t>
                      </a:r>
                      <a:endParaRPr lang="en-US" sz="1200">
                        <a:solidFill>
                          <a:schemeClr val="tx1"/>
                        </a:solidFill>
                        <a:effectLst/>
                        <a:latin typeface="Times New Roman" panose="02020603050405020304" pitchFamily="18" charset="0"/>
                        <a:ea typeface="Times New Roman" panose="02020603050405020304" pitchFamily="18" charset="0"/>
                      </a:endParaRPr>
                    </a:p>
                  </a:txBody>
                  <a:tcPr marL="0" marR="101256" marT="4400" marB="0">
                    <a:solidFill>
                      <a:schemeClr val="bg1"/>
                    </a:solidFill>
                  </a:tcPr>
                </a:tc>
                <a:tc>
                  <a:txBody>
                    <a:bodyPr/>
                    <a:lstStyle/>
                    <a:p>
                      <a:pPr marL="0" marR="0" indent="0">
                        <a:lnSpc>
                          <a:spcPct val="90000"/>
                        </a:lnSpc>
                        <a:spcBef>
                          <a:spcPts val="0"/>
                        </a:spcBef>
                        <a:spcAft>
                          <a:spcPts val="0"/>
                        </a:spcAft>
                      </a:pPr>
                      <a:r>
                        <a:rPr lang="en-US" sz="1200" dirty="0" err="1" smtClean="0">
                          <a:solidFill>
                            <a:schemeClr val="tx1"/>
                          </a:solidFill>
                          <a:effectLst/>
                        </a:rPr>
                        <a:t>Mitra</a:t>
                      </a:r>
                      <a:endParaRPr lang="en-US" sz="1200" dirty="0">
                        <a:solidFill>
                          <a:schemeClr val="tx1"/>
                        </a:solidFill>
                        <a:effectLst/>
                        <a:latin typeface="Times New Roman" panose="02020603050405020304" pitchFamily="18" charset="0"/>
                        <a:ea typeface="Times New Roman" panose="02020603050405020304" pitchFamily="18" charset="0"/>
                      </a:endParaRPr>
                    </a:p>
                  </a:txBody>
                  <a:tcPr marL="0" marR="101256" marT="4400" marB="0">
                    <a:solidFill>
                      <a:schemeClr val="bg1"/>
                    </a:solidFill>
                  </a:tcPr>
                </a:tc>
                <a:tc>
                  <a:txBody>
                    <a:bodyPr/>
                    <a:lstStyle/>
                    <a:p>
                      <a:pPr marL="0" marR="0" indent="0">
                        <a:lnSpc>
                          <a:spcPct val="90000"/>
                        </a:lnSpc>
                        <a:spcBef>
                          <a:spcPts val="0"/>
                        </a:spcBef>
                        <a:spcAft>
                          <a:spcPts val="0"/>
                        </a:spcAft>
                      </a:pPr>
                      <a:r>
                        <a:rPr lang="en-US" sz="1200">
                          <a:solidFill>
                            <a:schemeClr val="tx1"/>
                          </a:solidFill>
                          <a:effectLst/>
                        </a:rPr>
                        <a:t>1</a:t>
                      </a:r>
                      <a:endParaRPr lang="en-US" sz="1200">
                        <a:solidFill>
                          <a:schemeClr val="tx1"/>
                        </a:solidFill>
                        <a:effectLst/>
                        <a:latin typeface="Times New Roman" panose="02020603050405020304" pitchFamily="18" charset="0"/>
                        <a:ea typeface="Times New Roman" panose="02020603050405020304" pitchFamily="18" charset="0"/>
                      </a:endParaRPr>
                    </a:p>
                  </a:txBody>
                  <a:tcPr marL="0" marR="101256" marT="4400" marB="0">
                    <a:solidFill>
                      <a:schemeClr val="bg1"/>
                    </a:solidFill>
                  </a:tcPr>
                </a:tc>
              </a:tr>
              <a:tr h="155077">
                <a:tc>
                  <a:txBody>
                    <a:bodyPr/>
                    <a:lstStyle/>
                    <a:p>
                      <a:pPr marL="492125" marR="0" indent="0">
                        <a:lnSpc>
                          <a:spcPct val="90000"/>
                        </a:lnSpc>
                        <a:spcBef>
                          <a:spcPts val="0"/>
                        </a:spcBef>
                        <a:spcAft>
                          <a:spcPts val="0"/>
                        </a:spcAft>
                      </a:pPr>
                      <a:r>
                        <a:rPr lang="en-US" sz="1200">
                          <a:solidFill>
                            <a:schemeClr val="tx1"/>
                          </a:solidFill>
                          <a:effectLst/>
                        </a:rPr>
                        <a:t>SEDAN</a:t>
                      </a:r>
                      <a:endParaRPr lang="en-US" sz="1200">
                        <a:solidFill>
                          <a:schemeClr val="tx1"/>
                        </a:solidFill>
                        <a:effectLst/>
                        <a:latin typeface="Times New Roman" panose="02020603050405020304" pitchFamily="18" charset="0"/>
                        <a:ea typeface="Times New Roman" panose="02020603050405020304" pitchFamily="18" charset="0"/>
                      </a:endParaRPr>
                    </a:p>
                  </a:txBody>
                  <a:tcPr marL="0" marR="101256" marT="4400" marB="0">
                    <a:solidFill>
                      <a:schemeClr val="bg1"/>
                    </a:solidFill>
                  </a:tcPr>
                </a:tc>
                <a:tc>
                  <a:txBody>
                    <a:bodyPr/>
                    <a:lstStyle/>
                    <a:p>
                      <a:pPr marL="0" marR="0" indent="0">
                        <a:lnSpc>
                          <a:spcPct val="90000"/>
                        </a:lnSpc>
                        <a:spcBef>
                          <a:spcPts val="0"/>
                        </a:spcBef>
                        <a:spcAft>
                          <a:spcPts val="0"/>
                        </a:spcAft>
                      </a:pPr>
                      <a:r>
                        <a:rPr lang="en-US" sz="1200">
                          <a:solidFill>
                            <a:schemeClr val="tx1"/>
                          </a:solidFill>
                          <a:effectLst/>
                        </a:rPr>
                        <a:t>RED</a:t>
                      </a:r>
                      <a:endParaRPr lang="en-US" sz="1200">
                        <a:solidFill>
                          <a:schemeClr val="tx1"/>
                        </a:solidFill>
                        <a:effectLst/>
                        <a:latin typeface="Times New Roman" panose="02020603050405020304" pitchFamily="18" charset="0"/>
                        <a:ea typeface="Times New Roman" panose="02020603050405020304" pitchFamily="18" charset="0"/>
                      </a:endParaRPr>
                    </a:p>
                  </a:txBody>
                  <a:tcPr marL="0" marR="101256" marT="4400" marB="0">
                    <a:solidFill>
                      <a:schemeClr val="bg1"/>
                    </a:solidFill>
                  </a:tcPr>
                </a:tc>
                <a:tc>
                  <a:txBody>
                    <a:bodyPr/>
                    <a:lstStyle/>
                    <a:p>
                      <a:pPr marL="0" marR="0" indent="0">
                        <a:lnSpc>
                          <a:spcPct val="90000"/>
                        </a:lnSpc>
                        <a:spcBef>
                          <a:spcPts val="0"/>
                        </a:spcBef>
                        <a:spcAft>
                          <a:spcPts val="0"/>
                        </a:spcAft>
                      </a:pPr>
                      <a:r>
                        <a:rPr lang="en-US" sz="1200" dirty="0" smtClean="0">
                          <a:solidFill>
                            <a:schemeClr val="tx1"/>
                          </a:solidFill>
                          <a:effectLst/>
                        </a:rPr>
                        <a:t>Patel</a:t>
                      </a:r>
                      <a:endParaRPr lang="en-US" sz="1200" dirty="0">
                        <a:solidFill>
                          <a:schemeClr val="tx1"/>
                        </a:solidFill>
                        <a:effectLst/>
                        <a:latin typeface="Times New Roman" panose="02020603050405020304" pitchFamily="18" charset="0"/>
                        <a:ea typeface="Times New Roman" panose="02020603050405020304" pitchFamily="18" charset="0"/>
                      </a:endParaRPr>
                    </a:p>
                  </a:txBody>
                  <a:tcPr marL="0" marR="101256" marT="4400" marB="0">
                    <a:solidFill>
                      <a:schemeClr val="bg1"/>
                    </a:solidFill>
                  </a:tcPr>
                </a:tc>
                <a:tc>
                  <a:txBody>
                    <a:bodyPr/>
                    <a:lstStyle/>
                    <a:p>
                      <a:pPr marL="0" marR="0" indent="0">
                        <a:lnSpc>
                          <a:spcPct val="90000"/>
                        </a:lnSpc>
                        <a:spcBef>
                          <a:spcPts val="0"/>
                        </a:spcBef>
                        <a:spcAft>
                          <a:spcPts val="0"/>
                        </a:spcAft>
                      </a:pPr>
                      <a:r>
                        <a:rPr lang="en-US" sz="1200">
                          <a:solidFill>
                            <a:schemeClr val="tx1"/>
                          </a:solidFill>
                          <a:effectLst/>
                        </a:rPr>
                        <a:t>3</a:t>
                      </a:r>
                      <a:endParaRPr lang="en-US" sz="1200">
                        <a:solidFill>
                          <a:schemeClr val="tx1"/>
                        </a:solidFill>
                        <a:effectLst/>
                        <a:latin typeface="Times New Roman" panose="02020603050405020304" pitchFamily="18" charset="0"/>
                        <a:ea typeface="Times New Roman" panose="02020603050405020304" pitchFamily="18" charset="0"/>
                      </a:endParaRPr>
                    </a:p>
                  </a:txBody>
                  <a:tcPr marL="0" marR="101256" marT="4400" marB="0">
                    <a:solidFill>
                      <a:schemeClr val="bg1"/>
                    </a:solidFill>
                  </a:tcPr>
                </a:tc>
              </a:tr>
              <a:tr h="155077">
                <a:tc>
                  <a:txBody>
                    <a:bodyPr/>
                    <a:lstStyle/>
                    <a:p>
                      <a:pPr marL="492125" marR="0" indent="0">
                        <a:lnSpc>
                          <a:spcPct val="90000"/>
                        </a:lnSpc>
                        <a:spcBef>
                          <a:spcPts val="0"/>
                        </a:spcBef>
                        <a:spcAft>
                          <a:spcPts val="0"/>
                        </a:spcAft>
                      </a:pPr>
                      <a:r>
                        <a:rPr lang="en-US" sz="1200">
                          <a:solidFill>
                            <a:schemeClr val="tx1"/>
                          </a:solidFill>
                          <a:effectLst/>
                        </a:rPr>
                        <a:t>SEDAN</a:t>
                      </a:r>
                      <a:endParaRPr lang="en-US" sz="1200">
                        <a:solidFill>
                          <a:schemeClr val="tx1"/>
                        </a:solidFill>
                        <a:effectLst/>
                        <a:latin typeface="Times New Roman" panose="02020603050405020304" pitchFamily="18" charset="0"/>
                        <a:ea typeface="Times New Roman" panose="02020603050405020304" pitchFamily="18" charset="0"/>
                      </a:endParaRPr>
                    </a:p>
                  </a:txBody>
                  <a:tcPr marL="0" marR="101256" marT="4400" marB="0">
                    <a:solidFill>
                      <a:schemeClr val="bg1"/>
                    </a:solidFill>
                  </a:tcPr>
                </a:tc>
                <a:tc>
                  <a:txBody>
                    <a:bodyPr/>
                    <a:lstStyle/>
                    <a:p>
                      <a:pPr marL="0" marR="0" indent="0">
                        <a:lnSpc>
                          <a:spcPct val="90000"/>
                        </a:lnSpc>
                        <a:spcBef>
                          <a:spcPts val="0"/>
                        </a:spcBef>
                        <a:spcAft>
                          <a:spcPts val="0"/>
                        </a:spcAft>
                      </a:pPr>
                      <a:r>
                        <a:rPr lang="en-US" sz="1200">
                          <a:solidFill>
                            <a:schemeClr val="tx1"/>
                          </a:solidFill>
                          <a:effectLst/>
                        </a:rPr>
                        <a:t>RED</a:t>
                      </a:r>
                      <a:endParaRPr lang="en-US" sz="1200">
                        <a:solidFill>
                          <a:schemeClr val="tx1"/>
                        </a:solidFill>
                        <a:effectLst/>
                        <a:latin typeface="Times New Roman" panose="02020603050405020304" pitchFamily="18" charset="0"/>
                        <a:ea typeface="Times New Roman" panose="02020603050405020304" pitchFamily="18" charset="0"/>
                      </a:endParaRPr>
                    </a:p>
                  </a:txBody>
                  <a:tcPr marL="0" marR="101256" marT="4400" marB="0">
                    <a:solidFill>
                      <a:schemeClr val="bg1"/>
                    </a:solidFill>
                  </a:tcPr>
                </a:tc>
                <a:tc>
                  <a:txBody>
                    <a:bodyPr/>
                    <a:lstStyle/>
                    <a:p>
                      <a:pPr marL="0" marR="0" indent="0">
                        <a:lnSpc>
                          <a:spcPct val="90000"/>
                        </a:lnSpc>
                        <a:spcBef>
                          <a:spcPts val="0"/>
                        </a:spcBef>
                        <a:spcAft>
                          <a:spcPts val="0"/>
                        </a:spcAft>
                      </a:pPr>
                      <a:r>
                        <a:rPr lang="en-US" sz="1200" dirty="0" smtClean="0">
                          <a:solidFill>
                            <a:schemeClr val="tx1"/>
                          </a:solidFill>
                          <a:effectLst/>
                        </a:rPr>
                        <a:t>Singh</a:t>
                      </a:r>
                      <a:endParaRPr lang="en-US" sz="1200" dirty="0">
                        <a:solidFill>
                          <a:schemeClr val="tx1"/>
                        </a:solidFill>
                        <a:effectLst/>
                        <a:latin typeface="Times New Roman" panose="02020603050405020304" pitchFamily="18" charset="0"/>
                        <a:ea typeface="Times New Roman" panose="02020603050405020304" pitchFamily="18" charset="0"/>
                      </a:endParaRPr>
                    </a:p>
                  </a:txBody>
                  <a:tcPr marL="0" marR="101256" marT="4400" marB="0">
                    <a:solidFill>
                      <a:schemeClr val="bg1"/>
                    </a:solidFill>
                  </a:tcPr>
                </a:tc>
                <a:tc>
                  <a:txBody>
                    <a:bodyPr/>
                    <a:lstStyle/>
                    <a:p>
                      <a:pPr marL="0" marR="0" indent="0">
                        <a:lnSpc>
                          <a:spcPct val="90000"/>
                        </a:lnSpc>
                        <a:spcBef>
                          <a:spcPts val="0"/>
                        </a:spcBef>
                        <a:spcAft>
                          <a:spcPts val="0"/>
                        </a:spcAft>
                      </a:pPr>
                      <a:r>
                        <a:rPr lang="en-US" sz="1200">
                          <a:solidFill>
                            <a:schemeClr val="tx1"/>
                          </a:solidFill>
                          <a:effectLst/>
                        </a:rPr>
                        <a:t>4</a:t>
                      </a:r>
                      <a:endParaRPr lang="en-US" sz="1200">
                        <a:solidFill>
                          <a:schemeClr val="tx1"/>
                        </a:solidFill>
                        <a:effectLst/>
                        <a:latin typeface="Times New Roman" panose="02020603050405020304" pitchFamily="18" charset="0"/>
                        <a:ea typeface="Times New Roman" panose="02020603050405020304" pitchFamily="18" charset="0"/>
                      </a:endParaRPr>
                    </a:p>
                  </a:txBody>
                  <a:tcPr marL="0" marR="101256" marT="4400" marB="0">
                    <a:solidFill>
                      <a:schemeClr val="bg1"/>
                    </a:solidFill>
                  </a:tcPr>
                </a:tc>
              </a:tr>
              <a:tr h="155077">
                <a:tc>
                  <a:txBody>
                    <a:bodyPr/>
                    <a:lstStyle/>
                    <a:p>
                      <a:pPr marL="492125" marR="0" indent="0">
                        <a:lnSpc>
                          <a:spcPct val="90000"/>
                        </a:lnSpc>
                        <a:spcBef>
                          <a:spcPts val="0"/>
                        </a:spcBef>
                        <a:spcAft>
                          <a:spcPts val="0"/>
                        </a:spcAft>
                      </a:pPr>
                      <a:r>
                        <a:rPr lang="en-US" sz="1200">
                          <a:solidFill>
                            <a:schemeClr val="tx1"/>
                          </a:solidFill>
                          <a:effectLst/>
                        </a:rPr>
                        <a:t>SEDAN</a:t>
                      </a:r>
                      <a:endParaRPr lang="en-US" sz="1200">
                        <a:solidFill>
                          <a:schemeClr val="tx1"/>
                        </a:solidFill>
                        <a:effectLst/>
                        <a:latin typeface="Times New Roman" panose="02020603050405020304" pitchFamily="18" charset="0"/>
                        <a:ea typeface="Times New Roman" panose="02020603050405020304" pitchFamily="18" charset="0"/>
                      </a:endParaRPr>
                    </a:p>
                  </a:txBody>
                  <a:tcPr marL="0" marR="101256" marT="4400" marB="0">
                    <a:solidFill>
                      <a:schemeClr val="bg1"/>
                    </a:solidFill>
                  </a:tcPr>
                </a:tc>
                <a:tc>
                  <a:txBody>
                    <a:bodyPr/>
                    <a:lstStyle/>
                    <a:p>
                      <a:pPr marL="0" marR="0" indent="0">
                        <a:lnSpc>
                          <a:spcPct val="90000"/>
                        </a:lnSpc>
                        <a:spcBef>
                          <a:spcPts val="0"/>
                        </a:spcBef>
                        <a:spcAft>
                          <a:spcPts val="0"/>
                        </a:spcAft>
                      </a:pPr>
                      <a:r>
                        <a:rPr lang="en-US" sz="1200">
                          <a:solidFill>
                            <a:schemeClr val="tx1"/>
                          </a:solidFill>
                          <a:effectLst/>
                        </a:rPr>
                        <a:t>WHITE</a:t>
                      </a:r>
                      <a:endParaRPr lang="en-US" sz="1200">
                        <a:solidFill>
                          <a:schemeClr val="tx1"/>
                        </a:solidFill>
                        <a:effectLst/>
                        <a:latin typeface="Times New Roman" panose="02020603050405020304" pitchFamily="18" charset="0"/>
                        <a:ea typeface="Times New Roman" panose="02020603050405020304" pitchFamily="18" charset="0"/>
                      </a:endParaRPr>
                    </a:p>
                  </a:txBody>
                  <a:tcPr marL="0" marR="101256" marT="4400" marB="0">
                    <a:solidFill>
                      <a:schemeClr val="bg1"/>
                    </a:solidFill>
                  </a:tcPr>
                </a:tc>
                <a:tc>
                  <a:txBody>
                    <a:bodyPr/>
                    <a:lstStyle/>
                    <a:p>
                      <a:pPr marL="0" marR="0" indent="0">
                        <a:lnSpc>
                          <a:spcPct val="90000"/>
                        </a:lnSpc>
                        <a:spcBef>
                          <a:spcPts val="0"/>
                        </a:spcBef>
                        <a:spcAft>
                          <a:spcPts val="0"/>
                        </a:spcAft>
                      </a:pPr>
                      <a:r>
                        <a:rPr lang="en-US" sz="1200" dirty="0" err="1" smtClean="0">
                          <a:solidFill>
                            <a:schemeClr val="tx1"/>
                          </a:solidFill>
                          <a:effectLst/>
                        </a:rPr>
                        <a:t>Mitra</a:t>
                      </a:r>
                      <a:endParaRPr lang="en-US" sz="1200" dirty="0">
                        <a:solidFill>
                          <a:schemeClr val="tx1"/>
                        </a:solidFill>
                        <a:effectLst/>
                        <a:latin typeface="Times New Roman" panose="02020603050405020304" pitchFamily="18" charset="0"/>
                        <a:ea typeface="Times New Roman" panose="02020603050405020304" pitchFamily="18" charset="0"/>
                      </a:endParaRPr>
                    </a:p>
                  </a:txBody>
                  <a:tcPr marL="0" marR="101256" marT="4400" marB="0">
                    <a:solidFill>
                      <a:schemeClr val="bg1"/>
                    </a:solidFill>
                  </a:tcPr>
                </a:tc>
                <a:tc>
                  <a:txBody>
                    <a:bodyPr/>
                    <a:lstStyle/>
                    <a:p>
                      <a:pPr marL="0" marR="0" indent="0">
                        <a:lnSpc>
                          <a:spcPct val="90000"/>
                        </a:lnSpc>
                        <a:spcBef>
                          <a:spcPts val="0"/>
                        </a:spcBef>
                        <a:spcAft>
                          <a:spcPts val="0"/>
                        </a:spcAft>
                      </a:pPr>
                      <a:r>
                        <a:rPr lang="en-US" sz="1200">
                          <a:solidFill>
                            <a:schemeClr val="tx1"/>
                          </a:solidFill>
                          <a:effectLst/>
                        </a:rPr>
                        <a:t>2</a:t>
                      </a:r>
                      <a:endParaRPr lang="en-US" sz="1200">
                        <a:solidFill>
                          <a:schemeClr val="tx1"/>
                        </a:solidFill>
                        <a:effectLst/>
                        <a:latin typeface="Times New Roman" panose="02020603050405020304" pitchFamily="18" charset="0"/>
                        <a:ea typeface="Times New Roman" panose="02020603050405020304" pitchFamily="18" charset="0"/>
                      </a:endParaRPr>
                    </a:p>
                  </a:txBody>
                  <a:tcPr marL="0" marR="101256" marT="4400" marB="0">
                    <a:solidFill>
                      <a:schemeClr val="bg1"/>
                    </a:solidFill>
                  </a:tcPr>
                </a:tc>
              </a:tr>
              <a:tr h="155077">
                <a:tc>
                  <a:txBody>
                    <a:bodyPr/>
                    <a:lstStyle/>
                    <a:p>
                      <a:pPr marL="492125" marR="0" indent="0">
                        <a:lnSpc>
                          <a:spcPct val="90000"/>
                        </a:lnSpc>
                        <a:spcBef>
                          <a:spcPts val="0"/>
                        </a:spcBef>
                        <a:spcAft>
                          <a:spcPts val="0"/>
                        </a:spcAft>
                      </a:pPr>
                      <a:r>
                        <a:rPr lang="en-US" sz="1200">
                          <a:solidFill>
                            <a:schemeClr val="tx1"/>
                          </a:solidFill>
                          <a:effectLst/>
                        </a:rPr>
                        <a:t>SEDAN</a:t>
                      </a:r>
                      <a:endParaRPr lang="en-US" sz="1200">
                        <a:solidFill>
                          <a:schemeClr val="tx1"/>
                        </a:solidFill>
                        <a:effectLst/>
                        <a:latin typeface="Times New Roman" panose="02020603050405020304" pitchFamily="18" charset="0"/>
                        <a:ea typeface="Times New Roman" panose="02020603050405020304" pitchFamily="18" charset="0"/>
                      </a:endParaRPr>
                    </a:p>
                  </a:txBody>
                  <a:tcPr marL="0" marR="101256" marT="4400" marB="0">
                    <a:solidFill>
                      <a:schemeClr val="bg1"/>
                    </a:solidFill>
                  </a:tcPr>
                </a:tc>
                <a:tc>
                  <a:txBody>
                    <a:bodyPr/>
                    <a:lstStyle/>
                    <a:p>
                      <a:pPr marL="0" marR="0" indent="0">
                        <a:lnSpc>
                          <a:spcPct val="90000"/>
                        </a:lnSpc>
                        <a:spcBef>
                          <a:spcPts val="0"/>
                        </a:spcBef>
                        <a:spcAft>
                          <a:spcPts val="0"/>
                        </a:spcAft>
                      </a:pPr>
                      <a:r>
                        <a:rPr lang="en-US" sz="1200">
                          <a:solidFill>
                            <a:schemeClr val="tx1"/>
                          </a:solidFill>
                          <a:effectLst/>
                        </a:rPr>
                        <a:t>WHITE</a:t>
                      </a:r>
                      <a:endParaRPr lang="en-US" sz="1200">
                        <a:solidFill>
                          <a:schemeClr val="tx1"/>
                        </a:solidFill>
                        <a:effectLst/>
                        <a:latin typeface="Times New Roman" panose="02020603050405020304" pitchFamily="18" charset="0"/>
                        <a:ea typeface="Times New Roman" panose="02020603050405020304" pitchFamily="18" charset="0"/>
                      </a:endParaRPr>
                    </a:p>
                  </a:txBody>
                  <a:tcPr marL="0" marR="101256" marT="4400" marB="0">
                    <a:solidFill>
                      <a:schemeClr val="bg1"/>
                    </a:solidFill>
                  </a:tcPr>
                </a:tc>
                <a:tc>
                  <a:txBody>
                    <a:bodyPr/>
                    <a:lstStyle/>
                    <a:p>
                      <a:pPr marL="0" marR="0" indent="0">
                        <a:lnSpc>
                          <a:spcPct val="90000"/>
                        </a:lnSpc>
                        <a:spcBef>
                          <a:spcPts val="0"/>
                        </a:spcBef>
                        <a:spcAft>
                          <a:spcPts val="0"/>
                        </a:spcAft>
                      </a:pPr>
                      <a:r>
                        <a:rPr lang="en-US" sz="1200" dirty="0" smtClean="0">
                          <a:solidFill>
                            <a:schemeClr val="tx1"/>
                          </a:solidFill>
                          <a:effectLst/>
                        </a:rPr>
                        <a:t>Patel</a:t>
                      </a:r>
                      <a:endParaRPr lang="en-US" sz="1200" dirty="0">
                        <a:solidFill>
                          <a:schemeClr val="tx1"/>
                        </a:solidFill>
                        <a:effectLst/>
                        <a:latin typeface="Times New Roman" panose="02020603050405020304" pitchFamily="18" charset="0"/>
                        <a:ea typeface="Times New Roman" panose="02020603050405020304" pitchFamily="18" charset="0"/>
                      </a:endParaRPr>
                    </a:p>
                  </a:txBody>
                  <a:tcPr marL="0" marR="101256" marT="4400" marB="0">
                    <a:solidFill>
                      <a:schemeClr val="bg1"/>
                    </a:solidFill>
                  </a:tcPr>
                </a:tc>
                <a:tc>
                  <a:txBody>
                    <a:bodyPr/>
                    <a:lstStyle/>
                    <a:p>
                      <a:pPr marL="0" marR="0" indent="0">
                        <a:lnSpc>
                          <a:spcPct val="90000"/>
                        </a:lnSpc>
                        <a:spcBef>
                          <a:spcPts val="0"/>
                        </a:spcBef>
                        <a:spcAft>
                          <a:spcPts val="0"/>
                        </a:spcAft>
                      </a:pPr>
                      <a:r>
                        <a:rPr lang="en-US" sz="1200">
                          <a:solidFill>
                            <a:schemeClr val="tx1"/>
                          </a:solidFill>
                          <a:effectLst/>
                        </a:rPr>
                        <a:t>2</a:t>
                      </a:r>
                      <a:endParaRPr lang="en-US" sz="1200">
                        <a:solidFill>
                          <a:schemeClr val="tx1"/>
                        </a:solidFill>
                        <a:effectLst/>
                        <a:latin typeface="Times New Roman" panose="02020603050405020304" pitchFamily="18" charset="0"/>
                        <a:ea typeface="Times New Roman" panose="02020603050405020304" pitchFamily="18" charset="0"/>
                      </a:endParaRPr>
                    </a:p>
                  </a:txBody>
                  <a:tcPr marL="0" marR="101256" marT="4400" marB="0">
                    <a:solidFill>
                      <a:schemeClr val="bg1"/>
                    </a:solidFill>
                  </a:tcPr>
                </a:tc>
              </a:tr>
              <a:tr h="155077">
                <a:tc>
                  <a:txBody>
                    <a:bodyPr/>
                    <a:lstStyle/>
                    <a:p>
                      <a:pPr marL="492125" marR="0" indent="0">
                        <a:lnSpc>
                          <a:spcPct val="90000"/>
                        </a:lnSpc>
                        <a:spcBef>
                          <a:spcPts val="0"/>
                        </a:spcBef>
                        <a:spcAft>
                          <a:spcPts val="0"/>
                        </a:spcAft>
                      </a:pPr>
                      <a:r>
                        <a:rPr lang="en-US" sz="1200">
                          <a:solidFill>
                            <a:schemeClr val="tx1"/>
                          </a:solidFill>
                          <a:effectLst/>
                        </a:rPr>
                        <a:t>SEDAN</a:t>
                      </a:r>
                      <a:endParaRPr lang="en-US" sz="1200">
                        <a:solidFill>
                          <a:schemeClr val="tx1"/>
                        </a:solidFill>
                        <a:effectLst/>
                        <a:latin typeface="Times New Roman" panose="02020603050405020304" pitchFamily="18" charset="0"/>
                        <a:ea typeface="Times New Roman" panose="02020603050405020304" pitchFamily="18" charset="0"/>
                      </a:endParaRPr>
                    </a:p>
                  </a:txBody>
                  <a:tcPr marL="0" marR="101256" marT="4400" marB="0">
                    <a:solidFill>
                      <a:schemeClr val="bg1"/>
                    </a:solidFill>
                  </a:tcPr>
                </a:tc>
                <a:tc>
                  <a:txBody>
                    <a:bodyPr/>
                    <a:lstStyle/>
                    <a:p>
                      <a:pPr marL="0" marR="0" indent="0">
                        <a:lnSpc>
                          <a:spcPct val="90000"/>
                        </a:lnSpc>
                        <a:spcBef>
                          <a:spcPts val="0"/>
                        </a:spcBef>
                        <a:spcAft>
                          <a:spcPts val="0"/>
                        </a:spcAft>
                      </a:pPr>
                      <a:r>
                        <a:rPr lang="en-US" sz="1200" dirty="0">
                          <a:solidFill>
                            <a:schemeClr val="tx1"/>
                          </a:solidFill>
                          <a:effectLst/>
                        </a:rPr>
                        <a:t>WHITE</a:t>
                      </a:r>
                      <a:endParaRPr lang="en-US" sz="1200" dirty="0">
                        <a:solidFill>
                          <a:schemeClr val="tx1"/>
                        </a:solidFill>
                        <a:effectLst/>
                        <a:latin typeface="Times New Roman" panose="02020603050405020304" pitchFamily="18" charset="0"/>
                        <a:ea typeface="Times New Roman" panose="02020603050405020304" pitchFamily="18" charset="0"/>
                      </a:endParaRPr>
                    </a:p>
                  </a:txBody>
                  <a:tcPr marL="0" marR="101256" marT="4400" marB="0">
                    <a:solidFill>
                      <a:schemeClr val="bg1"/>
                    </a:solidFill>
                  </a:tcPr>
                </a:tc>
                <a:tc>
                  <a:txBody>
                    <a:bodyPr/>
                    <a:lstStyle/>
                    <a:p>
                      <a:pPr marL="0" marR="0" indent="0">
                        <a:lnSpc>
                          <a:spcPct val="90000"/>
                        </a:lnSpc>
                        <a:spcBef>
                          <a:spcPts val="0"/>
                        </a:spcBef>
                        <a:spcAft>
                          <a:spcPts val="0"/>
                        </a:spcAft>
                      </a:pPr>
                      <a:r>
                        <a:rPr lang="en-US" sz="1200" dirty="0" smtClean="0">
                          <a:solidFill>
                            <a:schemeClr val="tx1"/>
                          </a:solidFill>
                          <a:effectLst/>
                        </a:rPr>
                        <a:t>Singh</a:t>
                      </a:r>
                      <a:endParaRPr lang="en-US" sz="1200" dirty="0">
                        <a:solidFill>
                          <a:schemeClr val="tx1"/>
                        </a:solidFill>
                        <a:effectLst/>
                        <a:latin typeface="Times New Roman" panose="02020603050405020304" pitchFamily="18" charset="0"/>
                        <a:ea typeface="Times New Roman" panose="02020603050405020304" pitchFamily="18" charset="0"/>
                      </a:endParaRPr>
                    </a:p>
                  </a:txBody>
                  <a:tcPr marL="0" marR="101256" marT="4400" marB="0">
                    <a:solidFill>
                      <a:schemeClr val="bg1"/>
                    </a:solidFill>
                  </a:tcPr>
                </a:tc>
                <a:tc>
                  <a:txBody>
                    <a:bodyPr/>
                    <a:lstStyle/>
                    <a:p>
                      <a:pPr marL="0" marR="0" indent="0">
                        <a:lnSpc>
                          <a:spcPct val="90000"/>
                        </a:lnSpc>
                        <a:spcBef>
                          <a:spcPts val="0"/>
                        </a:spcBef>
                        <a:spcAft>
                          <a:spcPts val="0"/>
                        </a:spcAft>
                      </a:pPr>
                      <a:r>
                        <a:rPr lang="en-US" sz="1200" dirty="0">
                          <a:solidFill>
                            <a:schemeClr val="tx1"/>
                          </a:solidFill>
                          <a:effectLst/>
                        </a:rPr>
                        <a:t>3</a:t>
                      </a:r>
                      <a:endParaRPr lang="en-US" sz="1200" dirty="0">
                        <a:solidFill>
                          <a:schemeClr val="tx1"/>
                        </a:solidFill>
                        <a:effectLst/>
                        <a:latin typeface="Times New Roman" panose="02020603050405020304" pitchFamily="18" charset="0"/>
                        <a:ea typeface="Times New Roman" panose="02020603050405020304" pitchFamily="18" charset="0"/>
                      </a:endParaRPr>
                    </a:p>
                  </a:txBody>
                  <a:tcPr marL="0" marR="101256" marT="4400" marB="0">
                    <a:solidFill>
                      <a:schemeClr val="bg1"/>
                    </a:solidFill>
                  </a:tcPr>
                </a:tc>
              </a:tr>
            </a:tbl>
          </a:graphicData>
        </a:graphic>
      </p:graphicFrame>
    </p:spTree>
    <p:extLst>
      <p:ext uri="{BB962C8B-B14F-4D97-AF65-F5344CB8AC3E}">
        <p14:creationId xmlns:p14="http://schemas.microsoft.com/office/powerpoint/2010/main" val="33038270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2194</TotalTime>
  <Words>1238</Words>
  <Application>Microsoft Office PowerPoint</Application>
  <PresentationFormat>Widescreen</PresentationFormat>
  <Paragraphs>307</Paragraphs>
  <Slides>22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22</vt:i4>
      </vt:variant>
    </vt:vector>
  </HeadingPairs>
  <TitlesOfParts>
    <vt:vector size="31" baseType="lpstr">
      <vt:lpstr>宋体</vt:lpstr>
      <vt:lpstr>Arial</vt:lpstr>
      <vt:lpstr>Calibri</vt:lpstr>
      <vt:lpstr>Calibri Light</vt:lpstr>
      <vt:lpstr>Lohit Hindi</vt:lpstr>
      <vt:lpstr>Tahoma</vt:lpstr>
      <vt:lpstr>Times New Roman</vt:lpstr>
      <vt:lpstr>WenQuanYi Micro Hei</vt:lpstr>
      <vt:lpstr>Office Theme</vt:lpstr>
      <vt:lpstr>Data Warehousing</vt:lpstr>
      <vt:lpstr>Multidimensional Databases</vt:lpstr>
      <vt:lpstr>Why Multidimensional Database</vt:lpstr>
      <vt:lpstr>Multidimensional Database</vt:lpstr>
      <vt:lpstr>A Motivating Example</vt:lpstr>
      <vt:lpstr>Sales Data in Relational Form</vt:lpstr>
      <vt:lpstr>PowerPoint Presentation</vt:lpstr>
      <vt:lpstr>PowerPoint Presentation</vt:lpstr>
      <vt:lpstr>Let us add Dealer to the table</vt:lpstr>
      <vt:lpstr>Multidimensional Structure</vt:lpstr>
      <vt:lpstr>Multidimensional Structure</vt:lpstr>
      <vt:lpstr>Performance Advantages with MDB</vt:lpstr>
      <vt:lpstr>Performance Advantages with MDB</vt:lpstr>
      <vt:lpstr>OLAP Operations</vt:lpstr>
      <vt:lpstr>OLAP Operations</vt:lpstr>
      <vt:lpstr>Distinct OLAP models</vt:lpstr>
      <vt:lpstr>Data Storage </vt:lpstr>
      <vt:lpstr>Underlying Technologies </vt:lpstr>
      <vt:lpstr>Functions and Features  </vt:lpstr>
      <vt:lpstr>HOLAP (Hybrid OLAP)</vt:lpstr>
      <vt:lpstr>PowerPoint Presentation</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 V Rao</dc:creator>
  <cp:lastModifiedBy>T V Rao</cp:lastModifiedBy>
  <cp:revision>78</cp:revision>
  <dcterms:created xsi:type="dcterms:W3CDTF">2014-04-23T13:06:37Z</dcterms:created>
  <dcterms:modified xsi:type="dcterms:W3CDTF">2015-06-18T07:23:01Z</dcterms:modified>
</cp:coreProperties>
</file>