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/>
              <a:t>Memwalker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Compiled by:</a:t>
            </a:r>
          </a:p>
          <a:p>
            <a:r>
              <a:rPr lang="en-US" dirty="0"/>
              <a:t>Ashish Jain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36062"/>
            <a:ext cx="9905999" cy="1661490"/>
          </a:xfrm>
        </p:spPr>
        <p:txBody>
          <a:bodyPr>
            <a:normAutofit/>
          </a:bodyPr>
          <a:lstStyle/>
          <a:p>
            <a:r>
              <a:rPr lang="en-US" sz="1900" dirty="0"/>
              <a:t>A  simple program, which can be used to dump registers memory along with its bit meanings. </a:t>
            </a:r>
          </a:p>
          <a:p>
            <a:r>
              <a:rPr lang="en-US" sz="1800" dirty="0"/>
              <a:t>It is coded in C language.  So can be compiled on any embedded platform running </a:t>
            </a:r>
            <a:r>
              <a:rPr lang="en-US" sz="1800" dirty="0" err="1"/>
              <a:t>linux</a:t>
            </a:r>
            <a:r>
              <a:rPr lang="en-US" sz="1800" dirty="0"/>
              <a:t>.</a:t>
            </a:r>
          </a:p>
          <a:p>
            <a:r>
              <a:rPr lang="en-US" sz="1800" dirty="0"/>
              <a:t>Also, it can be used to get register bits description of already present set of memory values.</a:t>
            </a:r>
          </a:p>
          <a:p>
            <a:pPr lvl="0"/>
            <a:endParaRPr lang="en-US" sz="1800" dirty="0"/>
          </a:p>
          <a:p>
            <a:pPr lvl="0"/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092629" y="3799547"/>
            <a:ext cx="6678152" cy="2084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7676892" y="2883156"/>
            <a:ext cx="1158949" cy="630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0564"/>
            <a:ext cx="9905998" cy="891305"/>
          </a:xfrm>
        </p:spPr>
        <p:txBody>
          <a:bodyPr/>
          <a:lstStyle/>
          <a:p>
            <a:r>
              <a:rPr lang="en-US" dirty="0" err="1"/>
              <a:t>MEMWalker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0190" y="2933536"/>
            <a:ext cx="752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SOC Description File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758456" y="3977289"/>
            <a:ext cx="1579589" cy="156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7288619" y="4438439"/>
            <a:ext cx="1988288" cy="797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91646" y="4590318"/>
            <a:ext cx="13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Memwalker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7703289" y="5993634"/>
            <a:ext cx="1158949" cy="630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10" idx="2"/>
          </p:cNvCxnSpPr>
          <p:nvPr/>
        </p:nvCxnSpPr>
        <p:spPr>
          <a:xfrm flipH="1" flipV="1">
            <a:off x="8282763" y="5235881"/>
            <a:ext cx="1" cy="75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282763" y="3561446"/>
            <a:ext cx="0" cy="87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6586" y="6032067"/>
            <a:ext cx="752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Memory names to be walked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6731" y="4454440"/>
            <a:ext cx="138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Mmap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2206441" y="3266019"/>
            <a:ext cx="1158949" cy="630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94798" y="3396785"/>
            <a:ext cx="13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206441" y="4040147"/>
            <a:ext cx="1158949" cy="630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51505" y="4170913"/>
            <a:ext cx="13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2206441" y="5614634"/>
            <a:ext cx="1158949" cy="630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51505" y="5745400"/>
            <a:ext cx="13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351397" y="3587700"/>
            <a:ext cx="1353935" cy="846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54835" y="4326414"/>
            <a:ext cx="1379009" cy="434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366773" y="5195658"/>
            <a:ext cx="1338559" cy="692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96064" y="4908457"/>
            <a:ext cx="0" cy="36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85914" y="5054639"/>
            <a:ext cx="0" cy="9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10907" y="5195658"/>
            <a:ext cx="0" cy="9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03336" y="5382986"/>
            <a:ext cx="0" cy="9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64833" y="4716050"/>
            <a:ext cx="0" cy="9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1"/>
          </p:cNvCxnSpPr>
          <p:nvPr/>
        </p:nvCxnSpPr>
        <p:spPr>
          <a:xfrm>
            <a:off x="6323817" y="4806900"/>
            <a:ext cx="964802" cy="3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589479" y="3896282"/>
            <a:ext cx="1056898" cy="129937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579328" y="4040147"/>
            <a:ext cx="1216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Output:</a:t>
            </a:r>
          </a:p>
          <a:p>
            <a:r>
              <a:rPr lang="en-US" sz="800" dirty="0">
                <a:solidFill>
                  <a:schemeClr val="bg1"/>
                </a:solidFill>
              </a:rPr>
              <a:t>QMAN: 0x21202345</a:t>
            </a:r>
          </a:p>
          <a:p>
            <a:r>
              <a:rPr lang="en-US" sz="800" dirty="0">
                <a:solidFill>
                  <a:schemeClr val="bg1"/>
                </a:solidFill>
              </a:rPr>
              <a:t>RJ (0.10 ) – 15 #reject</a:t>
            </a:r>
          </a:p>
          <a:p>
            <a:r>
              <a:rPr lang="en-US" sz="800" dirty="0">
                <a:solidFill>
                  <a:schemeClr val="bg1"/>
                </a:solidFill>
              </a:rPr>
              <a:t>STT (10..22) – 42 #state</a:t>
            </a:r>
          </a:p>
          <a:p>
            <a:r>
              <a:rPr lang="en-US" sz="800" dirty="0">
                <a:solidFill>
                  <a:schemeClr val="bg1"/>
                </a:solidFill>
              </a:rPr>
              <a:t>CGR (23--30) – 100</a:t>
            </a:r>
          </a:p>
          <a:p>
            <a:r>
              <a:rPr lang="en-US" sz="800" dirty="0">
                <a:solidFill>
                  <a:schemeClr val="bg1"/>
                </a:solidFill>
              </a:rPr>
              <a:t>            #CGR counters</a:t>
            </a:r>
          </a:p>
          <a:p>
            <a:r>
              <a:rPr lang="en-US" sz="800" dirty="0">
                <a:solidFill>
                  <a:schemeClr val="bg1"/>
                </a:solidFill>
              </a:rPr>
              <a:t>  EQ (31..31) : 10 </a:t>
            </a:r>
          </a:p>
          <a:p>
            <a:r>
              <a:rPr lang="en-US" sz="800" dirty="0">
                <a:solidFill>
                  <a:schemeClr val="bg1"/>
                </a:solidFill>
              </a:rPr>
              <a:t>     #EQ stats</a:t>
            </a:r>
          </a:p>
        </p:txBody>
      </p:sp>
      <p:cxnSp>
        <p:nvCxnSpPr>
          <p:cNvPr id="59" name="Straight Arrow Connector 58"/>
          <p:cNvCxnSpPr>
            <a:endCxn id="62" idx="1"/>
          </p:cNvCxnSpPr>
          <p:nvPr/>
        </p:nvCxnSpPr>
        <p:spPr>
          <a:xfrm flipV="1">
            <a:off x="9276907" y="4578756"/>
            <a:ext cx="302421" cy="2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881" y="0"/>
            <a:ext cx="9905998" cy="1478570"/>
          </a:xfrm>
        </p:spPr>
        <p:txBody>
          <a:bodyPr/>
          <a:lstStyle/>
          <a:p>
            <a:r>
              <a:rPr lang="en-US" dirty="0"/>
              <a:t>Sample RUN OUTPUT: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32" y="1063256"/>
            <a:ext cx="11680068" cy="57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130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Memwalker</vt:lpstr>
      <vt:lpstr>MEMWalker</vt:lpstr>
      <vt:lpstr>Sample RUN 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Memwalker</dc:title>
  <dc:creator>Jain Ashish-B46179</dc:creator>
  <cp:lastModifiedBy>Jain Ashish-B46179</cp:lastModifiedBy>
  <cp:revision>8</cp:revision>
  <dcterms:created xsi:type="dcterms:W3CDTF">2018-06-01T04:51:10Z</dcterms:created>
  <dcterms:modified xsi:type="dcterms:W3CDTF">2018-06-01T17:16:36Z</dcterms:modified>
</cp:coreProperties>
</file>