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</p:sldIdLst>
  <p:sldSz cx="9144000" cy="5143500" type="screen16x9"/>
  <p:notesSz cx="9144000" cy="5143500"/>
  <p:embeddedFontLs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51889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073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818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1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455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955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28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826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037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436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783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663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25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Zomato restaurants dataset in the city of New Delhi</a:t>
            </a:r>
            <a:endParaRPr b="1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Chanakyapuri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Pitampura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Safdarjung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some of the best neighborhoods for Chinese cuisine.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Panchsheel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park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Nehru place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the best Chinese Restaurant.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Connaught place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Rajouri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garden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Malviya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nagar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the best places for edible person.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Greater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kailash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Feroze</a:t>
            </a: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shah road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is the capital city of India. It is a part of the city of Delhi’s 11 districts. The city itself has a population of 257,803. However, the much larger metro area has a population that exceeds 26 million.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its diverse culture , comes diverse food items. There are many restaurants in New Delhi City, each belonging to different categories like Chinese , Italian , French etc.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as part of this project , we will list and visualize all major parts of New Delhi City 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New Delhi City for Chinese Cuisine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Restaurants data that contains list Locality, Restaurant name</a:t>
            </a:r>
            <a:r>
              <a:rPr lang="en-US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Rating 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along with their latitude and longitude.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</a:t>
            </a:r>
            <a:r>
              <a:rPr lang="en-US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kaggel</a:t>
            </a:r>
            <a:r>
              <a:rPr lang="en-US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dataset</a:t>
            </a:r>
            <a:endParaRPr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new </a:t>
            </a:r>
            <a:r>
              <a:rPr lang="en-US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delhi</a:t>
            </a:r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city.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On-screen Show (16:9)</PresentationFormat>
  <Paragraphs>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Georgia</vt:lpstr>
      <vt:lpstr>Arial</vt:lpstr>
      <vt:lpstr>Roboto</vt:lpstr>
      <vt:lpstr>Calibri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jindal</dc:creator>
  <cp:lastModifiedBy>ashish jindal</cp:lastModifiedBy>
  <cp:revision>1</cp:revision>
  <dcterms:modified xsi:type="dcterms:W3CDTF">2020-08-11T14:41:39Z</dcterms:modified>
</cp:coreProperties>
</file>