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660"/>
  </p:normalViewPr>
  <p:slideViewPr>
    <p:cSldViewPr snapToGrid="0">
      <p:cViewPr varScale="1">
        <p:scale>
          <a:sx n="33" d="100"/>
          <a:sy n="33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BD07-A611-4D5A-AF41-CF450DD97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1A9A8-2E71-46E7-B16A-C77326440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6DC1-9E01-4C6F-9285-735491D1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438E3-3D7E-4FAE-95F2-101E360B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AD76-0776-44A3-B400-526FAEFA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14AE-B5DE-43C8-A497-06B589BF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8BAC4-6B77-45AB-848B-CFDBD431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8A14-41FC-4719-A6F0-EA72DB8B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F3A2-6D50-433D-A99E-0140B190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69017-3050-4A8E-9B1B-ED40D0B9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DBA86-1ADA-46D6-A498-D88CEEB68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3907B-A028-4E68-804B-C1CAA3C4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03AC-7949-432D-A2FC-80B06F81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A715-38A1-42E8-B101-078C5CE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9C8E-5477-48A2-AB1E-F53FC459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3E69-5915-4936-9241-66835C43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71E4-DE93-48E7-A0DE-4D12008F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4B072-0D83-42F7-8136-45CE91CE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2BA6-40CC-40F1-986D-BA01C554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6F3B-11C6-49E8-9B74-B02C21E4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C7D-4DA5-4620-B497-B2144DFF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C1511-3837-4F63-9FF2-4D796F082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6B7C-F804-4446-9E4E-AF6653C3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801C-92D9-4310-B7D4-487D6B60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04BA-8E1C-4219-AADB-39AF1D0B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A6C1-9B35-455B-837F-3A9D8867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F982-5010-43D8-BABA-3B38F7029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73155-BC1A-4E30-99F7-076BC7ED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D9907-47E6-44F9-890A-5E56D8F6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3E1B5-F1BB-48FD-9C46-EA2CFC29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54AE-9B46-4504-B3C9-A6EE9B95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DA85-1AA2-4F45-BCC1-BC910A5F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5857-902E-4697-A94E-44F2595E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85C3F-57B3-4988-8610-F1DB9B33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4A13A-D4B2-43F4-8896-B6F82D3E5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56109-8E19-4601-B01A-B210B9870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9BD64-C734-4363-8C51-98C863C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5E2A8-E1A8-44BE-8241-EB90B373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A882D-C735-4E32-B976-495086B0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6909-0880-4A1D-9826-A71B5CF9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0DFEA-81E2-4100-BF8D-8E5DB52C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8B510-ACCC-4900-ACA3-945FC8A6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02B4E-D369-42CD-82EB-1498F03C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B52B8-66D6-465A-973D-92CDFA21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ACEAF-8559-4E45-AC2E-E2146FE5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EE2A2-C9DE-4F4B-BB87-0DF32CEE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F1F6-DB3B-4634-A179-DD63F554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AA0-A0D5-4EB9-AA6A-E834A64B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684C6-DAE7-4479-8C7A-D370513DE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943D4-22AB-4610-9BC4-CB87F3B2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DE45-73F1-4339-A3D6-EF5F86FE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D66FD-AAAD-4338-A19E-CCAB4807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D67A-AF30-492F-8CBA-2AD5D2C7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CB158-69AD-4696-8A64-76BF7F6EC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3E14A-1156-4238-9CB0-3D5B8C4DB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19EE7-2DA0-4F63-AD1E-6FDC21C9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61BED-0482-4C7A-BA22-2132FD8C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5AF8-0BB4-4243-AF8D-2B357472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6B85F-4E47-40BB-B439-55973132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8677-B81B-4D60-AC4C-9BF95E7FA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8317-B4CB-4864-B475-A718D06D6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1EE6-6C90-4D83-8230-5ED709444C2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5E06-BA7E-409A-8F3C-C898EF377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0BA5-AD07-4F64-93D9-6CE5DBEED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681A-0427-4219-B8A3-2F63E79BA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A557B-25AE-42F8-929B-7EDA361968E4}"/>
              </a:ext>
            </a:extLst>
          </p:cNvPr>
          <p:cNvSpPr/>
          <p:nvPr/>
        </p:nvSpPr>
        <p:spPr>
          <a:xfrm>
            <a:off x="3080825" y="661182"/>
            <a:ext cx="5907446" cy="3990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1C10A-AA64-4152-9BDA-E9CC97A8765B}"/>
              </a:ext>
            </a:extLst>
          </p:cNvPr>
          <p:cNvSpPr/>
          <p:nvPr/>
        </p:nvSpPr>
        <p:spPr>
          <a:xfrm>
            <a:off x="3193774" y="755374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F9965A-FBFA-4A99-A04C-A6ABF19EAB20}"/>
              </a:ext>
            </a:extLst>
          </p:cNvPr>
          <p:cNvSpPr/>
          <p:nvPr/>
        </p:nvSpPr>
        <p:spPr>
          <a:xfrm>
            <a:off x="4671697" y="755374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140CC3-056E-4E1D-9D93-5EF946FD5E12}"/>
              </a:ext>
            </a:extLst>
          </p:cNvPr>
          <p:cNvSpPr/>
          <p:nvPr/>
        </p:nvSpPr>
        <p:spPr>
          <a:xfrm>
            <a:off x="6149620" y="755374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D5D3F9-C299-4573-AE97-87D2BF44A0AF}"/>
              </a:ext>
            </a:extLst>
          </p:cNvPr>
          <p:cNvSpPr/>
          <p:nvPr/>
        </p:nvSpPr>
        <p:spPr>
          <a:xfrm>
            <a:off x="7558122" y="755374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11DCE5-2568-4BE5-ABA6-0D284A90CDA5}"/>
              </a:ext>
            </a:extLst>
          </p:cNvPr>
          <p:cNvSpPr/>
          <p:nvPr/>
        </p:nvSpPr>
        <p:spPr>
          <a:xfrm>
            <a:off x="3193774" y="1742661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920025-68DC-4308-9ADB-90D32F17AAC2}"/>
              </a:ext>
            </a:extLst>
          </p:cNvPr>
          <p:cNvSpPr/>
          <p:nvPr/>
        </p:nvSpPr>
        <p:spPr>
          <a:xfrm>
            <a:off x="4671697" y="1742661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8E7136-06B7-4083-8C96-DB46A60D49CB}"/>
              </a:ext>
            </a:extLst>
          </p:cNvPr>
          <p:cNvSpPr/>
          <p:nvPr/>
        </p:nvSpPr>
        <p:spPr>
          <a:xfrm>
            <a:off x="6149620" y="1742661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10244B-7592-481A-9DFA-44178D318CF5}"/>
              </a:ext>
            </a:extLst>
          </p:cNvPr>
          <p:cNvSpPr/>
          <p:nvPr/>
        </p:nvSpPr>
        <p:spPr>
          <a:xfrm>
            <a:off x="7558122" y="1742661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4FD4E3-D1EC-41B3-8A36-B73C415154E8}"/>
              </a:ext>
            </a:extLst>
          </p:cNvPr>
          <p:cNvSpPr/>
          <p:nvPr/>
        </p:nvSpPr>
        <p:spPr>
          <a:xfrm>
            <a:off x="3193774" y="2729948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F18A57-F59C-41E3-AFF1-4C7B4C25972B}"/>
              </a:ext>
            </a:extLst>
          </p:cNvPr>
          <p:cNvSpPr/>
          <p:nvPr/>
        </p:nvSpPr>
        <p:spPr>
          <a:xfrm>
            <a:off x="4671697" y="2729948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46FA1C-622C-48AD-82A8-3D82F8CA1BB8}"/>
              </a:ext>
            </a:extLst>
          </p:cNvPr>
          <p:cNvSpPr/>
          <p:nvPr/>
        </p:nvSpPr>
        <p:spPr>
          <a:xfrm>
            <a:off x="6149620" y="2729948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CC67B2-5E9D-4CAA-A874-B3F9C8E5BD4D}"/>
              </a:ext>
            </a:extLst>
          </p:cNvPr>
          <p:cNvSpPr/>
          <p:nvPr/>
        </p:nvSpPr>
        <p:spPr>
          <a:xfrm>
            <a:off x="7558122" y="2729948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974A34-596E-4F7E-8C70-BB0747EB1239}"/>
              </a:ext>
            </a:extLst>
          </p:cNvPr>
          <p:cNvSpPr/>
          <p:nvPr/>
        </p:nvSpPr>
        <p:spPr>
          <a:xfrm>
            <a:off x="3193774" y="3745879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AD678A-D488-44CB-B60F-B3AF7309C146}"/>
              </a:ext>
            </a:extLst>
          </p:cNvPr>
          <p:cNvSpPr/>
          <p:nvPr/>
        </p:nvSpPr>
        <p:spPr>
          <a:xfrm>
            <a:off x="4671697" y="3745879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637ADC-2563-46C3-A3DA-8D25887A8765}"/>
              </a:ext>
            </a:extLst>
          </p:cNvPr>
          <p:cNvSpPr/>
          <p:nvPr/>
        </p:nvSpPr>
        <p:spPr>
          <a:xfrm>
            <a:off x="6149620" y="3745879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1FF1D8-B9B6-4675-9AAF-7330832D1AB8}"/>
              </a:ext>
            </a:extLst>
          </p:cNvPr>
          <p:cNvSpPr/>
          <p:nvPr/>
        </p:nvSpPr>
        <p:spPr>
          <a:xfrm>
            <a:off x="7558122" y="3745879"/>
            <a:ext cx="1060174" cy="7421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15C3B-BA5A-4D6E-8B5D-77C163127BAE}"/>
              </a:ext>
            </a:extLst>
          </p:cNvPr>
          <p:cNvSpPr txBox="1"/>
          <p:nvPr/>
        </p:nvSpPr>
        <p:spPr>
          <a:xfrm>
            <a:off x="3412435" y="4798714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21680-7614-41AB-AA6C-D99A60FC1E08}"/>
              </a:ext>
            </a:extLst>
          </p:cNvPr>
          <p:cNvSpPr txBox="1"/>
          <p:nvPr/>
        </p:nvSpPr>
        <p:spPr>
          <a:xfrm>
            <a:off x="4837043" y="4797287"/>
            <a:ext cx="70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8476F-1D5B-45B8-91FA-2F9B926A70B8}"/>
              </a:ext>
            </a:extLst>
          </p:cNvPr>
          <p:cNvSpPr txBox="1"/>
          <p:nvPr/>
        </p:nvSpPr>
        <p:spPr>
          <a:xfrm>
            <a:off x="6321287" y="4797287"/>
            <a:ext cx="70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DBF92-EFC9-4430-8B45-CBAA4B8E0E79}"/>
              </a:ext>
            </a:extLst>
          </p:cNvPr>
          <p:cNvSpPr txBox="1"/>
          <p:nvPr/>
        </p:nvSpPr>
        <p:spPr>
          <a:xfrm>
            <a:off x="7805531" y="4797287"/>
            <a:ext cx="86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99980A-00EA-4E4C-92AB-25469989BAAF}"/>
              </a:ext>
            </a:extLst>
          </p:cNvPr>
          <p:cNvSpPr txBox="1"/>
          <p:nvPr/>
        </p:nvSpPr>
        <p:spPr>
          <a:xfrm>
            <a:off x="2425148" y="4002157"/>
            <a:ext cx="2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878FA-5D36-44DA-991A-5089C677D0DD}"/>
              </a:ext>
            </a:extLst>
          </p:cNvPr>
          <p:cNvSpPr txBox="1"/>
          <p:nvPr/>
        </p:nvSpPr>
        <p:spPr>
          <a:xfrm>
            <a:off x="2425148" y="2994991"/>
            <a:ext cx="30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619A6-11E8-49BF-928D-38EE133BAAB2}"/>
              </a:ext>
            </a:extLst>
          </p:cNvPr>
          <p:cNvSpPr txBox="1"/>
          <p:nvPr/>
        </p:nvSpPr>
        <p:spPr>
          <a:xfrm>
            <a:off x="2408482" y="1929056"/>
            <a:ext cx="43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522484-AC74-48DC-AD44-B068557429AC}"/>
              </a:ext>
            </a:extLst>
          </p:cNvPr>
          <p:cNvSpPr txBox="1"/>
          <p:nvPr/>
        </p:nvSpPr>
        <p:spPr>
          <a:xfrm>
            <a:off x="2425148" y="863121"/>
            <a:ext cx="2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FB3A00-AAAC-47CA-8328-9FEB17A3CC32}"/>
              </a:ext>
            </a:extLst>
          </p:cNvPr>
          <p:cNvSpPr txBox="1"/>
          <p:nvPr/>
        </p:nvSpPr>
        <p:spPr>
          <a:xfrm>
            <a:off x="1164485" y="4002157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12546B-2274-4D31-9A11-9C7E15028BB2}"/>
              </a:ext>
            </a:extLst>
          </p:cNvPr>
          <p:cNvSpPr txBox="1"/>
          <p:nvPr/>
        </p:nvSpPr>
        <p:spPr>
          <a:xfrm>
            <a:off x="1173122" y="30213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E95312-A3D1-4670-ADC4-1F80F9B6045F}"/>
              </a:ext>
            </a:extLst>
          </p:cNvPr>
          <p:cNvSpPr txBox="1"/>
          <p:nvPr/>
        </p:nvSpPr>
        <p:spPr>
          <a:xfrm>
            <a:off x="1139687" y="1929056"/>
            <a:ext cx="85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1298B4-EF09-4272-8C32-4BC268E359C5}"/>
              </a:ext>
            </a:extLst>
          </p:cNvPr>
          <p:cNvSpPr txBox="1"/>
          <p:nvPr/>
        </p:nvSpPr>
        <p:spPr>
          <a:xfrm>
            <a:off x="1139687" y="863121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3531F1-7D54-4D69-9D87-A7329B230F19}"/>
              </a:ext>
            </a:extLst>
          </p:cNvPr>
          <p:cNvSpPr txBox="1"/>
          <p:nvPr/>
        </p:nvSpPr>
        <p:spPr>
          <a:xfrm>
            <a:off x="5673084" y="4024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20BBA7-4627-415D-9467-62F6B86D493C}"/>
              </a:ext>
            </a:extLst>
          </p:cNvPr>
          <p:cNvSpPr txBox="1"/>
          <p:nvPr/>
        </p:nvSpPr>
        <p:spPr>
          <a:xfrm>
            <a:off x="5673084" y="296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A44338-C842-478D-8FB9-7B4CD4F17469}"/>
              </a:ext>
            </a:extLst>
          </p:cNvPr>
          <p:cNvSpPr txBox="1"/>
          <p:nvPr/>
        </p:nvSpPr>
        <p:spPr>
          <a:xfrm>
            <a:off x="5688014" y="1923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4D82E-921F-4A0F-8114-0B4E608B1D20}"/>
              </a:ext>
            </a:extLst>
          </p:cNvPr>
          <p:cNvSpPr txBox="1"/>
          <p:nvPr/>
        </p:nvSpPr>
        <p:spPr>
          <a:xfrm>
            <a:off x="5688014" y="955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475F3A-679B-476F-B2FB-256C7C8D4707}"/>
              </a:ext>
            </a:extLst>
          </p:cNvPr>
          <p:cNvSpPr txBox="1"/>
          <p:nvPr/>
        </p:nvSpPr>
        <p:spPr>
          <a:xfrm>
            <a:off x="7137651" y="3997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47D514-5611-4DC7-B18D-8F44A4FA470B}"/>
              </a:ext>
            </a:extLst>
          </p:cNvPr>
          <p:cNvSpPr txBox="1"/>
          <p:nvPr/>
        </p:nvSpPr>
        <p:spPr>
          <a:xfrm>
            <a:off x="7145678" y="2960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AE0CDF-731B-4FBC-8A4C-DF8984F0F546}"/>
              </a:ext>
            </a:extLst>
          </p:cNvPr>
          <p:cNvSpPr txBox="1"/>
          <p:nvPr/>
        </p:nvSpPr>
        <p:spPr>
          <a:xfrm>
            <a:off x="7137368" y="1969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099D10-D4C8-4DAF-96DD-AD983B9D59FE}"/>
              </a:ext>
            </a:extLst>
          </p:cNvPr>
          <p:cNvSpPr txBox="1"/>
          <p:nvPr/>
        </p:nvSpPr>
        <p:spPr>
          <a:xfrm>
            <a:off x="7190423" y="945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D67F0A-A72B-4335-ADDD-AF8DB1D45D86}"/>
              </a:ext>
            </a:extLst>
          </p:cNvPr>
          <p:cNvSpPr txBox="1"/>
          <p:nvPr/>
        </p:nvSpPr>
        <p:spPr>
          <a:xfrm>
            <a:off x="8570521" y="9555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5BA507-CA3B-4E54-BC9C-74276863801A}"/>
              </a:ext>
            </a:extLst>
          </p:cNvPr>
          <p:cNvSpPr txBox="1"/>
          <p:nvPr/>
        </p:nvSpPr>
        <p:spPr>
          <a:xfrm>
            <a:off x="8529146" y="1964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78835E-36B8-4A1F-A850-5BE77D777BFD}"/>
              </a:ext>
            </a:extLst>
          </p:cNvPr>
          <p:cNvSpPr txBox="1"/>
          <p:nvPr/>
        </p:nvSpPr>
        <p:spPr>
          <a:xfrm flipH="1">
            <a:off x="8570521" y="3006381"/>
            <a:ext cx="41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EB3CD9-273E-4176-A822-7E17810892A7}"/>
              </a:ext>
            </a:extLst>
          </p:cNvPr>
          <p:cNvSpPr txBox="1"/>
          <p:nvPr/>
        </p:nvSpPr>
        <p:spPr>
          <a:xfrm>
            <a:off x="8595545" y="4048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6579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 Kumari</dc:creator>
  <cp:lastModifiedBy>Abha Kumari</cp:lastModifiedBy>
  <cp:revision>6</cp:revision>
  <dcterms:created xsi:type="dcterms:W3CDTF">2021-01-01T06:51:44Z</dcterms:created>
  <dcterms:modified xsi:type="dcterms:W3CDTF">2021-01-01T20:33:05Z</dcterms:modified>
</cp:coreProperties>
</file>