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4211300" cy="20104100"/>
  <p:notesSz cx="142113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824" autoAdjust="0"/>
    <p:restoredTop sz="94660"/>
  </p:normalViewPr>
  <p:slideViewPr>
    <p:cSldViewPr>
      <p:cViewPr>
        <p:scale>
          <a:sx n="75" d="100"/>
          <a:sy n="75" d="100"/>
        </p:scale>
        <p:origin x="1075" y="-57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58230" cy="10086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049781" y="0"/>
            <a:ext cx="6158230" cy="1008696"/>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074420" y="2513013"/>
            <a:ext cx="12062460" cy="6785134"/>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21130" y="9675098"/>
            <a:ext cx="11369040" cy="7915989"/>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9095406"/>
            <a:ext cx="6158230" cy="100869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049781" y="19095406"/>
            <a:ext cx="6158230" cy="1008694"/>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144" y="3290186"/>
            <a:ext cx="12081016" cy="6999205"/>
          </a:xfrm>
        </p:spPr>
        <p:txBody>
          <a:bodyPr anchor="b">
            <a:normAutofit/>
          </a:bodyPr>
          <a:lstStyle>
            <a:lvl1pPr algn="ctr">
              <a:defRPr sz="7460"/>
            </a:lvl1pPr>
          </a:lstStyle>
          <a:p>
            <a:r>
              <a:rPr lang="en-US" smtClean="0"/>
              <a:t>Click to edit Master title style</a:t>
            </a:r>
            <a:endParaRPr lang="en-US" dirty="0"/>
          </a:p>
        </p:txBody>
      </p:sp>
      <p:sp>
        <p:nvSpPr>
          <p:cNvPr id="3" name="Subtitle 2"/>
          <p:cNvSpPr>
            <a:spLocks noGrp="1"/>
          </p:cNvSpPr>
          <p:nvPr>
            <p:ph type="subTitle" idx="1"/>
          </p:nvPr>
        </p:nvSpPr>
        <p:spPr>
          <a:xfrm>
            <a:off x="1065144" y="10559308"/>
            <a:ext cx="12081016" cy="4853836"/>
          </a:xfrm>
        </p:spPr>
        <p:txBody>
          <a:bodyPr/>
          <a:lstStyle>
            <a:lvl1pPr marL="0" indent="0" algn="ctr">
              <a:buNone/>
              <a:defRPr sz="3730"/>
            </a:lvl1pPr>
            <a:lvl2pPr marL="710565" indent="0" algn="ctr">
              <a:buNone/>
              <a:defRPr sz="3110"/>
            </a:lvl2pPr>
            <a:lvl3pPr marL="1421130" indent="0" algn="ctr">
              <a:buNone/>
              <a:defRPr sz="2800"/>
            </a:lvl3pPr>
            <a:lvl4pPr marL="2131695" indent="0" algn="ctr">
              <a:buNone/>
              <a:defRPr sz="2485"/>
            </a:lvl4pPr>
            <a:lvl5pPr marL="2842260" indent="0" algn="ctr">
              <a:buNone/>
              <a:defRPr sz="2485"/>
            </a:lvl5pPr>
            <a:lvl6pPr marL="3552825" indent="0" algn="ctr">
              <a:buNone/>
              <a:defRPr sz="2485"/>
            </a:lvl6pPr>
            <a:lvl7pPr marL="4263390" indent="0" algn="ctr">
              <a:buNone/>
              <a:defRPr sz="2485"/>
            </a:lvl7pPr>
            <a:lvl8pPr marL="4973955" indent="0" algn="ctr">
              <a:buNone/>
              <a:defRPr sz="2485"/>
            </a:lvl8pPr>
            <a:lvl9pPr marL="5684520" indent="0" algn="ctr">
              <a:buNone/>
              <a:defRPr sz="2485"/>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157" y="12574219"/>
            <a:ext cx="12084692" cy="2401924"/>
          </a:xfrm>
        </p:spPr>
        <p:txBody>
          <a:bodyPr anchor="b">
            <a:normAutofit/>
          </a:bodyPr>
          <a:lstStyle>
            <a:lvl1pPr>
              <a:defRPr sz="435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65157" y="1821395"/>
            <a:ext cx="12084692" cy="990763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975"/>
            </a:lvl1pPr>
            <a:lvl2pPr marL="710565" indent="0">
              <a:buNone/>
              <a:defRPr sz="4350"/>
            </a:lvl2pPr>
            <a:lvl3pPr marL="1421130" indent="0">
              <a:buNone/>
              <a:defRPr sz="3730"/>
            </a:lvl3pPr>
            <a:lvl4pPr marL="2131695" indent="0">
              <a:buNone/>
              <a:defRPr sz="3110"/>
            </a:lvl4pPr>
            <a:lvl5pPr marL="2842260" indent="0">
              <a:buNone/>
              <a:defRPr sz="3110"/>
            </a:lvl5pPr>
            <a:lvl6pPr marL="3552825" indent="0">
              <a:buNone/>
              <a:defRPr sz="3110"/>
            </a:lvl6pPr>
            <a:lvl7pPr marL="4263390" indent="0">
              <a:buNone/>
              <a:defRPr sz="3110"/>
            </a:lvl7pPr>
            <a:lvl8pPr marL="4973955" indent="0">
              <a:buNone/>
              <a:defRPr sz="3110"/>
            </a:lvl8pPr>
            <a:lvl9pPr marL="5684520" indent="0">
              <a:buNone/>
              <a:defRPr sz="3110"/>
            </a:lvl9pPr>
          </a:lstStyle>
          <a:p>
            <a:r>
              <a:rPr lang="en-US" smtClean="0"/>
              <a:t>Click icon to add picture</a:t>
            </a:r>
            <a:endParaRPr lang="en-US" dirty="0"/>
          </a:p>
        </p:txBody>
      </p:sp>
      <p:sp>
        <p:nvSpPr>
          <p:cNvPr id="4" name="Text Placeholder 3"/>
          <p:cNvSpPr>
            <a:spLocks noGrp="1"/>
          </p:cNvSpPr>
          <p:nvPr>
            <p:ph type="body" sz="half" idx="2"/>
          </p:nvPr>
        </p:nvSpPr>
        <p:spPr>
          <a:xfrm>
            <a:off x="1065143" y="14976142"/>
            <a:ext cx="12082867" cy="2000654"/>
          </a:xfrm>
        </p:spPr>
        <p:txBody>
          <a:bodyPr>
            <a:normAutofit/>
          </a:bodyPr>
          <a:lstStyle>
            <a:lvl1pPr marL="0" indent="0" algn="ctr">
              <a:buNone/>
              <a:defRPr sz="2800"/>
            </a:lvl1pPr>
            <a:lvl2pPr marL="710565" indent="0">
              <a:buNone/>
              <a:defRPr sz="2175"/>
            </a:lvl2pPr>
            <a:lvl3pPr marL="1421130" indent="0">
              <a:buNone/>
              <a:defRPr sz="1865"/>
            </a:lvl3pPr>
            <a:lvl4pPr marL="2131695" indent="0">
              <a:buNone/>
              <a:defRPr sz="1555"/>
            </a:lvl4pPr>
            <a:lvl5pPr marL="2842260" indent="0">
              <a:buNone/>
              <a:defRPr sz="1555"/>
            </a:lvl5pPr>
            <a:lvl6pPr marL="3552825" indent="0">
              <a:buNone/>
              <a:defRPr sz="1555"/>
            </a:lvl6pPr>
            <a:lvl7pPr marL="4263390" indent="0">
              <a:buNone/>
              <a:defRPr sz="1555"/>
            </a:lvl7pPr>
            <a:lvl8pPr marL="4973955" indent="0">
              <a:buNone/>
              <a:defRPr sz="1555"/>
            </a:lvl8pPr>
            <a:lvl9pPr marL="5684520" indent="0">
              <a:buNone/>
              <a:defRPr sz="15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142" y="1787035"/>
            <a:ext cx="12068605" cy="10039911"/>
          </a:xfrm>
        </p:spPr>
        <p:txBody>
          <a:bodyPr anchor="ctr"/>
          <a:lstStyle>
            <a:lvl1pPr>
              <a:defRPr sz="4975"/>
            </a:lvl1pPr>
          </a:lstStyle>
          <a:p>
            <a:r>
              <a:rPr lang="en-US" smtClean="0"/>
              <a:t>Click to edit Master title style</a:t>
            </a:r>
            <a:endParaRPr lang="en-US" dirty="0"/>
          </a:p>
        </p:txBody>
      </p:sp>
      <p:sp>
        <p:nvSpPr>
          <p:cNvPr id="4" name="Text Placeholder 3"/>
          <p:cNvSpPr>
            <a:spLocks noGrp="1"/>
          </p:cNvSpPr>
          <p:nvPr>
            <p:ph type="body" sz="half" idx="2"/>
          </p:nvPr>
        </p:nvSpPr>
        <p:spPr>
          <a:xfrm>
            <a:off x="1065144" y="12326352"/>
            <a:ext cx="12068603" cy="4667464"/>
          </a:xfrm>
        </p:spPr>
        <p:txBody>
          <a:bodyPr anchor="ctr"/>
          <a:lstStyle>
            <a:lvl1pPr marL="0" indent="0" algn="ctr">
              <a:buNone/>
              <a:defRPr sz="2485"/>
            </a:lvl1pPr>
            <a:lvl2pPr marL="710565" indent="0">
              <a:buNone/>
              <a:defRPr sz="2175"/>
            </a:lvl2pPr>
            <a:lvl3pPr marL="1421130" indent="0">
              <a:buNone/>
              <a:defRPr sz="1865"/>
            </a:lvl3pPr>
            <a:lvl4pPr marL="2131695" indent="0">
              <a:buNone/>
              <a:defRPr sz="1555"/>
            </a:lvl4pPr>
            <a:lvl5pPr marL="2842260" indent="0">
              <a:buNone/>
              <a:defRPr sz="1555"/>
            </a:lvl5pPr>
            <a:lvl6pPr marL="3552825" indent="0">
              <a:buNone/>
              <a:defRPr sz="1555"/>
            </a:lvl6pPr>
            <a:lvl7pPr marL="4263390" indent="0">
              <a:buNone/>
              <a:defRPr sz="1555"/>
            </a:lvl7pPr>
            <a:lvl8pPr marL="4973955" indent="0">
              <a:buNone/>
              <a:defRPr sz="1555"/>
            </a:lvl8pPr>
            <a:lvl9pPr marL="5684520" indent="0">
              <a:buNone/>
              <a:defRPr sz="15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5741" y="1787031"/>
            <a:ext cx="10843520" cy="8773643"/>
          </a:xfrm>
        </p:spPr>
        <p:txBody>
          <a:bodyPr anchor="ctr"/>
          <a:lstStyle>
            <a:lvl1pPr>
              <a:defRPr sz="4975"/>
            </a:lvl1pPr>
          </a:lstStyle>
          <a:p>
            <a:r>
              <a:rPr lang="en-US" smtClean="0"/>
              <a:t>Click to edit Master title style</a:t>
            </a:r>
            <a:endParaRPr lang="en-US" dirty="0"/>
          </a:p>
        </p:txBody>
      </p:sp>
      <p:sp>
        <p:nvSpPr>
          <p:cNvPr id="12" name="Text Placeholder 3"/>
          <p:cNvSpPr>
            <a:spLocks noGrp="1"/>
          </p:cNvSpPr>
          <p:nvPr>
            <p:ph type="body" sz="half" idx="13"/>
          </p:nvPr>
        </p:nvSpPr>
        <p:spPr>
          <a:xfrm>
            <a:off x="2005627" y="10582742"/>
            <a:ext cx="10201898" cy="1251191"/>
          </a:xfrm>
        </p:spPr>
        <p:txBody>
          <a:bodyPr anchor="t">
            <a:normAutofit/>
          </a:bodyPr>
          <a:lstStyle>
            <a:lvl1pPr marL="0" indent="0" algn="r">
              <a:buNone/>
              <a:defRPr sz="2175"/>
            </a:lvl1pPr>
            <a:lvl2pPr marL="710565" indent="0">
              <a:buNone/>
              <a:defRPr sz="2175"/>
            </a:lvl2pPr>
            <a:lvl3pPr marL="1421130" indent="0">
              <a:buNone/>
              <a:defRPr sz="1865"/>
            </a:lvl3pPr>
            <a:lvl4pPr marL="2131695" indent="0">
              <a:buNone/>
              <a:defRPr sz="1555"/>
            </a:lvl4pPr>
            <a:lvl5pPr marL="2842260" indent="0">
              <a:buNone/>
              <a:defRPr sz="1555"/>
            </a:lvl5pPr>
            <a:lvl6pPr marL="3552825" indent="0">
              <a:buNone/>
              <a:defRPr sz="1555"/>
            </a:lvl6pPr>
            <a:lvl7pPr marL="4263390" indent="0">
              <a:buNone/>
              <a:defRPr sz="1555"/>
            </a:lvl7pPr>
            <a:lvl8pPr marL="4973955" indent="0">
              <a:buNone/>
              <a:defRPr sz="1555"/>
            </a:lvl8pPr>
            <a:lvl9pPr marL="5684520" indent="0">
              <a:buNone/>
              <a:defRPr sz="1555"/>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1065140" y="12326355"/>
            <a:ext cx="12068605" cy="4650444"/>
          </a:xfrm>
        </p:spPr>
        <p:txBody>
          <a:bodyPr anchor="ctr">
            <a:normAutofit/>
          </a:bodyPr>
          <a:lstStyle>
            <a:lvl1pPr marL="0" indent="0" algn="ctr">
              <a:buNone/>
              <a:defRPr sz="2485"/>
            </a:lvl1pPr>
            <a:lvl2pPr marL="710565" indent="0">
              <a:buNone/>
              <a:defRPr sz="2175"/>
            </a:lvl2pPr>
            <a:lvl3pPr marL="1421130" indent="0">
              <a:buNone/>
              <a:defRPr sz="1865"/>
            </a:lvl3pPr>
            <a:lvl4pPr marL="2131695" indent="0">
              <a:buNone/>
              <a:defRPr sz="1555"/>
            </a:lvl4pPr>
            <a:lvl5pPr marL="2842260" indent="0">
              <a:buNone/>
              <a:defRPr sz="1555"/>
            </a:lvl5pPr>
            <a:lvl6pPr marL="3552825" indent="0">
              <a:buNone/>
              <a:defRPr sz="1555"/>
            </a:lvl6pPr>
            <a:lvl7pPr marL="4263390" indent="0">
              <a:buNone/>
              <a:defRPr sz="1555"/>
            </a:lvl7pPr>
            <a:lvl8pPr marL="4973955" indent="0">
              <a:buNone/>
              <a:defRPr sz="1555"/>
            </a:lvl8pPr>
            <a:lvl9pPr marL="5684520" indent="0">
              <a:buNone/>
              <a:defRPr sz="15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0" name="TextBox 9"/>
          <p:cNvSpPr txBox="1"/>
          <p:nvPr/>
        </p:nvSpPr>
        <p:spPr>
          <a:xfrm>
            <a:off x="785235" y="1881275"/>
            <a:ext cx="710565" cy="1714260"/>
          </a:xfrm>
          <a:prstGeom prst="rect">
            <a:avLst/>
          </a:prstGeom>
        </p:spPr>
        <p:txBody>
          <a:bodyPr vert="horz" lIns="142113" tIns="71057" rIns="142113" bIns="7105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435" dirty="0">
                <a:solidFill>
                  <a:schemeClr val="tx1"/>
                </a:solidFill>
                <a:effectLst/>
              </a:rPr>
              <a:t>“</a:t>
            </a:r>
            <a:endParaRPr lang="en-US" sz="12435" dirty="0">
              <a:solidFill>
                <a:schemeClr val="tx1"/>
              </a:solidFill>
              <a:effectLst/>
            </a:endParaRPr>
          </a:p>
        </p:txBody>
      </p:sp>
      <p:sp>
        <p:nvSpPr>
          <p:cNvPr id="14" name="TextBox 13"/>
          <p:cNvSpPr txBox="1"/>
          <p:nvPr/>
        </p:nvSpPr>
        <p:spPr>
          <a:xfrm>
            <a:off x="12350529" y="9009545"/>
            <a:ext cx="710565" cy="1714260"/>
          </a:xfrm>
          <a:prstGeom prst="rect">
            <a:avLst/>
          </a:prstGeom>
        </p:spPr>
        <p:txBody>
          <a:bodyPr vert="horz" lIns="142113" tIns="71057" rIns="142113" bIns="7105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435" dirty="0">
                <a:solidFill>
                  <a:schemeClr val="tx1"/>
                </a:solidFill>
                <a:effectLst/>
              </a:rPr>
              <a:t>”</a:t>
            </a:r>
            <a:endParaRPr lang="en-US" sz="12435"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65156" y="6235095"/>
            <a:ext cx="12070428" cy="7363398"/>
          </a:xfrm>
        </p:spPr>
        <p:txBody>
          <a:bodyPr anchor="b"/>
          <a:lstStyle>
            <a:lvl1pPr>
              <a:defRPr sz="4975"/>
            </a:lvl1pPr>
          </a:lstStyle>
          <a:p>
            <a:r>
              <a:rPr lang="en-US" smtClean="0"/>
              <a:t>Click to edit Master title style</a:t>
            </a:r>
            <a:endParaRPr lang="en-US" dirty="0"/>
          </a:p>
        </p:txBody>
      </p:sp>
      <p:sp>
        <p:nvSpPr>
          <p:cNvPr id="4" name="Text Placeholder 3"/>
          <p:cNvSpPr>
            <a:spLocks noGrp="1"/>
          </p:cNvSpPr>
          <p:nvPr>
            <p:ph type="body" sz="half" idx="2"/>
          </p:nvPr>
        </p:nvSpPr>
        <p:spPr>
          <a:xfrm>
            <a:off x="1065142" y="13633019"/>
            <a:ext cx="12068605" cy="3343777"/>
          </a:xfrm>
        </p:spPr>
        <p:txBody>
          <a:bodyPr anchor="t"/>
          <a:lstStyle>
            <a:lvl1pPr marL="0" indent="0" algn="ctr">
              <a:buNone/>
              <a:defRPr sz="2485"/>
            </a:lvl1pPr>
            <a:lvl2pPr marL="710565" indent="0">
              <a:buNone/>
              <a:defRPr sz="2175"/>
            </a:lvl2pPr>
            <a:lvl3pPr marL="1421130" indent="0">
              <a:buNone/>
              <a:defRPr sz="1865"/>
            </a:lvl3pPr>
            <a:lvl4pPr marL="2131695" indent="0">
              <a:buNone/>
              <a:defRPr sz="1555"/>
            </a:lvl4pPr>
            <a:lvl5pPr marL="2842260" indent="0">
              <a:buNone/>
              <a:defRPr sz="1555"/>
            </a:lvl5pPr>
            <a:lvl6pPr marL="3552825" indent="0">
              <a:buNone/>
              <a:defRPr sz="1555"/>
            </a:lvl6pPr>
            <a:lvl7pPr marL="4263390" indent="0">
              <a:buNone/>
              <a:defRPr sz="1555"/>
            </a:lvl7pPr>
            <a:lvl8pPr marL="4973955" indent="0">
              <a:buNone/>
              <a:defRPr sz="1555"/>
            </a:lvl8pPr>
            <a:lvl9pPr marL="5684520" indent="0">
              <a:buNone/>
              <a:defRPr sz="15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65140" y="1787036"/>
            <a:ext cx="12068605" cy="38858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65142" y="6121873"/>
            <a:ext cx="3845346" cy="2413503"/>
          </a:xfrm>
        </p:spPr>
        <p:txBody>
          <a:bodyPr anchor="b">
            <a:noAutofit/>
          </a:bodyPr>
          <a:lstStyle>
            <a:lvl1pPr marL="0" indent="0" algn="ctr">
              <a:lnSpc>
                <a:spcPct val="100000"/>
              </a:lnSpc>
              <a:buNone/>
              <a:defRPr sz="3730" b="0">
                <a:solidFill>
                  <a:schemeClr val="tx1"/>
                </a:solidFill>
              </a:defRPr>
            </a:lvl1pPr>
            <a:lvl2pPr marL="710565" indent="0">
              <a:buNone/>
              <a:defRPr sz="3110" b="1"/>
            </a:lvl2pPr>
            <a:lvl3pPr marL="1421130" indent="0">
              <a:buNone/>
              <a:defRPr sz="2800" b="1"/>
            </a:lvl3pPr>
            <a:lvl4pPr marL="2131695" indent="0">
              <a:buNone/>
              <a:defRPr sz="2485" b="1"/>
            </a:lvl4pPr>
            <a:lvl5pPr marL="2842260" indent="0">
              <a:buNone/>
              <a:defRPr sz="2485" b="1"/>
            </a:lvl5pPr>
            <a:lvl6pPr marL="3552825" indent="0">
              <a:buNone/>
              <a:defRPr sz="2485" b="1"/>
            </a:lvl6pPr>
            <a:lvl7pPr marL="4263390" indent="0">
              <a:buNone/>
              <a:defRPr sz="2485" b="1"/>
            </a:lvl7pPr>
            <a:lvl8pPr marL="4973955" indent="0">
              <a:buNone/>
              <a:defRPr sz="2485" b="1"/>
            </a:lvl8pPr>
            <a:lvl9pPr marL="5684520" indent="0">
              <a:buNone/>
              <a:defRPr sz="2485"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1065142" y="8535372"/>
            <a:ext cx="3845346" cy="8441424"/>
          </a:xfrm>
        </p:spPr>
        <p:txBody>
          <a:bodyPr anchor="t">
            <a:normAutofit/>
          </a:bodyPr>
          <a:lstStyle>
            <a:lvl1pPr marL="0" indent="0" algn="ctr">
              <a:buNone/>
              <a:defRPr sz="2175"/>
            </a:lvl1pPr>
            <a:lvl2pPr marL="710565" indent="0">
              <a:buNone/>
              <a:defRPr sz="1865"/>
            </a:lvl2pPr>
            <a:lvl3pPr marL="1421130" indent="0">
              <a:buNone/>
              <a:defRPr sz="1555"/>
            </a:lvl3pPr>
            <a:lvl4pPr marL="2131695" indent="0">
              <a:buNone/>
              <a:defRPr sz="1400"/>
            </a:lvl4pPr>
            <a:lvl5pPr marL="2842260" indent="0">
              <a:buNone/>
              <a:defRPr sz="1400"/>
            </a:lvl5pPr>
            <a:lvl6pPr marL="3552825" indent="0">
              <a:buNone/>
              <a:defRPr sz="1400"/>
            </a:lvl6pPr>
            <a:lvl7pPr marL="4263390" indent="0">
              <a:buNone/>
              <a:defRPr sz="1400"/>
            </a:lvl7pPr>
            <a:lvl8pPr marL="4973955" indent="0">
              <a:buNone/>
              <a:defRPr sz="1400"/>
            </a:lvl8pPr>
            <a:lvl9pPr marL="5684520" indent="0">
              <a:buNone/>
              <a:defRPr sz="14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5181061" y="6121872"/>
            <a:ext cx="3844882" cy="2413500"/>
          </a:xfrm>
        </p:spPr>
        <p:txBody>
          <a:bodyPr anchor="b">
            <a:noAutofit/>
          </a:bodyPr>
          <a:lstStyle>
            <a:lvl1pPr marL="0" indent="0" algn="ctr">
              <a:lnSpc>
                <a:spcPct val="100000"/>
              </a:lnSpc>
              <a:buNone/>
              <a:defRPr sz="3730" b="0">
                <a:solidFill>
                  <a:schemeClr val="tx1"/>
                </a:solidFill>
              </a:defRPr>
            </a:lvl1pPr>
            <a:lvl2pPr marL="710565" indent="0">
              <a:buNone/>
              <a:defRPr sz="3110" b="1"/>
            </a:lvl2pPr>
            <a:lvl3pPr marL="1421130" indent="0">
              <a:buNone/>
              <a:defRPr sz="2800" b="1"/>
            </a:lvl3pPr>
            <a:lvl4pPr marL="2131695" indent="0">
              <a:buNone/>
              <a:defRPr sz="2485" b="1"/>
            </a:lvl4pPr>
            <a:lvl5pPr marL="2842260" indent="0">
              <a:buNone/>
              <a:defRPr sz="2485" b="1"/>
            </a:lvl5pPr>
            <a:lvl6pPr marL="3552825" indent="0">
              <a:buNone/>
              <a:defRPr sz="2485" b="1"/>
            </a:lvl6pPr>
            <a:lvl7pPr marL="4263390" indent="0">
              <a:buNone/>
              <a:defRPr sz="2485" b="1"/>
            </a:lvl7pPr>
            <a:lvl8pPr marL="4973955" indent="0">
              <a:buNone/>
              <a:defRPr sz="2485" b="1"/>
            </a:lvl8pPr>
            <a:lvl9pPr marL="5684520" indent="0">
              <a:buNone/>
              <a:defRPr sz="2485"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5181062" y="8535372"/>
            <a:ext cx="3846354" cy="8441424"/>
          </a:xfrm>
        </p:spPr>
        <p:txBody>
          <a:bodyPr anchor="t">
            <a:normAutofit/>
          </a:bodyPr>
          <a:lstStyle>
            <a:lvl1pPr marL="0" indent="0" algn="ctr">
              <a:buNone/>
              <a:defRPr sz="2175"/>
            </a:lvl1pPr>
            <a:lvl2pPr marL="710565" indent="0">
              <a:buNone/>
              <a:defRPr sz="1865"/>
            </a:lvl2pPr>
            <a:lvl3pPr marL="1421130" indent="0">
              <a:buNone/>
              <a:defRPr sz="1555"/>
            </a:lvl3pPr>
            <a:lvl4pPr marL="2131695" indent="0">
              <a:buNone/>
              <a:defRPr sz="1400"/>
            </a:lvl4pPr>
            <a:lvl5pPr marL="2842260" indent="0">
              <a:buNone/>
              <a:defRPr sz="1400"/>
            </a:lvl5pPr>
            <a:lvl6pPr marL="3552825" indent="0">
              <a:buNone/>
              <a:defRPr sz="1400"/>
            </a:lvl6pPr>
            <a:lvl7pPr marL="4263390" indent="0">
              <a:buNone/>
              <a:defRPr sz="1400"/>
            </a:lvl7pPr>
            <a:lvl8pPr marL="4973955" indent="0">
              <a:buNone/>
              <a:defRPr sz="1400"/>
            </a:lvl8pPr>
            <a:lvl9pPr marL="5684520" indent="0">
              <a:buNone/>
              <a:defRPr sz="14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9293876" y="6121872"/>
            <a:ext cx="3836317" cy="2413500"/>
          </a:xfrm>
        </p:spPr>
        <p:txBody>
          <a:bodyPr anchor="b">
            <a:noAutofit/>
          </a:bodyPr>
          <a:lstStyle>
            <a:lvl1pPr marL="0" indent="0" algn="ctr">
              <a:lnSpc>
                <a:spcPct val="100000"/>
              </a:lnSpc>
              <a:buNone/>
              <a:defRPr sz="3730" b="0">
                <a:solidFill>
                  <a:schemeClr val="tx1"/>
                </a:solidFill>
              </a:defRPr>
            </a:lvl1pPr>
            <a:lvl2pPr marL="710565" indent="0">
              <a:buNone/>
              <a:defRPr sz="3110" b="1"/>
            </a:lvl2pPr>
            <a:lvl3pPr marL="1421130" indent="0">
              <a:buNone/>
              <a:defRPr sz="2800" b="1"/>
            </a:lvl3pPr>
            <a:lvl4pPr marL="2131695" indent="0">
              <a:buNone/>
              <a:defRPr sz="2485" b="1"/>
            </a:lvl4pPr>
            <a:lvl5pPr marL="2842260" indent="0">
              <a:buNone/>
              <a:defRPr sz="2485" b="1"/>
            </a:lvl5pPr>
            <a:lvl6pPr marL="3552825" indent="0">
              <a:buNone/>
              <a:defRPr sz="2485" b="1"/>
            </a:lvl6pPr>
            <a:lvl7pPr marL="4263390" indent="0">
              <a:buNone/>
              <a:defRPr sz="2485" b="1"/>
            </a:lvl7pPr>
            <a:lvl8pPr marL="4973955" indent="0">
              <a:buNone/>
              <a:defRPr sz="2485" b="1"/>
            </a:lvl8pPr>
            <a:lvl9pPr marL="5684520" indent="0">
              <a:buNone/>
              <a:defRPr sz="2485"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9297429" y="8535372"/>
            <a:ext cx="3836317" cy="8441424"/>
          </a:xfrm>
        </p:spPr>
        <p:txBody>
          <a:bodyPr anchor="t">
            <a:normAutofit/>
          </a:bodyPr>
          <a:lstStyle>
            <a:lvl1pPr marL="0" indent="0" algn="ctr">
              <a:buNone/>
              <a:defRPr sz="2175"/>
            </a:lvl1pPr>
            <a:lvl2pPr marL="710565" indent="0">
              <a:buNone/>
              <a:defRPr sz="1865"/>
            </a:lvl2pPr>
            <a:lvl3pPr marL="1421130" indent="0">
              <a:buNone/>
              <a:defRPr sz="1555"/>
            </a:lvl3pPr>
            <a:lvl4pPr marL="2131695" indent="0">
              <a:buNone/>
              <a:defRPr sz="1400"/>
            </a:lvl4pPr>
            <a:lvl5pPr marL="2842260" indent="0">
              <a:buNone/>
              <a:defRPr sz="1400"/>
            </a:lvl5pPr>
            <a:lvl6pPr marL="3552825" indent="0">
              <a:buNone/>
              <a:defRPr sz="1400"/>
            </a:lvl6pPr>
            <a:lvl7pPr marL="4263390" indent="0">
              <a:buNone/>
              <a:defRPr sz="1400"/>
            </a:lvl7pPr>
            <a:lvl8pPr marL="4973955" indent="0">
              <a:buNone/>
              <a:defRPr sz="1400"/>
            </a:lvl8pPr>
            <a:lvl9pPr marL="5684520" indent="0">
              <a:buNone/>
              <a:defRPr sz="14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65142" y="1787036"/>
            <a:ext cx="12068605" cy="38858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065143" y="11694111"/>
            <a:ext cx="3845344" cy="1689301"/>
          </a:xfrm>
        </p:spPr>
        <p:txBody>
          <a:bodyPr anchor="b">
            <a:noAutofit/>
          </a:bodyPr>
          <a:lstStyle>
            <a:lvl1pPr marL="0" indent="0" algn="ctr">
              <a:lnSpc>
                <a:spcPct val="100000"/>
              </a:lnSpc>
              <a:buNone/>
              <a:defRPr sz="3110" b="0">
                <a:solidFill>
                  <a:schemeClr val="tx1"/>
                </a:solidFill>
              </a:defRPr>
            </a:lvl1pPr>
            <a:lvl2pPr marL="710565" indent="0">
              <a:buNone/>
              <a:defRPr sz="3110" b="1"/>
            </a:lvl2pPr>
            <a:lvl3pPr marL="1421130" indent="0">
              <a:buNone/>
              <a:defRPr sz="2800" b="1"/>
            </a:lvl3pPr>
            <a:lvl4pPr marL="2131695" indent="0">
              <a:buNone/>
              <a:defRPr sz="2485" b="1"/>
            </a:lvl4pPr>
            <a:lvl5pPr marL="2842260" indent="0">
              <a:buNone/>
              <a:defRPr sz="2485" b="1"/>
            </a:lvl5pPr>
            <a:lvl6pPr marL="3552825" indent="0">
              <a:buNone/>
              <a:defRPr sz="2485" b="1"/>
            </a:lvl6pPr>
            <a:lvl7pPr marL="4263390" indent="0">
              <a:buNone/>
              <a:defRPr sz="2485" b="1"/>
            </a:lvl7pPr>
            <a:lvl8pPr marL="4973955" indent="0">
              <a:buNone/>
              <a:defRPr sz="2485" b="1"/>
            </a:lvl8pPr>
            <a:lvl9pPr marL="5684520" indent="0">
              <a:buNone/>
              <a:defRPr sz="2485"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1272886" y="6133348"/>
            <a:ext cx="3426997" cy="4467578"/>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85"/>
            </a:lvl1pPr>
            <a:lvl2pPr marL="710565" indent="0">
              <a:buNone/>
              <a:defRPr sz="2485"/>
            </a:lvl2pPr>
            <a:lvl3pPr marL="1421130" indent="0">
              <a:buNone/>
              <a:defRPr sz="2485"/>
            </a:lvl3pPr>
            <a:lvl4pPr marL="2131695" indent="0">
              <a:buNone/>
              <a:defRPr sz="2485"/>
            </a:lvl4pPr>
            <a:lvl5pPr marL="2842260" indent="0">
              <a:buNone/>
              <a:defRPr sz="2485"/>
            </a:lvl5pPr>
            <a:lvl6pPr marL="3552825" indent="0">
              <a:buNone/>
              <a:defRPr sz="2485"/>
            </a:lvl6pPr>
            <a:lvl7pPr marL="4263390" indent="0">
              <a:buNone/>
              <a:defRPr sz="2485"/>
            </a:lvl7pPr>
            <a:lvl8pPr marL="4973955" indent="0">
              <a:buNone/>
              <a:defRPr sz="2485"/>
            </a:lvl8pPr>
            <a:lvl9pPr marL="5684520" indent="0">
              <a:buNone/>
              <a:defRPr sz="2485"/>
            </a:lvl9pPr>
          </a:lstStyle>
          <a:p>
            <a:r>
              <a:rPr lang="en-US" smtClean="0"/>
              <a:t>Click icon to add picture</a:t>
            </a:r>
            <a:endParaRPr lang="en-US" dirty="0"/>
          </a:p>
        </p:txBody>
      </p:sp>
      <p:sp>
        <p:nvSpPr>
          <p:cNvPr id="21" name="Text Placeholder 3"/>
          <p:cNvSpPr>
            <a:spLocks noGrp="1"/>
          </p:cNvSpPr>
          <p:nvPr>
            <p:ph type="body" sz="half" idx="18"/>
          </p:nvPr>
        </p:nvSpPr>
        <p:spPr>
          <a:xfrm>
            <a:off x="1065143" y="13383412"/>
            <a:ext cx="3845344" cy="3593387"/>
          </a:xfrm>
        </p:spPr>
        <p:txBody>
          <a:bodyPr anchor="t">
            <a:normAutofit/>
          </a:bodyPr>
          <a:lstStyle>
            <a:lvl1pPr marL="0" indent="0" algn="ctr">
              <a:buNone/>
              <a:defRPr sz="2175"/>
            </a:lvl1pPr>
            <a:lvl2pPr marL="710565" indent="0">
              <a:buNone/>
              <a:defRPr sz="1865"/>
            </a:lvl2pPr>
            <a:lvl3pPr marL="1421130" indent="0">
              <a:buNone/>
              <a:defRPr sz="1555"/>
            </a:lvl3pPr>
            <a:lvl4pPr marL="2131695" indent="0">
              <a:buNone/>
              <a:defRPr sz="1400"/>
            </a:lvl4pPr>
            <a:lvl5pPr marL="2842260" indent="0">
              <a:buNone/>
              <a:defRPr sz="1400"/>
            </a:lvl5pPr>
            <a:lvl6pPr marL="3552825" indent="0">
              <a:buNone/>
              <a:defRPr sz="1400"/>
            </a:lvl6pPr>
            <a:lvl7pPr marL="4263390" indent="0">
              <a:buNone/>
              <a:defRPr sz="1400"/>
            </a:lvl7pPr>
            <a:lvl8pPr marL="4973955" indent="0">
              <a:buNone/>
              <a:defRPr sz="1400"/>
            </a:lvl8pPr>
            <a:lvl9pPr marL="5684520" indent="0">
              <a:buNone/>
              <a:defRPr sz="14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5178524" y="11694111"/>
            <a:ext cx="3845377" cy="1689301"/>
          </a:xfrm>
        </p:spPr>
        <p:txBody>
          <a:bodyPr anchor="b">
            <a:noAutofit/>
          </a:bodyPr>
          <a:lstStyle>
            <a:lvl1pPr marL="0" indent="0" algn="ctr">
              <a:lnSpc>
                <a:spcPct val="100000"/>
              </a:lnSpc>
              <a:buNone/>
              <a:defRPr sz="3110" b="0">
                <a:solidFill>
                  <a:schemeClr val="tx1"/>
                </a:solidFill>
              </a:defRPr>
            </a:lvl1pPr>
            <a:lvl2pPr marL="710565" indent="0">
              <a:buNone/>
              <a:defRPr sz="3110" b="1"/>
            </a:lvl2pPr>
            <a:lvl3pPr marL="1421130" indent="0">
              <a:buNone/>
              <a:defRPr sz="2800" b="1"/>
            </a:lvl3pPr>
            <a:lvl4pPr marL="2131695" indent="0">
              <a:buNone/>
              <a:defRPr sz="2485" b="1"/>
            </a:lvl4pPr>
            <a:lvl5pPr marL="2842260" indent="0">
              <a:buNone/>
              <a:defRPr sz="2485" b="1"/>
            </a:lvl5pPr>
            <a:lvl6pPr marL="3552825" indent="0">
              <a:buNone/>
              <a:defRPr sz="2485" b="1"/>
            </a:lvl6pPr>
            <a:lvl7pPr marL="4263390" indent="0">
              <a:buNone/>
              <a:defRPr sz="2485" b="1"/>
            </a:lvl7pPr>
            <a:lvl8pPr marL="4973955" indent="0">
              <a:buNone/>
              <a:defRPr sz="2485" b="1"/>
            </a:lvl8pPr>
            <a:lvl9pPr marL="5684520" indent="0">
              <a:buNone/>
              <a:defRPr sz="2485"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5325736" y="6133348"/>
            <a:ext cx="3415894" cy="4467578"/>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85"/>
            </a:lvl1pPr>
            <a:lvl2pPr marL="710565" indent="0">
              <a:buNone/>
              <a:defRPr sz="2485"/>
            </a:lvl2pPr>
            <a:lvl3pPr marL="1421130" indent="0">
              <a:buNone/>
              <a:defRPr sz="2485"/>
            </a:lvl3pPr>
            <a:lvl4pPr marL="2131695" indent="0">
              <a:buNone/>
              <a:defRPr sz="2485"/>
            </a:lvl4pPr>
            <a:lvl5pPr marL="2842260" indent="0">
              <a:buNone/>
              <a:defRPr sz="2485"/>
            </a:lvl5pPr>
            <a:lvl6pPr marL="3552825" indent="0">
              <a:buNone/>
              <a:defRPr sz="2485"/>
            </a:lvl6pPr>
            <a:lvl7pPr marL="4263390" indent="0">
              <a:buNone/>
              <a:defRPr sz="2485"/>
            </a:lvl7pPr>
            <a:lvl8pPr marL="4973955" indent="0">
              <a:buNone/>
              <a:defRPr sz="2485"/>
            </a:lvl8pPr>
            <a:lvl9pPr marL="5684520" indent="0">
              <a:buNone/>
              <a:defRPr sz="2485"/>
            </a:lvl9pPr>
          </a:lstStyle>
          <a:p>
            <a:r>
              <a:rPr lang="en-US" smtClean="0"/>
              <a:t>Click icon to add picture</a:t>
            </a:r>
            <a:endParaRPr lang="en-US" dirty="0"/>
          </a:p>
        </p:txBody>
      </p:sp>
      <p:sp>
        <p:nvSpPr>
          <p:cNvPr id="24" name="Text Placeholder 3"/>
          <p:cNvSpPr>
            <a:spLocks noGrp="1"/>
          </p:cNvSpPr>
          <p:nvPr>
            <p:ph type="body" sz="half" idx="19"/>
          </p:nvPr>
        </p:nvSpPr>
        <p:spPr>
          <a:xfrm>
            <a:off x="5176946" y="13383409"/>
            <a:ext cx="3846954" cy="3593387"/>
          </a:xfrm>
        </p:spPr>
        <p:txBody>
          <a:bodyPr anchor="t">
            <a:normAutofit/>
          </a:bodyPr>
          <a:lstStyle>
            <a:lvl1pPr marL="0" indent="0" algn="ctr">
              <a:buNone/>
              <a:defRPr sz="2175"/>
            </a:lvl1pPr>
            <a:lvl2pPr marL="710565" indent="0">
              <a:buNone/>
              <a:defRPr sz="1865"/>
            </a:lvl2pPr>
            <a:lvl3pPr marL="1421130" indent="0">
              <a:buNone/>
              <a:defRPr sz="1555"/>
            </a:lvl3pPr>
            <a:lvl4pPr marL="2131695" indent="0">
              <a:buNone/>
              <a:defRPr sz="1400"/>
            </a:lvl4pPr>
            <a:lvl5pPr marL="2842260" indent="0">
              <a:buNone/>
              <a:defRPr sz="1400"/>
            </a:lvl5pPr>
            <a:lvl6pPr marL="3552825" indent="0">
              <a:buNone/>
              <a:defRPr sz="1400"/>
            </a:lvl6pPr>
            <a:lvl7pPr marL="4263390" indent="0">
              <a:buNone/>
              <a:defRPr sz="1400"/>
            </a:lvl7pPr>
            <a:lvl8pPr marL="4973955" indent="0">
              <a:buNone/>
              <a:defRPr sz="1400"/>
            </a:lvl8pPr>
            <a:lvl9pPr marL="5684520" indent="0">
              <a:buNone/>
              <a:defRPr sz="14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9294021" y="11694111"/>
            <a:ext cx="3834790" cy="1689301"/>
          </a:xfrm>
        </p:spPr>
        <p:txBody>
          <a:bodyPr anchor="b">
            <a:noAutofit/>
          </a:bodyPr>
          <a:lstStyle>
            <a:lvl1pPr marL="0" indent="0" algn="ctr">
              <a:lnSpc>
                <a:spcPct val="100000"/>
              </a:lnSpc>
              <a:buNone/>
              <a:defRPr sz="3110" b="0">
                <a:solidFill>
                  <a:schemeClr val="tx1"/>
                </a:solidFill>
              </a:defRPr>
            </a:lvl1pPr>
            <a:lvl2pPr marL="710565" indent="0">
              <a:buNone/>
              <a:defRPr sz="3110" b="1"/>
            </a:lvl2pPr>
            <a:lvl3pPr marL="1421130" indent="0">
              <a:buNone/>
              <a:defRPr sz="2800" b="1"/>
            </a:lvl3pPr>
            <a:lvl4pPr marL="2131695" indent="0">
              <a:buNone/>
              <a:defRPr sz="2485" b="1"/>
            </a:lvl4pPr>
            <a:lvl5pPr marL="2842260" indent="0">
              <a:buNone/>
              <a:defRPr sz="2485" b="1"/>
            </a:lvl5pPr>
            <a:lvl6pPr marL="3552825" indent="0">
              <a:buNone/>
              <a:defRPr sz="2485" b="1"/>
            </a:lvl6pPr>
            <a:lvl7pPr marL="4263390" indent="0">
              <a:buNone/>
              <a:defRPr sz="2485" b="1"/>
            </a:lvl7pPr>
            <a:lvl8pPr marL="4973955" indent="0">
              <a:buNone/>
              <a:defRPr sz="2485" b="1"/>
            </a:lvl8pPr>
            <a:lvl9pPr marL="5684520" indent="0">
              <a:buNone/>
              <a:defRPr sz="2485"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9503113" y="6133348"/>
            <a:ext cx="3417745" cy="4467578"/>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85"/>
            </a:lvl1pPr>
            <a:lvl2pPr marL="710565" indent="0">
              <a:buNone/>
              <a:defRPr sz="2485"/>
            </a:lvl2pPr>
            <a:lvl3pPr marL="1421130" indent="0">
              <a:buNone/>
              <a:defRPr sz="2485"/>
            </a:lvl3pPr>
            <a:lvl4pPr marL="2131695" indent="0">
              <a:buNone/>
              <a:defRPr sz="2485"/>
            </a:lvl4pPr>
            <a:lvl5pPr marL="2842260" indent="0">
              <a:buNone/>
              <a:defRPr sz="2485"/>
            </a:lvl5pPr>
            <a:lvl6pPr marL="3552825" indent="0">
              <a:buNone/>
              <a:defRPr sz="2485"/>
            </a:lvl6pPr>
            <a:lvl7pPr marL="4263390" indent="0">
              <a:buNone/>
              <a:defRPr sz="2485"/>
            </a:lvl7pPr>
            <a:lvl8pPr marL="4973955" indent="0">
              <a:buNone/>
              <a:defRPr sz="2485"/>
            </a:lvl8pPr>
            <a:lvl9pPr marL="5684520" indent="0">
              <a:buNone/>
              <a:defRPr sz="2485"/>
            </a:lvl9pPr>
          </a:lstStyle>
          <a:p>
            <a:r>
              <a:rPr lang="en-US" smtClean="0"/>
              <a:t>Click icon to add picture</a:t>
            </a:r>
            <a:endParaRPr lang="en-US" dirty="0"/>
          </a:p>
        </p:txBody>
      </p:sp>
      <p:sp>
        <p:nvSpPr>
          <p:cNvPr id="27" name="Text Placeholder 3"/>
          <p:cNvSpPr>
            <a:spLocks noGrp="1"/>
          </p:cNvSpPr>
          <p:nvPr>
            <p:ph type="body" sz="half" idx="20"/>
          </p:nvPr>
        </p:nvSpPr>
        <p:spPr>
          <a:xfrm>
            <a:off x="9293875" y="13383415"/>
            <a:ext cx="3839870" cy="3593381"/>
          </a:xfrm>
        </p:spPr>
        <p:txBody>
          <a:bodyPr anchor="t">
            <a:normAutofit/>
          </a:bodyPr>
          <a:lstStyle>
            <a:lvl1pPr marL="0" indent="0" algn="ctr">
              <a:buNone/>
              <a:defRPr sz="2175"/>
            </a:lvl1pPr>
            <a:lvl2pPr marL="710565" indent="0">
              <a:buNone/>
              <a:defRPr sz="1865"/>
            </a:lvl2pPr>
            <a:lvl3pPr marL="1421130" indent="0">
              <a:buNone/>
              <a:defRPr sz="1555"/>
            </a:lvl3pPr>
            <a:lvl4pPr marL="2131695" indent="0">
              <a:buNone/>
              <a:defRPr sz="1400"/>
            </a:lvl4pPr>
            <a:lvl5pPr marL="2842260" indent="0">
              <a:buNone/>
              <a:defRPr sz="1400"/>
            </a:lvl5pPr>
            <a:lvl6pPr marL="3552825" indent="0">
              <a:buNone/>
              <a:defRPr sz="1400"/>
            </a:lvl6pPr>
            <a:lvl7pPr marL="4263390" indent="0">
              <a:buNone/>
              <a:defRPr sz="1400"/>
            </a:lvl7pPr>
            <a:lvl8pPr marL="4973955" indent="0">
              <a:buNone/>
              <a:defRPr sz="1400"/>
            </a:lvl8pPr>
            <a:lvl9pPr marL="5684520" indent="0">
              <a:buNone/>
              <a:defRPr sz="14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9962" y="1787033"/>
            <a:ext cx="2963785" cy="15189767"/>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5143" y="1787033"/>
            <a:ext cx="8927178" cy="1518976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32838" y="1926650"/>
            <a:ext cx="11345625" cy="8362746"/>
          </a:xfrm>
        </p:spPr>
        <p:txBody>
          <a:bodyPr anchor="b">
            <a:normAutofit/>
          </a:bodyPr>
          <a:lstStyle>
            <a:lvl1pPr>
              <a:defRPr sz="5285"/>
            </a:lvl1pPr>
          </a:lstStyle>
          <a:p>
            <a:r>
              <a:rPr lang="en-US" smtClean="0"/>
              <a:t>Click to edit Master title style</a:t>
            </a:r>
            <a:endParaRPr lang="en-US" dirty="0"/>
          </a:p>
        </p:txBody>
      </p:sp>
      <p:sp>
        <p:nvSpPr>
          <p:cNvPr id="3" name="Text Placeholder 2"/>
          <p:cNvSpPr>
            <a:spLocks noGrp="1"/>
          </p:cNvSpPr>
          <p:nvPr>
            <p:ph type="body" idx="1"/>
          </p:nvPr>
        </p:nvSpPr>
        <p:spPr>
          <a:xfrm>
            <a:off x="1432838" y="10559312"/>
            <a:ext cx="11345625" cy="4397770"/>
          </a:xfrm>
        </p:spPr>
        <p:txBody>
          <a:bodyPr/>
          <a:lstStyle>
            <a:lvl1pPr marL="0" indent="0" algn="ctr">
              <a:buNone/>
              <a:defRPr sz="3730">
                <a:solidFill>
                  <a:schemeClr val="tx1">
                    <a:tint val="75000"/>
                  </a:schemeClr>
                </a:solidFill>
              </a:defRPr>
            </a:lvl1pPr>
            <a:lvl2pPr marL="710565" indent="0">
              <a:buNone/>
              <a:defRPr sz="3110">
                <a:solidFill>
                  <a:schemeClr val="tx1">
                    <a:tint val="75000"/>
                  </a:schemeClr>
                </a:solidFill>
              </a:defRPr>
            </a:lvl2pPr>
            <a:lvl3pPr marL="1421130" indent="0">
              <a:buNone/>
              <a:defRPr sz="2800">
                <a:solidFill>
                  <a:schemeClr val="tx1">
                    <a:tint val="75000"/>
                  </a:schemeClr>
                </a:solidFill>
              </a:defRPr>
            </a:lvl3pPr>
            <a:lvl4pPr marL="2131695" indent="0">
              <a:buNone/>
              <a:defRPr sz="2485">
                <a:solidFill>
                  <a:schemeClr val="tx1">
                    <a:tint val="75000"/>
                  </a:schemeClr>
                </a:solidFill>
              </a:defRPr>
            </a:lvl4pPr>
            <a:lvl5pPr marL="2842260" indent="0">
              <a:buNone/>
              <a:defRPr sz="2485">
                <a:solidFill>
                  <a:schemeClr val="tx1">
                    <a:tint val="75000"/>
                  </a:schemeClr>
                </a:solidFill>
              </a:defRPr>
            </a:lvl5pPr>
            <a:lvl6pPr marL="3552825" indent="0">
              <a:buNone/>
              <a:defRPr sz="2485">
                <a:solidFill>
                  <a:schemeClr val="tx1">
                    <a:tint val="75000"/>
                  </a:schemeClr>
                </a:solidFill>
              </a:defRPr>
            </a:lvl6pPr>
            <a:lvl7pPr marL="4263390" indent="0">
              <a:buNone/>
              <a:defRPr sz="2485">
                <a:solidFill>
                  <a:schemeClr val="tx1">
                    <a:tint val="75000"/>
                  </a:schemeClr>
                </a:solidFill>
              </a:defRPr>
            </a:lvl7pPr>
            <a:lvl8pPr marL="4973955" indent="0">
              <a:buNone/>
              <a:defRPr sz="2485">
                <a:solidFill>
                  <a:schemeClr val="tx1">
                    <a:tint val="75000"/>
                  </a:schemeClr>
                </a:solidFill>
              </a:defRPr>
            </a:lvl8pPr>
            <a:lvl9pPr marL="5684520" indent="0">
              <a:buNone/>
              <a:defRPr sz="248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144" y="1787036"/>
            <a:ext cx="12068603" cy="388808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5143" y="6121873"/>
            <a:ext cx="5951686" cy="1085492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5873" y="6121873"/>
            <a:ext cx="5937874" cy="1085492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144" y="1787036"/>
            <a:ext cx="12068603" cy="38858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22726" y="6121871"/>
            <a:ext cx="5595507" cy="2415283"/>
          </a:xfrm>
        </p:spPr>
        <p:txBody>
          <a:bodyPr anchor="b"/>
          <a:lstStyle>
            <a:lvl1pPr marL="0" indent="0">
              <a:lnSpc>
                <a:spcPct val="100000"/>
              </a:lnSpc>
              <a:buNone/>
              <a:defRPr sz="3730" b="1"/>
            </a:lvl1pPr>
            <a:lvl2pPr marL="710565" indent="0">
              <a:buNone/>
              <a:defRPr sz="3110" b="1"/>
            </a:lvl2pPr>
            <a:lvl3pPr marL="1421130" indent="0">
              <a:buNone/>
              <a:defRPr sz="2800" b="1"/>
            </a:lvl3pPr>
            <a:lvl4pPr marL="2131695" indent="0">
              <a:buNone/>
              <a:defRPr sz="2485" b="1"/>
            </a:lvl4pPr>
            <a:lvl5pPr marL="2842260" indent="0">
              <a:buNone/>
              <a:defRPr sz="2485" b="1"/>
            </a:lvl5pPr>
            <a:lvl6pPr marL="3552825" indent="0">
              <a:buNone/>
              <a:defRPr sz="2485" b="1"/>
            </a:lvl6pPr>
            <a:lvl7pPr marL="4263390" indent="0">
              <a:buNone/>
              <a:defRPr sz="2485" b="1"/>
            </a:lvl7pPr>
            <a:lvl8pPr marL="4973955" indent="0">
              <a:buNone/>
              <a:defRPr sz="2485" b="1"/>
            </a:lvl8pPr>
            <a:lvl9pPr marL="5684520" indent="0">
              <a:buNone/>
              <a:defRPr sz="248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65142" y="8537154"/>
            <a:ext cx="5953089" cy="84396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52054" y="6121871"/>
            <a:ext cx="5581692" cy="2415283"/>
          </a:xfrm>
        </p:spPr>
        <p:txBody>
          <a:bodyPr anchor="b"/>
          <a:lstStyle>
            <a:lvl1pPr marL="0" indent="0">
              <a:lnSpc>
                <a:spcPct val="100000"/>
              </a:lnSpc>
              <a:buNone/>
              <a:defRPr sz="3730" b="1"/>
            </a:lvl1pPr>
            <a:lvl2pPr marL="710565" indent="0">
              <a:buNone/>
              <a:defRPr sz="3110" b="1"/>
            </a:lvl2pPr>
            <a:lvl3pPr marL="1421130" indent="0">
              <a:buNone/>
              <a:defRPr sz="2800" b="1"/>
            </a:lvl3pPr>
            <a:lvl4pPr marL="2131695" indent="0">
              <a:buNone/>
              <a:defRPr sz="2485" b="1"/>
            </a:lvl4pPr>
            <a:lvl5pPr marL="2842260" indent="0">
              <a:buNone/>
              <a:defRPr sz="2485" b="1"/>
            </a:lvl5pPr>
            <a:lvl6pPr marL="3552825" indent="0">
              <a:buNone/>
              <a:defRPr sz="2485" b="1"/>
            </a:lvl6pPr>
            <a:lvl7pPr marL="4263390" indent="0">
              <a:buNone/>
              <a:defRPr sz="2485" b="1"/>
            </a:lvl7pPr>
            <a:lvl8pPr marL="4973955" indent="0">
              <a:buNone/>
              <a:defRPr sz="2485" b="1"/>
            </a:lvl8pPr>
            <a:lvl9pPr marL="5684520" indent="0">
              <a:buNone/>
              <a:defRPr sz="248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94471" y="8537154"/>
            <a:ext cx="5939276" cy="84396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144" y="1787031"/>
            <a:ext cx="4583514" cy="6924746"/>
          </a:xfrm>
        </p:spPr>
        <p:txBody>
          <a:bodyPr anchor="b">
            <a:normAutofit/>
          </a:bodyPr>
          <a:lstStyle>
            <a:lvl1pPr>
              <a:defRPr sz="4350"/>
            </a:lvl1pPr>
          </a:lstStyle>
          <a:p>
            <a:r>
              <a:rPr lang="en-US" smtClean="0"/>
              <a:t>Click to edit Master title style</a:t>
            </a:r>
            <a:endParaRPr lang="en-US" dirty="0"/>
          </a:p>
        </p:txBody>
      </p:sp>
      <p:sp>
        <p:nvSpPr>
          <p:cNvPr id="3" name="Content Placeholder 2"/>
          <p:cNvSpPr>
            <a:spLocks noGrp="1"/>
          </p:cNvSpPr>
          <p:nvPr>
            <p:ph idx="1"/>
          </p:nvPr>
        </p:nvSpPr>
        <p:spPr>
          <a:xfrm>
            <a:off x="5919119" y="1787031"/>
            <a:ext cx="7214627" cy="15189764"/>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69144" y="8711781"/>
            <a:ext cx="4583514" cy="8265016"/>
          </a:xfrm>
        </p:spPr>
        <p:txBody>
          <a:bodyPr/>
          <a:lstStyle>
            <a:lvl1pPr marL="0" indent="0" algn="ctr">
              <a:buNone/>
              <a:defRPr sz="2485"/>
            </a:lvl1pPr>
            <a:lvl2pPr marL="710565" indent="0">
              <a:buNone/>
              <a:defRPr sz="2175"/>
            </a:lvl2pPr>
            <a:lvl3pPr marL="1421130" indent="0">
              <a:buNone/>
              <a:defRPr sz="1865"/>
            </a:lvl3pPr>
            <a:lvl4pPr marL="2131695" indent="0">
              <a:buNone/>
              <a:defRPr sz="1555"/>
            </a:lvl4pPr>
            <a:lvl5pPr marL="2842260" indent="0">
              <a:buNone/>
              <a:defRPr sz="1555"/>
            </a:lvl5pPr>
            <a:lvl6pPr marL="3552825" indent="0">
              <a:buNone/>
              <a:defRPr sz="1555"/>
            </a:lvl6pPr>
            <a:lvl7pPr marL="4263390" indent="0">
              <a:buNone/>
              <a:defRPr sz="1555"/>
            </a:lvl7pPr>
            <a:lvl8pPr marL="4973955" indent="0">
              <a:buNone/>
              <a:defRPr sz="1555"/>
            </a:lvl8pPr>
            <a:lvl9pPr marL="5684520" indent="0">
              <a:buNone/>
              <a:defRPr sz="15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144" y="1787031"/>
            <a:ext cx="6477150" cy="6924746"/>
          </a:xfrm>
        </p:spPr>
        <p:txBody>
          <a:bodyPr anchor="b">
            <a:normAutofit/>
          </a:bodyPr>
          <a:lstStyle>
            <a:lvl1pPr>
              <a:defRPr sz="497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59269" y="2224646"/>
            <a:ext cx="4611116" cy="143145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975"/>
            </a:lvl1pPr>
            <a:lvl2pPr marL="710565" indent="0">
              <a:buNone/>
              <a:defRPr sz="4350"/>
            </a:lvl2pPr>
            <a:lvl3pPr marL="1421130" indent="0">
              <a:buNone/>
              <a:defRPr sz="3730"/>
            </a:lvl3pPr>
            <a:lvl4pPr marL="2131695" indent="0">
              <a:buNone/>
              <a:defRPr sz="3110"/>
            </a:lvl4pPr>
            <a:lvl5pPr marL="2842260" indent="0">
              <a:buNone/>
              <a:defRPr sz="3110"/>
            </a:lvl5pPr>
            <a:lvl6pPr marL="3552825" indent="0">
              <a:buNone/>
              <a:defRPr sz="3110"/>
            </a:lvl6pPr>
            <a:lvl7pPr marL="4263390" indent="0">
              <a:buNone/>
              <a:defRPr sz="3110"/>
            </a:lvl7pPr>
            <a:lvl8pPr marL="4973955" indent="0">
              <a:buNone/>
              <a:defRPr sz="3110"/>
            </a:lvl8pPr>
            <a:lvl9pPr marL="5684520" indent="0">
              <a:buNone/>
              <a:defRPr sz="3110"/>
            </a:lvl9pPr>
          </a:lstStyle>
          <a:p>
            <a:r>
              <a:rPr lang="en-US" smtClean="0"/>
              <a:t>Click icon to add picture</a:t>
            </a:r>
            <a:endParaRPr lang="en-US" dirty="0"/>
          </a:p>
        </p:txBody>
      </p:sp>
      <p:sp>
        <p:nvSpPr>
          <p:cNvPr id="4" name="Text Placeholder 3"/>
          <p:cNvSpPr>
            <a:spLocks noGrp="1"/>
          </p:cNvSpPr>
          <p:nvPr>
            <p:ph type="body" sz="half" idx="2"/>
          </p:nvPr>
        </p:nvSpPr>
        <p:spPr>
          <a:xfrm>
            <a:off x="1065142" y="8711777"/>
            <a:ext cx="6482805" cy="8265019"/>
          </a:xfrm>
        </p:spPr>
        <p:txBody>
          <a:bodyPr>
            <a:normAutofit/>
          </a:bodyPr>
          <a:lstStyle>
            <a:lvl1pPr marL="0" indent="0" algn="ctr">
              <a:buNone/>
              <a:defRPr sz="2800"/>
            </a:lvl1pPr>
            <a:lvl2pPr marL="710565" indent="0">
              <a:buNone/>
              <a:defRPr sz="2175"/>
            </a:lvl2pPr>
            <a:lvl3pPr marL="1421130" indent="0">
              <a:buNone/>
              <a:defRPr sz="1865"/>
            </a:lvl3pPr>
            <a:lvl4pPr marL="2131695" indent="0">
              <a:buNone/>
              <a:defRPr sz="1555"/>
            </a:lvl4pPr>
            <a:lvl5pPr marL="2842260" indent="0">
              <a:buNone/>
              <a:defRPr sz="1555"/>
            </a:lvl5pPr>
            <a:lvl6pPr marL="3552825" indent="0">
              <a:buNone/>
              <a:defRPr sz="1555"/>
            </a:lvl6pPr>
            <a:lvl7pPr marL="4263390" indent="0">
              <a:buNone/>
              <a:defRPr sz="1555"/>
            </a:lvl7pPr>
            <a:lvl8pPr marL="4973955" indent="0">
              <a:buNone/>
              <a:defRPr sz="1555"/>
            </a:lvl8pPr>
            <a:lvl9pPr marL="5684520" indent="0">
              <a:buNone/>
              <a:defRPr sz="15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144" y="1787036"/>
            <a:ext cx="12068603" cy="38880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5142" y="6144573"/>
            <a:ext cx="12068605" cy="1083222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950526" y="17246716"/>
            <a:ext cx="3197543" cy="1070357"/>
          </a:xfrm>
          <a:prstGeom prst="rect">
            <a:avLst/>
          </a:prstGeom>
        </p:spPr>
        <p:txBody>
          <a:bodyPr vert="horz" lIns="91440" tIns="45720" rIns="91440" bIns="45720" rtlCol="0" anchor="ctr"/>
          <a:lstStyle>
            <a:lvl1pPr algn="r">
              <a:defRPr sz="1555">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1065143" y="17246716"/>
            <a:ext cx="7778059" cy="1070357"/>
          </a:xfrm>
          <a:prstGeom prst="rect">
            <a:avLst/>
          </a:prstGeom>
        </p:spPr>
        <p:txBody>
          <a:bodyPr vert="horz" lIns="91440" tIns="45720" rIns="91440" bIns="45720" rtlCol="0" anchor="ctr"/>
          <a:lstStyle>
            <a:lvl1pPr algn="l">
              <a:defRPr sz="15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255396" y="17246716"/>
            <a:ext cx="878351" cy="1070357"/>
          </a:xfrm>
          <a:prstGeom prst="rect">
            <a:avLst/>
          </a:prstGeom>
        </p:spPr>
        <p:txBody>
          <a:bodyPr vert="horz" lIns="91440" tIns="45720" rIns="91440" bIns="45720" rtlCol="0" anchor="ctr"/>
          <a:lstStyle>
            <a:lvl1pPr algn="r">
              <a:defRPr sz="1555">
                <a:solidFill>
                  <a:schemeClr val="tx1">
                    <a:tint val="75000"/>
                  </a:schemeClr>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1421130" rtl="0" eaLnBrk="1" latinLnBrk="0" hangingPunct="1">
        <a:lnSpc>
          <a:spcPct val="90000"/>
        </a:lnSpc>
        <a:spcBef>
          <a:spcPct val="0"/>
        </a:spcBef>
        <a:buNone/>
        <a:defRPr sz="5285"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55600" indent="-355600" algn="l" defTabSz="1421130" rtl="0" eaLnBrk="1" latinLnBrk="0" hangingPunct="1">
        <a:lnSpc>
          <a:spcPct val="120000"/>
        </a:lnSpc>
        <a:spcBef>
          <a:spcPts val="1555"/>
        </a:spcBef>
        <a:buFont typeface="Arial" panose="020B0604020202020204" pitchFamily="34" charset="0"/>
        <a:buChar char="•"/>
        <a:defRPr sz="3110" kern="1200">
          <a:solidFill>
            <a:schemeClr val="tx1"/>
          </a:solidFill>
          <a:effectLst>
            <a:outerShdw blurRad="50800" dist="38100" dir="2700000" algn="tl" rotWithShape="0">
              <a:srgbClr val="000000">
                <a:alpha val="48000"/>
              </a:srgbClr>
            </a:outerShdw>
          </a:effectLst>
          <a:latin typeface="+mn-lt"/>
          <a:ea typeface="+mn-ea"/>
          <a:cs typeface="+mn-cs"/>
        </a:defRPr>
      </a:lvl1pPr>
      <a:lvl2pPr marL="1066165" indent="-355600" algn="l" defTabSz="1421130" rtl="0" eaLnBrk="1" latinLnBrk="0" hangingPunct="1">
        <a:lnSpc>
          <a:spcPct val="120000"/>
        </a:lnSpc>
        <a:spcBef>
          <a:spcPts val="775"/>
        </a:spcBef>
        <a:buFont typeface="Arial" panose="020B0604020202020204" pitchFamily="34" charset="0"/>
        <a:buChar char="•"/>
        <a:defRPr sz="2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776730" indent="-355600" algn="l" defTabSz="1421130" rtl="0" eaLnBrk="1" latinLnBrk="0" hangingPunct="1">
        <a:lnSpc>
          <a:spcPct val="120000"/>
        </a:lnSpc>
        <a:spcBef>
          <a:spcPts val="775"/>
        </a:spcBef>
        <a:buFont typeface="Arial" panose="020B0604020202020204" pitchFamily="34" charset="0"/>
        <a:buChar char="•"/>
        <a:defRPr sz="2485" kern="1200">
          <a:solidFill>
            <a:schemeClr val="tx1"/>
          </a:solidFill>
          <a:effectLst>
            <a:outerShdw blurRad="50800" dist="38100" dir="2700000" algn="tl" rotWithShape="0">
              <a:srgbClr val="000000">
                <a:alpha val="48000"/>
              </a:srgbClr>
            </a:outerShdw>
          </a:effectLst>
          <a:latin typeface="+mn-lt"/>
          <a:ea typeface="+mn-ea"/>
          <a:cs typeface="+mn-cs"/>
        </a:defRPr>
      </a:lvl3pPr>
      <a:lvl4pPr marL="2487295" indent="-355600" algn="l" defTabSz="1421130" rtl="0" eaLnBrk="1" latinLnBrk="0" hangingPunct="1">
        <a:lnSpc>
          <a:spcPct val="120000"/>
        </a:lnSpc>
        <a:spcBef>
          <a:spcPts val="775"/>
        </a:spcBef>
        <a:buFont typeface="Arial" panose="020B0604020202020204" pitchFamily="34" charset="0"/>
        <a:buChar char="•"/>
        <a:defRPr sz="2175" kern="1200">
          <a:solidFill>
            <a:schemeClr val="tx1"/>
          </a:solidFill>
          <a:effectLst>
            <a:outerShdw blurRad="50800" dist="38100" dir="2700000" algn="tl" rotWithShape="0">
              <a:srgbClr val="000000">
                <a:alpha val="48000"/>
              </a:srgbClr>
            </a:outerShdw>
          </a:effectLst>
          <a:latin typeface="+mn-lt"/>
          <a:ea typeface="+mn-ea"/>
          <a:cs typeface="+mn-cs"/>
        </a:defRPr>
      </a:lvl4pPr>
      <a:lvl5pPr marL="3197860" indent="-355600" algn="l" defTabSz="1421130" rtl="0" eaLnBrk="1" latinLnBrk="0" hangingPunct="1">
        <a:lnSpc>
          <a:spcPct val="120000"/>
        </a:lnSpc>
        <a:spcBef>
          <a:spcPts val="775"/>
        </a:spcBef>
        <a:buFont typeface="Arial" panose="020B0604020202020204" pitchFamily="34" charset="0"/>
        <a:buChar char="•"/>
        <a:defRPr sz="1865" kern="1200">
          <a:solidFill>
            <a:schemeClr val="tx1"/>
          </a:solidFill>
          <a:effectLst>
            <a:outerShdw blurRad="50800" dist="38100" dir="2700000" algn="tl" rotWithShape="0">
              <a:srgbClr val="000000">
                <a:alpha val="48000"/>
              </a:srgbClr>
            </a:outerShdw>
          </a:effectLst>
          <a:latin typeface="+mn-lt"/>
          <a:ea typeface="+mn-ea"/>
          <a:cs typeface="+mn-cs"/>
        </a:defRPr>
      </a:lvl5pPr>
      <a:lvl6pPr marL="3908425" indent="-355600" algn="l" defTabSz="1421130" rtl="0" eaLnBrk="1" latinLnBrk="0" hangingPunct="1">
        <a:lnSpc>
          <a:spcPct val="120000"/>
        </a:lnSpc>
        <a:spcBef>
          <a:spcPts val="775"/>
        </a:spcBef>
        <a:buFont typeface="Arial" panose="020B0604020202020204" pitchFamily="34" charset="0"/>
        <a:buChar char="•"/>
        <a:defRPr sz="1865" kern="1200">
          <a:solidFill>
            <a:schemeClr val="tx1"/>
          </a:solidFill>
          <a:effectLst>
            <a:outerShdw blurRad="50800" dist="38100" dir="2700000" algn="tl" rotWithShape="0">
              <a:srgbClr val="000000">
                <a:alpha val="48000"/>
              </a:srgbClr>
            </a:outerShdw>
          </a:effectLst>
          <a:latin typeface="+mn-lt"/>
          <a:ea typeface="+mn-ea"/>
          <a:cs typeface="+mn-cs"/>
        </a:defRPr>
      </a:lvl6pPr>
      <a:lvl7pPr marL="4618990" indent="-355600" algn="l" defTabSz="1421130" rtl="0" eaLnBrk="1" latinLnBrk="0" hangingPunct="1">
        <a:lnSpc>
          <a:spcPct val="120000"/>
        </a:lnSpc>
        <a:spcBef>
          <a:spcPts val="775"/>
        </a:spcBef>
        <a:buFont typeface="Arial" panose="020B0604020202020204" pitchFamily="34" charset="0"/>
        <a:buChar char="•"/>
        <a:defRPr sz="1865" kern="1200">
          <a:solidFill>
            <a:schemeClr val="tx1"/>
          </a:solidFill>
          <a:effectLst>
            <a:outerShdw blurRad="50800" dist="38100" dir="2700000" algn="tl" rotWithShape="0">
              <a:srgbClr val="000000">
                <a:alpha val="48000"/>
              </a:srgbClr>
            </a:outerShdw>
          </a:effectLst>
          <a:latin typeface="+mn-lt"/>
          <a:ea typeface="+mn-ea"/>
          <a:cs typeface="+mn-cs"/>
        </a:defRPr>
      </a:lvl7pPr>
      <a:lvl8pPr marL="5329555" indent="-355600" algn="l" defTabSz="1421130" rtl="0" eaLnBrk="1" latinLnBrk="0" hangingPunct="1">
        <a:lnSpc>
          <a:spcPct val="120000"/>
        </a:lnSpc>
        <a:spcBef>
          <a:spcPts val="775"/>
        </a:spcBef>
        <a:buFont typeface="Arial" panose="020B0604020202020204" pitchFamily="34" charset="0"/>
        <a:buChar char="•"/>
        <a:defRPr sz="1865" kern="1200">
          <a:solidFill>
            <a:schemeClr val="tx1"/>
          </a:solidFill>
          <a:effectLst>
            <a:outerShdw blurRad="50800" dist="38100" dir="2700000" algn="tl" rotWithShape="0">
              <a:srgbClr val="000000">
                <a:alpha val="48000"/>
              </a:srgbClr>
            </a:outerShdw>
          </a:effectLst>
          <a:latin typeface="+mn-lt"/>
          <a:ea typeface="+mn-ea"/>
          <a:cs typeface="+mn-cs"/>
        </a:defRPr>
      </a:lvl8pPr>
      <a:lvl9pPr marL="6040120" indent="-355600" algn="l" defTabSz="1421130" rtl="0" eaLnBrk="1" latinLnBrk="0" hangingPunct="1">
        <a:lnSpc>
          <a:spcPct val="120000"/>
        </a:lnSpc>
        <a:spcBef>
          <a:spcPts val="775"/>
        </a:spcBef>
        <a:buFont typeface="Arial" panose="020B0604020202020204" pitchFamily="34" charset="0"/>
        <a:buChar char="•"/>
        <a:defRPr sz="1865"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421130" rtl="0" eaLnBrk="1" latinLnBrk="0" hangingPunct="1">
        <a:defRPr sz="2800" kern="1200">
          <a:solidFill>
            <a:schemeClr val="tx1"/>
          </a:solidFill>
          <a:latin typeface="+mn-lt"/>
          <a:ea typeface="+mn-ea"/>
          <a:cs typeface="+mn-cs"/>
        </a:defRPr>
      </a:lvl1pPr>
      <a:lvl2pPr marL="710565" algn="l" defTabSz="1421130" rtl="0" eaLnBrk="1" latinLnBrk="0" hangingPunct="1">
        <a:defRPr sz="2800" kern="1200">
          <a:solidFill>
            <a:schemeClr val="tx1"/>
          </a:solidFill>
          <a:latin typeface="+mn-lt"/>
          <a:ea typeface="+mn-ea"/>
          <a:cs typeface="+mn-cs"/>
        </a:defRPr>
      </a:lvl2pPr>
      <a:lvl3pPr marL="1421130" algn="l" defTabSz="1421130" rtl="0" eaLnBrk="1" latinLnBrk="0" hangingPunct="1">
        <a:defRPr sz="2800" kern="1200">
          <a:solidFill>
            <a:schemeClr val="tx1"/>
          </a:solidFill>
          <a:latin typeface="+mn-lt"/>
          <a:ea typeface="+mn-ea"/>
          <a:cs typeface="+mn-cs"/>
        </a:defRPr>
      </a:lvl3pPr>
      <a:lvl4pPr marL="2131695" algn="l" defTabSz="1421130" rtl="0" eaLnBrk="1" latinLnBrk="0" hangingPunct="1">
        <a:defRPr sz="2800" kern="1200">
          <a:solidFill>
            <a:schemeClr val="tx1"/>
          </a:solidFill>
          <a:latin typeface="+mn-lt"/>
          <a:ea typeface="+mn-ea"/>
          <a:cs typeface="+mn-cs"/>
        </a:defRPr>
      </a:lvl4pPr>
      <a:lvl5pPr marL="2842260" algn="l" defTabSz="1421130" rtl="0" eaLnBrk="1" latinLnBrk="0" hangingPunct="1">
        <a:defRPr sz="2800" kern="1200">
          <a:solidFill>
            <a:schemeClr val="tx1"/>
          </a:solidFill>
          <a:latin typeface="+mn-lt"/>
          <a:ea typeface="+mn-ea"/>
          <a:cs typeface="+mn-cs"/>
        </a:defRPr>
      </a:lvl5pPr>
      <a:lvl6pPr marL="3552825" algn="l" defTabSz="1421130" rtl="0" eaLnBrk="1" latinLnBrk="0" hangingPunct="1">
        <a:defRPr sz="2800" kern="1200">
          <a:solidFill>
            <a:schemeClr val="tx1"/>
          </a:solidFill>
          <a:latin typeface="+mn-lt"/>
          <a:ea typeface="+mn-ea"/>
          <a:cs typeface="+mn-cs"/>
        </a:defRPr>
      </a:lvl6pPr>
      <a:lvl7pPr marL="4263390" algn="l" defTabSz="1421130" rtl="0" eaLnBrk="1" latinLnBrk="0" hangingPunct="1">
        <a:defRPr sz="2800" kern="1200">
          <a:solidFill>
            <a:schemeClr val="tx1"/>
          </a:solidFill>
          <a:latin typeface="+mn-lt"/>
          <a:ea typeface="+mn-ea"/>
          <a:cs typeface="+mn-cs"/>
        </a:defRPr>
      </a:lvl7pPr>
      <a:lvl8pPr marL="4973955" algn="l" defTabSz="1421130" rtl="0" eaLnBrk="1" latinLnBrk="0" hangingPunct="1">
        <a:defRPr sz="2800" kern="1200">
          <a:solidFill>
            <a:schemeClr val="tx1"/>
          </a:solidFill>
          <a:latin typeface="+mn-lt"/>
          <a:ea typeface="+mn-ea"/>
          <a:cs typeface="+mn-cs"/>
        </a:defRPr>
      </a:lvl8pPr>
      <a:lvl9pPr marL="5684520" algn="l" defTabSz="142113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03019" y="0"/>
            <a:ext cx="8793631" cy="2129155"/>
          </a:xfrm>
          <a:prstGeom prst="rect">
            <a:avLst/>
          </a:prstGeom>
        </p:spPr>
        <p:txBody>
          <a:bodyPr vert="horz" wrap="square" lIns="0" tIns="198120" rIns="0" bIns="0" rtlCol="0">
            <a:spAutoFit/>
          </a:bodyPr>
          <a:lstStyle/>
          <a:p>
            <a:pPr marL="12700" algn="ctr">
              <a:lnSpc>
                <a:spcPct val="100000"/>
              </a:lnSpc>
              <a:spcBef>
                <a:spcPts val="1560"/>
              </a:spcBef>
              <a:tabLst>
                <a:tab pos="3127375" algn="l"/>
                <a:tab pos="3363595" algn="l"/>
                <a:tab pos="3775075" algn="l"/>
                <a:tab pos="6073775" algn="l"/>
                <a:tab pos="8612505" algn="l"/>
              </a:tabLst>
            </a:pPr>
            <a:r>
              <a:rPr lang="en-IN" altLang="en-US" sz="2700" dirty="0">
                <a:latin typeface="Calibri" panose="020F0502020204030204"/>
                <a:cs typeface="Calibri" panose="020F0502020204030204"/>
              </a:rPr>
              <a:t>STUDENTS PERFORMANCE PREDICTION USING NATURE INSPIRED ALGORITHMS</a:t>
            </a:r>
            <a:endParaRPr lang="en-US" sz="2700" dirty="0">
              <a:latin typeface="Calibri" panose="020F0502020204030204"/>
              <a:cs typeface="Calibri" panose="020F0502020204030204"/>
            </a:endParaRPr>
          </a:p>
          <a:p>
            <a:pPr marL="12700" algn="ctr">
              <a:lnSpc>
                <a:spcPct val="100000"/>
              </a:lnSpc>
              <a:spcBef>
                <a:spcPts val="1560"/>
              </a:spcBef>
              <a:tabLst>
                <a:tab pos="3127375" algn="l"/>
                <a:tab pos="3363595" algn="l"/>
                <a:tab pos="3775075" algn="l"/>
                <a:tab pos="6073775" algn="l"/>
                <a:tab pos="8612505" algn="l"/>
              </a:tabLst>
            </a:pPr>
            <a:r>
              <a:rPr sz="1950" spc="180" dirty="0" smtClean="0">
                <a:latin typeface="Tahoma" panose="020B0604030504040204"/>
                <a:cs typeface="Tahoma" panose="020B0604030504040204"/>
              </a:rPr>
              <a:t>Submitted</a:t>
            </a:r>
            <a:r>
              <a:rPr sz="1950" spc="-100" dirty="0" smtClean="0">
                <a:latin typeface="Tahoma" panose="020B0604030504040204"/>
                <a:cs typeface="Tahoma" panose="020B0604030504040204"/>
              </a:rPr>
              <a:t> </a:t>
            </a:r>
            <a:r>
              <a:rPr sz="1950" spc="5" dirty="0">
                <a:latin typeface="Tahoma" panose="020B0604030504040204"/>
                <a:cs typeface="Tahoma" panose="020B0604030504040204"/>
              </a:rPr>
              <a:t>by:</a:t>
            </a:r>
            <a:r>
              <a:rPr sz="1950" spc="-100" dirty="0">
                <a:latin typeface="Tahoma" panose="020B0604030504040204"/>
                <a:cs typeface="Tahoma" panose="020B0604030504040204"/>
              </a:rPr>
              <a:t> </a:t>
            </a:r>
            <a:r>
              <a:rPr lang="en-IN" sz="1950" spc="-100" dirty="0">
                <a:latin typeface="Tahoma" panose="020B0604030504040204"/>
                <a:cs typeface="Tahoma" panose="020B0604030504040204"/>
              </a:rPr>
              <a:t>Ashish Kumar</a:t>
            </a:r>
            <a:r>
              <a:rPr lang="en-US" sz="1950" spc="-100" dirty="0" smtClean="0">
                <a:latin typeface="Tahoma" panose="020B0604030504040204"/>
                <a:cs typeface="Tahoma" panose="020B0604030504040204"/>
              </a:rPr>
              <a:t> </a:t>
            </a:r>
            <a:r>
              <a:rPr sz="1950" spc="35" dirty="0" smtClean="0">
                <a:latin typeface="Tahoma" panose="020B0604030504040204"/>
                <a:cs typeface="Tahoma" panose="020B0604030504040204"/>
              </a:rPr>
              <a:t>(178030</a:t>
            </a:r>
            <a:r>
              <a:rPr lang="en-US" sz="1950" spc="35" dirty="0" smtClean="0">
                <a:latin typeface="Tahoma" panose="020B0604030504040204"/>
                <a:cs typeface="Tahoma" panose="020B0604030504040204"/>
              </a:rPr>
              <a:t>1</a:t>
            </a:r>
            <a:r>
              <a:rPr lang="en-IN" altLang="en-US" sz="1950" spc="35" dirty="0" smtClean="0">
                <a:latin typeface="Tahoma" panose="020B0604030504040204"/>
                <a:cs typeface="Tahoma" panose="020B0604030504040204"/>
              </a:rPr>
              <a:t>2</a:t>
            </a:r>
            <a:r>
              <a:rPr sz="1950" spc="35" dirty="0" smtClean="0">
                <a:latin typeface="Tahoma" panose="020B0604030504040204"/>
                <a:cs typeface="Tahoma" panose="020B0604030504040204"/>
              </a:rPr>
              <a:t>),</a:t>
            </a:r>
            <a:r>
              <a:rPr sz="1950" spc="-100" dirty="0" smtClean="0">
                <a:latin typeface="Tahoma" panose="020B0604030504040204"/>
                <a:cs typeface="Tahoma" panose="020B0604030504040204"/>
              </a:rPr>
              <a:t> </a:t>
            </a:r>
            <a:r>
              <a:rPr lang="en-IN" sz="1950" spc="-100" dirty="0" smtClean="0">
                <a:latin typeface="Tahoma" panose="020B0604030504040204"/>
                <a:cs typeface="Tahoma" panose="020B0604030504040204"/>
              </a:rPr>
              <a:t>Keshav Agarwal </a:t>
            </a:r>
            <a:r>
              <a:rPr sz="1950" spc="30" dirty="0" smtClean="0">
                <a:latin typeface="Tahoma" panose="020B0604030504040204"/>
                <a:cs typeface="Tahoma" panose="020B0604030504040204"/>
              </a:rPr>
              <a:t>(178030</a:t>
            </a:r>
            <a:r>
              <a:rPr lang="en-IN" sz="1950" spc="30" dirty="0" smtClean="0">
                <a:latin typeface="Tahoma" panose="020B0604030504040204"/>
                <a:cs typeface="Tahoma" panose="020B0604030504040204"/>
              </a:rPr>
              <a:t>29</a:t>
            </a:r>
            <a:r>
              <a:rPr sz="1950" spc="30" dirty="0" smtClean="0">
                <a:latin typeface="Tahoma" panose="020B0604030504040204"/>
                <a:cs typeface="Tahoma" panose="020B0604030504040204"/>
              </a:rPr>
              <a:t>)</a:t>
            </a:r>
            <a:r>
              <a:rPr lang="en-US" sz="1950" spc="165" dirty="0" smtClean="0">
                <a:latin typeface="Tahoma" panose="020B0604030504040204"/>
                <a:cs typeface="Tahoma" panose="020B0604030504040204"/>
              </a:rPr>
              <a:t> </a:t>
            </a:r>
            <a:r>
              <a:rPr sz="1950" spc="165" dirty="0" smtClean="0">
                <a:latin typeface="Tahoma" panose="020B0604030504040204"/>
                <a:cs typeface="Tahoma" panose="020B0604030504040204"/>
              </a:rPr>
              <a:t>Department</a:t>
            </a:r>
            <a:r>
              <a:rPr sz="1950" spc="-105" dirty="0" smtClean="0">
                <a:latin typeface="Tahoma" panose="020B0604030504040204"/>
                <a:cs typeface="Tahoma" panose="020B0604030504040204"/>
              </a:rPr>
              <a:t> </a:t>
            </a:r>
            <a:r>
              <a:rPr sz="1950" spc="100" dirty="0" smtClean="0">
                <a:latin typeface="Tahoma" panose="020B0604030504040204"/>
                <a:cs typeface="Tahoma" panose="020B0604030504040204"/>
              </a:rPr>
              <a:t>of</a:t>
            </a:r>
            <a:r>
              <a:rPr sz="1950" spc="-105" dirty="0" smtClean="0">
                <a:latin typeface="Tahoma" panose="020B0604030504040204"/>
                <a:cs typeface="Tahoma" panose="020B0604030504040204"/>
              </a:rPr>
              <a:t> </a:t>
            </a:r>
            <a:r>
              <a:rPr sz="1950" spc="75" dirty="0" smtClean="0">
                <a:latin typeface="Tahoma" panose="020B0604030504040204"/>
                <a:cs typeface="Tahoma" panose="020B0604030504040204"/>
              </a:rPr>
              <a:t>CSE,</a:t>
            </a:r>
            <a:r>
              <a:rPr sz="1950" spc="-105" dirty="0" smtClean="0">
                <a:latin typeface="Tahoma" panose="020B0604030504040204"/>
                <a:cs typeface="Tahoma" panose="020B0604030504040204"/>
              </a:rPr>
              <a:t> </a:t>
            </a:r>
            <a:r>
              <a:rPr sz="1950" spc="130" dirty="0" err="1" smtClean="0">
                <a:latin typeface="Tahoma" panose="020B0604030504040204"/>
                <a:cs typeface="Tahoma" panose="020B0604030504040204"/>
              </a:rPr>
              <a:t>Jaypee</a:t>
            </a:r>
            <a:r>
              <a:rPr sz="1950" spc="-105" dirty="0" smtClean="0">
                <a:latin typeface="Tahoma" panose="020B0604030504040204"/>
                <a:cs typeface="Tahoma" panose="020B0604030504040204"/>
              </a:rPr>
              <a:t> </a:t>
            </a:r>
            <a:r>
              <a:rPr sz="1950" spc="95" dirty="0" smtClean="0">
                <a:latin typeface="Tahoma" panose="020B0604030504040204"/>
                <a:cs typeface="Tahoma" panose="020B0604030504040204"/>
              </a:rPr>
              <a:t>Institute</a:t>
            </a:r>
            <a:r>
              <a:rPr sz="1950" spc="-105" dirty="0" smtClean="0">
                <a:latin typeface="Tahoma" panose="020B0604030504040204"/>
                <a:cs typeface="Tahoma" panose="020B0604030504040204"/>
              </a:rPr>
              <a:t> </a:t>
            </a:r>
            <a:r>
              <a:rPr sz="1950" spc="100" dirty="0" smtClean="0">
                <a:latin typeface="Tahoma" panose="020B0604030504040204"/>
                <a:cs typeface="Tahoma" panose="020B0604030504040204"/>
              </a:rPr>
              <a:t>of</a:t>
            </a:r>
            <a:r>
              <a:rPr sz="1950" spc="-105" dirty="0" smtClean="0">
                <a:latin typeface="Tahoma" panose="020B0604030504040204"/>
                <a:cs typeface="Tahoma" panose="020B0604030504040204"/>
              </a:rPr>
              <a:t> </a:t>
            </a:r>
            <a:r>
              <a:rPr sz="1950" spc="125" dirty="0" smtClean="0">
                <a:latin typeface="Tahoma" panose="020B0604030504040204"/>
                <a:cs typeface="Tahoma" panose="020B0604030504040204"/>
              </a:rPr>
              <a:t>Information</a:t>
            </a:r>
            <a:r>
              <a:rPr sz="1950" spc="-105" dirty="0" smtClean="0">
                <a:latin typeface="Tahoma" panose="020B0604030504040204"/>
                <a:cs typeface="Tahoma" panose="020B0604030504040204"/>
              </a:rPr>
              <a:t> </a:t>
            </a:r>
            <a:r>
              <a:rPr sz="1950" spc="105" dirty="0" smtClean="0">
                <a:latin typeface="Tahoma" panose="020B0604030504040204"/>
                <a:cs typeface="Tahoma" panose="020B0604030504040204"/>
              </a:rPr>
              <a:t>Technology, </a:t>
            </a:r>
            <a:r>
              <a:rPr sz="1950" spc="10" dirty="0" smtClean="0">
                <a:latin typeface="Tahoma" panose="020B0604030504040204"/>
                <a:cs typeface="Tahoma" panose="020B0604030504040204"/>
              </a:rPr>
              <a:t>A-10,</a:t>
            </a:r>
            <a:r>
              <a:rPr sz="1950" spc="-114" dirty="0" smtClean="0">
                <a:latin typeface="Tahoma" panose="020B0604030504040204"/>
                <a:cs typeface="Tahoma" panose="020B0604030504040204"/>
              </a:rPr>
              <a:t> </a:t>
            </a:r>
            <a:r>
              <a:rPr sz="1950" spc="65" dirty="0" smtClean="0">
                <a:latin typeface="Tahoma" panose="020B0604030504040204"/>
                <a:cs typeface="Tahoma" panose="020B0604030504040204"/>
              </a:rPr>
              <a:t>Sec-62,</a:t>
            </a:r>
            <a:r>
              <a:rPr sz="1950" spc="-110" dirty="0" smtClean="0">
                <a:latin typeface="Tahoma" panose="020B0604030504040204"/>
                <a:cs typeface="Tahoma" panose="020B0604030504040204"/>
              </a:rPr>
              <a:t> </a:t>
            </a:r>
            <a:r>
              <a:rPr sz="1950" spc="75" dirty="0" smtClean="0">
                <a:latin typeface="Tahoma" panose="020B0604030504040204"/>
                <a:cs typeface="Tahoma" panose="020B0604030504040204"/>
              </a:rPr>
              <a:t>Noida-201307,</a:t>
            </a:r>
            <a:r>
              <a:rPr sz="1950" spc="-110" dirty="0" smtClean="0">
                <a:latin typeface="Tahoma" panose="020B0604030504040204"/>
                <a:cs typeface="Tahoma" panose="020B0604030504040204"/>
              </a:rPr>
              <a:t> </a:t>
            </a:r>
            <a:r>
              <a:rPr sz="1950" spc="130" dirty="0" smtClean="0">
                <a:latin typeface="Tahoma" panose="020B0604030504040204"/>
                <a:cs typeface="Tahoma" panose="020B0604030504040204"/>
              </a:rPr>
              <a:t>Uttar</a:t>
            </a:r>
            <a:r>
              <a:rPr lang="en-US" sz="1950" spc="-110" dirty="0" smtClean="0">
                <a:latin typeface="Tahoma" panose="020B0604030504040204"/>
                <a:cs typeface="Tahoma" panose="020B0604030504040204"/>
              </a:rPr>
              <a:t> </a:t>
            </a:r>
            <a:r>
              <a:rPr sz="1950" spc="100" dirty="0" smtClean="0">
                <a:latin typeface="Tahoma" panose="020B0604030504040204"/>
                <a:cs typeface="Tahoma" panose="020B0604030504040204"/>
              </a:rPr>
              <a:t>Pradesh,</a:t>
            </a:r>
            <a:r>
              <a:rPr sz="1950" spc="-110" dirty="0" smtClean="0">
                <a:latin typeface="Tahoma" panose="020B0604030504040204"/>
                <a:cs typeface="Tahoma" panose="020B0604030504040204"/>
              </a:rPr>
              <a:t> </a:t>
            </a:r>
            <a:r>
              <a:rPr sz="1950" spc="100" dirty="0" smtClean="0">
                <a:latin typeface="Tahoma" panose="020B0604030504040204"/>
                <a:cs typeface="Tahoma" panose="020B0604030504040204"/>
              </a:rPr>
              <a:t>India</a:t>
            </a:r>
            <a:endParaRPr sz="1950" dirty="0">
              <a:latin typeface="Tahoma" panose="020B0604030504040204"/>
              <a:cs typeface="Tahoma" panose="020B0604030504040204"/>
            </a:endParaRPr>
          </a:p>
        </p:txBody>
      </p:sp>
      <p:sp>
        <p:nvSpPr>
          <p:cNvPr id="43" name="Rounded Rectangle 42"/>
          <p:cNvSpPr/>
          <p:nvPr/>
        </p:nvSpPr>
        <p:spPr>
          <a:xfrm>
            <a:off x="7406640" y="2456204"/>
            <a:ext cx="6342764" cy="5018603"/>
          </a:xfrm>
          <a:prstGeom prst="round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r>
              <a:rPr lang="en-US" dirty="0" smtClean="0">
                <a:solidFill>
                  <a:schemeClr val="bg1"/>
                </a:solidFill>
              </a:rPr>
              <a:t>INTRODUCTION</a:t>
            </a:r>
            <a:endParaRPr lang="en-US" dirty="0" smtClean="0"/>
          </a:p>
          <a:p>
            <a:pPr algn="just"/>
            <a:r>
              <a:rPr lang="en-US" sz="1700" dirty="0" smtClean="0">
                <a:solidFill>
                  <a:schemeClr val="bg1"/>
                </a:solidFill>
                <a:latin typeface="Calibri" panose="020F0502020204030204" pitchFamily="34" charset="0"/>
                <a:cs typeface="Calibri" panose="020F0502020204030204" pitchFamily="34" charset="0"/>
              </a:rPr>
              <a:t>Predicting successful and unsuccessful students at an early stage of the degree program help academia not only to concentratemore on the bright students but also to apply more efforts in developing remedial programs for the weaker ones in order to improve their progress while attempting to avoid student dropouts. Performance evaluation is one of the basis to monitor the progression of student performance in higher education. With traditional grouping of students based on their average scores, it is difficult to obtain a comprehensive view of the state of the students’ performance and simultaneously discover important details from their time to time performance. With the help of </a:t>
            </a:r>
            <a:r>
              <a:rPr lang="en-IN" altLang="en-US" sz="1700" dirty="0" smtClean="0">
                <a:solidFill>
                  <a:schemeClr val="bg1"/>
                </a:solidFill>
                <a:latin typeface="Calibri" panose="020F0502020204030204" pitchFamily="34" charset="0"/>
                <a:cs typeface="Calibri" panose="020F0502020204030204" pitchFamily="34" charset="0"/>
              </a:rPr>
              <a:t>nature inspired </a:t>
            </a:r>
            <a:r>
              <a:rPr lang="en-US" sz="1700" dirty="0" smtClean="0">
                <a:solidFill>
                  <a:schemeClr val="bg1"/>
                </a:solidFill>
                <a:latin typeface="Calibri" panose="020F0502020204030204" pitchFamily="34" charset="0"/>
                <a:cs typeface="Calibri" panose="020F0502020204030204" pitchFamily="34" charset="0"/>
              </a:rPr>
              <a:t> techniques, such as clustering, it is possible to discover the key characteristics from the students’ performance and possibly use those characteristics for </a:t>
            </a:r>
            <a:endParaRPr lang="en-US" sz="1700" dirty="0" smtClean="0">
              <a:solidFill>
                <a:schemeClr val="bg1"/>
              </a:solidFill>
              <a:latin typeface="Calibri" panose="020F0502020204030204" pitchFamily="34" charset="0"/>
              <a:cs typeface="Calibri" panose="020F0502020204030204" pitchFamily="34" charset="0"/>
            </a:endParaRPr>
          </a:p>
          <a:p>
            <a:pPr algn="just"/>
            <a:r>
              <a:rPr lang="en-US" sz="1700" dirty="0" smtClean="0">
                <a:solidFill>
                  <a:schemeClr val="bg1"/>
                </a:solidFill>
                <a:latin typeface="Calibri" panose="020F0502020204030204" pitchFamily="34" charset="0"/>
                <a:cs typeface="Calibri" panose="020F0502020204030204" pitchFamily="34" charset="0"/>
              </a:rPr>
              <a:t>future prediction.</a:t>
            </a:r>
            <a:endParaRPr lang="en-US" sz="1700" dirty="0" smtClean="0">
              <a:solidFill>
                <a:schemeClr val="bg1"/>
              </a:solidFill>
              <a:latin typeface="Calibri" panose="020F0502020204030204" pitchFamily="34" charset="0"/>
              <a:cs typeface="Calibri" panose="020F0502020204030204" pitchFamily="34" charset="0"/>
            </a:endParaRP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44" name="Rounded Rectangle 43"/>
          <p:cNvSpPr/>
          <p:nvPr/>
        </p:nvSpPr>
        <p:spPr>
          <a:xfrm>
            <a:off x="400050" y="2489730"/>
            <a:ext cx="6523914" cy="5015014"/>
          </a:xfrm>
          <a:prstGeom prst="round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algn="ctr"/>
            <a:endParaRPr lang="en-US" dirty="0" smtClean="0">
              <a:solidFill>
                <a:schemeClr val="bg1"/>
              </a:solidFill>
            </a:endParaRPr>
          </a:p>
          <a:p>
            <a:pPr algn="ctr"/>
            <a:endParaRPr lang="en-US" dirty="0" smtClean="0">
              <a:solidFill>
                <a:schemeClr val="bg1"/>
              </a:solidFill>
            </a:endParaRPr>
          </a:p>
          <a:p>
            <a:pPr algn="ctr"/>
            <a:r>
              <a:rPr lang="en-US" dirty="0" smtClean="0">
                <a:solidFill>
                  <a:schemeClr val="bg1"/>
                </a:solidFill>
              </a:rPr>
              <a:t>ABSTRACT</a:t>
            </a:r>
            <a:endParaRPr lang="en-US" dirty="0" smtClean="0">
              <a:solidFill>
                <a:schemeClr val="bg1"/>
              </a:solidFill>
            </a:endParaRPr>
          </a:p>
          <a:p>
            <a:pPr algn="just"/>
            <a:r>
              <a:rPr lang="en-US" sz="1700" dirty="0">
                <a:solidFill>
                  <a:schemeClr val="bg1"/>
                </a:solidFill>
                <a:latin typeface="Calibri" panose="020F0502020204030204" pitchFamily="34" charset="0"/>
                <a:cs typeface="Calibri" panose="020F0502020204030204" pitchFamily="34" charset="0"/>
              </a:rPr>
              <a:t>One of the significant facts in higher learning institution is the explosive growth of educational data. These data are increasing rapidly without any benefit to the management. The main objective of any higher educational institution is to improve the quality of managerial decisions and to impart quality education. Predicting successful and unsuccessful students at an early stage of the degree program help academia not only to concentrate more on the bright students but also to apply more efforts in developing remedial programs for the weaker ones in order to improve their progress while attempting to avoid student dropouts. The aim of this study is to apply the </a:t>
            </a:r>
            <a:r>
              <a:rPr lang="en-IN" altLang="en-US" sz="1700" dirty="0">
                <a:solidFill>
                  <a:schemeClr val="bg1"/>
                </a:solidFill>
                <a:latin typeface="Calibri" panose="020F0502020204030204" pitchFamily="34" charset="0"/>
                <a:cs typeface="Calibri" panose="020F0502020204030204" pitchFamily="34" charset="0"/>
              </a:rPr>
              <a:t>nature inspired algorithms on k means algorithm to improve  </a:t>
            </a:r>
            <a:r>
              <a:rPr lang="en-US" sz="1700" dirty="0">
                <a:solidFill>
                  <a:schemeClr val="bg1"/>
                </a:solidFill>
                <a:latin typeface="Calibri" panose="020F0502020204030204" pitchFamily="34" charset="0"/>
                <a:cs typeface="Calibri" panose="020F0502020204030204" pitchFamily="34" charset="0"/>
              </a:rPr>
              <a:t>clustering technique to analyze the relationships between students’s behavioral and their success.</a:t>
            </a:r>
            <a:endParaRPr lang="en-US" sz="1700" dirty="0">
              <a:solidFill>
                <a:schemeClr val="bg1"/>
              </a:solidFill>
              <a:latin typeface="Calibri" panose="020F0502020204030204" pitchFamily="34" charset="0"/>
              <a:cs typeface="Calibri" panose="020F0502020204030204" pitchFamily="34" charset="0"/>
            </a:endParaRP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48" name="Rounded Rectangle 47"/>
          <p:cNvSpPr/>
          <p:nvPr/>
        </p:nvSpPr>
        <p:spPr>
          <a:xfrm>
            <a:off x="186055" y="7835900"/>
            <a:ext cx="7220585" cy="5721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endParaRPr lang="en-US"/>
          </a:p>
        </p:txBody>
      </p:sp>
      <p:sp>
        <p:nvSpPr>
          <p:cNvPr id="50" name="Rounded Rectangle 49"/>
          <p:cNvSpPr/>
          <p:nvPr/>
        </p:nvSpPr>
        <p:spPr>
          <a:xfrm>
            <a:off x="400050" y="13717270"/>
            <a:ext cx="6523990" cy="6305550"/>
          </a:xfrm>
          <a:prstGeom prst="roundRect">
            <a:avLst>
              <a:gd name="adj" fmla="val 15068"/>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r>
              <a:rPr lang="en-US" dirty="0" smtClean="0">
                <a:solidFill>
                  <a:schemeClr val="bg1"/>
                </a:solidFill>
              </a:rPr>
              <a:t>               SOLUTION APPROACH</a:t>
            </a:r>
            <a:endParaRPr lang="en-US" dirty="0" smtClean="0">
              <a:solidFill>
                <a:schemeClr val="bg1"/>
              </a:solidFill>
            </a:endParaRPr>
          </a:p>
          <a:p>
            <a:pPr algn="just"/>
            <a:r>
              <a:rPr lang="en-US" sz="1700" smtClean="0">
                <a:solidFill>
                  <a:schemeClr val="bg1"/>
                </a:solidFill>
                <a:latin typeface="Calibri" panose="020F0502020204030204" pitchFamily="34" charset="0"/>
                <a:cs typeface="Calibri" panose="020F0502020204030204" pitchFamily="34" charset="0"/>
              </a:rPr>
              <a:t>In this project, 3 parameters are taken into account i.e. Accuracy, False Fail Rate and False Pass Rate for each of the algorithm used. False pass Rate, False Fail Rate and Accuracy error of K-Means are calculated a seen that and it is not optimized solution. optimization of K_x0002_Means is done using Salp, Chaotic Salp and GWO. Accuracy, False Pass Rate and False Fail Rate error of K-Means using Salp are also calculated and seen that it is optimized result but is also lag when data is large. So, Similarly, Accuracy, False Pass Rate and False Fail Rate of K-Means using Chaotic Salp swarm are calculated is also show optimized result but is also have its own drawbacks. By seeing these result, it can be clearly visualized that the result of K-Means is improved using Salp Swarm Optimization and Chaotic Salp Swarm Optimization, But the most important is that it struck in local optima when it has to deal with high dimension so it will unable to give optimum result so for that using Grey Wolf Optimization is used such that it will not stuck in high dimensional and it has been visualized in above graph which is screenshot. By which is can be clearly seen that result is further more optimized. using grey wolf optimization we have seen that cluster of K-means is optimized and its performance is improved as gwo is free from the initialization of input parameters.</a:t>
            </a:r>
            <a:endParaRPr lang="en-US" sz="1700" smtClean="0">
              <a:solidFill>
                <a:schemeClr val="bg1"/>
              </a:solidFill>
              <a:latin typeface="Calibri" panose="020F0502020204030204" pitchFamily="34" charset="0"/>
              <a:cs typeface="Calibri" panose="020F0502020204030204" pitchFamily="34" charset="0"/>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51" name="Rounded Rectangle 50"/>
          <p:cNvSpPr/>
          <p:nvPr/>
        </p:nvSpPr>
        <p:spPr>
          <a:xfrm>
            <a:off x="7677785" y="7702550"/>
            <a:ext cx="6186554" cy="4263501"/>
          </a:xfrm>
          <a:prstGeom prst="round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smtClean="0"/>
          </a:p>
          <a:p>
            <a:pPr algn="ctr"/>
            <a:r>
              <a:rPr lang="en-US" dirty="0" smtClean="0">
                <a:solidFill>
                  <a:schemeClr val="bg1"/>
                </a:solidFill>
              </a:rPr>
              <a:t>CONCLUSION</a:t>
            </a:r>
            <a:endParaRPr lang="en-US" dirty="0" smtClean="0">
              <a:solidFill>
                <a:schemeClr val="bg1"/>
              </a:solidFill>
            </a:endParaRPr>
          </a:p>
          <a:p>
            <a:pPr algn="just"/>
            <a:r>
              <a:rPr lang="en-US" sz="1700" dirty="0">
                <a:solidFill>
                  <a:schemeClr val="bg1"/>
                </a:solidFill>
                <a:latin typeface="Calibri" panose="020F0502020204030204" pitchFamily="34" charset="0"/>
                <a:cs typeface="Calibri" panose="020F0502020204030204" pitchFamily="34" charset="0"/>
              </a:rPr>
              <a:t>In this study, data based on some selected input variables collected through questionnaire method. Some of most influencing factors were identified and taken to predict the performance in semester end examinations. By using </a:t>
            </a:r>
            <a:r>
              <a:rPr lang="en-IN" altLang="en-US" sz="1700" dirty="0">
                <a:solidFill>
                  <a:schemeClr val="bg1"/>
                </a:solidFill>
                <a:latin typeface="Calibri" panose="020F0502020204030204" pitchFamily="34" charset="0"/>
                <a:cs typeface="Calibri" panose="020F0502020204030204" pitchFamily="34" charset="0"/>
              </a:rPr>
              <a:t>by nature inspired </a:t>
            </a:r>
            <a:r>
              <a:rPr lang="en-US" sz="1700" dirty="0">
                <a:solidFill>
                  <a:schemeClr val="bg1"/>
                </a:solidFill>
                <a:latin typeface="Calibri" panose="020F0502020204030204" pitchFamily="34" charset="0"/>
                <a:cs typeface="Calibri" panose="020F0502020204030204" pitchFamily="34" charset="0"/>
              </a:rPr>
              <a:t>algorithm</a:t>
            </a:r>
            <a:r>
              <a:rPr lang="en-IN" altLang="en-US" sz="1700" dirty="0">
                <a:solidFill>
                  <a:schemeClr val="bg1"/>
                </a:solidFill>
                <a:latin typeface="Calibri" panose="020F0502020204030204" pitchFamily="34" charset="0"/>
                <a:cs typeface="Calibri" panose="020F0502020204030204" pitchFamily="34" charset="0"/>
              </a:rPr>
              <a:t>s.</a:t>
            </a:r>
            <a:r>
              <a:rPr lang="en-US" sz="1700" dirty="0">
                <a:solidFill>
                  <a:schemeClr val="bg1"/>
                </a:solidFill>
                <a:latin typeface="Calibri" panose="020F0502020204030204" pitchFamily="34" charset="0"/>
                <a:cs typeface="Calibri" panose="020F0502020204030204" pitchFamily="34" charset="0"/>
              </a:rPr>
              <a:t> we can acquire effectiveness on supervising the development of students’ academic performance in higher educational institutions to offer exact outcomes in a small time period. The obtained results reveal that ‘type of school’ is not influence student performance and on the other hand, parent’s occupation plays a major </a:t>
            </a:r>
            <a:r>
              <a:rPr lang="en-IN" altLang="en-US" sz="1700" dirty="0">
                <a:solidFill>
                  <a:schemeClr val="bg1"/>
                </a:solidFill>
                <a:latin typeface="Calibri" panose="020F0502020204030204" pitchFamily="34" charset="0"/>
                <a:cs typeface="Calibri" panose="020F0502020204030204" pitchFamily="34" charset="0"/>
              </a:rPr>
              <a:t>r</a:t>
            </a:r>
            <a:r>
              <a:rPr lang="en-US" sz="1700" dirty="0">
                <a:solidFill>
                  <a:schemeClr val="bg1"/>
                </a:solidFill>
                <a:latin typeface="Calibri" panose="020F0502020204030204" pitchFamily="34" charset="0"/>
                <a:cs typeface="Calibri" panose="020F0502020204030204" pitchFamily="34" charset="0"/>
              </a:rPr>
              <a:t>ole in predicting performance.</a:t>
            </a:r>
            <a:endParaRPr lang="en-US" sz="1700" dirty="0">
              <a:solidFill>
                <a:schemeClr val="bg1"/>
              </a:solidFill>
              <a:latin typeface="Calibri" panose="020F0502020204030204" pitchFamily="34" charset="0"/>
              <a:cs typeface="Calibri" panose="020F0502020204030204" pitchFamily="34" charset="0"/>
            </a:endParaRPr>
          </a:p>
        </p:txBody>
      </p:sp>
      <p:sp>
        <p:nvSpPr>
          <p:cNvPr id="52" name="Rounded Rectangle 51"/>
          <p:cNvSpPr/>
          <p:nvPr/>
        </p:nvSpPr>
        <p:spPr>
          <a:xfrm>
            <a:off x="8221980" y="13012420"/>
            <a:ext cx="5097780" cy="2126615"/>
          </a:xfrm>
          <a:prstGeom prst="round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nchorCtr="0"/>
          <a:lstStyle/>
          <a:p>
            <a:pPr algn="ctr"/>
            <a:r>
              <a:rPr lang="en-US" dirty="0" smtClean="0">
                <a:solidFill>
                  <a:schemeClr val="bg1"/>
                </a:solidFill>
              </a:rPr>
              <a:t>FUTURE WORK</a:t>
            </a:r>
            <a:endParaRPr lang="en-US" dirty="0" smtClean="0">
              <a:solidFill>
                <a:schemeClr val="bg1"/>
              </a:solidFill>
            </a:endParaRPr>
          </a:p>
          <a:p>
            <a:pPr algn="ctr"/>
            <a:endParaRPr lang="en-US" dirty="0" smtClean="0">
              <a:solidFill>
                <a:schemeClr val="bg1"/>
              </a:solidFill>
            </a:endParaRPr>
          </a:p>
          <a:p>
            <a:r>
              <a:rPr lang="en-US" sz="1700" dirty="0" smtClean="0">
                <a:solidFill>
                  <a:schemeClr val="bg1"/>
                </a:solidFill>
                <a:latin typeface="Calibri" panose="020F0502020204030204" pitchFamily="34" charset="0"/>
                <a:cs typeface="Calibri" panose="020F0502020204030204" pitchFamily="34" charset="0"/>
              </a:rPr>
              <a:t>Application </a:t>
            </a:r>
            <a:r>
              <a:rPr lang="en-IN" altLang="en-US" sz="1700" dirty="0" smtClean="0">
                <a:solidFill>
                  <a:schemeClr val="bg1"/>
                </a:solidFill>
                <a:latin typeface="Calibri" panose="020F0502020204030204" pitchFamily="34" charset="0"/>
                <a:cs typeface="Calibri" panose="020F0502020204030204" pitchFamily="34" charset="0"/>
              </a:rPr>
              <a:t>may</a:t>
            </a:r>
            <a:r>
              <a:rPr lang="en-US" sz="1700" dirty="0" smtClean="0">
                <a:solidFill>
                  <a:schemeClr val="bg1"/>
                </a:solidFill>
                <a:latin typeface="Calibri" panose="020F0502020204030204" pitchFamily="34" charset="0"/>
                <a:cs typeface="Calibri" panose="020F0502020204030204" pitchFamily="34" charset="0"/>
              </a:rPr>
              <a:t> be </a:t>
            </a:r>
            <a:r>
              <a:rPr lang="en-IN" altLang="en-US" sz="1700" dirty="0" smtClean="0">
                <a:solidFill>
                  <a:schemeClr val="bg1"/>
                </a:solidFill>
                <a:latin typeface="Calibri" panose="020F0502020204030204" pitchFamily="34" charset="0"/>
                <a:cs typeface="Calibri" panose="020F0502020204030204" pitchFamily="34" charset="0"/>
              </a:rPr>
              <a:t>more optimized</a:t>
            </a:r>
            <a:r>
              <a:rPr lang="en-US" sz="1700" dirty="0" smtClean="0">
                <a:solidFill>
                  <a:schemeClr val="bg1"/>
                </a:solidFill>
                <a:latin typeface="Calibri" panose="020F0502020204030204" pitchFamily="34" charset="0"/>
                <a:cs typeface="Calibri" panose="020F0502020204030204" pitchFamily="34" charset="0"/>
              </a:rPr>
              <a:t> </a:t>
            </a:r>
            <a:r>
              <a:rPr lang="en-IN" altLang="en-US" sz="1700" dirty="0" smtClean="0">
                <a:solidFill>
                  <a:schemeClr val="bg1"/>
                </a:solidFill>
                <a:latin typeface="Calibri" panose="020F0502020204030204" pitchFamily="34" charset="0"/>
                <a:cs typeface="Calibri" panose="020F0502020204030204" pitchFamily="34" charset="0"/>
              </a:rPr>
              <a:t>by use of</a:t>
            </a:r>
            <a:r>
              <a:rPr lang="en-US" sz="1700" dirty="0" smtClean="0">
                <a:solidFill>
                  <a:schemeClr val="bg1"/>
                </a:solidFill>
                <a:latin typeface="Calibri" panose="020F0502020204030204" pitchFamily="34" charset="0"/>
                <a:cs typeface="Calibri" panose="020F0502020204030204" pitchFamily="34" charset="0"/>
              </a:rPr>
              <a:t> </a:t>
            </a:r>
            <a:r>
              <a:rPr lang="en-IN" altLang="en-US" sz="1700" dirty="0" smtClean="0">
                <a:solidFill>
                  <a:schemeClr val="bg1"/>
                </a:solidFill>
                <a:latin typeface="Calibri" panose="020F0502020204030204" pitchFamily="34" charset="0"/>
                <a:cs typeface="Calibri" panose="020F0502020204030204" pitchFamily="34" charset="0"/>
              </a:rPr>
              <a:t>new nature inspired algoriths like </a:t>
            </a:r>
            <a:r>
              <a:rPr lang="en-US" sz="1700" dirty="0" smtClean="0">
                <a:solidFill>
                  <a:schemeClr val="bg1"/>
                </a:solidFill>
                <a:latin typeface="Calibri" panose="020F0502020204030204" pitchFamily="34" charset="0"/>
                <a:cs typeface="Calibri" panose="020F0502020204030204" pitchFamily="34" charset="0"/>
                <a:sym typeface="+mn-ea"/>
              </a:rPr>
              <a:t>Ant Colony Optimization</a:t>
            </a:r>
            <a:r>
              <a:rPr lang="en-IN" altLang="en-US" sz="1700" dirty="0" smtClean="0">
                <a:solidFill>
                  <a:schemeClr val="bg1"/>
                </a:solidFill>
                <a:latin typeface="Calibri" panose="020F0502020204030204" pitchFamily="34" charset="0"/>
                <a:cs typeface="Calibri" panose="020F0502020204030204" pitchFamily="34" charset="0"/>
                <a:sym typeface="+mn-ea"/>
              </a:rPr>
              <a:t>, </a:t>
            </a:r>
            <a:r>
              <a:rPr lang="en-US" sz="1700" dirty="0" smtClean="0">
                <a:solidFill>
                  <a:schemeClr val="bg1"/>
                </a:solidFill>
                <a:latin typeface="Calibri" panose="020F0502020204030204" pitchFamily="34" charset="0"/>
                <a:cs typeface="Calibri" panose="020F0502020204030204" pitchFamily="34" charset="0"/>
                <a:sym typeface="+mn-ea"/>
              </a:rPr>
              <a:t>Bat Algorithm</a:t>
            </a:r>
            <a:r>
              <a:rPr lang="en-IN" altLang="en-US" sz="1700" dirty="0" smtClean="0">
                <a:solidFill>
                  <a:schemeClr val="bg1"/>
                </a:solidFill>
                <a:latin typeface="Calibri" panose="020F0502020204030204" pitchFamily="34" charset="0"/>
                <a:cs typeface="Calibri" panose="020F0502020204030204" pitchFamily="34" charset="0"/>
                <a:sym typeface="+mn-ea"/>
              </a:rPr>
              <a:t>, Bees Algorithm</a:t>
            </a:r>
            <a:r>
              <a:rPr lang="en-IN" altLang="en-US" sz="1700" dirty="0" smtClean="0">
                <a:solidFill>
                  <a:schemeClr val="bg1"/>
                </a:solidFill>
                <a:latin typeface="Calibri" panose="020F0502020204030204" pitchFamily="34" charset="0"/>
                <a:cs typeface="Calibri" panose="020F0502020204030204" pitchFamily="34" charset="0"/>
              </a:rPr>
              <a:t> </a:t>
            </a:r>
            <a:r>
              <a:rPr lang="en-US" sz="1700" dirty="0" smtClean="0">
                <a:solidFill>
                  <a:schemeClr val="bg1"/>
                </a:solidFill>
                <a:latin typeface="Calibri" panose="020F0502020204030204" pitchFamily="34" charset="0"/>
                <a:cs typeface="Calibri" panose="020F0502020204030204" pitchFamily="34" charset="0"/>
              </a:rPr>
              <a:t>for </a:t>
            </a:r>
            <a:r>
              <a:rPr lang="en-IN" altLang="en-US" sz="1700" dirty="0" smtClean="0">
                <a:solidFill>
                  <a:schemeClr val="bg1"/>
                </a:solidFill>
                <a:latin typeface="Calibri" panose="020F0502020204030204" pitchFamily="34" charset="0"/>
                <a:cs typeface="Calibri" panose="020F0502020204030204" pitchFamily="34" charset="0"/>
              </a:rPr>
              <a:t>more accurate results.</a:t>
            </a:r>
            <a:r>
              <a:rPr lang="en-US" sz="1700" dirty="0" smtClean="0">
                <a:solidFill>
                  <a:schemeClr val="bg1"/>
                </a:solidFill>
                <a:latin typeface="Calibri" panose="020F0502020204030204" pitchFamily="34" charset="0"/>
                <a:cs typeface="Calibri" panose="020F0502020204030204" pitchFamily="34" charset="0"/>
              </a:rPr>
              <a:t>  </a:t>
            </a:r>
            <a:endParaRPr lang="en-US" dirty="0"/>
          </a:p>
        </p:txBody>
      </p:sp>
      <p:sp>
        <p:nvSpPr>
          <p:cNvPr id="53" name="Rounded Rectangle 52"/>
          <p:cNvSpPr/>
          <p:nvPr/>
        </p:nvSpPr>
        <p:spPr>
          <a:xfrm>
            <a:off x="7562850" y="15690850"/>
            <a:ext cx="6186805" cy="4331970"/>
          </a:xfrm>
          <a:prstGeom prst="round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REFERENCES</a:t>
            </a:r>
            <a:endParaRPr lang="en-US" dirty="0" smtClean="0">
              <a:solidFill>
                <a:schemeClr val="bg1"/>
              </a:solidFill>
            </a:endParaRPr>
          </a:p>
          <a:p>
            <a:pPr marL="285750" indent="-285750">
              <a:buFont typeface="Arial" panose="020B0604020202020204" pitchFamily="34" charset="0"/>
              <a:buChar char="•"/>
            </a:pPr>
            <a:r>
              <a:rPr lang="en-US" sz="1650">
                <a:solidFill>
                  <a:schemeClr val="bg1"/>
                </a:solidFill>
                <a:latin typeface="Calibri" panose="020F0502020204030204" pitchFamily="34" charset="0"/>
                <a:cs typeface="Calibri" panose="020F0502020204030204" pitchFamily="34" charset="0"/>
              </a:rPr>
              <a:t>[1] X. S. Yang, “Nature-inspired optimization algorithms: Challenges and open problems,” J. Comput. Sci., vol. 46, p. 101104, 2020, doi: 10.1016/j.jocs.2020.101104.</a:t>
            </a:r>
            <a:endParaRPr lang="en-US" sz="165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5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50">
                <a:solidFill>
                  <a:schemeClr val="bg1"/>
                </a:solidFill>
                <a:latin typeface="Calibri" panose="020F0502020204030204" pitchFamily="34" charset="0"/>
                <a:cs typeface="Calibri" panose="020F0502020204030204" pitchFamily="34" charset="0"/>
              </a:rPr>
              <a:t>[2] O. J. Oyelade, O. O. Oladipupo, and I. C. Obagbuwa</a:t>
            </a:r>
            <a:endParaRPr lang="en-US" sz="165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50">
                <a:solidFill>
                  <a:schemeClr val="bg1"/>
                </a:solidFill>
                <a:latin typeface="Calibri" panose="020F0502020204030204" pitchFamily="34" charset="0"/>
                <a:cs typeface="Calibri" panose="020F0502020204030204" pitchFamily="34" charset="0"/>
              </a:rPr>
              <a:t>“Application of k Means Clustering algorithm for prediction of Students Academic Performance,” vol. 7, pp. 292–295, 2010, [Online]. Available: http://arxiv.org/abs/1002.2425</a:t>
            </a:r>
            <a:r>
              <a:rPr lang="en-IN" altLang="en-US" sz="1650">
                <a:solidFill>
                  <a:schemeClr val="bg1"/>
                </a:solidFill>
                <a:latin typeface="Calibri" panose="020F0502020204030204" pitchFamily="34" charset="0"/>
                <a:cs typeface="Calibri" panose="020F0502020204030204" pitchFamily="34" charset="0"/>
              </a:rPr>
              <a:t>.</a:t>
            </a:r>
            <a:endParaRPr lang="en-IN" altLang="en-US" sz="165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5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50">
                <a:solidFill>
                  <a:schemeClr val="bg1"/>
                </a:solidFill>
                <a:latin typeface="Calibri" panose="020F0502020204030204" pitchFamily="34" charset="0"/>
                <a:cs typeface="Calibri" panose="020F0502020204030204" pitchFamily="34" charset="0"/>
              </a:rPr>
              <a:t>[3] K. Govindasamy, “Analysis of Student Academic Performance Using,” vol. 119, no. 15, pp. 309–323, 2018.</a:t>
            </a:r>
            <a:endParaRPr lang="en-US" sz="165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5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50">
                <a:solidFill>
                  <a:schemeClr val="bg1"/>
                </a:solidFill>
                <a:latin typeface="Calibri" panose="020F0502020204030204" pitchFamily="34" charset="0"/>
                <a:cs typeface="Calibri" panose="020F0502020204030204" pitchFamily="34" charset="0"/>
              </a:rPr>
              <a:t>[4] X. S. Yang, “Engineering optimizations via nature-inspired virtual bee algorithms,” Lect. Notes Comput. Sci., vol. 3562, no. PART II, pp. 317–323, 2005, doi: 10.1007/11499305_33.</a:t>
            </a:r>
            <a:endParaRPr lang="en-US" sz="1650">
              <a:solidFill>
                <a:schemeClr val="bg1"/>
              </a:solidFill>
              <a:latin typeface="Calibri" panose="020F0502020204030204" pitchFamily="34" charset="0"/>
              <a:cs typeface="Calibri" panose="020F0502020204030204" pitchFamily="34" charset="0"/>
            </a:endParaRPr>
          </a:p>
        </p:txBody>
      </p:sp>
      <p:pic>
        <p:nvPicPr>
          <p:cNvPr id="1032" name="Picture 8" descr="Jaypee Institute of Information Technolog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98738" cy="19580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6,919 Mental health logo Vectors, Royalty-free Vector Mental health logo  Images | Depositphot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42702" y="0"/>
            <a:ext cx="1868598" cy="19364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hatsApp Image 2021-05-20 at 12.56.39 PM"/>
          <p:cNvPicPr>
            <a:picLocks noChangeAspect="1"/>
          </p:cNvPicPr>
          <p:nvPr/>
        </p:nvPicPr>
        <p:blipFill>
          <a:blip r:embed="rId4"/>
          <a:stretch>
            <a:fillRect/>
          </a:stretch>
        </p:blipFill>
        <p:spPr>
          <a:xfrm>
            <a:off x="93345" y="7835900"/>
            <a:ext cx="7406640" cy="5721985"/>
          </a:xfrm>
          <a:prstGeom prst="round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4861</Words>
  <Application>WPS Presentation</Application>
  <PresentationFormat>Custom</PresentationFormat>
  <Paragraphs>104</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Calibri</vt:lpstr>
      <vt:lpstr>Tahoma</vt:lpstr>
      <vt:lpstr>Calibri</vt:lpstr>
      <vt:lpstr>Rockwell</vt:lpstr>
      <vt:lpstr>Microsoft YaHei</vt:lpstr>
      <vt:lpstr>Arial Unicode MS</vt:lpstr>
      <vt:lpstr>Bookman Old Style</vt:lpstr>
      <vt:lpstr>Segoe Print</vt:lpstr>
      <vt:lpstr>Damask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CAMP-PLACED : A Placement Prepration Platform Submitted by: Sahil Rawat(17803006), Govind Maheshwari (17803007), Manas Gupta(17803018), Prajjwal Gupta (17803021) Department of CSE, Jaypee Institute of Information Technology, A-10, Sec-62, Noida-201307,</dc:title>
  <dc:creator>Dikky</dc:creator>
  <cp:keywords>DAEdootxO1A,BAEdopw34B4</cp:keywords>
  <cp:lastModifiedBy>ASHISH CHAUDHARY</cp:lastModifiedBy>
  <cp:revision>23</cp:revision>
  <dcterms:created xsi:type="dcterms:W3CDTF">2021-05-07T18:36:00Z</dcterms:created>
  <dcterms:modified xsi:type="dcterms:W3CDTF">2021-05-20T07:28:55Z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2021-05-05T00:00:00Z</vt:filetime>
  </property>
  <property fmtid="{D5CDD505-2E9C-101B-9397-08002B2CF9AE}" pid="3" name="Creator">
    <vt:lpwstr>Canva</vt:lpwstr>
  </property>
  <property fmtid="{D5CDD505-2E9C-101B-9397-08002B2CF9AE}" pid="4" name="LastSaved">
    <vt:filetime>2021-05-07T00:00:00Z</vt:filetime>
  </property>
  <property fmtid="{D5CDD505-2E9C-101B-9397-08002B2CF9AE}" pid="5" name="KSOProductBuildVer">
    <vt:lpwstr>1033-11.2.0.9169</vt:lpwstr>
  </property>
</Properties>
</file>