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1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1237134"/>
          </a:xfrm>
        </p:spPr>
        <p:txBody>
          <a:bodyPr/>
          <a:lstStyle/>
          <a:p>
            <a:r>
              <a:rPr lang="en-US" sz="4400"/>
              <a:t>Leaf disease detection by using image processing technique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5689" y="3162549"/>
            <a:ext cx="6831673" cy="2166470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Presented by:-</a:t>
            </a:r>
          </a:p>
          <a:p>
            <a:r>
              <a:rPr lang="en-US"/>
              <a:t>B. Mounika</a:t>
            </a:r>
          </a:p>
          <a:p>
            <a:r>
              <a:rPr lang="en-US"/>
              <a:t>N. Pratyusha</a:t>
            </a:r>
          </a:p>
          <a:p>
            <a:r>
              <a:rPr lang="en-US"/>
              <a:t>M.N.V. Vara Lakshmi</a:t>
            </a:r>
          </a:p>
          <a:p>
            <a:r>
              <a:rPr lang="en-US"/>
              <a:t>Y. Ravi Teja</a:t>
            </a:r>
          </a:p>
          <a:p>
            <a:r>
              <a:rPr lang="en-US"/>
              <a:t>K.S.V.S Ashish</a:t>
            </a:r>
          </a:p>
        </p:txBody>
      </p:sp>
    </p:spTree>
    <p:extLst>
      <p:ext uri="{BB962C8B-B14F-4D97-AF65-F5344CB8AC3E}">
        <p14:creationId xmlns:p14="http://schemas.microsoft.com/office/powerpoint/2010/main" val="1002997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farms for agriculture purposes.</a:t>
            </a:r>
          </a:p>
          <a:p>
            <a:r>
              <a:rPr lang="en-US" sz="2400" dirty="0"/>
              <a:t>In botanical gardens to maintain the plant health.</a:t>
            </a:r>
          </a:p>
          <a:p>
            <a:r>
              <a:rPr lang="en-US" sz="2400" dirty="0"/>
              <a:t>At green houses, to prevent the spread of diseases among sensitive plants.</a:t>
            </a:r>
          </a:p>
          <a:p>
            <a:r>
              <a:rPr lang="en-US" sz="2400" dirty="0"/>
              <a:t>In nurseries where medical herbs are cultivated.</a:t>
            </a:r>
          </a:p>
        </p:txBody>
      </p:sp>
    </p:spTree>
    <p:extLst>
      <p:ext uri="{BB962C8B-B14F-4D97-AF65-F5344CB8AC3E}">
        <p14:creationId xmlns:p14="http://schemas.microsoft.com/office/powerpoint/2010/main" val="3886953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658" y="3049619"/>
            <a:ext cx="9601200" cy="1485900"/>
          </a:xfrm>
        </p:spPr>
        <p:txBody>
          <a:bodyPr/>
          <a:lstStyle/>
          <a:p>
            <a:pPr algn="ctr"/>
            <a:r>
              <a:rPr lang="en-US" b="1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0"/>
            <a:ext cx="9601200" cy="3581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79705"/>
            <a:ext cx="8968192" cy="3464361"/>
          </a:xfrm>
        </p:spPr>
        <p:txBody>
          <a:bodyPr>
            <a:normAutofit/>
          </a:bodyPr>
          <a:lstStyle/>
          <a:p>
            <a:r>
              <a:rPr lang="en-US" sz="2800"/>
              <a:t>Abstract</a:t>
            </a:r>
          </a:p>
          <a:p>
            <a:r>
              <a:rPr lang="en-US" sz="2800"/>
              <a:t>Basic steps for disease detection</a:t>
            </a:r>
          </a:p>
          <a:p>
            <a:r>
              <a:rPr lang="en-US" sz="280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200690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76294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604020202020204" pitchFamily="34" charset="0"/>
              </a:rPr>
              <a:t>The analysis of the plant diseases may involve the detection of the abnormalities introduced in the plant leaves, which may or may not be visible to the naked eyes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604020202020204" pitchFamily="34" charset="0"/>
              </a:rPr>
              <a:t>. </a:t>
            </a:r>
            <a:r>
              <a:rPr lang="en-US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604020202020204" pitchFamily="34" charset="0"/>
              </a:rPr>
              <a:t>One cannot proceed with any random solution in the form of any pesticide or fertilizer, unless there’s a sheer and accurate understanding of the disease spots and proper pattern recognition which otherwise would lead to a catastrophic situation where besides the loss of the money, the plant will remain untreated and the diseases will also get more time to spread.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604020202020204" pitchFamily="34" charset="0"/>
              </a:rPr>
              <a:t> 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Gautami" panose="020B0604020202020204" pitchFamily="34" charset="0"/>
              </a:rPr>
              <a:t>A</a:t>
            </a:r>
            <a:r>
              <a:rPr lang="en-US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604020202020204" pitchFamily="34" charset="0"/>
              </a:rPr>
              <a:t>n artificial intelligence technique has been employed which includes image acquisition, image enhancement and restoration, and information extraction from images.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7037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steps for disease detection :-</a:t>
            </a: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7767" y="1681163"/>
            <a:ext cx="4228704" cy="463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21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1.Image Acquisition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Leaf image is captured through the camera.</a:t>
            </a:r>
          </a:p>
          <a:p>
            <a:r>
              <a:rPr lang="en-IN" dirty="0"/>
              <a:t>The image is in RGB form.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406009"/>
            <a:ext cx="2143125" cy="1990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428978"/>
            <a:ext cx="2543175" cy="1990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77000" y="5498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5523407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Healthy Leaf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5812" y="5530334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Diseased leaf</a:t>
            </a:r>
          </a:p>
        </p:txBody>
      </p:sp>
    </p:spTree>
    <p:extLst>
      <p:ext uri="{BB962C8B-B14F-4D97-AF65-F5344CB8AC3E}">
        <p14:creationId xmlns:p14="http://schemas.microsoft.com/office/powerpoint/2010/main" val="1763185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Noise and other objects are removed by using different pre-processing techniques.</a:t>
            </a:r>
          </a:p>
          <a:p>
            <a:r>
              <a:rPr lang="en-IN" b="1" i="1" u="sng" dirty="0"/>
              <a:t>Image clipping </a:t>
            </a:r>
            <a:r>
              <a:rPr lang="en-IN" dirty="0"/>
              <a:t>– cropping of the image, </a:t>
            </a:r>
            <a:r>
              <a:rPr lang="en-IN" b="1" i="1" u="sng" dirty="0"/>
              <a:t>image smoothing </a:t>
            </a:r>
            <a:r>
              <a:rPr lang="en-IN" dirty="0"/>
              <a:t>is done using smoothing filters, </a:t>
            </a:r>
            <a:r>
              <a:rPr lang="en-IN" b="1" i="1" u="sng" dirty="0"/>
              <a:t>image enhancement </a:t>
            </a:r>
            <a:r>
              <a:rPr lang="en-IN" dirty="0"/>
              <a:t>is carried out by increasing contrast.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5859" b="49884"/>
          <a:stretch/>
        </p:blipFill>
        <p:spPr>
          <a:xfrm>
            <a:off x="3810001" y="3657601"/>
            <a:ext cx="2764117" cy="205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63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0"/>
            <a:ext cx="9601200" cy="3081587"/>
          </a:xfrm>
        </p:spPr>
        <p:txBody>
          <a:bodyPr/>
          <a:lstStyle/>
          <a:p>
            <a:r>
              <a:rPr lang="en-IN" dirty="0"/>
              <a:t>Partitioning of image into various parts of same features. This can be done by using </a:t>
            </a:r>
            <a:r>
              <a:rPr lang="en-IN" b="1" i="1" u="sng" dirty="0"/>
              <a:t>K-means clustering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362200"/>
            <a:ext cx="42672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64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4.Feature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used for identification of an object. </a:t>
            </a:r>
            <a:r>
              <a:rPr lang="en-IN" dirty="0" err="1"/>
              <a:t>Color</a:t>
            </a:r>
            <a:r>
              <a:rPr lang="en-IN" dirty="0"/>
              <a:t>, texture, morphology, edges etc., are the features which can be used in plant disease detection.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235" y="3048000"/>
            <a:ext cx="6067425" cy="358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45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5.Classification &amp;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is done by comparing the given input image with the existing database.</a:t>
            </a:r>
          </a:p>
          <a:p>
            <a:r>
              <a:rPr lang="en-US" dirty="0"/>
              <a:t>The classification is carried by different mechanisms like SVM(Support Vector Machine), deep learning etc.,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991405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391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Crop</vt:lpstr>
      <vt:lpstr>Leaf disease detection by using image processing technique</vt:lpstr>
      <vt:lpstr>Contents:-</vt:lpstr>
      <vt:lpstr>Abstract :-</vt:lpstr>
      <vt:lpstr>Basic steps for disease detection :-</vt:lpstr>
      <vt:lpstr>1.Image Acquisition</vt:lpstr>
      <vt:lpstr>2.Pre-processing</vt:lpstr>
      <vt:lpstr>3.Segmentation</vt:lpstr>
      <vt:lpstr>4.Feature Extraction</vt:lpstr>
      <vt:lpstr>5.Classification &amp; Testing</vt:lpstr>
      <vt:lpstr>Applications:-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Leaf disease detection by using image processing technique</dc:title>
  <dc:creator>A</dc:creator>
  <cp:lastModifiedBy>Windows User</cp:lastModifiedBy>
  <cp:revision>25</cp:revision>
  <dcterms:modified xsi:type="dcterms:W3CDTF">2019-01-10T10:33:22Z</dcterms:modified>
</cp:coreProperties>
</file>