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9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4A90-9774-06AF-27D6-DC5138EDB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5929C-0353-4E6C-925D-12D2C4C94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9617-06D7-BE3F-80AA-8AB82F8F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5FE-017B-4A73-AD09-43E1881E7E8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C16-DCBE-983C-D7BF-84DF569C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A9B27-E20F-5544-937E-E23F51CB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478-0B84-47A1-B3BD-1DBBA26E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9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98B5-64E2-5C3E-B7F8-ED57277D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902A-88B4-4AAE-FC9B-5D48DC009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F39B-0FF1-FBE4-921C-F693C634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5FE-017B-4A73-AD09-43E1881E7E8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D6E8-F80B-F13C-E1B0-7089E69B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6862-9899-8113-A45F-C32C653F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478-0B84-47A1-B3BD-1DBBA26E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1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BC67E-22EC-F0A1-E744-23136DF93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E272C-76B9-AE40-49AB-D53376BD6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B6D8-FA13-6F12-2BE6-955A15AD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5FE-017B-4A73-AD09-43E1881E7E8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94C7-E99B-7B08-A1B6-9A9533C0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25D5-5929-D6D2-12A1-32A90490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478-0B84-47A1-B3BD-1DBBA26E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0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F16E-CB4F-FB16-57A2-0D95318B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22CD-12A4-DD1F-DB4F-DF635969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BCEBB-745E-144C-4D0B-8857C6D6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5FE-017B-4A73-AD09-43E1881E7E8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7DBC-081F-820E-5DC8-E6BECEFE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12DD-A3EF-7D6B-88FB-84BA2F3E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478-0B84-47A1-B3BD-1DBBA26E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9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00D7-673E-F535-B744-FA26D067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72FD9-9300-F4E5-F984-5A745F786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83BD-E68C-1778-A470-71F14BC0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5FE-017B-4A73-AD09-43E1881E7E8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C73EC-2896-2BCB-9C96-F7F4C683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6F7D-B820-A96D-F21A-AE7867F8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478-0B84-47A1-B3BD-1DBBA26E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E046-2CC8-836E-9DB7-7A79C553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6219B-3301-805C-A9A4-A21F2F31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1DD20-926C-7491-56DF-7145091A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51C59-BBB9-BE15-23A7-83A0EEBB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5FE-017B-4A73-AD09-43E1881E7E8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6D907-557E-60E7-43FB-A9D9B77A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6F1CD-98E6-3204-1E82-18E84997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478-0B84-47A1-B3BD-1DBBA26E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AAB0-0327-972C-5C45-E6D66E8A1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54DAC-408F-2E46-3911-55092392C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D08FF-D981-6FFB-B267-E3633DB5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41BEF-AD18-1A78-5632-756925718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6F24-6CBE-BF48-B20F-969A91C61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6AB12-81D4-C784-B968-DC569F42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5FE-017B-4A73-AD09-43E1881E7E8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5F1EF-C0D3-3CFA-1012-8A940BB0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ADC86-116C-142A-58CB-3C4C005A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478-0B84-47A1-B3BD-1DBBA26E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B25B-A459-28D2-9A19-764C4476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5FC4C-0CB7-888D-AEE4-B58156FD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5FE-017B-4A73-AD09-43E1881E7E8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2F9A2-525E-4C17-07BF-5171131A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4E721-AEDA-6EF1-D345-246D2F54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478-0B84-47A1-B3BD-1DBBA26E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29C8-F123-04CC-CE01-834F61F1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5FE-017B-4A73-AD09-43E1881E7E8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9C4AD-5652-904A-06E8-DF9A2CA4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0D70A-A70A-26BA-6D6B-D13AB3F0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478-0B84-47A1-B3BD-1DBBA26E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457A-8B89-4F4F-EB69-52355FA1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C932-A1E2-64F3-A114-1E81B370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FEC17-F83E-56C5-CD83-C943C8A4E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497FA-B4E4-A6B7-ECE5-4B86557D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5FE-017B-4A73-AD09-43E1881E7E8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9D02A-C6C8-D634-A09B-43EF6ABB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884BC-7FC0-C84D-FC68-1B8A6CF3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478-0B84-47A1-B3BD-1DBBA26E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5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EA04-3684-255A-4FD7-4D326893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D96D8-39FA-81AF-E26F-D0FBDB60C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D24DB-7274-3695-3B68-79A94A7F4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1E548-ADF5-9183-FB93-3252CB68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9A5FE-017B-4A73-AD09-43E1881E7E8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05BB1-CB47-6B42-B45A-0C4E5CF5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FB2A6-A320-15AA-77A4-9944B95C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4478-0B84-47A1-B3BD-1DBBA26E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2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ED580-7260-14F4-B3A7-C2061E6E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AC82D-CB95-66AE-6030-A26732422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C24C3-2A9F-D73A-28A1-A9957A60D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9A5FE-017B-4A73-AD09-43E1881E7E8F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7CAE-3477-50D3-630F-7A5DACC86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6A6B-25BD-8CFD-48F6-68B39F992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4478-0B84-47A1-B3BD-1DBBA26E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8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7237-E177-3677-4021-FB0AFF417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protection, copyright law and trade marks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5936A-9D91-FBA7-F38B-34A715010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10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CA50-0851-7F7F-AD59-571A4E05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privacy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EB61A-A5F3-1B62-90EC-C2BBBE1F9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Definition: it is known as data privacy or data protection.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Refers to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Data collection: </a:t>
            </a:r>
            <a:r>
              <a:rPr lang="en-US" dirty="0"/>
              <a:t>This covers how personal information is gathered and shared.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Technology:</a:t>
            </a:r>
            <a:r>
              <a:rPr lang="en-US" dirty="0"/>
              <a:t> The tools and platforms that are used to collect, store, and transmit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Public expectation of privacy:</a:t>
            </a:r>
            <a:r>
              <a:rPr lang="en-US" dirty="0"/>
              <a:t> What people generally consider to be private information and how much control they expect to have over it.</a:t>
            </a:r>
          </a:p>
        </p:txBody>
      </p:sp>
    </p:spTree>
    <p:extLst>
      <p:ext uri="{BB962C8B-B14F-4D97-AF65-F5344CB8AC3E}">
        <p14:creationId xmlns:p14="http://schemas.microsoft.com/office/powerpoint/2010/main" val="191743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083C-FA97-5806-3C2A-B36B3FA6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0CCA-CCBE-C075-244D-742B3E6B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Legal and political issues:</a:t>
            </a:r>
            <a:r>
              <a:rPr lang="en-US" dirty="0"/>
              <a:t> Laws and regulations governing data privacy, as well as the ongoing debate about how much control individuals have over their information.</a:t>
            </a:r>
          </a:p>
          <a:p>
            <a:pPr marL="0" indent="0">
              <a:buNone/>
            </a:pPr>
            <a:r>
              <a:rPr lang="en-US" sz="3200" b="1" dirty="0"/>
              <a:t>information privacy is about your ability to control your personal data. This includes: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Deciding what information you reveal about yourself online and offline.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who has access to your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how your information is being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Having the ability to correct or delete your information if necessary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2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5317-C3A3-02DA-92CB-167C0214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privacy anonymity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A132-49E5-04EE-22F3-E47EB8493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Identity theft </a:t>
            </a:r>
          </a:p>
          <a:p>
            <a:r>
              <a:rPr lang="en-US" dirty="0"/>
              <a:t>Consumer profiling </a:t>
            </a:r>
          </a:p>
          <a:p>
            <a:r>
              <a:rPr lang="en-US" dirty="0"/>
              <a:t>Treating customer data responsibly </a:t>
            </a:r>
          </a:p>
          <a:p>
            <a:r>
              <a:rPr lang="en-US" dirty="0"/>
              <a:t>Workplace monitoring </a:t>
            </a:r>
          </a:p>
          <a:p>
            <a:r>
              <a:rPr lang="en-US" dirty="0"/>
              <a:t>Advanced surveillance technology </a:t>
            </a:r>
          </a:p>
        </p:txBody>
      </p:sp>
    </p:spTree>
    <p:extLst>
      <p:ext uri="{BB962C8B-B14F-4D97-AF65-F5344CB8AC3E}">
        <p14:creationId xmlns:p14="http://schemas.microsoft.com/office/powerpoint/2010/main" val="381968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8A4A-AD99-A74E-4124-EFD8EBE4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theft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9B53-1387-48CE-3F8A-5D2378AB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Theft of key pieces of personal information.</a:t>
            </a:r>
          </a:p>
          <a:p>
            <a:pPr marL="0" indent="0">
              <a:buNone/>
            </a:pPr>
            <a:r>
              <a:rPr lang="en-US" dirty="0"/>
              <a:t>Information includes: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Social security 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Passport numbers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Drivers license number</a:t>
            </a:r>
          </a:p>
        </p:txBody>
      </p:sp>
    </p:spTree>
    <p:extLst>
      <p:ext uri="{BB962C8B-B14F-4D97-AF65-F5344CB8AC3E}">
        <p14:creationId xmlns:p14="http://schemas.microsoft.com/office/powerpoint/2010/main" val="200246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D146-9AE8-0782-A774-0714F2DD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approaches used by identity thieves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3DA2-0BD6-1AFA-B124-12DB6A40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Create a data breaches </a:t>
            </a:r>
          </a:p>
          <a:p>
            <a:pPr>
              <a:buFontTx/>
              <a:buChar char="-"/>
            </a:pPr>
            <a:r>
              <a:rPr lang="en-US" dirty="0"/>
              <a:t>To gain personal information </a:t>
            </a:r>
          </a:p>
          <a:p>
            <a:pPr>
              <a:buFontTx/>
              <a:buChar char="-"/>
            </a:pPr>
            <a:r>
              <a:rPr lang="en-US" dirty="0"/>
              <a:t>Maybe cause by:</a:t>
            </a:r>
            <a:br>
              <a:rPr lang="en-US" dirty="0"/>
            </a:br>
            <a:r>
              <a:rPr lang="en-US" dirty="0"/>
              <a:t>hackers</a:t>
            </a:r>
          </a:p>
          <a:p>
            <a:pPr>
              <a:buFontTx/>
              <a:buChar char="-"/>
            </a:pPr>
            <a:r>
              <a:rPr lang="en-US" dirty="0"/>
              <a:t>Failure to follow proper security procedures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9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5B2CB-AEB9-727D-BCFC-1BEDB1ED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Purchase personal data from criminals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27A6-C56E-8450-5AB8-9167E4162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card numbers </a:t>
            </a:r>
          </a:p>
          <a:p>
            <a:r>
              <a:rPr lang="en-US" dirty="0"/>
              <a:t>Pin for bank account </a:t>
            </a:r>
          </a:p>
          <a:p>
            <a:r>
              <a:rPr lang="en-US" dirty="0"/>
              <a:t>Identity information </a:t>
            </a:r>
          </a:p>
          <a:p>
            <a:r>
              <a:rPr lang="en-US" dirty="0"/>
              <a:t>Include: DOB..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7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71D2-354D-B653-1B5E-D4E437D4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Phishing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E1A96-747A-5EE1-B8FD-3C878992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Stealing personal information data by tricking </a:t>
            </a:r>
            <a:r>
              <a:rPr lang="en-US" dirty="0" err="1"/>
              <a:t>uers</a:t>
            </a:r>
            <a:r>
              <a:rPr lang="en-US" dirty="0"/>
              <a:t> into entire information on a website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5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C94E-FDFB-8F5F-584B-68BA5B7A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Spyware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F985-87EF-FA98-31AE-09486CBD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 username </a:t>
            </a:r>
          </a:p>
          <a:p>
            <a:r>
              <a:rPr lang="en-US" dirty="0"/>
              <a:t>Passwords </a:t>
            </a:r>
          </a:p>
          <a:p>
            <a:r>
              <a:rPr lang="en-US"/>
              <a:t>Credit card numbers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protection, copyright law and trade marks </vt:lpstr>
      <vt:lpstr>Information privacy </vt:lpstr>
      <vt:lpstr>PowerPoint Presentation</vt:lpstr>
      <vt:lpstr>Key privacy anonymity issues</vt:lpstr>
      <vt:lpstr>Identity theft </vt:lpstr>
      <vt:lpstr>Four approaches used by identity thieves </vt:lpstr>
      <vt:lpstr>Purchase personal data from criminals  </vt:lpstr>
      <vt:lpstr>Phishing </vt:lpstr>
      <vt:lpstr>Spyware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2024-06-10T16:55:07Z</dcterms:created>
  <dcterms:modified xsi:type="dcterms:W3CDTF">2024-06-11T00:42:25Z</dcterms:modified>
</cp:coreProperties>
</file>