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6AE04-1F89-4CA2-9CEE-63D35AC141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D1A43D-5FAD-4815-A4F7-2CF7017FDFE0}">
      <dgm:prSet phldrT="[Text]"/>
      <dgm:spPr/>
      <dgm:t>
        <a:bodyPr/>
        <a:lstStyle/>
        <a:p>
          <a:r>
            <a:rPr lang="en-US" dirty="0"/>
            <a:t>Use CTE - Extract Month from Date, SUM to get Monthly Total Sales</a:t>
          </a:r>
          <a:endParaRPr lang="en-IN" dirty="0"/>
        </a:p>
      </dgm:t>
    </dgm:pt>
    <dgm:pt modelId="{40C292D6-DF17-4824-80AE-26DCB04961AB}" type="parTrans" cxnId="{C257A804-0F89-44E4-B476-865A4A48833A}">
      <dgm:prSet/>
      <dgm:spPr/>
      <dgm:t>
        <a:bodyPr/>
        <a:lstStyle/>
        <a:p>
          <a:endParaRPr lang="en-IN"/>
        </a:p>
      </dgm:t>
    </dgm:pt>
    <dgm:pt modelId="{E25BDA63-90C3-46C4-A361-F2391A48741D}" type="sibTrans" cxnId="{C257A804-0F89-44E4-B476-865A4A48833A}">
      <dgm:prSet/>
      <dgm:spPr/>
      <dgm:t>
        <a:bodyPr/>
        <a:lstStyle/>
        <a:p>
          <a:endParaRPr lang="en-IN"/>
        </a:p>
      </dgm:t>
    </dgm:pt>
    <dgm:pt modelId="{37A76F69-694B-4251-A845-183D925B0DA6}">
      <dgm:prSet phldrT="[Text]"/>
      <dgm:spPr/>
      <dgm:t>
        <a:bodyPr/>
        <a:lstStyle/>
        <a:p>
          <a:r>
            <a:rPr lang="en-US" dirty="0"/>
            <a:t>Use LAG - Compare Total Sales per Month with Previous Month to find Growth Rate.</a:t>
          </a:r>
          <a:endParaRPr lang="en-IN" dirty="0"/>
        </a:p>
      </dgm:t>
    </dgm:pt>
    <dgm:pt modelId="{D67ABF69-7656-421C-BD68-319EF1F080BD}" type="parTrans" cxnId="{E26DA925-1C75-484E-B072-87EB3F813795}">
      <dgm:prSet/>
      <dgm:spPr/>
      <dgm:t>
        <a:bodyPr/>
        <a:lstStyle/>
        <a:p>
          <a:endParaRPr lang="en-IN"/>
        </a:p>
      </dgm:t>
    </dgm:pt>
    <dgm:pt modelId="{42D9FBB4-A114-4494-AEA5-B83AB1D30E48}" type="sibTrans" cxnId="{E26DA925-1C75-484E-B072-87EB3F813795}">
      <dgm:prSet/>
      <dgm:spPr/>
      <dgm:t>
        <a:bodyPr/>
        <a:lstStyle/>
        <a:p>
          <a:endParaRPr lang="en-IN"/>
        </a:p>
      </dgm:t>
    </dgm:pt>
    <dgm:pt modelId="{BB006189-14C8-42D5-84B1-21067BE593AC}">
      <dgm:prSet phldrT="[Text]"/>
      <dgm:spPr/>
      <dgm:t>
        <a:bodyPr/>
        <a:lstStyle/>
        <a:p>
          <a:r>
            <a:rPr lang="en-US" dirty="0"/>
            <a:t>Group Growth Rate by Branch with Order DESC and Limit 1 to get Branch with Highest Growth Rate</a:t>
          </a:r>
          <a:endParaRPr lang="en-IN" dirty="0"/>
        </a:p>
      </dgm:t>
    </dgm:pt>
    <dgm:pt modelId="{6C147BD3-31E3-422B-A86A-ECEF48177F6B}" type="parTrans" cxnId="{930C5236-1482-4194-A60E-B483392671B1}">
      <dgm:prSet/>
      <dgm:spPr/>
      <dgm:t>
        <a:bodyPr/>
        <a:lstStyle/>
        <a:p>
          <a:endParaRPr lang="en-IN"/>
        </a:p>
      </dgm:t>
    </dgm:pt>
    <dgm:pt modelId="{F1D77279-B5FD-43FB-AEAC-7390ABEDA48D}" type="sibTrans" cxnId="{930C5236-1482-4194-A60E-B483392671B1}">
      <dgm:prSet/>
      <dgm:spPr/>
      <dgm:t>
        <a:bodyPr/>
        <a:lstStyle/>
        <a:p>
          <a:endParaRPr lang="en-IN"/>
        </a:p>
      </dgm:t>
    </dgm:pt>
    <dgm:pt modelId="{4D54F70D-89F2-4CC1-BEC4-E77C9D8678DA}" type="pres">
      <dgm:prSet presAssocID="{E2C6AE04-1F89-4CA2-9CEE-63D35AC14117}" presName="Name0" presStyleCnt="0">
        <dgm:presLayoutVars>
          <dgm:dir/>
          <dgm:resizeHandles val="exact"/>
        </dgm:presLayoutVars>
      </dgm:prSet>
      <dgm:spPr/>
    </dgm:pt>
    <dgm:pt modelId="{F24095DB-11B4-4A5D-96F3-6F8F9CA04828}" type="pres">
      <dgm:prSet presAssocID="{BBD1A43D-5FAD-4815-A4F7-2CF7017FDFE0}" presName="node" presStyleLbl="node1" presStyleIdx="0" presStyleCnt="3">
        <dgm:presLayoutVars>
          <dgm:bulletEnabled val="1"/>
        </dgm:presLayoutVars>
      </dgm:prSet>
      <dgm:spPr/>
    </dgm:pt>
    <dgm:pt modelId="{3DFD81B4-4127-4DF8-A4CB-6154DF297BD3}" type="pres">
      <dgm:prSet presAssocID="{E25BDA63-90C3-46C4-A361-F2391A48741D}" presName="sibTrans" presStyleLbl="sibTrans2D1" presStyleIdx="0" presStyleCnt="2"/>
      <dgm:spPr/>
    </dgm:pt>
    <dgm:pt modelId="{C3EFCC97-DBF0-4E4E-98DA-2B6ECA3F7382}" type="pres">
      <dgm:prSet presAssocID="{E25BDA63-90C3-46C4-A361-F2391A48741D}" presName="connectorText" presStyleLbl="sibTrans2D1" presStyleIdx="0" presStyleCnt="2"/>
      <dgm:spPr/>
    </dgm:pt>
    <dgm:pt modelId="{CFA77EE6-93BF-4346-99B1-ACB6A8A61C11}" type="pres">
      <dgm:prSet presAssocID="{37A76F69-694B-4251-A845-183D925B0DA6}" presName="node" presStyleLbl="node1" presStyleIdx="1" presStyleCnt="3">
        <dgm:presLayoutVars>
          <dgm:bulletEnabled val="1"/>
        </dgm:presLayoutVars>
      </dgm:prSet>
      <dgm:spPr/>
    </dgm:pt>
    <dgm:pt modelId="{921AE361-057D-45AF-BEB9-4B00138DDFCE}" type="pres">
      <dgm:prSet presAssocID="{42D9FBB4-A114-4494-AEA5-B83AB1D30E48}" presName="sibTrans" presStyleLbl="sibTrans2D1" presStyleIdx="1" presStyleCnt="2"/>
      <dgm:spPr/>
    </dgm:pt>
    <dgm:pt modelId="{04EE8A8A-3855-4FF8-83D9-F472AAED2834}" type="pres">
      <dgm:prSet presAssocID="{42D9FBB4-A114-4494-AEA5-B83AB1D30E48}" presName="connectorText" presStyleLbl="sibTrans2D1" presStyleIdx="1" presStyleCnt="2"/>
      <dgm:spPr/>
    </dgm:pt>
    <dgm:pt modelId="{0A88F70D-B229-495A-A593-35B8050C77DE}" type="pres">
      <dgm:prSet presAssocID="{BB006189-14C8-42D5-84B1-21067BE593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7A804-0F89-44E4-B476-865A4A48833A}" srcId="{E2C6AE04-1F89-4CA2-9CEE-63D35AC14117}" destId="{BBD1A43D-5FAD-4815-A4F7-2CF7017FDFE0}" srcOrd="0" destOrd="0" parTransId="{40C292D6-DF17-4824-80AE-26DCB04961AB}" sibTransId="{E25BDA63-90C3-46C4-A361-F2391A48741D}"/>
    <dgm:cxn modelId="{7CCCDF09-98EA-439F-935C-F31D46F6E55C}" type="presOf" srcId="{42D9FBB4-A114-4494-AEA5-B83AB1D30E48}" destId="{921AE361-057D-45AF-BEB9-4B00138DDFCE}" srcOrd="0" destOrd="0" presId="urn:microsoft.com/office/officeart/2005/8/layout/process1"/>
    <dgm:cxn modelId="{E26DA925-1C75-484E-B072-87EB3F813795}" srcId="{E2C6AE04-1F89-4CA2-9CEE-63D35AC14117}" destId="{37A76F69-694B-4251-A845-183D925B0DA6}" srcOrd="1" destOrd="0" parTransId="{D67ABF69-7656-421C-BD68-319EF1F080BD}" sibTransId="{42D9FBB4-A114-4494-AEA5-B83AB1D30E48}"/>
    <dgm:cxn modelId="{930C5236-1482-4194-A60E-B483392671B1}" srcId="{E2C6AE04-1F89-4CA2-9CEE-63D35AC14117}" destId="{BB006189-14C8-42D5-84B1-21067BE593AC}" srcOrd="2" destOrd="0" parTransId="{6C147BD3-31E3-422B-A86A-ECEF48177F6B}" sibTransId="{F1D77279-B5FD-43FB-AEAC-7390ABEDA48D}"/>
    <dgm:cxn modelId="{B380EB5C-13DD-432A-B0C2-405DA4380DDB}" type="presOf" srcId="{BB006189-14C8-42D5-84B1-21067BE593AC}" destId="{0A88F70D-B229-495A-A593-35B8050C77DE}" srcOrd="0" destOrd="0" presId="urn:microsoft.com/office/officeart/2005/8/layout/process1"/>
    <dgm:cxn modelId="{E6392585-8AEC-49B1-9A9C-73A8FF5DDB7C}" type="presOf" srcId="{E25BDA63-90C3-46C4-A361-F2391A48741D}" destId="{3DFD81B4-4127-4DF8-A4CB-6154DF297BD3}" srcOrd="0" destOrd="0" presId="urn:microsoft.com/office/officeart/2005/8/layout/process1"/>
    <dgm:cxn modelId="{E9E7688C-E99D-460A-B18E-C2FD10E9757E}" type="presOf" srcId="{E25BDA63-90C3-46C4-A361-F2391A48741D}" destId="{C3EFCC97-DBF0-4E4E-98DA-2B6ECA3F7382}" srcOrd="1" destOrd="0" presId="urn:microsoft.com/office/officeart/2005/8/layout/process1"/>
    <dgm:cxn modelId="{C156059F-B8B0-49E1-B7FC-E8DBE6D52AB1}" type="presOf" srcId="{E2C6AE04-1F89-4CA2-9CEE-63D35AC14117}" destId="{4D54F70D-89F2-4CC1-BEC4-E77C9D8678DA}" srcOrd="0" destOrd="0" presId="urn:microsoft.com/office/officeart/2005/8/layout/process1"/>
    <dgm:cxn modelId="{6D61399F-E540-4BCC-AD4F-5D5DA5CDADE7}" type="presOf" srcId="{42D9FBB4-A114-4494-AEA5-B83AB1D30E48}" destId="{04EE8A8A-3855-4FF8-83D9-F472AAED2834}" srcOrd="1" destOrd="0" presId="urn:microsoft.com/office/officeart/2005/8/layout/process1"/>
    <dgm:cxn modelId="{1A1276C5-290A-4BFA-861A-7A7D19D4EC7D}" type="presOf" srcId="{37A76F69-694B-4251-A845-183D925B0DA6}" destId="{CFA77EE6-93BF-4346-99B1-ACB6A8A61C11}" srcOrd="0" destOrd="0" presId="urn:microsoft.com/office/officeart/2005/8/layout/process1"/>
    <dgm:cxn modelId="{C5F678FE-B7ED-4C94-B667-A2E3070B10CC}" type="presOf" srcId="{BBD1A43D-5FAD-4815-A4F7-2CF7017FDFE0}" destId="{F24095DB-11B4-4A5D-96F3-6F8F9CA04828}" srcOrd="0" destOrd="0" presId="urn:microsoft.com/office/officeart/2005/8/layout/process1"/>
    <dgm:cxn modelId="{4F5E7AEF-3CB0-4DC8-86D6-BBA0B04A2820}" type="presParOf" srcId="{4D54F70D-89F2-4CC1-BEC4-E77C9D8678DA}" destId="{F24095DB-11B4-4A5D-96F3-6F8F9CA04828}" srcOrd="0" destOrd="0" presId="urn:microsoft.com/office/officeart/2005/8/layout/process1"/>
    <dgm:cxn modelId="{12EE8834-BB59-4107-991D-E0B45680F231}" type="presParOf" srcId="{4D54F70D-89F2-4CC1-BEC4-E77C9D8678DA}" destId="{3DFD81B4-4127-4DF8-A4CB-6154DF297BD3}" srcOrd="1" destOrd="0" presId="urn:microsoft.com/office/officeart/2005/8/layout/process1"/>
    <dgm:cxn modelId="{6AE5B183-0D36-426A-AFA1-A6DBDF569CE6}" type="presParOf" srcId="{3DFD81B4-4127-4DF8-A4CB-6154DF297BD3}" destId="{C3EFCC97-DBF0-4E4E-98DA-2B6ECA3F7382}" srcOrd="0" destOrd="0" presId="urn:microsoft.com/office/officeart/2005/8/layout/process1"/>
    <dgm:cxn modelId="{7082FB2E-D059-4610-80E6-544040E920BD}" type="presParOf" srcId="{4D54F70D-89F2-4CC1-BEC4-E77C9D8678DA}" destId="{CFA77EE6-93BF-4346-99B1-ACB6A8A61C11}" srcOrd="2" destOrd="0" presId="urn:microsoft.com/office/officeart/2005/8/layout/process1"/>
    <dgm:cxn modelId="{1B8499B6-00B6-42A0-B36D-F5CEC78B4DBE}" type="presParOf" srcId="{4D54F70D-89F2-4CC1-BEC4-E77C9D8678DA}" destId="{921AE361-057D-45AF-BEB9-4B00138DDFCE}" srcOrd="3" destOrd="0" presId="urn:microsoft.com/office/officeart/2005/8/layout/process1"/>
    <dgm:cxn modelId="{4AB5B7DC-9D28-4A1E-BAAC-DF03382D111A}" type="presParOf" srcId="{921AE361-057D-45AF-BEB9-4B00138DDFCE}" destId="{04EE8A8A-3855-4FF8-83D9-F472AAED2834}" srcOrd="0" destOrd="0" presId="urn:microsoft.com/office/officeart/2005/8/layout/process1"/>
    <dgm:cxn modelId="{D62DA74A-6E74-42B8-A94E-C3B74E98B962}" type="presParOf" srcId="{4D54F70D-89F2-4CC1-BEC4-E77C9D8678DA}" destId="{0A88F70D-B229-495A-A593-35B8050C7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2C6AE04-1F89-4CA2-9CEE-63D35AC141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D1A43D-5FAD-4815-A4F7-2CF7017FDFE0}">
      <dgm:prSet phldrT="[Text]"/>
      <dgm:spPr/>
      <dgm:t>
        <a:bodyPr/>
        <a:lstStyle/>
        <a:p>
          <a:r>
            <a:rPr lang="en-IN" dirty="0"/>
            <a:t>Use DAYNAME() to extract Days from the Date.</a:t>
          </a:r>
        </a:p>
      </dgm:t>
    </dgm:pt>
    <dgm:pt modelId="{40C292D6-DF17-4824-80AE-26DCB04961AB}" type="parTrans" cxnId="{C257A804-0F89-44E4-B476-865A4A48833A}">
      <dgm:prSet/>
      <dgm:spPr/>
      <dgm:t>
        <a:bodyPr/>
        <a:lstStyle/>
        <a:p>
          <a:endParaRPr lang="en-IN"/>
        </a:p>
      </dgm:t>
    </dgm:pt>
    <dgm:pt modelId="{E25BDA63-90C3-46C4-A361-F2391A48741D}" type="sibTrans" cxnId="{C257A804-0F89-44E4-B476-865A4A48833A}">
      <dgm:prSet/>
      <dgm:spPr/>
      <dgm:t>
        <a:bodyPr/>
        <a:lstStyle/>
        <a:p>
          <a:endParaRPr lang="en-IN"/>
        </a:p>
      </dgm:t>
    </dgm:pt>
    <dgm:pt modelId="{BB006189-14C8-42D5-84B1-21067BE593AC}">
      <dgm:prSet phldrT="[Text]"/>
      <dgm:spPr/>
      <dgm:t>
        <a:bodyPr/>
        <a:lstStyle/>
        <a:p>
          <a:r>
            <a:rPr lang="en-US" dirty="0"/>
            <a:t>Group By Day name and Order by Total Sales DESC</a:t>
          </a:r>
          <a:endParaRPr lang="en-IN" dirty="0"/>
        </a:p>
      </dgm:t>
    </dgm:pt>
    <dgm:pt modelId="{6C147BD3-31E3-422B-A86A-ECEF48177F6B}" type="parTrans" cxnId="{930C5236-1482-4194-A60E-B483392671B1}">
      <dgm:prSet/>
      <dgm:spPr/>
      <dgm:t>
        <a:bodyPr/>
        <a:lstStyle/>
        <a:p>
          <a:endParaRPr lang="en-IN"/>
        </a:p>
      </dgm:t>
    </dgm:pt>
    <dgm:pt modelId="{F1D77279-B5FD-43FB-AEAC-7390ABEDA48D}" type="sibTrans" cxnId="{930C5236-1482-4194-A60E-B483392671B1}">
      <dgm:prSet/>
      <dgm:spPr/>
      <dgm:t>
        <a:bodyPr/>
        <a:lstStyle/>
        <a:p>
          <a:endParaRPr lang="en-IN"/>
        </a:p>
      </dgm:t>
    </dgm:pt>
    <dgm:pt modelId="{37A76F69-694B-4251-A845-183D925B0DA6}">
      <dgm:prSet phldrT="[Text]"/>
      <dgm:spPr/>
      <dgm:t>
        <a:bodyPr/>
        <a:lstStyle/>
        <a:p>
          <a:r>
            <a:rPr lang="en-US" dirty="0"/>
            <a:t>Calculate Total Sales per DAYNAME and round the value to 2 decimals</a:t>
          </a:r>
          <a:endParaRPr lang="en-IN" dirty="0"/>
        </a:p>
      </dgm:t>
    </dgm:pt>
    <dgm:pt modelId="{42D9FBB4-A114-4494-AEA5-B83AB1D30E48}" type="sibTrans" cxnId="{E26DA925-1C75-484E-B072-87EB3F813795}">
      <dgm:prSet/>
      <dgm:spPr/>
      <dgm:t>
        <a:bodyPr/>
        <a:lstStyle/>
        <a:p>
          <a:endParaRPr lang="en-IN"/>
        </a:p>
      </dgm:t>
    </dgm:pt>
    <dgm:pt modelId="{D67ABF69-7656-421C-BD68-319EF1F080BD}" type="parTrans" cxnId="{E26DA925-1C75-484E-B072-87EB3F813795}">
      <dgm:prSet/>
      <dgm:spPr/>
      <dgm:t>
        <a:bodyPr/>
        <a:lstStyle/>
        <a:p>
          <a:endParaRPr lang="en-IN"/>
        </a:p>
      </dgm:t>
    </dgm:pt>
    <dgm:pt modelId="{4D54F70D-89F2-4CC1-BEC4-E77C9D8678DA}" type="pres">
      <dgm:prSet presAssocID="{E2C6AE04-1F89-4CA2-9CEE-63D35AC14117}" presName="Name0" presStyleCnt="0">
        <dgm:presLayoutVars>
          <dgm:dir/>
          <dgm:resizeHandles val="exact"/>
        </dgm:presLayoutVars>
      </dgm:prSet>
      <dgm:spPr/>
    </dgm:pt>
    <dgm:pt modelId="{F24095DB-11B4-4A5D-96F3-6F8F9CA04828}" type="pres">
      <dgm:prSet presAssocID="{BBD1A43D-5FAD-4815-A4F7-2CF7017FDFE0}" presName="node" presStyleLbl="node1" presStyleIdx="0" presStyleCnt="3">
        <dgm:presLayoutVars>
          <dgm:bulletEnabled val="1"/>
        </dgm:presLayoutVars>
      </dgm:prSet>
      <dgm:spPr/>
    </dgm:pt>
    <dgm:pt modelId="{3DFD81B4-4127-4DF8-A4CB-6154DF297BD3}" type="pres">
      <dgm:prSet presAssocID="{E25BDA63-90C3-46C4-A361-F2391A48741D}" presName="sibTrans" presStyleLbl="sibTrans2D1" presStyleIdx="0" presStyleCnt="2"/>
      <dgm:spPr/>
    </dgm:pt>
    <dgm:pt modelId="{C3EFCC97-DBF0-4E4E-98DA-2B6ECA3F7382}" type="pres">
      <dgm:prSet presAssocID="{E25BDA63-90C3-46C4-A361-F2391A48741D}" presName="connectorText" presStyleLbl="sibTrans2D1" presStyleIdx="0" presStyleCnt="2"/>
      <dgm:spPr/>
    </dgm:pt>
    <dgm:pt modelId="{CFA77EE6-93BF-4346-99B1-ACB6A8A61C11}" type="pres">
      <dgm:prSet presAssocID="{37A76F69-694B-4251-A845-183D925B0DA6}" presName="node" presStyleLbl="node1" presStyleIdx="1" presStyleCnt="3">
        <dgm:presLayoutVars>
          <dgm:bulletEnabled val="1"/>
        </dgm:presLayoutVars>
      </dgm:prSet>
      <dgm:spPr/>
    </dgm:pt>
    <dgm:pt modelId="{921AE361-057D-45AF-BEB9-4B00138DDFCE}" type="pres">
      <dgm:prSet presAssocID="{42D9FBB4-A114-4494-AEA5-B83AB1D30E48}" presName="sibTrans" presStyleLbl="sibTrans2D1" presStyleIdx="1" presStyleCnt="2"/>
      <dgm:spPr/>
    </dgm:pt>
    <dgm:pt modelId="{04EE8A8A-3855-4FF8-83D9-F472AAED2834}" type="pres">
      <dgm:prSet presAssocID="{42D9FBB4-A114-4494-AEA5-B83AB1D30E48}" presName="connectorText" presStyleLbl="sibTrans2D1" presStyleIdx="1" presStyleCnt="2"/>
      <dgm:spPr/>
    </dgm:pt>
    <dgm:pt modelId="{0A88F70D-B229-495A-A593-35B8050C77DE}" type="pres">
      <dgm:prSet presAssocID="{BB006189-14C8-42D5-84B1-21067BE593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7A804-0F89-44E4-B476-865A4A48833A}" srcId="{E2C6AE04-1F89-4CA2-9CEE-63D35AC14117}" destId="{BBD1A43D-5FAD-4815-A4F7-2CF7017FDFE0}" srcOrd="0" destOrd="0" parTransId="{40C292D6-DF17-4824-80AE-26DCB04961AB}" sibTransId="{E25BDA63-90C3-46C4-A361-F2391A48741D}"/>
    <dgm:cxn modelId="{7CCCDF09-98EA-439F-935C-F31D46F6E55C}" type="presOf" srcId="{42D9FBB4-A114-4494-AEA5-B83AB1D30E48}" destId="{921AE361-057D-45AF-BEB9-4B00138DDFCE}" srcOrd="0" destOrd="0" presId="urn:microsoft.com/office/officeart/2005/8/layout/process1"/>
    <dgm:cxn modelId="{E26DA925-1C75-484E-B072-87EB3F813795}" srcId="{E2C6AE04-1F89-4CA2-9CEE-63D35AC14117}" destId="{37A76F69-694B-4251-A845-183D925B0DA6}" srcOrd="1" destOrd="0" parTransId="{D67ABF69-7656-421C-BD68-319EF1F080BD}" sibTransId="{42D9FBB4-A114-4494-AEA5-B83AB1D30E48}"/>
    <dgm:cxn modelId="{930C5236-1482-4194-A60E-B483392671B1}" srcId="{E2C6AE04-1F89-4CA2-9CEE-63D35AC14117}" destId="{BB006189-14C8-42D5-84B1-21067BE593AC}" srcOrd="2" destOrd="0" parTransId="{6C147BD3-31E3-422B-A86A-ECEF48177F6B}" sibTransId="{F1D77279-B5FD-43FB-AEAC-7390ABEDA48D}"/>
    <dgm:cxn modelId="{B380EB5C-13DD-432A-B0C2-405DA4380DDB}" type="presOf" srcId="{BB006189-14C8-42D5-84B1-21067BE593AC}" destId="{0A88F70D-B229-495A-A593-35B8050C77DE}" srcOrd="0" destOrd="0" presId="urn:microsoft.com/office/officeart/2005/8/layout/process1"/>
    <dgm:cxn modelId="{E6392585-8AEC-49B1-9A9C-73A8FF5DDB7C}" type="presOf" srcId="{E25BDA63-90C3-46C4-A361-F2391A48741D}" destId="{3DFD81B4-4127-4DF8-A4CB-6154DF297BD3}" srcOrd="0" destOrd="0" presId="urn:microsoft.com/office/officeart/2005/8/layout/process1"/>
    <dgm:cxn modelId="{E9E7688C-E99D-460A-B18E-C2FD10E9757E}" type="presOf" srcId="{E25BDA63-90C3-46C4-A361-F2391A48741D}" destId="{C3EFCC97-DBF0-4E4E-98DA-2B6ECA3F7382}" srcOrd="1" destOrd="0" presId="urn:microsoft.com/office/officeart/2005/8/layout/process1"/>
    <dgm:cxn modelId="{C156059F-B8B0-49E1-B7FC-E8DBE6D52AB1}" type="presOf" srcId="{E2C6AE04-1F89-4CA2-9CEE-63D35AC14117}" destId="{4D54F70D-89F2-4CC1-BEC4-E77C9D8678DA}" srcOrd="0" destOrd="0" presId="urn:microsoft.com/office/officeart/2005/8/layout/process1"/>
    <dgm:cxn modelId="{6D61399F-E540-4BCC-AD4F-5D5DA5CDADE7}" type="presOf" srcId="{42D9FBB4-A114-4494-AEA5-B83AB1D30E48}" destId="{04EE8A8A-3855-4FF8-83D9-F472AAED2834}" srcOrd="1" destOrd="0" presId="urn:microsoft.com/office/officeart/2005/8/layout/process1"/>
    <dgm:cxn modelId="{1A1276C5-290A-4BFA-861A-7A7D19D4EC7D}" type="presOf" srcId="{37A76F69-694B-4251-A845-183D925B0DA6}" destId="{CFA77EE6-93BF-4346-99B1-ACB6A8A61C11}" srcOrd="0" destOrd="0" presId="urn:microsoft.com/office/officeart/2005/8/layout/process1"/>
    <dgm:cxn modelId="{C5F678FE-B7ED-4C94-B667-A2E3070B10CC}" type="presOf" srcId="{BBD1A43D-5FAD-4815-A4F7-2CF7017FDFE0}" destId="{F24095DB-11B4-4A5D-96F3-6F8F9CA04828}" srcOrd="0" destOrd="0" presId="urn:microsoft.com/office/officeart/2005/8/layout/process1"/>
    <dgm:cxn modelId="{4F5E7AEF-3CB0-4DC8-86D6-BBA0B04A2820}" type="presParOf" srcId="{4D54F70D-89F2-4CC1-BEC4-E77C9D8678DA}" destId="{F24095DB-11B4-4A5D-96F3-6F8F9CA04828}" srcOrd="0" destOrd="0" presId="urn:microsoft.com/office/officeart/2005/8/layout/process1"/>
    <dgm:cxn modelId="{12EE8834-BB59-4107-991D-E0B45680F231}" type="presParOf" srcId="{4D54F70D-89F2-4CC1-BEC4-E77C9D8678DA}" destId="{3DFD81B4-4127-4DF8-A4CB-6154DF297BD3}" srcOrd="1" destOrd="0" presId="urn:microsoft.com/office/officeart/2005/8/layout/process1"/>
    <dgm:cxn modelId="{6AE5B183-0D36-426A-AFA1-A6DBDF569CE6}" type="presParOf" srcId="{3DFD81B4-4127-4DF8-A4CB-6154DF297BD3}" destId="{C3EFCC97-DBF0-4E4E-98DA-2B6ECA3F7382}" srcOrd="0" destOrd="0" presId="urn:microsoft.com/office/officeart/2005/8/layout/process1"/>
    <dgm:cxn modelId="{7082FB2E-D059-4610-80E6-544040E920BD}" type="presParOf" srcId="{4D54F70D-89F2-4CC1-BEC4-E77C9D8678DA}" destId="{CFA77EE6-93BF-4346-99B1-ACB6A8A61C11}" srcOrd="2" destOrd="0" presId="urn:microsoft.com/office/officeart/2005/8/layout/process1"/>
    <dgm:cxn modelId="{1B8499B6-00B6-42A0-B36D-F5CEC78B4DBE}" type="presParOf" srcId="{4D54F70D-89F2-4CC1-BEC4-E77C9D8678DA}" destId="{921AE361-057D-45AF-BEB9-4B00138DDFCE}" srcOrd="3" destOrd="0" presId="urn:microsoft.com/office/officeart/2005/8/layout/process1"/>
    <dgm:cxn modelId="{4AB5B7DC-9D28-4A1E-BAAC-DF03382D111A}" type="presParOf" srcId="{921AE361-057D-45AF-BEB9-4B00138DDFCE}" destId="{04EE8A8A-3855-4FF8-83D9-F472AAED2834}" srcOrd="0" destOrd="0" presId="urn:microsoft.com/office/officeart/2005/8/layout/process1"/>
    <dgm:cxn modelId="{D62DA74A-6E74-42B8-A94E-C3B74E98B962}" type="presParOf" srcId="{4D54F70D-89F2-4CC1-BEC4-E77C9D8678DA}" destId="{0A88F70D-B229-495A-A593-35B8050C7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6AE04-1F89-4CA2-9CEE-63D35AC141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D1A43D-5FAD-4815-A4F7-2CF7017FDFE0}">
      <dgm:prSet phldrT="[Text]"/>
      <dgm:spPr/>
      <dgm:t>
        <a:bodyPr/>
        <a:lstStyle/>
        <a:p>
          <a:r>
            <a:rPr lang="en-US" dirty="0"/>
            <a:t>Use CTE: Rank product lines within each branch based on gross income in descending order using the RANK() function.</a:t>
          </a:r>
          <a:endParaRPr lang="en-IN" dirty="0"/>
        </a:p>
      </dgm:t>
    </dgm:pt>
    <dgm:pt modelId="{40C292D6-DF17-4824-80AE-26DCB04961AB}" type="parTrans" cxnId="{C257A804-0F89-44E4-B476-865A4A48833A}">
      <dgm:prSet/>
      <dgm:spPr/>
      <dgm:t>
        <a:bodyPr/>
        <a:lstStyle/>
        <a:p>
          <a:endParaRPr lang="en-IN"/>
        </a:p>
      </dgm:t>
    </dgm:pt>
    <dgm:pt modelId="{E25BDA63-90C3-46C4-A361-F2391A48741D}" type="sibTrans" cxnId="{C257A804-0F89-44E4-B476-865A4A48833A}">
      <dgm:prSet/>
      <dgm:spPr/>
      <dgm:t>
        <a:bodyPr/>
        <a:lstStyle/>
        <a:p>
          <a:endParaRPr lang="en-IN"/>
        </a:p>
      </dgm:t>
    </dgm:pt>
    <dgm:pt modelId="{37A76F69-694B-4251-A845-183D925B0DA6}">
      <dgm:prSet phldrT="[Text]"/>
      <dgm:spPr/>
      <dgm:t>
        <a:bodyPr/>
        <a:lstStyle/>
        <a:p>
          <a:r>
            <a:rPr lang="en-US" dirty="0"/>
            <a:t>Filter Top Product Line: Select only the product line with Rank = 1 for each branch from the CTE.</a:t>
          </a:r>
          <a:endParaRPr lang="en-IN" dirty="0"/>
        </a:p>
      </dgm:t>
    </dgm:pt>
    <dgm:pt modelId="{D67ABF69-7656-421C-BD68-319EF1F080BD}" type="parTrans" cxnId="{E26DA925-1C75-484E-B072-87EB3F813795}">
      <dgm:prSet/>
      <dgm:spPr/>
      <dgm:t>
        <a:bodyPr/>
        <a:lstStyle/>
        <a:p>
          <a:endParaRPr lang="en-IN"/>
        </a:p>
      </dgm:t>
    </dgm:pt>
    <dgm:pt modelId="{42D9FBB4-A114-4494-AEA5-B83AB1D30E48}" type="sibTrans" cxnId="{E26DA925-1C75-484E-B072-87EB3F813795}">
      <dgm:prSet/>
      <dgm:spPr/>
      <dgm:t>
        <a:bodyPr/>
        <a:lstStyle/>
        <a:p>
          <a:endParaRPr lang="en-IN"/>
        </a:p>
      </dgm:t>
    </dgm:pt>
    <dgm:pt modelId="{BB006189-14C8-42D5-84B1-21067BE593AC}">
      <dgm:prSet phldrT="[Text]"/>
      <dgm:spPr/>
      <dgm:t>
        <a:bodyPr/>
        <a:lstStyle/>
        <a:p>
          <a:r>
            <a:rPr lang="en-US" dirty="0"/>
            <a:t>Output Results: Display the branch, product line, and gross income for the most profitable product line in each branch.</a:t>
          </a:r>
          <a:endParaRPr lang="en-IN" dirty="0"/>
        </a:p>
      </dgm:t>
    </dgm:pt>
    <dgm:pt modelId="{6C147BD3-31E3-422B-A86A-ECEF48177F6B}" type="parTrans" cxnId="{930C5236-1482-4194-A60E-B483392671B1}">
      <dgm:prSet/>
      <dgm:spPr/>
      <dgm:t>
        <a:bodyPr/>
        <a:lstStyle/>
        <a:p>
          <a:endParaRPr lang="en-IN"/>
        </a:p>
      </dgm:t>
    </dgm:pt>
    <dgm:pt modelId="{F1D77279-B5FD-43FB-AEAC-7390ABEDA48D}" type="sibTrans" cxnId="{930C5236-1482-4194-A60E-B483392671B1}">
      <dgm:prSet/>
      <dgm:spPr/>
      <dgm:t>
        <a:bodyPr/>
        <a:lstStyle/>
        <a:p>
          <a:endParaRPr lang="en-IN"/>
        </a:p>
      </dgm:t>
    </dgm:pt>
    <dgm:pt modelId="{4D54F70D-89F2-4CC1-BEC4-E77C9D8678DA}" type="pres">
      <dgm:prSet presAssocID="{E2C6AE04-1F89-4CA2-9CEE-63D35AC14117}" presName="Name0" presStyleCnt="0">
        <dgm:presLayoutVars>
          <dgm:dir/>
          <dgm:resizeHandles val="exact"/>
        </dgm:presLayoutVars>
      </dgm:prSet>
      <dgm:spPr/>
    </dgm:pt>
    <dgm:pt modelId="{F24095DB-11B4-4A5D-96F3-6F8F9CA04828}" type="pres">
      <dgm:prSet presAssocID="{BBD1A43D-5FAD-4815-A4F7-2CF7017FDFE0}" presName="node" presStyleLbl="node1" presStyleIdx="0" presStyleCnt="3">
        <dgm:presLayoutVars>
          <dgm:bulletEnabled val="1"/>
        </dgm:presLayoutVars>
      </dgm:prSet>
      <dgm:spPr/>
    </dgm:pt>
    <dgm:pt modelId="{3DFD81B4-4127-4DF8-A4CB-6154DF297BD3}" type="pres">
      <dgm:prSet presAssocID="{E25BDA63-90C3-46C4-A361-F2391A48741D}" presName="sibTrans" presStyleLbl="sibTrans2D1" presStyleIdx="0" presStyleCnt="2"/>
      <dgm:spPr/>
    </dgm:pt>
    <dgm:pt modelId="{C3EFCC97-DBF0-4E4E-98DA-2B6ECA3F7382}" type="pres">
      <dgm:prSet presAssocID="{E25BDA63-90C3-46C4-A361-F2391A48741D}" presName="connectorText" presStyleLbl="sibTrans2D1" presStyleIdx="0" presStyleCnt="2"/>
      <dgm:spPr/>
    </dgm:pt>
    <dgm:pt modelId="{CFA77EE6-93BF-4346-99B1-ACB6A8A61C11}" type="pres">
      <dgm:prSet presAssocID="{37A76F69-694B-4251-A845-183D925B0DA6}" presName="node" presStyleLbl="node1" presStyleIdx="1" presStyleCnt="3">
        <dgm:presLayoutVars>
          <dgm:bulletEnabled val="1"/>
        </dgm:presLayoutVars>
      </dgm:prSet>
      <dgm:spPr/>
    </dgm:pt>
    <dgm:pt modelId="{921AE361-057D-45AF-BEB9-4B00138DDFCE}" type="pres">
      <dgm:prSet presAssocID="{42D9FBB4-A114-4494-AEA5-B83AB1D30E48}" presName="sibTrans" presStyleLbl="sibTrans2D1" presStyleIdx="1" presStyleCnt="2"/>
      <dgm:spPr/>
    </dgm:pt>
    <dgm:pt modelId="{04EE8A8A-3855-4FF8-83D9-F472AAED2834}" type="pres">
      <dgm:prSet presAssocID="{42D9FBB4-A114-4494-AEA5-B83AB1D30E48}" presName="connectorText" presStyleLbl="sibTrans2D1" presStyleIdx="1" presStyleCnt="2"/>
      <dgm:spPr/>
    </dgm:pt>
    <dgm:pt modelId="{0A88F70D-B229-495A-A593-35B8050C77DE}" type="pres">
      <dgm:prSet presAssocID="{BB006189-14C8-42D5-84B1-21067BE593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7A804-0F89-44E4-B476-865A4A48833A}" srcId="{E2C6AE04-1F89-4CA2-9CEE-63D35AC14117}" destId="{BBD1A43D-5FAD-4815-A4F7-2CF7017FDFE0}" srcOrd="0" destOrd="0" parTransId="{40C292D6-DF17-4824-80AE-26DCB04961AB}" sibTransId="{E25BDA63-90C3-46C4-A361-F2391A48741D}"/>
    <dgm:cxn modelId="{7CCCDF09-98EA-439F-935C-F31D46F6E55C}" type="presOf" srcId="{42D9FBB4-A114-4494-AEA5-B83AB1D30E48}" destId="{921AE361-057D-45AF-BEB9-4B00138DDFCE}" srcOrd="0" destOrd="0" presId="urn:microsoft.com/office/officeart/2005/8/layout/process1"/>
    <dgm:cxn modelId="{E26DA925-1C75-484E-B072-87EB3F813795}" srcId="{E2C6AE04-1F89-4CA2-9CEE-63D35AC14117}" destId="{37A76F69-694B-4251-A845-183D925B0DA6}" srcOrd="1" destOrd="0" parTransId="{D67ABF69-7656-421C-BD68-319EF1F080BD}" sibTransId="{42D9FBB4-A114-4494-AEA5-B83AB1D30E48}"/>
    <dgm:cxn modelId="{930C5236-1482-4194-A60E-B483392671B1}" srcId="{E2C6AE04-1F89-4CA2-9CEE-63D35AC14117}" destId="{BB006189-14C8-42D5-84B1-21067BE593AC}" srcOrd="2" destOrd="0" parTransId="{6C147BD3-31E3-422B-A86A-ECEF48177F6B}" sibTransId="{F1D77279-B5FD-43FB-AEAC-7390ABEDA48D}"/>
    <dgm:cxn modelId="{B380EB5C-13DD-432A-B0C2-405DA4380DDB}" type="presOf" srcId="{BB006189-14C8-42D5-84B1-21067BE593AC}" destId="{0A88F70D-B229-495A-A593-35B8050C77DE}" srcOrd="0" destOrd="0" presId="urn:microsoft.com/office/officeart/2005/8/layout/process1"/>
    <dgm:cxn modelId="{E6392585-8AEC-49B1-9A9C-73A8FF5DDB7C}" type="presOf" srcId="{E25BDA63-90C3-46C4-A361-F2391A48741D}" destId="{3DFD81B4-4127-4DF8-A4CB-6154DF297BD3}" srcOrd="0" destOrd="0" presId="urn:microsoft.com/office/officeart/2005/8/layout/process1"/>
    <dgm:cxn modelId="{E9E7688C-E99D-460A-B18E-C2FD10E9757E}" type="presOf" srcId="{E25BDA63-90C3-46C4-A361-F2391A48741D}" destId="{C3EFCC97-DBF0-4E4E-98DA-2B6ECA3F7382}" srcOrd="1" destOrd="0" presId="urn:microsoft.com/office/officeart/2005/8/layout/process1"/>
    <dgm:cxn modelId="{C156059F-B8B0-49E1-B7FC-E8DBE6D52AB1}" type="presOf" srcId="{E2C6AE04-1F89-4CA2-9CEE-63D35AC14117}" destId="{4D54F70D-89F2-4CC1-BEC4-E77C9D8678DA}" srcOrd="0" destOrd="0" presId="urn:microsoft.com/office/officeart/2005/8/layout/process1"/>
    <dgm:cxn modelId="{6D61399F-E540-4BCC-AD4F-5D5DA5CDADE7}" type="presOf" srcId="{42D9FBB4-A114-4494-AEA5-B83AB1D30E48}" destId="{04EE8A8A-3855-4FF8-83D9-F472AAED2834}" srcOrd="1" destOrd="0" presId="urn:microsoft.com/office/officeart/2005/8/layout/process1"/>
    <dgm:cxn modelId="{1A1276C5-290A-4BFA-861A-7A7D19D4EC7D}" type="presOf" srcId="{37A76F69-694B-4251-A845-183D925B0DA6}" destId="{CFA77EE6-93BF-4346-99B1-ACB6A8A61C11}" srcOrd="0" destOrd="0" presId="urn:microsoft.com/office/officeart/2005/8/layout/process1"/>
    <dgm:cxn modelId="{C5F678FE-B7ED-4C94-B667-A2E3070B10CC}" type="presOf" srcId="{BBD1A43D-5FAD-4815-A4F7-2CF7017FDFE0}" destId="{F24095DB-11B4-4A5D-96F3-6F8F9CA04828}" srcOrd="0" destOrd="0" presId="urn:microsoft.com/office/officeart/2005/8/layout/process1"/>
    <dgm:cxn modelId="{4F5E7AEF-3CB0-4DC8-86D6-BBA0B04A2820}" type="presParOf" srcId="{4D54F70D-89F2-4CC1-BEC4-E77C9D8678DA}" destId="{F24095DB-11B4-4A5D-96F3-6F8F9CA04828}" srcOrd="0" destOrd="0" presId="urn:microsoft.com/office/officeart/2005/8/layout/process1"/>
    <dgm:cxn modelId="{12EE8834-BB59-4107-991D-E0B45680F231}" type="presParOf" srcId="{4D54F70D-89F2-4CC1-BEC4-E77C9D8678DA}" destId="{3DFD81B4-4127-4DF8-A4CB-6154DF297BD3}" srcOrd="1" destOrd="0" presId="urn:microsoft.com/office/officeart/2005/8/layout/process1"/>
    <dgm:cxn modelId="{6AE5B183-0D36-426A-AFA1-A6DBDF569CE6}" type="presParOf" srcId="{3DFD81B4-4127-4DF8-A4CB-6154DF297BD3}" destId="{C3EFCC97-DBF0-4E4E-98DA-2B6ECA3F7382}" srcOrd="0" destOrd="0" presId="urn:microsoft.com/office/officeart/2005/8/layout/process1"/>
    <dgm:cxn modelId="{7082FB2E-D059-4610-80E6-544040E920BD}" type="presParOf" srcId="{4D54F70D-89F2-4CC1-BEC4-E77C9D8678DA}" destId="{CFA77EE6-93BF-4346-99B1-ACB6A8A61C11}" srcOrd="2" destOrd="0" presId="urn:microsoft.com/office/officeart/2005/8/layout/process1"/>
    <dgm:cxn modelId="{1B8499B6-00B6-42A0-B36D-F5CEC78B4DBE}" type="presParOf" srcId="{4D54F70D-89F2-4CC1-BEC4-E77C9D8678DA}" destId="{921AE361-057D-45AF-BEB9-4B00138DDFCE}" srcOrd="3" destOrd="0" presId="urn:microsoft.com/office/officeart/2005/8/layout/process1"/>
    <dgm:cxn modelId="{4AB5B7DC-9D28-4A1E-BAAC-DF03382D111A}" type="presParOf" srcId="{921AE361-057D-45AF-BEB9-4B00138DDFCE}" destId="{04EE8A8A-3855-4FF8-83D9-F472AAED2834}" srcOrd="0" destOrd="0" presId="urn:microsoft.com/office/officeart/2005/8/layout/process1"/>
    <dgm:cxn modelId="{D62DA74A-6E74-42B8-A94E-C3B74E98B962}" type="presParOf" srcId="{4D54F70D-89F2-4CC1-BEC4-E77C9D8678DA}" destId="{0A88F70D-B229-495A-A593-35B8050C7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6AE04-1F89-4CA2-9CEE-63D35AC141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D1A43D-5FAD-4815-A4F7-2CF7017FDFE0}">
      <dgm:prSet phldrT="[Text]"/>
      <dgm:spPr/>
      <dgm:t>
        <a:bodyPr/>
        <a:lstStyle/>
        <a:p>
          <a:r>
            <a:rPr lang="en-US" dirty="0"/>
            <a:t>Use CTE: Calculate total purchase amount (</a:t>
          </a:r>
          <a:r>
            <a:rPr lang="en-US" dirty="0" err="1"/>
            <a:t>Total_Spent</a:t>
          </a:r>
          <a:r>
            <a:rPr lang="en-US" dirty="0"/>
            <a:t>) for each customer by grouping data using Customer ID and Customer type.</a:t>
          </a:r>
          <a:endParaRPr lang="en-IN" dirty="0"/>
        </a:p>
      </dgm:t>
    </dgm:pt>
    <dgm:pt modelId="{40C292D6-DF17-4824-80AE-26DCB04961AB}" type="parTrans" cxnId="{C257A804-0F89-44E4-B476-865A4A48833A}">
      <dgm:prSet/>
      <dgm:spPr/>
      <dgm:t>
        <a:bodyPr/>
        <a:lstStyle/>
        <a:p>
          <a:endParaRPr lang="en-IN"/>
        </a:p>
      </dgm:t>
    </dgm:pt>
    <dgm:pt modelId="{E25BDA63-90C3-46C4-A361-F2391A48741D}" type="sibTrans" cxnId="{C257A804-0F89-44E4-B476-865A4A48833A}">
      <dgm:prSet/>
      <dgm:spPr/>
      <dgm:t>
        <a:bodyPr/>
        <a:lstStyle/>
        <a:p>
          <a:endParaRPr lang="en-IN"/>
        </a:p>
      </dgm:t>
    </dgm:pt>
    <dgm:pt modelId="{37A76F69-694B-4251-A845-183D925B0DA6}">
      <dgm:prSet phldrT="[Text]"/>
      <dgm:spPr/>
      <dgm:t>
        <a:bodyPr/>
        <a:lstStyle/>
        <a:p>
          <a:r>
            <a:rPr lang="en-US" dirty="0"/>
            <a:t>Use CASE statement: Classify customers into High, Medium, and Low spenders based on their total spending thresholds.</a:t>
          </a:r>
          <a:endParaRPr lang="en-IN" dirty="0"/>
        </a:p>
      </dgm:t>
    </dgm:pt>
    <dgm:pt modelId="{D67ABF69-7656-421C-BD68-319EF1F080BD}" type="parTrans" cxnId="{E26DA925-1C75-484E-B072-87EB3F813795}">
      <dgm:prSet/>
      <dgm:spPr/>
      <dgm:t>
        <a:bodyPr/>
        <a:lstStyle/>
        <a:p>
          <a:endParaRPr lang="en-IN"/>
        </a:p>
      </dgm:t>
    </dgm:pt>
    <dgm:pt modelId="{42D9FBB4-A114-4494-AEA5-B83AB1D30E48}" type="sibTrans" cxnId="{E26DA925-1C75-484E-B072-87EB3F813795}">
      <dgm:prSet/>
      <dgm:spPr/>
      <dgm:t>
        <a:bodyPr/>
        <a:lstStyle/>
        <a:p>
          <a:endParaRPr lang="en-IN"/>
        </a:p>
      </dgm:t>
    </dgm:pt>
    <dgm:pt modelId="{BB006189-14C8-42D5-84B1-21067BE593AC}">
      <dgm:prSet phldrT="[Text]"/>
      <dgm:spPr/>
      <dgm:t>
        <a:bodyPr/>
        <a:lstStyle/>
        <a:p>
          <a:r>
            <a:rPr lang="en-US" dirty="0"/>
            <a:t>Display the customer ID, type, total spending, and spending tier, sorted by Customer ID in </a:t>
          </a:r>
          <a:r>
            <a:rPr lang="en-US" dirty="0" err="1"/>
            <a:t>Asc</a:t>
          </a:r>
          <a:r>
            <a:rPr lang="en-US" dirty="0"/>
            <a:t> order.</a:t>
          </a:r>
          <a:endParaRPr lang="en-IN" dirty="0"/>
        </a:p>
      </dgm:t>
    </dgm:pt>
    <dgm:pt modelId="{6C147BD3-31E3-422B-A86A-ECEF48177F6B}" type="parTrans" cxnId="{930C5236-1482-4194-A60E-B483392671B1}">
      <dgm:prSet/>
      <dgm:spPr/>
      <dgm:t>
        <a:bodyPr/>
        <a:lstStyle/>
        <a:p>
          <a:endParaRPr lang="en-IN"/>
        </a:p>
      </dgm:t>
    </dgm:pt>
    <dgm:pt modelId="{F1D77279-B5FD-43FB-AEAC-7390ABEDA48D}" type="sibTrans" cxnId="{930C5236-1482-4194-A60E-B483392671B1}">
      <dgm:prSet/>
      <dgm:spPr/>
      <dgm:t>
        <a:bodyPr/>
        <a:lstStyle/>
        <a:p>
          <a:endParaRPr lang="en-IN"/>
        </a:p>
      </dgm:t>
    </dgm:pt>
    <dgm:pt modelId="{4D54F70D-89F2-4CC1-BEC4-E77C9D8678DA}" type="pres">
      <dgm:prSet presAssocID="{E2C6AE04-1F89-4CA2-9CEE-63D35AC14117}" presName="Name0" presStyleCnt="0">
        <dgm:presLayoutVars>
          <dgm:dir/>
          <dgm:resizeHandles val="exact"/>
        </dgm:presLayoutVars>
      </dgm:prSet>
      <dgm:spPr/>
    </dgm:pt>
    <dgm:pt modelId="{F24095DB-11B4-4A5D-96F3-6F8F9CA04828}" type="pres">
      <dgm:prSet presAssocID="{BBD1A43D-5FAD-4815-A4F7-2CF7017FDFE0}" presName="node" presStyleLbl="node1" presStyleIdx="0" presStyleCnt="3">
        <dgm:presLayoutVars>
          <dgm:bulletEnabled val="1"/>
        </dgm:presLayoutVars>
      </dgm:prSet>
      <dgm:spPr/>
    </dgm:pt>
    <dgm:pt modelId="{3DFD81B4-4127-4DF8-A4CB-6154DF297BD3}" type="pres">
      <dgm:prSet presAssocID="{E25BDA63-90C3-46C4-A361-F2391A48741D}" presName="sibTrans" presStyleLbl="sibTrans2D1" presStyleIdx="0" presStyleCnt="2"/>
      <dgm:spPr/>
    </dgm:pt>
    <dgm:pt modelId="{C3EFCC97-DBF0-4E4E-98DA-2B6ECA3F7382}" type="pres">
      <dgm:prSet presAssocID="{E25BDA63-90C3-46C4-A361-F2391A48741D}" presName="connectorText" presStyleLbl="sibTrans2D1" presStyleIdx="0" presStyleCnt="2"/>
      <dgm:spPr/>
    </dgm:pt>
    <dgm:pt modelId="{CFA77EE6-93BF-4346-99B1-ACB6A8A61C11}" type="pres">
      <dgm:prSet presAssocID="{37A76F69-694B-4251-A845-183D925B0DA6}" presName="node" presStyleLbl="node1" presStyleIdx="1" presStyleCnt="3">
        <dgm:presLayoutVars>
          <dgm:bulletEnabled val="1"/>
        </dgm:presLayoutVars>
      </dgm:prSet>
      <dgm:spPr/>
    </dgm:pt>
    <dgm:pt modelId="{921AE361-057D-45AF-BEB9-4B00138DDFCE}" type="pres">
      <dgm:prSet presAssocID="{42D9FBB4-A114-4494-AEA5-B83AB1D30E48}" presName="sibTrans" presStyleLbl="sibTrans2D1" presStyleIdx="1" presStyleCnt="2"/>
      <dgm:spPr/>
    </dgm:pt>
    <dgm:pt modelId="{04EE8A8A-3855-4FF8-83D9-F472AAED2834}" type="pres">
      <dgm:prSet presAssocID="{42D9FBB4-A114-4494-AEA5-B83AB1D30E48}" presName="connectorText" presStyleLbl="sibTrans2D1" presStyleIdx="1" presStyleCnt="2"/>
      <dgm:spPr/>
    </dgm:pt>
    <dgm:pt modelId="{0A88F70D-B229-495A-A593-35B8050C77DE}" type="pres">
      <dgm:prSet presAssocID="{BB006189-14C8-42D5-84B1-21067BE593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7A804-0F89-44E4-B476-865A4A48833A}" srcId="{E2C6AE04-1F89-4CA2-9CEE-63D35AC14117}" destId="{BBD1A43D-5FAD-4815-A4F7-2CF7017FDFE0}" srcOrd="0" destOrd="0" parTransId="{40C292D6-DF17-4824-80AE-26DCB04961AB}" sibTransId="{E25BDA63-90C3-46C4-A361-F2391A48741D}"/>
    <dgm:cxn modelId="{7CCCDF09-98EA-439F-935C-F31D46F6E55C}" type="presOf" srcId="{42D9FBB4-A114-4494-AEA5-B83AB1D30E48}" destId="{921AE361-057D-45AF-BEB9-4B00138DDFCE}" srcOrd="0" destOrd="0" presId="urn:microsoft.com/office/officeart/2005/8/layout/process1"/>
    <dgm:cxn modelId="{E26DA925-1C75-484E-B072-87EB3F813795}" srcId="{E2C6AE04-1F89-4CA2-9CEE-63D35AC14117}" destId="{37A76F69-694B-4251-A845-183D925B0DA6}" srcOrd="1" destOrd="0" parTransId="{D67ABF69-7656-421C-BD68-319EF1F080BD}" sibTransId="{42D9FBB4-A114-4494-AEA5-B83AB1D30E48}"/>
    <dgm:cxn modelId="{930C5236-1482-4194-A60E-B483392671B1}" srcId="{E2C6AE04-1F89-4CA2-9CEE-63D35AC14117}" destId="{BB006189-14C8-42D5-84B1-21067BE593AC}" srcOrd="2" destOrd="0" parTransId="{6C147BD3-31E3-422B-A86A-ECEF48177F6B}" sibTransId="{F1D77279-B5FD-43FB-AEAC-7390ABEDA48D}"/>
    <dgm:cxn modelId="{B380EB5C-13DD-432A-B0C2-405DA4380DDB}" type="presOf" srcId="{BB006189-14C8-42D5-84B1-21067BE593AC}" destId="{0A88F70D-B229-495A-A593-35B8050C77DE}" srcOrd="0" destOrd="0" presId="urn:microsoft.com/office/officeart/2005/8/layout/process1"/>
    <dgm:cxn modelId="{E6392585-8AEC-49B1-9A9C-73A8FF5DDB7C}" type="presOf" srcId="{E25BDA63-90C3-46C4-A361-F2391A48741D}" destId="{3DFD81B4-4127-4DF8-A4CB-6154DF297BD3}" srcOrd="0" destOrd="0" presId="urn:microsoft.com/office/officeart/2005/8/layout/process1"/>
    <dgm:cxn modelId="{E9E7688C-E99D-460A-B18E-C2FD10E9757E}" type="presOf" srcId="{E25BDA63-90C3-46C4-A361-F2391A48741D}" destId="{C3EFCC97-DBF0-4E4E-98DA-2B6ECA3F7382}" srcOrd="1" destOrd="0" presId="urn:microsoft.com/office/officeart/2005/8/layout/process1"/>
    <dgm:cxn modelId="{C156059F-B8B0-49E1-B7FC-E8DBE6D52AB1}" type="presOf" srcId="{E2C6AE04-1F89-4CA2-9CEE-63D35AC14117}" destId="{4D54F70D-89F2-4CC1-BEC4-E77C9D8678DA}" srcOrd="0" destOrd="0" presId="urn:microsoft.com/office/officeart/2005/8/layout/process1"/>
    <dgm:cxn modelId="{6D61399F-E540-4BCC-AD4F-5D5DA5CDADE7}" type="presOf" srcId="{42D9FBB4-A114-4494-AEA5-B83AB1D30E48}" destId="{04EE8A8A-3855-4FF8-83D9-F472AAED2834}" srcOrd="1" destOrd="0" presId="urn:microsoft.com/office/officeart/2005/8/layout/process1"/>
    <dgm:cxn modelId="{1A1276C5-290A-4BFA-861A-7A7D19D4EC7D}" type="presOf" srcId="{37A76F69-694B-4251-A845-183D925B0DA6}" destId="{CFA77EE6-93BF-4346-99B1-ACB6A8A61C11}" srcOrd="0" destOrd="0" presId="urn:microsoft.com/office/officeart/2005/8/layout/process1"/>
    <dgm:cxn modelId="{C5F678FE-B7ED-4C94-B667-A2E3070B10CC}" type="presOf" srcId="{BBD1A43D-5FAD-4815-A4F7-2CF7017FDFE0}" destId="{F24095DB-11B4-4A5D-96F3-6F8F9CA04828}" srcOrd="0" destOrd="0" presId="urn:microsoft.com/office/officeart/2005/8/layout/process1"/>
    <dgm:cxn modelId="{4F5E7AEF-3CB0-4DC8-86D6-BBA0B04A2820}" type="presParOf" srcId="{4D54F70D-89F2-4CC1-BEC4-E77C9D8678DA}" destId="{F24095DB-11B4-4A5D-96F3-6F8F9CA04828}" srcOrd="0" destOrd="0" presId="urn:microsoft.com/office/officeart/2005/8/layout/process1"/>
    <dgm:cxn modelId="{12EE8834-BB59-4107-991D-E0B45680F231}" type="presParOf" srcId="{4D54F70D-89F2-4CC1-BEC4-E77C9D8678DA}" destId="{3DFD81B4-4127-4DF8-A4CB-6154DF297BD3}" srcOrd="1" destOrd="0" presId="urn:microsoft.com/office/officeart/2005/8/layout/process1"/>
    <dgm:cxn modelId="{6AE5B183-0D36-426A-AFA1-A6DBDF569CE6}" type="presParOf" srcId="{3DFD81B4-4127-4DF8-A4CB-6154DF297BD3}" destId="{C3EFCC97-DBF0-4E4E-98DA-2B6ECA3F7382}" srcOrd="0" destOrd="0" presId="urn:microsoft.com/office/officeart/2005/8/layout/process1"/>
    <dgm:cxn modelId="{7082FB2E-D059-4610-80E6-544040E920BD}" type="presParOf" srcId="{4D54F70D-89F2-4CC1-BEC4-E77C9D8678DA}" destId="{CFA77EE6-93BF-4346-99B1-ACB6A8A61C11}" srcOrd="2" destOrd="0" presId="urn:microsoft.com/office/officeart/2005/8/layout/process1"/>
    <dgm:cxn modelId="{1B8499B6-00B6-42A0-B36D-F5CEC78B4DBE}" type="presParOf" srcId="{4D54F70D-89F2-4CC1-BEC4-E77C9D8678DA}" destId="{921AE361-057D-45AF-BEB9-4B00138DDFCE}" srcOrd="3" destOrd="0" presId="urn:microsoft.com/office/officeart/2005/8/layout/process1"/>
    <dgm:cxn modelId="{4AB5B7DC-9D28-4A1E-BAAC-DF03382D111A}" type="presParOf" srcId="{921AE361-057D-45AF-BEB9-4B00138DDFCE}" destId="{04EE8A8A-3855-4FF8-83D9-F472AAED2834}" srcOrd="0" destOrd="0" presId="urn:microsoft.com/office/officeart/2005/8/layout/process1"/>
    <dgm:cxn modelId="{D62DA74A-6E74-42B8-A94E-C3B74E98B962}" type="presParOf" srcId="{4D54F70D-89F2-4CC1-BEC4-E77C9D8678DA}" destId="{0A88F70D-B229-495A-A593-35B8050C7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6AE04-1F89-4CA2-9CEE-63D35AC141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D1A43D-5FAD-4815-A4F7-2CF7017FDFE0}">
      <dgm:prSet phldrT="[Text]"/>
      <dgm:spPr/>
      <dgm:t>
        <a:bodyPr/>
        <a:lstStyle/>
        <a:p>
          <a:r>
            <a:rPr lang="en-US" dirty="0"/>
            <a:t>Calculate the Average and Standard Deviation of Total</a:t>
          </a:r>
          <a:endParaRPr lang="en-IN" dirty="0"/>
        </a:p>
      </dgm:t>
    </dgm:pt>
    <dgm:pt modelId="{40C292D6-DF17-4824-80AE-26DCB04961AB}" type="parTrans" cxnId="{C257A804-0F89-44E4-B476-865A4A48833A}">
      <dgm:prSet/>
      <dgm:spPr/>
      <dgm:t>
        <a:bodyPr/>
        <a:lstStyle/>
        <a:p>
          <a:endParaRPr lang="en-IN"/>
        </a:p>
      </dgm:t>
    </dgm:pt>
    <dgm:pt modelId="{E25BDA63-90C3-46C4-A361-F2391A48741D}" type="sibTrans" cxnId="{C257A804-0F89-44E4-B476-865A4A48833A}">
      <dgm:prSet/>
      <dgm:spPr/>
      <dgm:t>
        <a:bodyPr/>
        <a:lstStyle/>
        <a:p>
          <a:endParaRPr lang="en-IN"/>
        </a:p>
      </dgm:t>
    </dgm:pt>
    <dgm:pt modelId="{37A76F69-694B-4251-A845-183D925B0DA6}">
      <dgm:prSet phldrT="[Text]"/>
      <dgm:spPr/>
      <dgm:t>
        <a:bodyPr/>
        <a:lstStyle/>
        <a:p>
          <a:r>
            <a:rPr lang="en-IN" dirty="0"/>
            <a:t>Define Anomaly Thresholds for High and Low values as par with Average and STD Dev formula</a:t>
          </a:r>
        </a:p>
      </dgm:t>
    </dgm:pt>
    <dgm:pt modelId="{D67ABF69-7656-421C-BD68-319EF1F080BD}" type="parTrans" cxnId="{E26DA925-1C75-484E-B072-87EB3F813795}">
      <dgm:prSet/>
      <dgm:spPr/>
      <dgm:t>
        <a:bodyPr/>
        <a:lstStyle/>
        <a:p>
          <a:endParaRPr lang="en-IN"/>
        </a:p>
      </dgm:t>
    </dgm:pt>
    <dgm:pt modelId="{42D9FBB4-A114-4494-AEA5-B83AB1D30E48}" type="sibTrans" cxnId="{E26DA925-1C75-484E-B072-87EB3F813795}">
      <dgm:prSet/>
      <dgm:spPr/>
      <dgm:t>
        <a:bodyPr/>
        <a:lstStyle/>
        <a:p>
          <a:endParaRPr lang="en-IN"/>
        </a:p>
      </dgm:t>
    </dgm:pt>
    <dgm:pt modelId="{BB006189-14C8-42D5-84B1-21067BE593AC}">
      <dgm:prSet phldrT="[Text]"/>
      <dgm:spPr/>
      <dgm:t>
        <a:bodyPr/>
        <a:lstStyle/>
        <a:p>
          <a:r>
            <a:rPr lang="en-US" dirty="0"/>
            <a:t>Flag Transactions Outside the Thresholds 812 and 85 and display results</a:t>
          </a:r>
          <a:endParaRPr lang="en-IN" dirty="0"/>
        </a:p>
      </dgm:t>
    </dgm:pt>
    <dgm:pt modelId="{6C147BD3-31E3-422B-A86A-ECEF48177F6B}" type="parTrans" cxnId="{930C5236-1482-4194-A60E-B483392671B1}">
      <dgm:prSet/>
      <dgm:spPr/>
      <dgm:t>
        <a:bodyPr/>
        <a:lstStyle/>
        <a:p>
          <a:endParaRPr lang="en-IN"/>
        </a:p>
      </dgm:t>
    </dgm:pt>
    <dgm:pt modelId="{F1D77279-B5FD-43FB-AEAC-7390ABEDA48D}" type="sibTrans" cxnId="{930C5236-1482-4194-A60E-B483392671B1}">
      <dgm:prSet/>
      <dgm:spPr/>
      <dgm:t>
        <a:bodyPr/>
        <a:lstStyle/>
        <a:p>
          <a:endParaRPr lang="en-IN"/>
        </a:p>
      </dgm:t>
    </dgm:pt>
    <dgm:pt modelId="{4D54F70D-89F2-4CC1-BEC4-E77C9D8678DA}" type="pres">
      <dgm:prSet presAssocID="{E2C6AE04-1F89-4CA2-9CEE-63D35AC14117}" presName="Name0" presStyleCnt="0">
        <dgm:presLayoutVars>
          <dgm:dir/>
          <dgm:resizeHandles val="exact"/>
        </dgm:presLayoutVars>
      </dgm:prSet>
      <dgm:spPr/>
    </dgm:pt>
    <dgm:pt modelId="{F24095DB-11B4-4A5D-96F3-6F8F9CA04828}" type="pres">
      <dgm:prSet presAssocID="{BBD1A43D-5FAD-4815-A4F7-2CF7017FDFE0}" presName="node" presStyleLbl="node1" presStyleIdx="0" presStyleCnt="3">
        <dgm:presLayoutVars>
          <dgm:bulletEnabled val="1"/>
        </dgm:presLayoutVars>
      </dgm:prSet>
      <dgm:spPr/>
    </dgm:pt>
    <dgm:pt modelId="{3DFD81B4-4127-4DF8-A4CB-6154DF297BD3}" type="pres">
      <dgm:prSet presAssocID="{E25BDA63-90C3-46C4-A361-F2391A48741D}" presName="sibTrans" presStyleLbl="sibTrans2D1" presStyleIdx="0" presStyleCnt="2"/>
      <dgm:spPr/>
    </dgm:pt>
    <dgm:pt modelId="{C3EFCC97-DBF0-4E4E-98DA-2B6ECA3F7382}" type="pres">
      <dgm:prSet presAssocID="{E25BDA63-90C3-46C4-A361-F2391A48741D}" presName="connectorText" presStyleLbl="sibTrans2D1" presStyleIdx="0" presStyleCnt="2"/>
      <dgm:spPr/>
    </dgm:pt>
    <dgm:pt modelId="{CFA77EE6-93BF-4346-99B1-ACB6A8A61C11}" type="pres">
      <dgm:prSet presAssocID="{37A76F69-694B-4251-A845-183D925B0DA6}" presName="node" presStyleLbl="node1" presStyleIdx="1" presStyleCnt="3">
        <dgm:presLayoutVars>
          <dgm:bulletEnabled val="1"/>
        </dgm:presLayoutVars>
      </dgm:prSet>
      <dgm:spPr/>
    </dgm:pt>
    <dgm:pt modelId="{921AE361-057D-45AF-BEB9-4B00138DDFCE}" type="pres">
      <dgm:prSet presAssocID="{42D9FBB4-A114-4494-AEA5-B83AB1D30E48}" presName="sibTrans" presStyleLbl="sibTrans2D1" presStyleIdx="1" presStyleCnt="2"/>
      <dgm:spPr/>
    </dgm:pt>
    <dgm:pt modelId="{04EE8A8A-3855-4FF8-83D9-F472AAED2834}" type="pres">
      <dgm:prSet presAssocID="{42D9FBB4-A114-4494-AEA5-B83AB1D30E48}" presName="connectorText" presStyleLbl="sibTrans2D1" presStyleIdx="1" presStyleCnt="2"/>
      <dgm:spPr/>
    </dgm:pt>
    <dgm:pt modelId="{0A88F70D-B229-495A-A593-35B8050C77DE}" type="pres">
      <dgm:prSet presAssocID="{BB006189-14C8-42D5-84B1-21067BE593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7A804-0F89-44E4-B476-865A4A48833A}" srcId="{E2C6AE04-1F89-4CA2-9CEE-63D35AC14117}" destId="{BBD1A43D-5FAD-4815-A4F7-2CF7017FDFE0}" srcOrd="0" destOrd="0" parTransId="{40C292D6-DF17-4824-80AE-26DCB04961AB}" sibTransId="{E25BDA63-90C3-46C4-A361-F2391A48741D}"/>
    <dgm:cxn modelId="{7CCCDF09-98EA-439F-935C-F31D46F6E55C}" type="presOf" srcId="{42D9FBB4-A114-4494-AEA5-B83AB1D30E48}" destId="{921AE361-057D-45AF-BEB9-4B00138DDFCE}" srcOrd="0" destOrd="0" presId="urn:microsoft.com/office/officeart/2005/8/layout/process1"/>
    <dgm:cxn modelId="{E26DA925-1C75-484E-B072-87EB3F813795}" srcId="{E2C6AE04-1F89-4CA2-9CEE-63D35AC14117}" destId="{37A76F69-694B-4251-A845-183D925B0DA6}" srcOrd="1" destOrd="0" parTransId="{D67ABF69-7656-421C-BD68-319EF1F080BD}" sibTransId="{42D9FBB4-A114-4494-AEA5-B83AB1D30E48}"/>
    <dgm:cxn modelId="{930C5236-1482-4194-A60E-B483392671B1}" srcId="{E2C6AE04-1F89-4CA2-9CEE-63D35AC14117}" destId="{BB006189-14C8-42D5-84B1-21067BE593AC}" srcOrd="2" destOrd="0" parTransId="{6C147BD3-31E3-422B-A86A-ECEF48177F6B}" sibTransId="{F1D77279-B5FD-43FB-AEAC-7390ABEDA48D}"/>
    <dgm:cxn modelId="{B380EB5C-13DD-432A-B0C2-405DA4380DDB}" type="presOf" srcId="{BB006189-14C8-42D5-84B1-21067BE593AC}" destId="{0A88F70D-B229-495A-A593-35B8050C77DE}" srcOrd="0" destOrd="0" presId="urn:microsoft.com/office/officeart/2005/8/layout/process1"/>
    <dgm:cxn modelId="{E6392585-8AEC-49B1-9A9C-73A8FF5DDB7C}" type="presOf" srcId="{E25BDA63-90C3-46C4-A361-F2391A48741D}" destId="{3DFD81B4-4127-4DF8-A4CB-6154DF297BD3}" srcOrd="0" destOrd="0" presId="urn:microsoft.com/office/officeart/2005/8/layout/process1"/>
    <dgm:cxn modelId="{E9E7688C-E99D-460A-B18E-C2FD10E9757E}" type="presOf" srcId="{E25BDA63-90C3-46C4-A361-F2391A48741D}" destId="{C3EFCC97-DBF0-4E4E-98DA-2B6ECA3F7382}" srcOrd="1" destOrd="0" presId="urn:microsoft.com/office/officeart/2005/8/layout/process1"/>
    <dgm:cxn modelId="{C156059F-B8B0-49E1-B7FC-E8DBE6D52AB1}" type="presOf" srcId="{E2C6AE04-1F89-4CA2-9CEE-63D35AC14117}" destId="{4D54F70D-89F2-4CC1-BEC4-E77C9D8678DA}" srcOrd="0" destOrd="0" presId="urn:microsoft.com/office/officeart/2005/8/layout/process1"/>
    <dgm:cxn modelId="{6D61399F-E540-4BCC-AD4F-5D5DA5CDADE7}" type="presOf" srcId="{42D9FBB4-A114-4494-AEA5-B83AB1D30E48}" destId="{04EE8A8A-3855-4FF8-83D9-F472AAED2834}" srcOrd="1" destOrd="0" presId="urn:microsoft.com/office/officeart/2005/8/layout/process1"/>
    <dgm:cxn modelId="{1A1276C5-290A-4BFA-861A-7A7D19D4EC7D}" type="presOf" srcId="{37A76F69-694B-4251-A845-183D925B0DA6}" destId="{CFA77EE6-93BF-4346-99B1-ACB6A8A61C11}" srcOrd="0" destOrd="0" presId="urn:microsoft.com/office/officeart/2005/8/layout/process1"/>
    <dgm:cxn modelId="{C5F678FE-B7ED-4C94-B667-A2E3070B10CC}" type="presOf" srcId="{BBD1A43D-5FAD-4815-A4F7-2CF7017FDFE0}" destId="{F24095DB-11B4-4A5D-96F3-6F8F9CA04828}" srcOrd="0" destOrd="0" presId="urn:microsoft.com/office/officeart/2005/8/layout/process1"/>
    <dgm:cxn modelId="{4F5E7AEF-3CB0-4DC8-86D6-BBA0B04A2820}" type="presParOf" srcId="{4D54F70D-89F2-4CC1-BEC4-E77C9D8678DA}" destId="{F24095DB-11B4-4A5D-96F3-6F8F9CA04828}" srcOrd="0" destOrd="0" presId="urn:microsoft.com/office/officeart/2005/8/layout/process1"/>
    <dgm:cxn modelId="{12EE8834-BB59-4107-991D-E0B45680F231}" type="presParOf" srcId="{4D54F70D-89F2-4CC1-BEC4-E77C9D8678DA}" destId="{3DFD81B4-4127-4DF8-A4CB-6154DF297BD3}" srcOrd="1" destOrd="0" presId="urn:microsoft.com/office/officeart/2005/8/layout/process1"/>
    <dgm:cxn modelId="{6AE5B183-0D36-426A-AFA1-A6DBDF569CE6}" type="presParOf" srcId="{3DFD81B4-4127-4DF8-A4CB-6154DF297BD3}" destId="{C3EFCC97-DBF0-4E4E-98DA-2B6ECA3F7382}" srcOrd="0" destOrd="0" presId="urn:microsoft.com/office/officeart/2005/8/layout/process1"/>
    <dgm:cxn modelId="{7082FB2E-D059-4610-80E6-544040E920BD}" type="presParOf" srcId="{4D54F70D-89F2-4CC1-BEC4-E77C9D8678DA}" destId="{CFA77EE6-93BF-4346-99B1-ACB6A8A61C11}" srcOrd="2" destOrd="0" presId="urn:microsoft.com/office/officeart/2005/8/layout/process1"/>
    <dgm:cxn modelId="{1B8499B6-00B6-42A0-B36D-F5CEC78B4DBE}" type="presParOf" srcId="{4D54F70D-89F2-4CC1-BEC4-E77C9D8678DA}" destId="{921AE361-057D-45AF-BEB9-4B00138DDFCE}" srcOrd="3" destOrd="0" presId="urn:microsoft.com/office/officeart/2005/8/layout/process1"/>
    <dgm:cxn modelId="{4AB5B7DC-9D28-4A1E-BAAC-DF03382D111A}" type="presParOf" srcId="{921AE361-057D-45AF-BEB9-4B00138DDFCE}" destId="{04EE8A8A-3855-4FF8-83D9-F472AAED2834}" srcOrd="0" destOrd="0" presId="urn:microsoft.com/office/officeart/2005/8/layout/process1"/>
    <dgm:cxn modelId="{D62DA74A-6E74-42B8-A94E-C3B74E98B962}" type="presParOf" srcId="{4D54F70D-89F2-4CC1-BEC4-E77C9D8678DA}" destId="{0A88F70D-B229-495A-A593-35B8050C7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C6AE04-1F89-4CA2-9CEE-63D35AC141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D1A43D-5FAD-4815-A4F7-2CF7017FDFE0}">
      <dgm:prSet phldrT="[Text]"/>
      <dgm:spPr/>
      <dgm:t>
        <a:bodyPr/>
        <a:lstStyle/>
        <a:p>
          <a:r>
            <a:rPr lang="en-US" dirty="0"/>
            <a:t>Count Transactions by Payment Method</a:t>
          </a:r>
          <a:endParaRPr lang="en-IN" dirty="0"/>
        </a:p>
      </dgm:t>
    </dgm:pt>
    <dgm:pt modelId="{40C292D6-DF17-4824-80AE-26DCB04961AB}" type="parTrans" cxnId="{C257A804-0F89-44E4-B476-865A4A48833A}">
      <dgm:prSet/>
      <dgm:spPr/>
      <dgm:t>
        <a:bodyPr/>
        <a:lstStyle/>
        <a:p>
          <a:endParaRPr lang="en-IN"/>
        </a:p>
      </dgm:t>
    </dgm:pt>
    <dgm:pt modelId="{E25BDA63-90C3-46C4-A361-F2391A48741D}" type="sibTrans" cxnId="{C257A804-0F89-44E4-B476-865A4A48833A}">
      <dgm:prSet/>
      <dgm:spPr/>
      <dgm:t>
        <a:bodyPr/>
        <a:lstStyle/>
        <a:p>
          <a:endParaRPr lang="en-IN"/>
        </a:p>
      </dgm:t>
    </dgm:pt>
    <dgm:pt modelId="{37A76F69-694B-4251-A845-183D925B0DA6}">
      <dgm:prSet phldrT="[Text]"/>
      <dgm:spPr/>
      <dgm:t>
        <a:bodyPr/>
        <a:lstStyle/>
        <a:p>
          <a:r>
            <a:rPr lang="en-US" dirty="0"/>
            <a:t>Calculate the Maximum Transaction Count per City</a:t>
          </a:r>
          <a:endParaRPr lang="en-IN" dirty="0"/>
        </a:p>
      </dgm:t>
    </dgm:pt>
    <dgm:pt modelId="{D67ABF69-7656-421C-BD68-319EF1F080BD}" type="parTrans" cxnId="{E26DA925-1C75-484E-B072-87EB3F813795}">
      <dgm:prSet/>
      <dgm:spPr/>
      <dgm:t>
        <a:bodyPr/>
        <a:lstStyle/>
        <a:p>
          <a:endParaRPr lang="en-IN"/>
        </a:p>
      </dgm:t>
    </dgm:pt>
    <dgm:pt modelId="{42D9FBB4-A114-4494-AEA5-B83AB1D30E48}" type="sibTrans" cxnId="{E26DA925-1C75-484E-B072-87EB3F813795}">
      <dgm:prSet/>
      <dgm:spPr/>
      <dgm:t>
        <a:bodyPr/>
        <a:lstStyle/>
        <a:p>
          <a:endParaRPr lang="en-IN"/>
        </a:p>
      </dgm:t>
    </dgm:pt>
    <dgm:pt modelId="{BB006189-14C8-42D5-84B1-21067BE593AC}">
      <dgm:prSet phldrT="[Text]"/>
      <dgm:spPr/>
      <dgm:t>
        <a:bodyPr/>
        <a:lstStyle/>
        <a:p>
          <a:r>
            <a:rPr lang="en-US" dirty="0"/>
            <a:t>Filter for the Most Popular Payment Method</a:t>
          </a:r>
          <a:endParaRPr lang="en-IN" dirty="0"/>
        </a:p>
      </dgm:t>
    </dgm:pt>
    <dgm:pt modelId="{6C147BD3-31E3-422B-A86A-ECEF48177F6B}" type="parTrans" cxnId="{930C5236-1482-4194-A60E-B483392671B1}">
      <dgm:prSet/>
      <dgm:spPr/>
      <dgm:t>
        <a:bodyPr/>
        <a:lstStyle/>
        <a:p>
          <a:endParaRPr lang="en-IN"/>
        </a:p>
      </dgm:t>
    </dgm:pt>
    <dgm:pt modelId="{F1D77279-B5FD-43FB-AEAC-7390ABEDA48D}" type="sibTrans" cxnId="{930C5236-1482-4194-A60E-B483392671B1}">
      <dgm:prSet/>
      <dgm:spPr/>
      <dgm:t>
        <a:bodyPr/>
        <a:lstStyle/>
        <a:p>
          <a:endParaRPr lang="en-IN"/>
        </a:p>
      </dgm:t>
    </dgm:pt>
    <dgm:pt modelId="{4D54F70D-89F2-4CC1-BEC4-E77C9D8678DA}" type="pres">
      <dgm:prSet presAssocID="{E2C6AE04-1F89-4CA2-9CEE-63D35AC14117}" presName="Name0" presStyleCnt="0">
        <dgm:presLayoutVars>
          <dgm:dir/>
          <dgm:resizeHandles val="exact"/>
        </dgm:presLayoutVars>
      </dgm:prSet>
      <dgm:spPr/>
    </dgm:pt>
    <dgm:pt modelId="{F24095DB-11B4-4A5D-96F3-6F8F9CA04828}" type="pres">
      <dgm:prSet presAssocID="{BBD1A43D-5FAD-4815-A4F7-2CF7017FDFE0}" presName="node" presStyleLbl="node1" presStyleIdx="0" presStyleCnt="3">
        <dgm:presLayoutVars>
          <dgm:bulletEnabled val="1"/>
        </dgm:presLayoutVars>
      </dgm:prSet>
      <dgm:spPr/>
    </dgm:pt>
    <dgm:pt modelId="{3DFD81B4-4127-4DF8-A4CB-6154DF297BD3}" type="pres">
      <dgm:prSet presAssocID="{E25BDA63-90C3-46C4-A361-F2391A48741D}" presName="sibTrans" presStyleLbl="sibTrans2D1" presStyleIdx="0" presStyleCnt="2"/>
      <dgm:spPr/>
    </dgm:pt>
    <dgm:pt modelId="{C3EFCC97-DBF0-4E4E-98DA-2B6ECA3F7382}" type="pres">
      <dgm:prSet presAssocID="{E25BDA63-90C3-46C4-A361-F2391A48741D}" presName="connectorText" presStyleLbl="sibTrans2D1" presStyleIdx="0" presStyleCnt="2"/>
      <dgm:spPr/>
    </dgm:pt>
    <dgm:pt modelId="{CFA77EE6-93BF-4346-99B1-ACB6A8A61C11}" type="pres">
      <dgm:prSet presAssocID="{37A76F69-694B-4251-A845-183D925B0DA6}" presName="node" presStyleLbl="node1" presStyleIdx="1" presStyleCnt="3">
        <dgm:presLayoutVars>
          <dgm:bulletEnabled val="1"/>
        </dgm:presLayoutVars>
      </dgm:prSet>
      <dgm:spPr/>
    </dgm:pt>
    <dgm:pt modelId="{921AE361-057D-45AF-BEB9-4B00138DDFCE}" type="pres">
      <dgm:prSet presAssocID="{42D9FBB4-A114-4494-AEA5-B83AB1D30E48}" presName="sibTrans" presStyleLbl="sibTrans2D1" presStyleIdx="1" presStyleCnt="2"/>
      <dgm:spPr/>
    </dgm:pt>
    <dgm:pt modelId="{04EE8A8A-3855-4FF8-83D9-F472AAED2834}" type="pres">
      <dgm:prSet presAssocID="{42D9FBB4-A114-4494-AEA5-B83AB1D30E48}" presName="connectorText" presStyleLbl="sibTrans2D1" presStyleIdx="1" presStyleCnt="2"/>
      <dgm:spPr/>
    </dgm:pt>
    <dgm:pt modelId="{0A88F70D-B229-495A-A593-35B8050C77DE}" type="pres">
      <dgm:prSet presAssocID="{BB006189-14C8-42D5-84B1-21067BE593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7A804-0F89-44E4-B476-865A4A48833A}" srcId="{E2C6AE04-1F89-4CA2-9CEE-63D35AC14117}" destId="{BBD1A43D-5FAD-4815-A4F7-2CF7017FDFE0}" srcOrd="0" destOrd="0" parTransId="{40C292D6-DF17-4824-80AE-26DCB04961AB}" sibTransId="{E25BDA63-90C3-46C4-A361-F2391A48741D}"/>
    <dgm:cxn modelId="{7CCCDF09-98EA-439F-935C-F31D46F6E55C}" type="presOf" srcId="{42D9FBB4-A114-4494-AEA5-B83AB1D30E48}" destId="{921AE361-057D-45AF-BEB9-4B00138DDFCE}" srcOrd="0" destOrd="0" presId="urn:microsoft.com/office/officeart/2005/8/layout/process1"/>
    <dgm:cxn modelId="{E26DA925-1C75-484E-B072-87EB3F813795}" srcId="{E2C6AE04-1F89-4CA2-9CEE-63D35AC14117}" destId="{37A76F69-694B-4251-A845-183D925B0DA6}" srcOrd="1" destOrd="0" parTransId="{D67ABF69-7656-421C-BD68-319EF1F080BD}" sibTransId="{42D9FBB4-A114-4494-AEA5-B83AB1D30E48}"/>
    <dgm:cxn modelId="{930C5236-1482-4194-A60E-B483392671B1}" srcId="{E2C6AE04-1F89-4CA2-9CEE-63D35AC14117}" destId="{BB006189-14C8-42D5-84B1-21067BE593AC}" srcOrd="2" destOrd="0" parTransId="{6C147BD3-31E3-422B-A86A-ECEF48177F6B}" sibTransId="{F1D77279-B5FD-43FB-AEAC-7390ABEDA48D}"/>
    <dgm:cxn modelId="{B380EB5C-13DD-432A-B0C2-405DA4380DDB}" type="presOf" srcId="{BB006189-14C8-42D5-84B1-21067BE593AC}" destId="{0A88F70D-B229-495A-A593-35B8050C77DE}" srcOrd="0" destOrd="0" presId="urn:microsoft.com/office/officeart/2005/8/layout/process1"/>
    <dgm:cxn modelId="{E6392585-8AEC-49B1-9A9C-73A8FF5DDB7C}" type="presOf" srcId="{E25BDA63-90C3-46C4-A361-F2391A48741D}" destId="{3DFD81B4-4127-4DF8-A4CB-6154DF297BD3}" srcOrd="0" destOrd="0" presId="urn:microsoft.com/office/officeart/2005/8/layout/process1"/>
    <dgm:cxn modelId="{E9E7688C-E99D-460A-B18E-C2FD10E9757E}" type="presOf" srcId="{E25BDA63-90C3-46C4-A361-F2391A48741D}" destId="{C3EFCC97-DBF0-4E4E-98DA-2B6ECA3F7382}" srcOrd="1" destOrd="0" presId="urn:microsoft.com/office/officeart/2005/8/layout/process1"/>
    <dgm:cxn modelId="{C156059F-B8B0-49E1-B7FC-E8DBE6D52AB1}" type="presOf" srcId="{E2C6AE04-1F89-4CA2-9CEE-63D35AC14117}" destId="{4D54F70D-89F2-4CC1-BEC4-E77C9D8678DA}" srcOrd="0" destOrd="0" presId="urn:microsoft.com/office/officeart/2005/8/layout/process1"/>
    <dgm:cxn modelId="{6D61399F-E540-4BCC-AD4F-5D5DA5CDADE7}" type="presOf" srcId="{42D9FBB4-A114-4494-AEA5-B83AB1D30E48}" destId="{04EE8A8A-3855-4FF8-83D9-F472AAED2834}" srcOrd="1" destOrd="0" presId="urn:microsoft.com/office/officeart/2005/8/layout/process1"/>
    <dgm:cxn modelId="{1A1276C5-290A-4BFA-861A-7A7D19D4EC7D}" type="presOf" srcId="{37A76F69-694B-4251-A845-183D925B0DA6}" destId="{CFA77EE6-93BF-4346-99B1-ACB6A8A61C11}" srcOrd="0" destOrd="0" presId="urn:microsoft.com/office/officeart/2005/8/layout/process1"/>
    <dgm:cxn modelId="{C5F678FE-B7ED-4C94-B667-A2E3070B10CC}" type="presOf" srcId="{BBD1A43D-5FAD-4815-A4F7-2CF7017FDFE0}" destId="{F24095DB-11B4-4A5D-96F3-6F8F9CA04828}" srcOrd="0" destOrd="0" presId="urn:microsoft.com/office/officeart/2005/8/layout/process1"/>
    <dgm:cxn modelId="{4F5E7AEF-3CB0-4DC8-86D6-BBA0B04A2820}" type="presParOf" srcId="{4D54F70D-89F2-4CC1-BEC4-E77C9D8678DA}" destId="{F24095DB-11B4-4A5D-96F3-6F8F9CA04828}" srcOrd="0" destOrd="0" presId="urn:microsoft.com/office/officeart/2005/8/layout/process1"/>
    <dgm:cxn modelId="{12EE8834-BB59-4107-991D-E0B45680F231}" type="presParOf" srcId="{4D54F70D-89F2-4CC1-BEC4-E77C9D8678DA}" destId="{3DFD81B4-4127-4DF8-A4CB-6154DF297BD3}" srcOrd="1" destOrd="0" presId="urn:microsoft.com/office/officeart/2005/8/layout/process1"/>
    <dgm:cxn modelId="{6AE5B183-0D36-426A-AFA1-A6DBDF569CE6}" type="presParOf" srcId="{3DFD81B4-4127-4DF8-A4CB-6154DF297BD3}" destId="{C3EFCC97-DBF0-4E4E-98DA-2B6ECA3F7382}" srcOrd="0" destOrd="0" presId="urn:microsoft.com/office/officeart/2005/8/layout/process1"/>
    <dgm:cxn modelId="{7082FB2E-D059-4610-80E6-544040E920BD}" type="presParOf" srcId="{4D54F70D-89F2-4CC1-BEC4-E77C9D8678DA}" destId="{CFA77EE6-93BF-4346-99B1-ACB6A8A61C11}" srcOrd="2" destOrd="0" presId="urn:microsoft.com/office/officeart/2005/8/layout/process1"/>
    <dgm:cxn modelId="{1B8499B6-00B6-42A0-B36D-F5CEC78B4DBE}" type="presParOf" srcId="{4D54F70D-89F2-4CC1-BEC4-E77C9D8678DA}" destId="{921AE361-057D-45AF-BEB9-4B00138DDFCE}" srcOrd="3" destOrd="0" presId="urn:microsoft.com/office/officeart/2005/8/layout/process1"/>
    <dgm:cxn modelId="{4AB5B7DC-9D28-4A1E-BAAC-DF03382D111A}" type="presParOf" srcId="{921AE361-057D-45AF-BEB9-4B00138DDFCE}" destId="{04EE8A8A-3855-4FF8-83D9-F472AAED2834}" srcOrd="0" destOrd="0" presId="urn:microsoft.com/office/officeart/2005/8/layout/process1"/>
    <dgm:cxn modelId="{D62DA74A-6E74-42B8-A94E-C3B74E98B962}" type="presParOf" srcId="{4D54F70D-89F2-4CC1-BEC4-E77C9D8678DA}" destId="{0A88F70D-B229-495A-A593-35B8050C7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C6AE04-1F89-4CA2-9CEE-63D35AC141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D1A43D-5FAD-4815-A4F7-2CF7017FDFE0}">
      <dgm:prSet phldrT="[Text]"/>
      <dgm:spPr/>
      <dgm:t>
        <a:bodyPr/>
        <a:lstStyle/>
        <a:p>
          <a:r>
            <a:rPr lang="en-US" dirty="0"/>
            <a:t>Extract Month Name and Gender</a:t>
          </a:r>
          <a:endParaRPr lang="en-IN" dirty="0"/>
        </a:p>
      </dgm:t>
    </dgm:pt>
    <dgm:pt modelId="{40C292D6-DF17-4824-80AE-26DCB04961AB}" type="parTrans" cxnId="{C257A804-0F89-44E4-B476-865A4A48833A}">
      <dgm:prSet/>
      <dgm:spPr/>
      <dgm:t>
        <a:bodyPr/>
        <a:lstStyle/>
        <a:p>
          <a:endParaRPr lang="en-IN"/>
        </a:p>
      </dgm:t>
    </dgm:pt>
    <dgm:pt modelId="{E25BDA63-90C3-46C4-A361-F2391A48741D}" type="sibTrans" cxnId="{C257A804-0F89-44E4-B476-865A4A48833A}">
      <dgm:prSet/>
      <dgm:spPr/>
      <dgm:t>
        <a:bodyPr/>
        <a:lstStyle/>
        <a:p>
          <a:endParaRPr lang="en-IN"/>
        </a:p>
      </dgm:t>
    </dgm:pt>
    <dgm:pt modelId="{37A76F69-694B-4251-A845-183D925B0DA6}">
      <dgm:prSet phldrT="[Text]"/>
      <dgm:spPr/>
      <dgm:t>
        <a:bodyPr/>
        <a:lstStyle/>
        <a:p>
          <a:r>
            <a:rPr lang="en-IN" dirty="0"/>
            <a:t>Calculate Total Sales</a:t>
          </a:r>
        </a:p>
      </dgm:t>
    </dgm:pt>
    <dgm:pt modelId="{D67ABF69-7656-421C-BD68-319EF1F080BD}" type="parTrans" cxnId="{E26DA925-1C75-484E-B072-87EB3F813795}">
      <dgm:prSet/>
      <dgm:spPr/>
      <dgm:t>
        <a:bodyPr/>
        <a:lstStyle/>
        <a:p>
          <a:endParaRPr lang="en-IN"/>
        </a:p>
      </dgm:t>
    </dgm:pt>
    <dgm:pt modelId="{42D9FBB4-A114-4494-AEA5-B83AB1D30E48}" type="sibTrans" cxnId="{E26DA925-1C75-484E-B072-87EB3F813795}">
      <dgm:prSet/>
      <dgm:spPr/>
      <dgm:t>
        <a:bodyPr/>
        <a:lstStyle/>
        <a:p>
          <a:endParaRPr lang="en-IN"/>
        </a:p>
      </dgm:t>
    </dgm:pt>
    <dgm:pt modelId="{BB006189-14C8-42D5-84B1-21067BE593AC}">
      <dgm:prSet phldrT="[Text]"/>
      <dgm:spPr/>
      <dgm:t>
        <a:bodyPr/>
        <a:lstStyle/>
        <a:p>
          <a:r>
            <a:rPr lang="en-US" dirty="0"/>
            <a:t>Group and Order the Results</a:t>
          </a:r>
          <a:endParaRPr lang="en-IN" dirty="0"/>
        </a:p>
      </dgm:t>
    </dgm:pt>
    <dgm:pt modelId="{6C147BD3-31E3-422B-A86A-ECEF48177F6B}" type="parTrans" cxnId="{930C5236-1482-4194-A60E-B483392671B1}">
      <dgm:prSet/>
      <dgm:spPr/>
      <dgm:t>
        <a:bodyPr/>
        <a:lstStyle/>
        <a:p>
          <a:endParaRPr lang="en-IN"/>
        </a:p>
      </dgm:t>
    </dgm:pt>
    <dgm:pt modelId="{F1D77279-B5FD-43FB-AEAC-7390ABEDA48D}" type="sibTrans" cxnId="{930C5236-1482-4194-A60E-B483392671B1}">
      <dgm:prSet/>
      <dgm:spPr/>
      <dgm:t>
        <a:bodyPr/>
        <a:lstStyle/>
        <a:p>
          <a:endParaRPr lang="en-IN"/>
        </a:p>
      </dgm:t>
    </dgm:pt>
    <dgm:pt modelId="{4D54F70D-89F2-4CC1-BEC4-E77C9D8678DA}" type="pres">
      <dgm:prSet presAssocID="{E2C6AE04-1F89-4CA2-9CEE-63D35AC14117}" presName="Name0" presStyleCnt="0">
        <dgm:presLayoutVars>
          <dgm:dir/>
          <dgm:resizeHandles val="exact"/>
        </dgm:presLayoutVars>
      </dgm:prSet>
      <dgm:spPr/>
    </dgm:pt>
    <dgm:pt modelId="{F24095DB-11B4-4A5D-96F3-6F8F9CA04828}" type="pres">
      <dgm:prSet presAssocID="{BBD1A43D-5FAD-4815-A4F7-2CF7017FDFE0}" presName="node" presStyleLbl="node1" presStyleIdx="0" presStyleCnt="3">
        <dgm:presLayoutVars>
          <dgm:bulletEnabled val="1"/>
        </dgm:presLayoutVars>
      </dgm:prSet>
      <dgm:spPr/>
    </dgm:pt>
    <dgm:pt modelId="{3DFD81B4-4127-4DF8-A4CB-6154DF297BD3}" type="pres">
      <dgm:prSet presAssocID="{E25BDA63-90C3-46C4-A361-F2391A48741D}" presName="sibTrans" presStyleLbl="sibTrans2D1" presStyleIdx="0" presStyleCnt="2"/>
      <dgm:spPr/>
    </dgm:pt>
    <dgm:pt modelId="{C3EFCC97-DBF0-4E4E-98DA-2B6ECA3F7382}" type="pres">
      <dgm:prSet presAssocID="{E25BDA63-90C3-46C4-A361-F2391A48741D}" presName="connectorText" presStyleLbl="sibTrans2D1" presStyleIdx="0" presStyleCnt="2"/>
      <dgm:spPr/>
    </dgm:pt>
    <dgm:pt modelId="{CFA77EE6-93BF-4346-99B1-ACB6A8A61C11}" type="pres">
      <dgm:prSet presAssocID="{37A76F69-694B-4251-A845-183D925B0DA6}" presName="node" presStyleLbl="node1" presStyleIdx="1" presStyleCnt="3">
        <dgm:presLayoutVars>
          <dgm:bulletEnabled val="1"/>
        </dgm:presLayoutVars>
      </dgm:prSet>
      <dgm:spPr/>
    </dgm:pt>
    <dgm:pt modelId="{921AE361-057D-45AF-BEB9-4B00138DDFCE}" type="pres">
      <dgm:prSet presAssocID="{42D9FBB4-A114-4494-AEA5-B83AB1D30E48}" presName="sibTrans" presStyleLbl="sibTrans2D1" presStyleIdx="1" presStyleCnt="2"/>
      <dgm:spPr/>
    </dgm:pt>
    <dgm:pt modelId="{04EE8A8A-3855-4FF8-83D9-F472AAED2834}" type="pres">
      <dgm:prSet presAssocID="{42D9FBB4-A114-4494-AEA5-B83AB1D30E48}" presName="connectorText" presStyleLbl="sibTrans2D1" presStyleIdx="1" presStyleCnt="2"/>
      <dgm:spPr/>
    </dgm:pt>
    <dgm:pt modelId="{0A88F70D-B229-495A-A593-35B8050C77DE}" type="pres">
      <dgm:prSet presAssocID="{BB006189-14C8-42D5-84B1-21067BE593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7A804-0F89-44E4-B476-865A4A48833A}" srcId="{E2C6AE04-1F89-4CA2-9CEE-63D35AC14117}" destId="{BBD1A43D-5FAD-4815-A4F7-2CF7017FDFE0}" srcOrd="0" destOrd="0" parTransId="{40C292D6-DF17-4824-80AE-26DCB04961AB}" sibTransId="{E25BDA63-90C3-46C4-A361-F2391A48741D}"/>
    <dgm:cxn modelId="{7CCCDF09-98EA-439F-935C-F31D46F6E55C}" type="presOf" srcId="{42D9FBB4-A114-4494-AEA5-B83AB1D30E48}" destId="{921AE361-057D-45AF-BEB9-4B00138DDFCE}" srcOrd="0" destOrd="0" presId="urn:microsoft.com/office/officeart/2005/8/layout/process1"/>
    <dgm:cxn modelId="{E26DA925-1C75-484E-B072-87EB3F813795}" srcId="{E2C6AE04-1F89-4CA2-9CEE-63D35AC14117}" destId="{37A76F69-694B-4251-A845-183D925B0DA6}" srcOrd="1" destOrd="0" parTransId="{D67ABF69-7656-421C-BD68-319EF1F080BD}" sibTransId="{42D9FBB4-A114-4494-AEA5-B83AB1D30E48}"/>
    <dgm:cxn modelId="{930C5236-1482-4194-A60E-B483392671B1}" srcId="{E2C6AE04-1F89-4CA2-9CEE-63D35AC14117}" destId="{BB006189-14C8-42D5-84B1-21067BE593AC}" srcOrd="2" destOrd="0" parTransId="{6C147BD3-31E3-422B-A86A-ECEF48177F6B}" sibTransId="{F1D77279-B5FD-43FB-AEAC-7390ABEDA48D}"/>
    <dgm:cxn modelId="{B380EB5C-13DD-432A-B0C2-405DA4380DDB}" type="presOf" srcId="{BB006189-14C8-42D5-84B1-21067BE593AC}" destId="{0A88F70D-B229-495A-A593-35B8050C77DE}" srcOrd="0" destOrd="0" presId="urn:microsoft.com/office/officeart/2005/8/layout/process1"/>
    <dgm:cxn modelId="{E6392585-8AEC-49B1-9A9C-73A8FF5DDB7C}" type="presOf" srcId="{E25BDA63-90C3-46C4-A361-F2391A48741D}" destId="{3DFD81B4-4127-4DF8-A4CB-6154DF297BD3}" srcOrd="0" destOrd="0" presId="urn:microsoft.com/office/officeart/2005/8/layout/process1"/>
    <dgm:cxn modelId="{E9E7688C-E99D-460A-B18E-C2FD10E9757E}" type="presOf" srcId="{E25BDA63-90C3-46C4-A361-F2391A48741D}" destId="{C3EFCC97-DBF0-4E4E-98DA-2B6ECA3F7382}" srcOrd="1" destOrd="0" presId="urn:microsoft.com/office/officeart/2005/8/layout/process1"/>
    <dgm:cxn modelId="{C156059F-B8B0-49E1-B7FC-E8DBE6D52AB1}" type="presOf" srcId="{E2C6AE04-1F89-4CA2-9CEE-63D35AC14117}" destId="{4D54F70D-89F2-4CC1-BEC4-E77C9D8678DA}" srcOrd="0" destOrd="0" presId="urn:microsoft.com/office/officeart/2005/8/layout/process1"/>
    <dgm:cxn modelId="{6D61399F-E540-4BCC-AD4F-5D5DA5CDADE7}" type="presOf" srcId="{42D9FBB4-A114-4494-AEA5-B83AB1D30E48}" destId="{04EE8A8A-3855-4FF8-83D9-F472AAED2834}" srcOrd="1" destOrd="0" presId="urn:microsoft.com/office/officeart/2005/8/layout/process1"/>
    <dgm:cxn modelId="{1A1276C5-290A-4BFA-861A-7A7D19D4EC7D}" type="presOf" srcId="{37A76F69-694B-4251-A845-183D925B0DA6}" destId="{CFA77EE6-93BF-4346-99B1-ACB6A8A61C11}" srcOrd="0" destOrd="0" presId="urn:microsoft.com/office/officeart/2005/8/layout/process1"/>
    <dgm:cxn modelId="{C5F678FE-B7ED-4C94-B667-A2E3070B10CC}" type="presOf" srcId="{BBD1A43D-5FAD-4815-A4F7-2CF7017FDFE0}" destId="{F24095DB-11B4-4A5D-96F3-6F8F9CA04828}" srcOrd="0" destOrd="0" presId="urn:microsoft.com/office/officeart/2005/8/layout/process1"/>
    <dgm:cxn modelId="{4F5E7AEF-3CB0-4DC8-86D6-BBA0B04A2820}" type="presParOf" srcId="{4D54F70D-89F2-4CC1-BEC4-E77C9D8678DA}" destId="{F24095DB-11B4-4A5D-96F3-6F8F9CA04828}" srcOrd="0" destOrd="0" presId="urn:microsoft.com/office/officeart/2005/8/layout/process1"/>
    <dgm:cxn modelId="{12EE8834-BB59-4107-991D-E0B45680F231}" type="presParOf" srcId="{4D54F70D-89F2-4CC1-BEC4-E77C9D8678DA}" destId="{3DFD81B4-4127-4DF8-A4CB-6154DF297BD3}" srcOrd="1" destOrd="0" presId="urn:microsoft.com/office/officeart/2005/8/layout/process1"/>
    <dgm:cxn modelId="{6AE5B183-0D36-426A-AFA1-A6DBDF569CE6}" type="presParOf" srcId="{3DFD81B4-4127-4DF8-A4CB-6154DF297BD3}" destId="{C3EFCC97-DBF0-4E4E-98DA-2B6ECA3F7382}" srcOrd="0" destOrd="0" presId="urn:microsoft.com/office/officeart/2005/8/layout/process1"/>
    <dgm:cxn modelId="{7082FB2E-D059-4610-80E6-544040E920BD}" type="presParOf" srcId="{4D54F70D-89F2-4CC1-BEC4-E77C9D8678DA}" destId="{CFA77EE6-93BF-4346-99B1-ACB6A8A61C11}" srcOrd="2" destOrd="0" presId="urn:microsoft.com/office/officeart/2005/8/layout/process1"/>
    <dgm:cxn modelId="{1B8499B6-00B6-42A0-B36D-F5CEC78B4DBE}" type="presParOf" srcId="{4D54F70D-89F2-4CC1-BEC4-E77C9D8678DA}" destId="{921AE361-057D-45AF-BEB9-4B00138DDFCE}" srcOrd="3" destOrd="0" presId="urn:microsoft.com/office/officeart/2005/8/layout/process1"/>
    <dgm:cxn modelId="{4AB5B7DC-9D28-4A1E-BAAC-DF03382D111A}" type="presParOf" srcId="{921AE361-057D-45AF-BEB9-4B00138DDFCE}" destId="{04EE8A8A-3855-4FF8-83D9-F472AAED2834}" srcOrd="0" destOrd="0" presId="urn:microsoft.com/office/officeart/2005/8/layout/process1"/>
    <dgm:cxn modelId="{D62DA74A-6E74-42B8-A94E-C3B74E98B962}" type="presParOf" srcId="{4D54F70D-89F2-4CC1-BEC4-E77C9D8678DA}" destId="{0A88F70D-B229-495A-A593-35B8050C7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C6AE04-1F89-4CA2-9CEE-63D35AC141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D1A43D-5FAD-4815-A4F7-2CF7017FDFE0}">
      <dgm:prSet phldrT="[Text]"/>
      <dgm:spPr/>
      <dgm:t>
        <a:bodyPr/>
        <a:lstStyle/>
        <a:p>
          <a:r>
            <a:rPr lang="en-US" dirty="0"/>
            <a:t>Group Data and Calculate Total Sales</a:t>
          </a:r>
          <a:endParaRPr lang="en-IN" dirty="0"/>
        </a:p>
      </dgm:t>
    </dgm:pt>
    <dgm:pt modelId="{40C292D6-DF17-4824-80AE-26DCB04961AB}" type="parTrans" cxnId="{C257A804-0F89-44E4-B476-865A4A48833A}">
      <dgm:prSet/>
      <dgm:spPr/>
      <dgm:t>
        <a:bodyPr/>
        <a:lstStyle/>
        <a:p>
          <a:endParaRPr lang="en-IN"/>
        </a:p>
      </dgm:t>
    </dgm:pt>
    <dgm:pt modelId="{E25BDA63-90C3-46C4-A361-F2391A48741D}" type="sibTrans" cxnId="{C257A804-0F89-44E4-B476-865A4A48833A}">
      <dgm:prSet/>
      <dgm:spPr/>
      <dgm:t>
        <a:bodyPr/>
        <a:lstStyle/>
        <a:p>
          <a:endParaRPr lang="en-IN"/>
        </a:p>
      </dgm:t>
    </dgm:pt>
    <dgm:pt modelId="{37A76F69-694B-4251-A845-183D925B0DA6}">
      <dgm:prSet phldrT="[Text]"/>
      <dgm:spPr/>
      <dgm:t>
        <a:bodyPr/>
        <a:lstStyle/>
        <a:p>
          <a:r>
            <a:rPr lang="en-US" dirty="0"/>
            <a:t>Subquery to Find Maximum Sales</a:t>
          </a:r>
          <a:endParaRPr lang="en-IN" dirty="0"/>
        </a:p>
      </dgm:t>
    </dgm:pt>
    <dgm:pt modelId="{D67ABF69-7656-421C-BD68-319EF1F080BD}" type="parTrans" cxnId="{E26DA925-1C75-484E-B072-87EB3F813795}">
      <dgm:prSet/>
      <dgm:spPr/>
      <dgm:t>
        <a:bodyPr/>
        <a:lstStyle/>
        <a:p>
          <a:endParaRPr lang="en-IN"/>
        </a:p>
      </dgm:t>
    </dgm:pt>
    <dgm:pt modelId="{42D9FBB4-A114-4494-AEA5-B83AB1D30E48}" type="sibTrans" cxnId="{E26DA925-1C75-484E-B072-87EB3F813795}">
      <dgm:prSet/>
      <dgm:spPr/>
      <dgm:t>
        <a:bodyPr/>
        <a:lstStyle/>
        <a:p>
          <a:endParaRPr lang="en-IN"/>
        </a:p>
      </dgm:t>
    </dgm:pt>
    <dgm:pt modelId="{BB006189-14C8-42D5-84B1-21067BE593AC}">
      <dgm:prSet phldrT="[Text]"/>
      <dgm:spPr/>
      <dgm:t>
        <a:bodyPr/>
        <a:lstStyle/>
        <a:p>
          <a:r>
            <a:rPr lang="en-US" dirty="0"/>
            <a:t>Filter and Return Maximum Sales per Customer Type</a:t>
          </a:r>
          <a:endParaRPr lang="en-IN" dirty="0"/>
        </a:p>
      </dgm:t>
    </dgm:pt>
    <dgm:pt modelId="{6C147BD3-31E3-422B-A86A-ECEF48177F6B}" type="parTrans" cxnId="{930C5236-1482-4194-A60E-B483392671B1}">
      <dgm:prSet/>
      <dgm:spPr/>
      <dgm:t>
        <a:bodyPr/>
        <a:lstStyle/>
        <a:p>
          <a:endParaRPr lang="en-IN"/>
        </a:p>
      </dgm:t>
    </dgm:pt>
    <dgm:pt modelId="{F1D77279-B5FD-43FB-AEAC-7390ABEDA48D}" type="sibTrans" cxnId="{930C5236-1482-4194-A60E-B483392671B1}">
      <dgm:prSet/>
      <dgm:spPr/>
      <dgm:t>
        <a:bodyPr/>
        <a:lstStyle/>
        <a:p>
          <a:endParaRPr lang="en-IN"/>
        </a:p>
      </dgm:t>
    </dgm:pt>
    <dgm:pt modelId="{4D54F70D-89F2-4CC1-BEC4-E77C9D8678DA}" type="pres">
      <dgm:prSet presAssocID="{E2C6AE04-1F89-4CA2-9CEE-63D35AC14117}" presName="Name0" presStyleCnt="0">
        <dgm:presLayoutVars>
          <dgm:dir/>
          <dgm:resizeHandles val="exact"/>
        </dgm:presLayoutVars>
      </dgm:prSet>
      <dgm:spPr/>
    </dgm:pt>
    <dgm:pt modelId="{F24095DB-11B4-4A5D-96F3-6F8F9CA04828}" type="pres">
      <dgm:prSet presAssocID="{BBD1A43D-5FAD-4815-A4F7-2CF7017FDFE0}" presName="node" presStyleLbl="node1" presStyleIdx="0" presStyleCnt="3">
        <dgm:presLayoutVars>
          <dgm:bulletEnabled val="1"/>
        </dgm:presLayoutVars>
      </dgm:prSet>
      <dgm:spPr/>
    </dgm:pt>
    <dgm:pt modelId="{3DFD81B4-4127-4DF8-A4CB-6154DF297BD3}" type="pres">
      <dgm:prSet presAssocID="{E25BDA63-90C3-46C4-A361-F2391A48741D}" presName="sibTrans" presStyleLbl="sibTrans2D1" presStyleIdx="0" presStyleCnt="2"/>
      <dgm:spPr/>
    </dgm:pt>
    <dgm:pt modelId="{C3EFCC97-DBF0-4E4E-98DA-2B6ECA3F7382}" type="pres">
      <dgm:prSet presAssocID="{E25BDA63-90C3-46C4-A361-F2391A48741D}" presName="connectorText" presStyleLbl="sibTrans2D1" presStyleIdx="0" presStyleCnt="2"/>
      <dgm:spPr/>
    </dgm:pt>
    <dgm:pt modelId="{CFA77EE6-93BF-4346-99B1-ACB6A8A61C11}" type="pres">
      <dgm:prSet presAssocID="{37A76F69-694B-4251-A845-183D925B0DA6}" presName="node" presStyleLbl="node1" presStyleIdx="1" presStyleCnt="3">
        <dgm:presLayoutVars>
          <dgm:bulletEnabled val="1"/>
        </dgm:presLayoutVars>
      </dgm:prSet>
      <dgm:spPr/>
    </dgm:pt>
    <dgm:pt modelId="{921AE361-057D-45AF-BEB9-4B00138DDFCE}" type="pres">
      <dgm:prSet presAssocID="{42D9FBB4-A114-4494-AEA5-B83AB1D30E48}" presName="sibTrans" presStyleLbl="sibTrans2D1" presStyleIdx="1" presStyleCnt="2"/>
      <dgm:spPr/>
    </dgm:pt>
    <dgm:pt modelId="{04EE8A8A-3855-4FF8-83D9-F472AAED2834}" type="pres">
      <dgm:prSet presAssocID="{42D9FBB4-A114-4494-AEA5-B83AB1D30E48}" presName="connectorText" presStyleLbl="sibTrans2D1" presStyleIdx="1" presStyleCnt="2"/>
      <dgm:spPr/>
    </dgm:pt>
    <dgm:pt modelId="{0A88F70D-B229-495A-A593-35B8050C77DE}" type="pres">
      <dgm:prSet presAssocID="{BB006189-14C8-42D5-84B1-21067BE593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7A804-0F89-44E4-B476-865A4A48833A}" srcId="{E2C6AE04-1F89-4CA2-9CEE-63D35AC14117}" destId="{BBD1A43D-5FAD-4815-A4F7-2CF7017FDFE0}" srcOrd="0" destOrd="0" parTransId="{40C292D6-DF17-4824-80AE-26DCB04961AB}" sibTransId="{E25BDA63-90C3-46C4-A361-F2391A48741D}"/>
    <dgm:cxn modelId="{7CCCDF09-98EA-439F-935C-F31D46F6E55C}" type="presOf" srcId="{42D9FBB4-A114-4494-AEA5-B83AB1D30E48}" destId="{921AE361-057D-45AF-BEB9-4B00138DDFCE}" srcOrd="0" destOrd="0" presId="urn:microsoft.com/office/officeart/2005/8/layout/process1"/>
    <dgm:cxn modelId="{E26DA925-1C75-484E-B072-87EB3F813795}" srcId="{E2C6AE04-1F89-4CA2-9CEE-63D35AC14117}" destId="{37A76F69-694B-4251-A845-183D925B0DA6}" srcOrd="1" destOrd="0" parTransId="{D67ABF69-7656-421C-BD68-319EF1F080BD}" sibTransId="{42D9FBB4-A114-4494-AEA5-B83AB1D30E48}"/>
    <dgm:cxn modelId="{930C5236-1482-4194-A60E-B483392671B1}" srcId="{E2C6AE04-1F89-4CA2-9CEE-63D35AC14117}" destId="{BB006189-14C8-42D5-84B1-21067BE593AC}" srcOrd="2" destOrd="0" parTransId="{6C147BD3-31E3-422B-A86A-ECEF48177F6B}" sibTransId="{F1D77279-B5FD-43FB-AEAC-7390ABEDA48D}"/>
    <dgm:cxn modelId="{B380EB5C-13DD-432A-B0C2-405DA4380DDB}" type="presOf" srcId="{BB006189-14C8-42D5-84B1-21067BE593AC}" destId="{0A88F70D-B229-495A-A593-35B8050C77DE}" srcOrd="0" destOrd="0" presId="urn:microsoft.com/office/officeart/2005/8/layout/process1"/>
    <dgm:cxn modelId="{E6392585-8AEC-49B1-9A9C-73A8FF5DDB7C}" type="presOf" srcId="{E25BDA63-90C3-46C4-A361-F2391A48741D}" destId="{3DFD81B4-4127-4DF8-A4CB-6154DF297BD3}" srcOrd="0" destOrd="0" presId="urn:microsoft.com/office/officeart/2005/8/layout/process1"/>
    <dgm:cxn modelId="{E9E7688C-E99D-460A-B18E-C2FD10E9757E}" type="presOf" srcId="{E25BDA63-90C3-46C4-A361-F2391A48741D}" destId="{C3EFCC97-DBF0-4E4E-98DA-2B6ECA3F7382}" srcOrd="1" destOrd="0" presId="urn:microsoft.com/office/officeart/2005/8/layout/process1"/>
    <dgm:cxn modelId="{C156059F-B8B0-49E1-B7FC-E8DBE6D52AB1}" type="presOf" srcId="{E2C6AE04-1F89-4CA2-9CEE-63D35AC14117}" destId="{4D54F70D-89F2-4CC1-BEC4-E77C9D8678DA}" srcOrd="0" destOrd="0" presId="urn:microsoft.com/office/officeart/2005/8/layout/process1"/>
    <dgm:cxn modelId="{6D61399F-E540-4BCC-AD4F-5D5DA5CDADE7}" type="presOf" srcId="{42D9FBB4-A114-4494-AEA5-B83AB1D30E48}" destId="{04EE8A8A-3855-4FF8-83D9-F472AAED2834}" srcOrd="1" destOrd="0" presId="urn:microsoft.com/office/officeart/2005/8/layout/process1"/>
    <dgm:cxn modelId="{1A1276C5-290A-4BFA-861A-7A7D19D4EC7D}" type="presOf" srcId="{37A76F69-694B-4251-A845-183D925B0DA6}" destId="{CFA77EE6-93BF-4346-99B1-ACB6A8A61C11}" srcOrd="0" destOrd="0" presId="urn:microsoft.com/office/officeart/2005/8/layout/process1"/>
    <dgm:cxn modelId="{C5F678FE-B7ED-4C94-B667-A2E3070B10CC}" type="presOf" srcId="{BBD1A43D-5FAD-4815-A4F7-2CF7017FDFE0}" destId="{F24095DB-11B4-4A5D-96F3-6F8F9CA04828}" srcOrd="0" destOrd="0" presId="urn:microsoft.com/office/officeart/2005/8/layout/process1"/>
    <dgm:cxn modelId="{4F5E7AEF-3CB0-4DC8-86D6-BBA0B04A2820}" type="presParOf" srcId="{4D54F70D-89F2-4CC1-BEC4-E77C9D8678DA}" destId="{F24095DB-11B4-4A5D-96F3-6F8F9CA04828}" srcOrd="0" destOrd="0" presId="urn:microsoft.com/office/officeart/2005/8/layout/process1"/>
    <dgm:cxn modelId="{12EE8834-BB59-4107-991D-E0B45680F231}" type="presParOf" srcId="{4D54F70D-89F2-4CC1-BEC4-E77C9D8678DA}" destId="{3DFD81B4-4127-4DF8-A4CB-6154DF297BD3}" srcOrd="1" destOrd="0" presId="urn:microsoft.com/office/officeart/2005/8/layout/process1"/>
    <dgm:cxn modelId="{6AE5B183-0D36-426A-AFA1-A6DBDF569CE6}" type="presParOf" srcId="{3DFD81B4-4127-4DF8-A4CB-6154DF297BD3}" destId="{C3EFCC97-DBF0-4E4E-98DA-2B6ECA3F7382}" srcOrd="0" destOrd="0" presId="urn:microsoft.com/office/officeart/2005/8/layout/process1"/>
    <dgm:cxn modelId="{7082FB2E-D059-4610-80E6-544040E920BD}" type="presParOf" srcId="{4D54F70D-89F2-4CC1-BEC4-E77C9D8678DA}" destId="{CFA77EE6-93BF-4346-99B1-ACB6A8A61C11}" srcOrd="2" destOrd="0" presId="urn:microsoft.com/office/officeart/2005/8/layout/process1"/>
    <dgm:cxn modelId="{1B8499B6-00B6-42A0-B36D-F5CEC78B4DBE}" type="presParOf" srcId="{4D54F70D-89F2-4CC1-BEC4-E77C9D8678DA}" destId="{921AE361-057D-45AF-BEB9-4B00138DDFCE}" srcOrd="3" destOrd="0" presId="urn:microsoft.com/office/officeart/2005/8/layout/process1"/>
    <dgm:cxn modelId="{4AB5B7DC-9D28-4A1E-BAAC-DF03382D111A}" type="presParOf" srcId="{921AE361-057D-45AF-BEB9-4B00138DDFCE}" destId="{04EE8A8A-3855-4FF8-83D9-F472AAED2834}" srcOrd="0" destOrd="0" presId="urn:microsoft.com/office/officeart/2005/8/layout/process1"/>
    <dgm:cxn modelId="{D62DA74A-6E74-42B8-A94E-C3B74E98B962}" type="presParOf" srcId="{4D54F70D-89F2-4CC1-BEC4-E77C9D8678DA}" destId="{0A88F70D-B229-495A-A593-35B8050C7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C6AE04-1F89-4CA2-9CEE-63D35AC141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D1A43D-5FAD-4815-A4F7-2CF7017FDFE0}">
      <dgm:prSet phldrT="[Text]"/>
      <dgm:spPr/>
      <dgm:t>
        <a:bodyPr/>
        <a:lstStyle/>
        <a:p>
          <a:r>
            <a:rPr lang="en-IN" dirty="0"/>
            <a:t>Getting First, Last purchase date and using Self join on dataset</a:t>
          </a:r>
        </a:p>
      </dgm:t>
    </dgm:pt>
    <dgm:pt modelId="{40C292D6-DF17-4824-80AE-26DCB04961AB}" type="parTrans" cxnId="{C257A804-0F89-44E4-B476-865A4A48833A}">
      <dgm:prSet/>
      <dgm:spPr/>
      <dgm:t>
        <a:bodyPr/>
        <a:lstStyle/>
        <a:p>
          <a:endParaRPr lang="en-IN"/>
        </a:p>
      </dgm:t>
    </dgm:pt>
    <dgm:pt modelId="{E25BDA63-90C3-46C4-A361-F2391A48741D}" type="sibTrans" cxnId="{C257A804-0F89-44E4-B476-865A4A48833A}">
      <dgm:prSet/>
      <dgm:spPr/>
      <dgm:t>
        <a:bodyPr/>
        <a:lstStyle/>
        <a:p>
          <a:endParaRPr lang="en-IN"/>
        </a:p>
      </dgm:t>
    </dgm:pt>
    <dgm:pt modelId="{BB006189-14C8-42D5-84B1-21067BE593AC}">
      <dgm:prSet phldrT="[Text]"/>
      <dgm:spPr/>
      <dgm:t>
        <a:bodyPr/>
        <a:lstStyle/>
        <a:p>
          <a:r>
            <a:rPr lang="en-US" dirty="0"/>
            <a:t>Mentioning dates in Where clause for time span</a:t>
          </a:r>
          <a:endParaRPr lang="en-IN" dirty="0"/>
        </a:p>
      </dgm:t>
    </dgm:pt>
    <dgm:pt modelId="{6C147BD3-31E3-422B-A86A-ECEF48177F6B}" type="parTrans" cxnId="{930C5236-1482-4194-A60E-B483392671B1}">
      <dgm:prSet/>
      <dgm:spPr/>
      <dgm:t>
        <a:bodyPr/>
        <a:lstStyle/>
        <a:p>
          <a:endParaRPr lang="en-IN"/>
        </a:p>
      </dgm:t>
    </dgm:pt>
    <dgm:pt modelId="{F1D77279-B5FD-43FB-AEAC-7390ABEDA48D}" type="sibTrans" cxnId="{930C5236-1482-4194-A60E-B483392671B1}">
      <dgm:prSet/>
      <dgm:spPr/>
      <dgm:t>
        <a:bodyPr/>
        <a:lstStyle/>
        <a:p>
          <a:endParaRPr lang="en-IN"/>
        </a:p>
      </dgm:t>
    </dgm:pt>
    <dgm:pt modelId="{37A76F69-694B-4251-A845-183D925B0DA6}">
      <dgm:prSet phldrT="[Text]"/>
      <dgm:spPr/>
      <dgm:t>
        <a:bodyPr/>
        <a:lstStyle/>
        <a:p>
          <a:r>
            <a:rPr lang="en-US" dirty="0"/>
            <a:t>Counting Invoice ID to get total repeat buys</a:t>
          </a:r>
          <a:endParaRPr lang="en-IN" dirty="0"/>
        </a:p>
      </dgm:t>
    </dgm:pt>
    <dgm:pt modelId="{42D9FBB4-A114-4494-AEA5-B83AB1D30E48}" type="sibTrans" cxnId="{E26DA925-1C75-484E-B072-87EB3F813795}">
      <dgm:prSet/>
      <dgm:spPr/>
      <dgm:t>
        <a:bodyPr/>
        <a:lstStyle/>
        <a:p>
          <a:endParaRPr lang="en-IN"/>
        </a:p>
      </dgm:t>
    </dgm:pt>
    <dgm:pt modelId="{D67ABF69-7656-421C-BD68-319EF1F080BD}" type="parTrans" cxnId="{E26DA925-1C75-484E-B072-87EB3F813795}">
      <dgm:prSet/>
      <dgm:spPr/>
      <dgm:t>
        <a:bodyPr/>
        <a:lstStyle/>
        <a:p>
          <a:endParaRPr lang="en-IN"/>
        </a:p>
      </dgm:t>
    </dgm:pt>
    <dgm:pt modelId="{4D54F70D-89F2-4CC1-BEC4-E77C9D8678DA}" type="pres">
      <dgm:prSet presAssocID="{E2C6AE04-1F89-4CA2-9CEE-63D35AC14117}" presName="Name0" presStyleCnt="0">
        <dgm:presLayoutVars>
          <dgm:dir/>
          <dgm:resizeHandles val="exact"/>
        </dgm:presLayoutVars>
      </dgm:prSet>
      <dgm:spPr/>
    </dgm:pt>
    <dgm:pt modelId="{F24095DB-11B4-4A5D-96F3-6F8F9CA04828}" type="pres">
      <dgm:prSet presAssocID="{BBD1A43D-5FAD-4815-A4F7-2CF7017FDFE0}" presName="node" presStyleLbl="node1" presStyleIdx="0" presStyleCnt="3">
        <dgm:presLayoutVars>
          <dgm:bulletEnabled val="1"/>
        </dgm:presLayoutVars>
      </dgm:prSet>
      <dgm:spPr/>
    </dgm:pt>
    <dgm:pt modelId="{3DFD81B4-4127-4DF8-A4CB-6154DF297BD3}" type="pres">
      <dgm:prSet presAssocID="{E25BDA63-90C3-46C4-A361-F2391A48741D}" presName="sibTrans" presStyleLbl="sibTrans2D1" presStyleIdx="0" presStyleCnt="2"/>
      <dgm:spPr/>
    </dgm:pt>
    <dgm:pt modelId="{C3EFCC97-DBF0-4E4E-98DA-2B6ECA3F7382}" type="pres">
      <dgm:prSet presAssocID="{E25BDA63-90C3-46C4-A361-F2391A48741D}" presName="connectorText" presStyleLbl="sibTrans2D1" presStyleIdx="0" presStyleCnt="2"/>
      <dgm:spPr/>
    </dgm:pt>
    <dgm:pt modelId="{CFA77EE6-93BF-4346-99B1-ACB6A8A61C11}" type="pres">
      <dgm:prSet presAssocID="{37A76F69-694B-4251-A845-183D925B0DA6}" presName="node" presStyleLbl="node1" presStyleIdx="1" presStyleCnt="3">
        <dgm:presLayoutVars>
          <dgm:bulletEnabled val="1"/>
        </dgm:presLayoutVars>
      </dgm:prSet>
      <dgm:spPr/>
    </dgm:pt>
    <dgm:pt modelId="{921AE361-057D-45AF-BEB9-4B00138DDFCE}" type="pres">
      <dgm:prSet presAssocID="{42D9FBB4-A114-4494-AEA5-B83AB1D30E48}" presName="sibTrans" presStyleLbl="sibTrans2D1" presStyleIdx="1" presStyleCnt="2"/>
      <dgm:spPr/>
    </dgm:pt>
    <dgm:pt modelId="{04EE8A8A-3855-4FF8-83D9-F472AAED2834}" type="pres">
      <dgm:prSet presAssocID="{42D9FBB4-A114-4494-AEA5-B83AB1D30E48}" presName="connectorText" presStyleLbl="sibTrans2D1" presStyleIdx="1" presStyleCnt="2"/>
      <dgm:spPr/>
    </dgm:pt>
    <dgm:pt modelId="{0A88F70D-B229-495A-A593-35B8050C77DE}" type="pres">
      <dgm:prSet presAssocID="{BB006189-14C8-42D5-84B1-21067BE593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7A804-0F89-44E4-B476-865A4A48833A}" srcId="{E2C6AE04-1F89-4CA2-9CEE-63D35AC14117}" destId="{BBD1A43D-5FAD-4815-A4F7-2CF7017FDFE0}" srcOrd="0" destOrd="0" parTransId="{40C292D6-DF17-4824-80AE-26DCB04961AB}" sibTransId="{E25BDA63-90C3-46C4-A361-F2391A48741D}"/>
    <dgm:cxn modelId="{7CCCDF09-98EA-439F-935C-F31D46F6E55C}" type="presOf" srcId="{42D9FBB4-A114-4494-AEA5-B83AB1D30E48}" destId="{921AE361-057D-45AF-BEB9-4B00138DDFCE}" srcOrd="0" destOrd="0" presId="urn:microsoft.com/office/officeart/2005/8/layout/process1"/>
    <dgm:cxn modelId="{E26DA925-1C75-484E-B072-87EB3F813795}" srcId="{E2C6AE04-1F89-4CA2-9CEE-63D35AC14117}" destId="{37A76F69-694B-4251-A845-183D925B0DA6}" srcOrd="1" destOrd="0" parTransId="{D67ABF69-7656-421C-BD68-319EF1F080BD}" sibTransId="{42D9FBB4-A114-4494-AEA5-B83AB1D30E48}"/>
    <dgm:cxn modelId="{930C5236-1482-4194-A60E-B483392671B1}" srcId="{E2C6AE04-1F89-4CA2-9CEE-63D35AC14117}" destId="{BB006189-14C8-42D5-84B1-21067BE593AC}" srcOrd="2" destOrd="0" parTransId="{6C147BD3-31E3-422B-A86A-ECEF48177F6B}" sibTransId="{F1D77279-B5FD-43FB-AEAC-7390ABEDA48D}"/>
    <dgm:cxn modelId="{B380EB5C-13DD-432A-B0C2-405DA4380DDB}" type="presOf" srcId="{BB006189-14C8-42D5-84B1-21067BE593AC}" destId="{0A88F70D-B229-495A-A593-35B8050C77DE}" srcOrd="0" destOrd="0" presId="urn:microsoft.com/office/officeart/2005/8/layout/process1"/>
    <dgm:cxn modelId="{E6392585-8AEC-49B1-9A9C-73A8FF5DDB7C}" type="presOf" srcId="{E25BDA63-90C3-46C4-A361-F2391A48741D}" destId="{3DFD81B4-4127-4DF8-A4CB-6154DF297BD3}" srcOrd="0" destOrd="0" presId="urn:microsoft.com/office/officeart/2005/8/layout/process1"/>
    <dgm:cxn modelId="{E9E7688C-E99D-460A-B18E-C2FD10E9757E}" type="presOf" srcId="{E25BDA63-90C3-46C4-A361-F2391A48741D}" destId="{C3EFCC97-DBF0-4E4E-98DA-2B6ECA3F7382}" srcOrd="1" destOrd="0" presId="urn:microsoft.com/office/officeart/2005/8/layout/process1"/>
    <dgm:cxn modelId="{C156059F-B8B0-49E1-B7FC-E8DBE6D52AB1}" type="presOf" srcId="{E2C6AE04-1F89-4CA2-9CEE-63D35AC14117}" destId="{4D54F70D-89F2-4CC1-BEC4-E77C9D8678DA}" srcOrd="0" destOrd="0" presId="urn:microsoft.com/office/officeart/2005/8/layout/process1"/>
    <dgm:cxn modelId="{6D61399F-E540-4BCC-AD4F-5D5DA5CDADE7}" type="presOf" srcId="{42D9FBB4-A114-4494-AEA5-B83AB1D30E48}" destId="{04EE8A8A-3855-4FF8-83D9-F472AAED2834}" srcOrd="1" destOrd="0" presId="urn:microsoft.com/office/officeart/2005/8/layout/process1"/>
    <dgm:cxn modelId="{1A1276C5-290A-4BFA-861A-7A7D19D4EC7D}" type="presOf" srcId="{37A76F69-694B-4251-A845-183D925B0DA6}" destId="{CFA77EE6-93BF-4346-99B1-ACB6A8A61C11}" srcOrd="0" destOrd="0" presId="urn:microsoft.com/office/officeart/2005/8/layout/process1"/>
    <dgm:cxn modelId="{C5F678FE-B7ED-4C94-B667-A2E3070B10CC}" type="presOf" srcId="{BBD1A43D-5FAD-4815-A4F7-2CF7017FDFE0}" destId="{F24095DB-11B4-4A5D-96F3-6F8F9CA04828}" srcOrd="0" destOrd="0" presId="urn:microsoft.com/office/officeart/2005/8/layout/process1"/>
    <dgm:cxn modelId="{4F5E7AEF-3CB0-4DC8-86D6-BBA0B04A2820}" type="presParOf" srcId="{4D54F70D-89F2-4CC1-BEC4-E77C9D8678DA}" destId="{F24095DB-11B4-4A5D-96F3-6F8F9CA04828}" srcOrd="0" destOrd="0" presId="urn:microsoft.com/office/officeart/2005/8/layout/process1"/>
    <dgm:cxn modelId="{12EE8834-BB59-4107-991D-E0B45680F231}" type="presParOf" srcId="{4D54F70D-89F2-4CC1-BEC4-E77C9D8678DA}" destId="{3DFD81B4-4127-4DF8-A4CB-6154DF297BD3}" srcOrd="1" destOrd="0" presId="urn:microsoft.com/office/officeart/2005/8/layout/process1"/>
    <dgm:cxn modelId="{6AE5B183-0D36-426A-AFA1-A6DBDF569CE6}" type="presParOf" srcId="{3DFD81B4-4127-4DF8-A4CB-6154DF297BD3}" destId="{C3EFCC97-DBF0-4E4E-98DA-2B6ECA3F7382}" srcOrd="0" destOrd="0" presId="urn:microsoft.com/office/officeart/2005/8/layout/process1"/>
    <dgm:cxn modelId="{7082FB2E-D059-4610-80E6-544040E920BD}" type="presParOf" srcId="{4D54F70D-89F2-4CC1-BEC4-E77C9D8678DA}" destId="{CFA77EE6-93BF-4346-99B1-ACB6A8A61C11}" srcOrd="2" destOrd="0" presId="urn:microsoft.com/office/officeart/2005/8/layout/process1"/>
    <dgm:cxn modelId="{1B8499B6-00B6-42A0-B36D-F5CEC78B4DBE}" type="presParOf" srcId="{4D54F70D-89F2-4CC1-BEC4-E77C9D8678DA}" destId="{921AE361-057D-45AF-BEB9-4B00138DDFCE}" srcOrd="3" destOrd="0" presId="urn:microsoft.com/office/officeart/2005/8/layout/process1"/>
    <dgm:cxn modelId="{4AB5B7DC-9D28-4A1E-BAAC-DF03382D111A}" type="presParOf" srcId="{921AE361-057D-45AF-BEB9-4B00138DDFCE}" destId="{04EE8A8A-3855-4FF8-83D9-F472AAED2834}" srcOrd="0" destOrd="0" presId="urn:microsoft.com/office/officeart/2005/8/layout/process1"/>
    <dgm:cxn modelId="{D62DA74A-6E74-42B8-A94E-C3B74E98B962}" type="presParOf" srcId="{4D54F70D-89F2-4CC1-BEC4-E77C9D8678DA}" destId="{0A88F70D-B229-495A-A593-35B8050C7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C6AE04-1F89-4CA2-9CEE-63D35AC1411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D1A43D-5FAD-4815-A4F7-2CF7017FDFE0}">
      <dgm:prSet phldrT="[Text]"/>
      <dgm:spPr/>
      <dgm:t>
        <a:bodyPr/>
        <a:lstStyle/>
        <a:p>
          <a:r>
            <a:rPr lang="en-IN" dirty="0"/>
            <a:t>Select Customer ID and Sum of Total for </a:t>
          </a:r>
          <a:r>
            <a:rPr lang="en-IN" dirty="0" err="1"/>
            <a:t>Total_Revenue</a:t>
          </a:r>
          <a:endParaRPr lang="en-IN" dirty="0"/>
        </a:p>
      </dgm:t>
    </dgm:pt>
    <dgm:pt modelId="{40C292D6-DF17-4824-80AE-26DCB04961AB}" type="parTrans" cxnId="{C257A804-0F89-44E4-B476-865A4A48833A}">
      <dgm:prSet/>
      <dgm:spPr/>
      <dgm:t>
        <a:bodyPr/>
        <a:lstStyle/>
        <a:p>
          <a:endParaRPr lang="en-IN"/>
        </a:p>
      </dgm:t>
    </dgm:pt>
    <dgm:pt modelId="{E25BDA63-90C3-46C4-A361-F2391A48741D}" type="sibTrans" cxnId="{C257A804-0F89-44E4-B476-865A4A48833A}">
      <dgm:prSet/>
      <dgm:spPr/>
      <dgm:t>
        <a:bodyPr/>
        <a:lstStyle/>
        <a:p>
          <a:endParaRPr lang="en-IN"/>
        </a:p>
      </dgm:t>
    </dgm:pt>
    <dgm:pt modelId="{BB006189-14C8-42D5-84B1-21067BE593AC}">
      <dgm:prSet phldrT="[Text]"/>
      <dgm:spPr/>
      <dgm:t>
        <a:bodyPr/>
        <a:lstStyle/>
        <a:p>
          <a:r>
            <a:rPr lang="en-US" dirty="0"/>
            <a:t>Use Limit function to get only Top 5 customers with highest revenue </a:t>
          </a:r>
          <a:endParaRPr lang="en-IN" dirty="0"/>
        </a:p>
      </dgm:t>
    </dgm:pt>
    <dgm:pt modelId="{6C147BD3-31E3-422B-A86A-ECEF48177F6B}" type="parTrans" cxnId="{930C5236-1482-4194-A60E-B483392671B1}">
      <dgm:prSet/>
      <dgm:spPr/>
      <dgm:t>
        <a:bodyPr/>
        <a:lstStyle/>
        <a:p>
          <a:endParaRPr lang="en-IN"/>
        </a:p>
      </dgm:t>
    </dgm:pt>
    <dgm:pt modelId="{F1D77279-B5FD-43FB-AEAC-7390ABEDA48D}" type="sibTrans" cxnId="{930C5236-1482-4194-A60E-B483392671B1}">
      <dgm:prSet/>
      <dgm:spPr/>
      <dgm:t>
        <a:bodyPr/>
        <a:lstStyle/>
        <a:p>
          <a:endParaRPr lang="en-IN"/>
        </a:p>
      </dgm:t>
    </dgm:pt>
    <dgm:pt modelId="{37A76F69-694B-4251-A845-183D925B0DA6}">
      <dgm:prSet phldrT="[Text]"/>
      <dgm:spPr/>
      <dgm:t>
        <a:bodyPr/>
        <a:lstStyle/>
        <a:p>
          <a:r>
            <a:rPr lang="en-US" dirty="0"/>
            <a:t>Group By Customer ID and </a:t>
          </a:r>
          <a:r>
            <a:rPr lang="en-US" dirty="0" err="1"/>
            <a:t>Total_Revenue</a:t>
          </a:r>
          <a:r>
            <a:rPr lang="en-US" dirty="0"/>
            <a:t> in Descending order</a:t>
          </a:r>
          <a:endParaRPr lang="en-IN" dirty="0"/>
        </a:p>
      </dgm:t>
    </dgm:pt>
    <dgm:pt modelId="{42D9FBB4-A114-4494-AEA5-B83AB1D30E48}" type="sibTrans" cxnId="{E26DA925-1C75-484E-B072-87EB3F813795}">
      <dgm:prSet/>
      <dgm:spPr/>
      <dgm:t>
        <a:bodyPr/>
        <a:lstStyle/>
        <a:p>
          <a:endParaRPr lang="en-IN"/>
        </a:p>
      </dgm:t>
    </dgm:pt>
    <dgm:pt modelId="{D67ABF69-7656-421C-BD68-319EF1F080BD}" type="parTrans" cxnId="{E26DA925-1C75-484E-B072-87EB3F813795}">
      <dgm:prSet/>
      <dgm:spPr/>
      <dgm:t>
        <a:bodyPr/>
        <a:lstStyle/>
        <a:p>
          <a:endParaRPr lang="en-IN"/>
        </a:p>
      </dgm:t>
    </dgm:pt>
    <dgm:pt modelId="{4D54F70D-89F2-4CC1-BEC4-E77C9D8678DA}" type="pres">
      <dgm:prSet presAssocID="{E2C6AE04-1F89-4CA2-9CEE-63D35AC14117}" presName="Name0" presStyleCnt="0">
        <dgm:presLayoutVars>
          <dgm:dir/>
          <dgm:resizeHandles val="exact"/>
        </dgm:presLayoutVars>
      </dgm:prSet>
      <dgm:spPr/>
    </dgm:pt>
    <dgm:pt modelId="{F24095DB-11B4-4A5D-96F3-6F8F9CA04828}" type="pres">
      <dgm:prSet presAssocID="{BBD1A43D-5FAD-4815-A4F7-2CF7017FDFE0}" presName="node" presStyleLbl="node1" presStyleIdx="0" presStyleCnt="3">
        <dgm:presLayoutVars>
          <dgm:bulletEnabled val="1"/>
        </dgm:presLayoutVars>
      </dgm:prSet>
      <dgm:spPr/>
    </dgm:pt>
    <dgm:pt modelId="{3DFD81B4-4127-4DF8-A4CB-6154DF297BD3}" type="pres">
      <dgm:prSet presAssocID="{E25BDA63-90C3-46C4-A361-F2391A48741D}" presName="sibTrans" presStyleLbl="sibTrans2D1" presStyleIdx="0" presStyleCnt="2"/>
      <dgm:spPr/>
    </dgm:pt>
    <dgm:pt modelId="{C3EFCC97-DBF0-4E4E-98DA-2B6ECA3F7382}" type="pres">
      <dgm:prSet presAssocID="{E25BDA63-90C3-46C4-A361-F2391A48741D}" presName="connectorText" presStyleLbl="sibTrans2D1" presStyleIdx="0" presStyleCnt="2"/>
      <dgm:spPr/>
    </dgm:pt>
    <dgm:pt modelId="{CFA77EE6-93BF-4346-99B1-ACB6A8A61C11}" type="pres">
      <dgm:prSet presAssocID="{37A76F69-694B-4251-A845-183D925B0DA6}" presName="node" presStyleLbl="node1" presStyleIdx="1" presStyleCnt="3">
        <dgm:presLayoutVars>
          <dgm:bulletEnabled val="1"/>
        </dgm:presLayoutVars>
      </dgm:prSet>
      <dgm:spPr/>
    </dgm:pt>
    <dgm:pt modelId="{921AE361-057D-45AF-BEB9-4B00138DDFCE}" type="pres">
      <dgm:prSet presAssocID="{42D9FBB4-A114-4494-AEA5-B83AB1D30E48}" presName="sibTrans" presStyleLbl="sibTrans2D1" presStyleIdx="1" presStyleCnt="2"/>
      <dgm:spPr/>
    </dgm:pt>
    <dgm:pt modelId="{04EE8A8A-3855-4FF8-83D9-F472AAED2834}" type="pres">
      <dgm:prSet presAssocID="{42D9FBB4-A114-4494-AEA5-B83AB1D30E48}" presName="connectorText" presStyleLbl="sibTrans2D1" presStyleIdx="1" presStyleCnt="2"/>
      <dgm:spPr/>
    </dgm:pt>
    <dgm:pt modelId="{0A88F70D-B229-495A-A593-35B8050C77DE}" type="pres">
      <dgm:prSet presAssocID="{BB006189-14C8-42D5-84B1-21067BE593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7A804-0F89-44E4-B476-865A4A48833A}" srcId="{E2C6AE04-1F89-4CA2-9CEE-63D35AC14117}" destId="{BBD1A43D-5FAD-4815-A4F7-2CF7017FDFE0}" srcOrd="0" destOrd="0" parTransId="{40C292D6-DF17-4824-80AE-26DCB04961AB}" sibTransId="{E25BDA63-90C3-46C4-A361-F2391A48741D}"/>
    <dgm:cxn modelId="{7CCCDF09-98EA-439F-935C-F31D46F6E55C}" type="presOf" srcId="{42D9FBB4-A114-4494-AEA5-B83AB1D30E48}" destId="{921AE361-057D-45AF-BEB9-4B00138DDFCE}" srcOrd="0" destOrd="0" presId="urn:microsoft.com/office/officeart/2005/8/layout/process1"/>
    <dgm:cxn modelId="{E26DA925-1C75-484E-B072-87EB3F813795}" srcId="{E2C6AE04-1F89-4CA2-9CEE-63D35AC14117}" destId="{37A76F69-694B-4251-A845-183D925B0DA6}" srcOrd="1" destOrd="0" parTransId="{D67ABF69-7656-421C-BD68-319EF1F080BD}" sibTransId="{42D9FBB4-A114-4494-AEA5-B83AB1D30E48}"/>
    <dgm:cxn modelId="{930C5236-1482-4194-A60E-B483392671B1}" srcId="{E2C6AE04-1F89-4CA2-9CEE-63D35AC14117}" destId="{BB006189-14C8-42D5-84B1-21067BE593AC}" srcOrd="2" destOrd="0" parTransId="{6C147BD3-31E3-422B-A86A-ECEF48177F6B}" sibTransId="{F1D77279-B5FD-43FB-AEAC-7390ABEDA48D}"/>
    <dgm:cxn modelId="{B380EB5C-13DD-432A-B0C2-405DA4380DDB}" type="presOf" srcId="{BB006189-14C8-42D5-84B1-21067BE593AC}" destId="{0A88F70D-B229-495A-A593-35B8050C77DE}" srcOrd="0" destOrd="0" presId="urn:microsoft.com/office/officeart/2005/8/layout/process1"/>
    <dgm:cxn modelId="{E6392585-8AEC-49B1-9A9C-73A8FF5DDB7C}" type="presOf" srcId="{E25BDA63-90C3-46C4-A361-F2391A48741D}" destId="{3DFD81B4-4127-4DF8-A4CB-6154DF297BD3}" srcOrd="0" destOrd="0" presId="urn:microsoft.com/office/officeart/2005/8/layout/process1"/>
    <dgm:cxn modelId="{E9E7688C-E99D-460A-B18E-C2FD10E9757E}" type="presOf" srcId="{E25BDA63-90C3-46C4-A361-F2391A48741D}" destId="{C3EFCC97-DBF0-4E4E-98DA-2B6ECA3F7382}" srcOrd="1" destOrd="0" presId="urn:microsoft.com/office/officeart/2005/8/layout/process1"/>
    <dgm:cxn modelId="{C156059F-B8B0-49E1-B7FC-E8DBE6D52AB1}" type="presOf" srcId="{E2C6AE04-1F89-4CA2-9CEE-63D35AC14117}" destId="{4D54F70D-89F2-4CC1-BEC4-E77C9D8678DA}" srcOrd="0" destOrd="0" presId="urn:microsoft.com/office/officeart/2005/8/layout/process1"/>
    <dgm:cxn modelId="{6D61399F-E540-4BCC-AD4F-5D5DA5CDADE7}" type="presOf" srcId="{42D9FBB4-A114-4494-AEA5-B83AB1D30E48}" destId="{04EE8A8A-3855-4FF8-83D9-F472AAED2834}" srcOrd="1" destOrd="0" presId="urn:microsoft.com/office/officeart/2005/8/layout/process1"/>
    <dgm:cxn modelId="{1A1276C5-290A-4BFA-861A-7A7D19D4EC7D}" type="presOf" srcId="{37A76F69-694B-4251-A845-183D925B0DA6}" destId="{CFA77EE6-93BF-4346-99B1-ACB6A8A61C11}" srcOrd="0" destOrd="0" presId="urn:microsoft.com/office/officeart/2005/8/layout/process1"/>
    <dgm:cxn modelId="{C5F678FE-B7ED-4C94-B667-A2E3070B10CC}" type="presOf" srcId="{BBD1A43D-5FAD-4815-A4F7-2CF7017FDFE0}" destId="{F24095DB-11B4-4A5D-96F3-6F8F9CA04828}" srcOrd="0" destOrd="0" presId="urn:microsoft.com/office/officeart/2005/8/layout/process1"/>
    <dgm:cxn modelId="{4F5E7AEF-3CB0-4DC8-86D6-BBA0B04A2820}" type="presParOf" srcId="{4D54F70D-89F2-4CC1-BEC4-E77C9D8678DA}" destId="{F24095DB-11B4-4A5D-96F3-6F8F9CA04828}" srcOrd="0" destOrd="0" presId="urn:microsoft.com/office/officeart/2005/8/layout/process1"/>
    <dgm:cxn modelId="{12EE8834-BB59-4107-991D-E0B45680F231}" type="presParOf" srcId="{4D54F70D-89F2-4CC1-BEC4-E77C9D8678DA}" destId="{3DFD81B4-4127-4DF8-A4CB-6154DF297BD3}" srcOrd="1" destOrd="0" presId="urn:microsoft.com/office/officeart/2005/8/layout/process1"/>
    <dgm:cxn modelId="{6AE5B183-0D36-426A-AFA1-A6DBDF569CE6}" type="presParOf" srcId="{3DFD81B4-4127-4DF8-A4CB-6154DF297BD3}" destId="{C3EFCC97-DBF0-4E4E-98DA-2B6ECA3F7382}" srcOrd="0" destOrd="0" presId="urn:microsoft.com/office/officeart/2005/8/layout/process1"/>
    <dgm:cxn modelId="{7082FB2E-D059-4610-80E6-544040E920BD}" type="presParOf" srcId="{4D54F70D-89F2-4CC1-BEC4-E77C9D8678DA}" destId="{CFA77EE6-93BF-4346-99B1-ACB6A8A61C11}" srcOrd="2" destOrd="0" presId="urn:microsoft.com/office/officeart/2005/8/layout/process1"/>
    <dgm:cxn modelId="{1B8499B6-00B6-42A0-B36D-F5CEC78B4DBE}" type="presParOf" srcId="{4D54F70D-89F2-4CC1-BEC4-E77C9D8678DA}" destId="{921AE361-057D-45AF-BEB9-4B00138DDFCE}" srcOrd="3" destOrd="0" presId="urn:microsoft.com/office/officeart/2005/8/layout/process1"/>
    <dgm:cxn modelId="{4AB5B7DC-9D28-4A1E-BAAC-DF03382D111A}" type="presParOf" srcId="{921AE361-057D-45AF-BEB9-4B00138DDFCE}" destId="{04EE8A8A-3855-4FF8-83D9-F472AAED2834}" srcOrd="0" destOrd="0" presId="urn:microsoft.com/office/officeart/2005/8/layout/process1"/>
    <dgm:cxn modelId="{D62DA74A-6E74-42B8-A94E-C3B74E98B962}" type="presParOf" srcId="{4D54F70D-89F2-4CC1-BEC4-E77C9D8678DA}" destId="{0A88F70D-B229-495A-A593-35B8050C77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95DB-11B4-4A5D-96F3-6F8F9CA04828}">
      <dsp:nvSpPr>
        <dsp:cNvPr id="0" name=""/>
        <dsp:cNvSpPr/>
      </dsp:nvSpPr>
      <dsp:spPr>
        <a:xfrm>
          <a:off x="9934" y="2034690"/>
          <a:ext cx="2969176" cy="178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CTE - Extract Month from Date, SUM to get Monthly Total Sales</a:t>
          </a:r>
          <a:endParaRPr lang="en-IN" sz="2200" kern="1200" dirty="0"/>
        </a:p>
      </dsp:txBody>
      <dsp:txXfrm>
        <a:off x="62112" y="2086868"/>
        <a:ext cx="2864820" cy="1677149"/>
      </dsp:txXfrm>
    </dsp:sp>
    <dsp:sp modelId="{3DFD81B4-4127-4DF8-A4CB-6154DF297BD3}">
      <dsp:nvSpPr>
        <dsp:cNvPr id="0" name=""/>
        <dsp:cNvSpPr/>
      </dsp:nvSpPr>
      <dsp:spPr>
        <a:xfrm>
          <a:off x="3276027" y="2557265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3276027" y="2704536"/>
        <a:ext cx="440626" cy="441813"/>
      </dsp:txXfrm>
    </dsp:sp>
    <dsp:sp modelId="{CFA77EE6-93BF-4346-99B1-ACB6A8A61C11}">
      <dsp:nvSpPr>
        <dsp:cNvPr id="0" name=""/>
        <dsp:cNvSpPr/>
      </dsp:nvSpPr>
      <dsp:spPr>
        <a:xfrm>
          <a:off x="4166780" y="2034690"/>
          <a:ext cx="2969176" cy="178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LAG - Compare Total Sales per Month with Previous Month to find Growth Rate.</a:t>
          </a:r>
          <a:endParaRPr lang="en-IN" sz="2200" kern="1200" dirty="0"/>
        </a:p>
      </dsp:txBody>
      <dsp:txXfrm>
        <a:off x="4218958" y="2086868"/>
        <a:ext cx="2864820" cy="1677149"/>
      </dsp:txXfrm>
    </dsp:sp>
    <dsp:sp modelId="{921AE361-057D-45AF-BEB9-4B00138DDFCE}">
      <dsp:nvSpPr>
        <dsp:cNvPr id="0" name=""/>
        <dsp:cNvSpPr/>
      </dsp:nvSpPr>
      <dsp:spPr>
        <a:xfrm>
          <a:off x="7432874" y="2557265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7432874" y="2704536"/>
        <a:ext cx="440626" cy="441813"/>
      </dsp:txXfrm>
    </dsp:sp>
    <dsp:sp modelId="{0A88F70D-B229-495A-A593-35B8050C77DE}">
      <dsp:nvSpPr>
        <dsp:cNvPr id="0" name=""/>
        <dsp:cNvSpPr/>
      </dsp:nvSpPr>
      <dsp:spPr>
        <a:xfrm>
          <a:off x="8323627" y="2034690"/>
          <a:ext cx="2969176" cy="178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 Growth Rate by Branch with Order DESC and Limit 1 to get Branch with Highest Growth Rate</a:t>
          </a:r>
          <a:endParaRPr lang="en-IN" sz="2200" kern="1200" dirty="0"/>
        </a:p>
      </dsp:txBody>
      <dsp:txXfrm>
        <a:off x="8375805" y="2086868"/>
        <a:ext cx="2864820" cy="16771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95DB-11B4-4A5D-96F3-6F8F9CA04828}">
      <dsp:nvSpPr>
        <dsp:cNvPr id="0" name=""/>
        <dsp:cNvSpPr/>
      </dsp:nvSpPr>
      <dsp:spPr>
        <a:xfrm>
          <a:off x="9934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Use DAYNAME() to extract Days from the Date.</a:t>
          </a:r>
        </a:p>
      </dsp:txBody>
      <dsp:txXfrm>
        <a:off x="62112" y="1098633"/>
        <a:ext cx="2864820" cy="1677149"/>
      </dsp:txXfrm>
    </dsp:sp>
    <dsp:sp modelId="{3DFD81B4-4127-4DF8-A4CB-6154DF297BD3}">
      <dsp:nvSpPr>
        <dsp:cNvPr id="0" name=""/>
        <dsp:cNvSpPr/>
      </dsp:nvSpPr>
      <dsp:spPr>
        <a:xfrm>
          <a:off x="3276027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3276027" y="1716301"/>
        <a:ext cx="440626" cy="441813"/>
      </dsp:txXfrm>
    </dsp:sp>
    <dsp:sp modelId="{CFA77EE6-93BF-4346-99B1-ACB6A8A61C11}">
      <dsp:nvSpPr>
        <dsp:cNvPr id="0" name=""/>
        <dsp:cNvSpPr/>
      </dsp:nvSpPr>
      <dsp:spPr>
        <a:xfrm>
          <a:off x="4166780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Calculate Total Sales per DAYNAME and round the value to 2 decimals</a:t>
          </a:r>
          <a:endParaRPr lang="en-IN" sz="2500" kern="1200" dirty="0"/>
        </a:p>
      </dsp:txBody>
      <dsp:txXfrm>
        <a:off x="4218958" y="1098633"/>
        <a:ext cx="2864820" cy="1677149"/>
      </dsp:txXfrm>
    </dsp:sp>
    <dsp:sp modelId="{921AE361-057D-45AF-BEB9-4B00138DDFCE}">
      <dsp:nvSpPr>
        <dsp:cNvPr id="0" name=""/>
        <dsp:cNvSpPr/>
      </dsp:nvSpPr>
      <dsp:spPr>
        <a:xfrm>
          <a:off x="7432874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7432874" y="1716301"/>
        <a:ext cx="440626" cy="441813"/>
      </dsp:txXfrm>
    </dsp:sp>
    <dsp:sp modelId="{0A88F70D-B229-495A-A593-35B8050C77DE}">
      <dsp:nvSpPr>
        <dsp:cNvPr id="0" name=""/>
        <dsp:cNvSpPr/>
      </dsp:nvSpPr>
      <dsp:spPr>
        <a:xfrm>
          <a:off x="8323627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Group By Day name and Order by Total Sales DESC</a:t>
          </a:r>
          <a:endParaRPr lang="en-IN" sz="2500" kern="1200" dirty="0"/>
        </a:p>
      </dsp:txBody>
      <dsp:txXfrm>
        <a:off x="8375805" y="1098633"/>
        <a:ext cx="2864820" cy="1677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95DB-11B4-4A5D-96F3-6F8F9CA04828}">
      <dsp:nvSpPr>
        <dsp:cNvPr id="0" name=""/>
        <dsp:cNvSpPr/>
      </dsp:nvSpPr>
      <dsp:spPr>
        <a:xfrm>
          <a:off x="9934" y="2034690"/>
          <a:ext cx="2969176" cy="178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CTE: Rank product lines within each branch based on gross income in descending order using the RANK() function.</a:t>
          </a:r>
          <a:endParaRPr lang="en-IN" sz="2000" kern="1200" dirty="0"/>
        </a:p>
      </dsp:txBody>
      <dsp:txXfrm>
        <a:off x="62112" y="2086868"/>
        <a:ext cx="2864820" cy="1677149"/>
      </dsp:txXfrm>
    </dsp:sp>
    <dsp:sp modelId="{3DFD81B4-4127-4DF8-A4CB-6154DF297BD3}">
      <dsp:nvSpPr>
        <dsp:cNvPr id="0" name=""/>
        <dsp:cNvSpPr/>
      </dsp:nvSpPr>
      <dsp:spPr>
        <a:xfrm>
          <a:off x="3276027" y="2557265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3276027" y="2704536"/>
        <a:ext cx="440626" cy="441813"/>
      </dsp:txXfrm>
    </dsp:sp>
    <dsp:sp modelId="{CFA77EE6-93BF-4346-99B1-ACB6A8A61C11}">
      <dsp:nvSpPr>
        <dsp:cNvPr id="0" name=""/>
        <dsp:cNvSpPr/>
      </dsp:nvSpPr>
      <dsp:spPr>
        <a:xfrm>
          <a:off x="4166780" y="2034690"/>
          <a:ext cx="2969176" cy="178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 Top Product Line: Select only the product line with Rank = 1 for each branch from the CTE.</a:t>
          </a:r>
          <a:endParaRPr lang="en-IN" sz="2000" kern="1200" dirty="0"/>
        </a:p>
      </dsp:txBody>
      <dsp:txXfrm>
        <a:off x="4218958" y="2086868"/>
        <a:ext cx="2864820" cy="1677149"/>
      </dsp:txXfrm>
    </dsp:sp>
    <dsp:sp modelId="{921AE361-057D-45AF-BEB9-4B00138DDFCE}">
      <dsp:nvSpPr>
        <dsp:cNvPr id="0" name=""/>
        <dsp:cNvSpPr/>
      </dsp:nvSpPr>
      <dsp:spPr>
        <a:xfrm>
          <a:off x="7432874" y="2557265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7432874" y="2704536"/>
        <a:ext cx="440626" cy="441813"/>
      </dsp:txXfrm>
    </dsp:sp>
    <dsp:sp modelId="{0A88F70D-B229-495A-A593-35B8050C77DE}">
      <dsp:nvSpPr>
        <dsp:cNvPr id="0" name=""/>
        <dsp:cNvSpPr/>
      </dsp:nvSpPr>
      <dsp:spPr>
        <a:xfrm>
          <a:off x="8323627" y="2034690"/>
          <a:ext cx="2969176" cy="178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Results: Display the branch, product line, and gross income for the most profitable product line in each branch.</a:t>
          </a:r>
          <a:endParaRPr lang="en-IN" sz="2000" kern="1200" dirty="0"/>
        </a:p>
      </dsp:txBody>
      <dsp:txXfrm>
        <a:off x="8375805" y="2086868"/>
        <a:ext cx="2864820" cy="1677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95DB-11B4-4A5D-96F3-6F8F9CA04828}">
      <dsp:nvSpPr>
        <dsp:cNvPr id="0" name=""/>
        <dsp:cNvSpPr/>
      </dsp:nvSpPr>
      <dsp:spPr>
        <a:xfrm>
          <a:off x="9934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CTE: Calculate total purchase amount (</a:t>
          </a:r>
          <a:r>
            <a:rPr lang="en-US" sz="1900" kern="1200" dirty="0" err="1"/>
            <a:t>Total_Spent</a:t>
          </a:r>
          <a:r>
            <a:rPr lang="en-US" sz="1900" kern="1200" dirty="0"/>
            <a:t>) for each customer by grouping data using Customer ID and Customer type.</a:t>
          </a:r>
          <a:endParaRPr lang="en-IN" sz="1900" kern="1200" dirty="0"/>
        </a:p>
      </dsp:txBody>
      <dsp:txXfrm>
        <a:off x="62112" y="1098633"/>
        <a:ext cx="2864820" cy="1677149"/>
      </dsp:txXfrm>
    </dsp:sp>
    <dsp:sp modelId="{3DFD81B4-4127-4DF8-A4CB-6154DF297BD3}">
      <dsp:nvSpPr>
        <dsp:cNvPr id="0" name=""/>
        <dsp:cNvSpPr/>
      </dsp:nvSpPr>
      <dsp:spPr>
        <a:xfrm>
          <a:off x="3276027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3276027" y="1716301"/>
        <a:ext cx="440626" cy="441813"/>
      </dsp:txXfrm>
    </dsp:sp>
    <dsp:sp modelId="{CFA77EE6-93BF-4346-99B1-ACB6A8A61C11}">
      <dsp:nvSpPr>
        <dsp:cNvPr id="0" name=""/>
        <dsp:cNvSpPr/>
      </dsp:nvSpPr>
      <dsp:spPr>
        <a:xfrm>
          <a:off x="4166780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CASE statement: Classify customers into High, Medium, and Low spenders based on their total spending thresholds.</a:t>
          </a:r>
          <a:endParaRPr lang="en-IN" sz="1900" kern="1200" dirty="0"/>
        </a:p>
      </dsp:txBody>
      <dsp:txXfrm>
        <a:off x="4218958" y="1098633"/>
        <a:ext cx="2864820" cy="1677149"/>
      </dsp:txXfrm>
    </dsp:sp>
    <dsp:sp modelId="{921AE361-057D-45AF-BEB9-4B00138DDFCE}">
      <dsp:nvSpPr>
        <dsp:cNvPr id="0" name=""/>
        <dsp:cNvSpPr/>
      </dsp:nvSpPr>
      <dsp:spPr>
        <a:xfrm>
          <a:off x="7432874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7432874" y="1716301"/>
        <a:ext cx="440626" cy="441813"/>
      </dsp:txXfrm>
    </dsp:sp>
    <dsp:sp modelId="{0A88F70D-B229-495A-A593-35B8050C77DE}">
      <dsp:nvSpPr>
        <dsp:cNvPr id="0" name=""/>
        <dsp:cNvSpPr/>
      </dsp:nvSpPr>
      <dsp:spPr>
        <a:xfrm>
          <a:off x="8323627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Display the customer ID, type, total spending, and spending tier, sorted by Customer ID in </a:t>
          </a:r>
          <a:r>
            <a:rPr lang="en-US" sz="1900" kern="1200" dirty="0" err="1"/>
            <a:t>Asc</a:t>
          </a:r>
          <a:r>
            <a:rPr lang="en-US" sz="1900" kern="1200" dirty="0"/>
            <a:t> order.</a:t>
          </a:r>
          <a:endParaRPr lang="en-IN" sz="1900" kern="1200" dirty="0"/>
        </a:p>
      </dsp:txBody>
      <dsp:txXfrm>
        <a:off x="8375805" y="1098633"/>
        <a:ext cx="2864820" cy="1677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95DB-11B4-4A5D-96F3-6F8F9CA04828}">
      <dsp:nvSpPr>
        <dsp:cNvPr id="0" name=""/>
        <dsp:cNvSpPr/>
      </dsp:nvSpPr>
      <dsp:spPr>
        <a:xfrm>
          <a:off x="9934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Calculate the Average and Standard Deviation of Total</a:t>
          </a:r>
          <a:endParaRPr lang="en-IN" sz="2200" kern="1200" dirty="0"/>
        </a:p>
      </dsp:txBody>
      <dsp:txXfrm>
        <a:off x="62112" y="1098633"/>
        <a:ext cx="2864820" cy="1677149"/>
      </dsp:txXfrm>
    </dsp:sp>
    <dsp:sp modelId="{3DFD81B4-4127-4DF8-A4CB-6154DF297BD3}">
      <dsp:nvSpPr>
        <dsp:cNvPr id="0" name=""/>
        <dsp:cNvSpPr/>
      </dsp:nvSpPr>
      <dsp:spPr>
        <a:xfrm>
          <a:off x="3276027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3276027" y="1716301"/>
        <a:ext cx="440626" cy="441813"/>
      </dsp:txXfrm>
    </dsp:sp>
    <dsp:sp modelId="{CFA77EE6-93BF-4346-99B1-ACB6A8A61C11}">
      <dsp:nvSpPr>
        <dsp:cNvPr id="0" name=""/>
        <dsp:cNvSpPr/>
      </dsp:nvSpPr>
      <dsp:spPr>
        <a:xfrm>
          <a:off x="4166780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Define Anomaly Thresholds for High and Low values as par with Average and STD Dev formula</a:t>
          </a:r>
        </a:p>
      </dsp:txBody>
      <dsp:txXfrm>
        <a:off x="4218958" y="1098633"/>
        <a:ext cx="2864820" cy="1677149"/>
      </dsp:txXfrm>
    </dsp:sp>
    <dsp:sp modelId="{921AE361-057D-45AF-BEB9-4B00138DDFCE}">
      <dsp:nvSpPr>
        <dsp:cNvPr id="0" name=""/>
        <dsp:cNvSpPr/>
      </dsp:nvSpPr>
      <dsp:spPr>
        <a:xfrm>
          <a:off x="7432874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7432874" y="1716301"/>
        <a:ext cx="440626" cy="441813"/>
      </dsp:txXfrm>
    </dsp:sp>
    <dsp:sp modelId="{0A88F70D-B229-495A-A593-35B8050C77DE}">
      <dsp:nvSpPr>
        <dsp:cNvPr id="0" name=""/>
        <dsp:cNvSpPr/>
      </dsp:nvSpPr>
      <dsp:spPr>
        <a:xfrm>
          <a:off x="8323627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Flag Transactions Outside the Thresholds 812 and 85 and display results</a:t>
          </a:r>
          <a:endParaRPr lang="en-IN" sz="2200" kern="1200" dirty="0"/>
        </a:p>
      </dsp:txBody>
      <dsp:txXfrm>
        <a:off x="8375805" y="1098633"/>
        <a:ext cx="2864820" cy="1677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95DB-11B4-4A5D-96F3-6F8F9CA04828}">
      <dsp:nvSpPr>
        <dsp:cNvPr id="0" name=""/>
        <dsp:cNvSpPr/>
      </dsp:nvSpPr>
      <dsp:spPr>
        <a:xfrm>
          <a:off x="9934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Count Transactions by Payment Method</a:t>
          </a:r>
          <a:endParaRPr lang="en-IN" sz="2700" kern="1200" dirty="0"/>
        </a:p>
      </dsp:txBody>
      <dsp:txXfrm>
        <a:off x="62112" y="1098633"/>
        <a:ext cx="2864820" cy="1677149"/>
      </dsp:txXfrm>
    </dsp:sp>
    <dsp:sp modelId="{3DFD81B4-4127-4DF8-A4CB-6154DF297BD3}">
      <dsp:nvSpPr>
        <dsp:cNvPr id="0" name=""/>
        <dsp:cNvSpPr/>
      </dsp:nvSpPr>
      <dsp:spPr>
        <a:xfrm>
          <a:off x="3276027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3276027" y="1716301"/>
        <a:ext cx="440626" cy="441813"/>
      </dsp:txXfrm>
    </dsp:sp>
    <dsp:sp modelId="{CFA77EE6-93BF-4346-99B1-ACB6A8A61C11}">
      <dsp:nvSpPr>
        <dsp:cNvPr id="0" name=""/>
        <dsp:cNvSpPr/>
      </dsp:nvSpPr>
      <dsp:spPr>
        <a:xfrm>
          <a:off x="4166780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Calculate the Maximum Transaction Count per City</a:t>
          </a:r>
          <a:endParaRPr lang="en-IN" sz="2700" kern="1200" dirty="0"/>
        </a:p>
      </dsp:txBody>
      <dsp:txXfrm>
        <a:off x="4218958" y="1098633"/>
        <a:ext cx="2864820" cy="1677149"/>
      </dsp:txXfrm>
    </dsp:sp>
    <dsp:sp modelId="{921AE361-057D-45AF-BEB9-4B00138DDFCE}">
      <dsp:nvSpPr>
        <dsp:cNvPr id="0" name=""/>
        <dsp:cNvSpPr/>
      </dsp:nvSpPr>
      <dsp:spPr>
        <a:xfrm>
          <a:off x="7432874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7432874" y="1716301"/>
        <a:ext cx="440626" cy="441813"/>
      </dsp:txXfrm>
    </dsp:sp>
    <dsp:sp modelId="{0A88F70D-B229-495A-A593-35B8050C77DE}">
      <dsp:nvSpPr>
        <dsp:cNvPr id="0" name=""/>
        <dsp:cNvSpPr/>
      </dsp:nvSpPr>
      <dsp:spPr>
        <a:xfrm>
          <a:off x="8323627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Filter for the Most Popular Payment Method</a:t>
          </a:r>
          <a:endParaRPr lang="en-IN" sz="2700" kern="1200" dirty="0"/>
        </a:p>
      </dsp:txBody>
      <dsp:txXfrm>
        <a:off x="8375805" y="1098633"/>
        <a:ext cx="2864820" cy="1677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95DB-11B4-4A5D-96F3-6F8F9CA04828}">
      <dsp:nvSpPr>
        <dsp:cNvPr id="0" name=""/>
        <dsp:cNvSpPr/>
      </dsp:nvSpPr>
      <dsp:spPr>
        <a:xfrm>
          <a:off x="9934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Extract Month Name and Gender</a:t>
          </a:r>
          <a:endParaRPr lang="en-IN" sz="3500" kern="1200" dirty="0"/>
        </a:p>
      </dsp:txBody>
      <dsp:txXfrm>
        <a:off x="62112" y="1098633"/>
        <a:ext cx="2864820" cy="1677149"/>
      </dsp:txXfrm>
    </dsp:sp>
    <dsp:sp modelId="{3DFD81B4-4127-4DF8-A4CB-6154DF297BD3}">
      <dsp:nvSpPr>
        <dsp:cNvPr id="0" name=""/>
        <dsp:cNvSpPr/>
      </dsp:nvSpPr>
      <dsp:spPr>
        <a:xfrm>
          <a:off x="3276027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3276027" y="1716301"/>
        <a:ext cx="440626" cy="441813"/>
      </dsp:txXfrm>
    </dsp:sp>
    <dsp:sp modelId="{CFA77EE6-93BF-4346-99B1-ACB6A8A61C11}">
      <dsp:nvSpPr>
        <dsp:cNvPr id="0" name=""/>
        <dsp:cNvSpPr/>
      </dsp:nvSpPr>
      <dsp:spPr>
        <a:xfrm>
          <a:off x="4166780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Calculate Total Sales</a:t>
          </a:r>
        </a:p>
      </dsp:txBody>
      <dsp:txXfrm>
        <a:off x="4218958" y="1098633"/>
        <a:ext cx="2864820" cy="1677149"/>
      </dsp:txXfrm>
    </dsp:sp>
    <dsp:sp modelId="{921AE361-057D-45AF-BEB9-4B00138DDFCE}">
      <dsp:nvSpPr>
        <dsp:cNvPr id="0" name=""/>
        <dsp:cNvSpPr/>
      </dsp:nvSpPr>
      <dsp:spPr>
        <a:xfrm>
          <a:off x="7432874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7432874" y="1716301"/>
        <a:ext cx="440626" cy="441813"/>
      </dsp:txXfrm>
    </dsp:sp>
    <dsp:sp modelId="{0A88F70D-B229-495A-A593-35B8050C77DE}">
      <dsp:nvSpPr>
        <dsp:cNvPr id="0" name=""/>
        <dsp:cNvSpPr/>
      </dsp:nvSpPr>
      <dsp:spPr>
        <a:xfrm>
          <a:off x="8323627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Group and Order the Results</a:t>
          </a:r>
          <a:endParaRPr lang="en-IN" sz="3500" kern="1200" dirty="0"/>
        </a:p>
      </dsp:txBody>
      <dsp:txXfrm>
        <a:off x="8375805" y="1098633"/>
        <a:ext cx="2864820" cy="16771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95DB-11B4-4A5D-96F3-6F8F9CA04828}">
      <dsp:nvSpPr>
        <dsp:cNvPr id="0" name=""/>
        <dsp:cNvSpPr/>
      </dsp:nvSpPr>
      <dsp:spPr>
        <a:xfrm>
          <a:off x="9934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Data and Calculate Total Sales</a:t>
          </a:r>
          <a:endParaRPr lang="en-IN" sz="2700" kern="1200" dirty="0"/>
        </a:p>
      </dsp:txBody>
      <dsp:txXfrm>
        <a:off x="62112" y="1098633"/>
        <a:ext cx="2864820" cy="1677149"/>
      </dsp:txXfrm>
    </dsp:sp>
    <dsp:sp modelId="{3DFD81B4-4127-4DF8-A4CB-6154DF297BD3}">
      <dsp:nvSpPr>
        <dsp:cNvPr id="0" name=""/>
        <dsp:cNvSpPr/>
      </dsp:nvSpPr>
      <dsp:spPr>
        <a:xfrm>
          <a:off x="3276027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3276027" y="1716301"/>
        <a:ext cx="440626" cy="441813"/>
      </dsp:txXfrm>
    </dsp:sp>
    <dsp:sp modelId="{CFA77EE6-93BF-4346-99B1-ACB6A8A61C11}">
      <dsp:nvSpPr>
        <dsp:cNvPr id="0" name=""/>
        <dsp:cNvSpPr/>
      </dsp:nvSpPr>
      <dsp:spPr>
        <a:xfrm>
          <a:off x="4166780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Subquery to Find Maximum Sales</a:t>
          </a:r>
          <a:endParaRPr lang="en-IN" sz="2700" kern="1200" dirty="0"/>
        </a:p>
      </dsp:txBody>
      <dsp:txXfrm>
        <a:off x="4218958" y="1098633"/>
        <a:ext cx="2864820" cy="1677149"/>
      </dsp:txXfrm>
    </dsp:sp>
    <dsp:sp modelId="{921AE361-057D-45AF-BEB9-4B00138DDFCE}">
      <dsp:nvSpPr>
        <dsp:cNvPr id="0" name=""/>
        <dsp:cNvSpPr/>
      </dsp:nvSpPr>
      <dsp:spPr>
        <a:xfrm>
          <a:off x="7432874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7432874" y="1716301"/>
        <a:ext cx="440626" cy="441813"/>
      </dsp:txXfrm>
    </dsp:sp>
    <dsp:sp modelId="{0A88F70D-B229-495A-A593-35B8050C77DE}">
      <dsp:nvSpPr>
        <dsp:cNvPr id="0" name=""/>
        <dsp:cNvSpPr/>
      </dsp:nvSpPr>
      <dsp:spPr>
        <a:xfrm>
          <a:off x="8323627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Filter and Return Maximum Sales per Customer Type</a:t>
          </a:r>
          <a:endParaRPr lang="en-IN" sz="2700" kern="1200" dirty="0"/>
        </a:p>
      </dsp:txBody>
      <dsp:txXfrm>
        <a:off x="8375805" y="1098633"/>
        <a:ext cx="2864820" cy="16771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95DB-11B4-4A5D-96F3-6F8F9CA04828}">
      <dsp:nvSpPr>
        <dsp:cNvPr id="0" name=""/>
        <dsp:cNvSpPr/>
      </dsp:nvSpPr>
      <dsp:spPr>
        <a:xfrm>
          <a:off x="9934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Getting First, Last purchase date and using Self join on dataset</a:t>
          </a:r>
        </a:p>
      </dsp:txBody>
      <dsp:txXfrm>
        <a:off x="62112" y="1098633"/>
        <a:ext cx="2864820" cy="1677149"/>
      </dsp:txXfrm>
    </dsp:sp>
    <dsp:sp modelId="{3DFD81B4-4127-4DF8-A4CB-6154DF297BD3}">
      <dsp:nvSpPr>
        <dsp:cNvPr id="0" name=""/>
        <dsp:cNvSpPr/>
      </dsp:nvSpPr>
      <dsp:spPr>
        <a:xfrm>
          <a:off x="3276027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3276027" y="1716301"/>
        <a:ext cx="440626" cy="441813"/>
      </dsp:txXfrm>
    </dsp:sp>
    <dsp:sp modelId="{CFA77EE6-93BF-4346-99B1-ACB6A8A61C11}">
      <dsp:nvSpPr>
        <dsp:cNvPr id="0" name=""/>
        <dsp:cNvSpPr/>
      </dsp:nvSpPr>
      <dsp:spPr>
        <a:xfrm>
          <a:off x="4166780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Counting Invoice ID to get total repeat buys</a:t>
          </a:r>
          <a:endParaRPr lang="en-IN" sz="2700" kern="1200" dirty="0"/>
        </a:p>
      </dsp:txBody>
      <dsp:txXfrm>
        <a:off x="4218958" y="1098633"/>
        <a:ext cx="2864820" cy="1677149"/>
      </dsp:txXfrm>
    </dsp:sp>
    <dsp:sp modelId="{921AE361-057D-45AF-BEB9-4B00138DDFCE}">
      <dsp:nvSpPr>
        <dsp:cNvPr id="0" name=""/>
        <dsp:cNvSpPr/>
      </dsp:nvSpPr>
      <dsp:spPr>
        <a:xfrm>
          <a:off x="7432874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7432874" y="1716301"/>
        <a:ext cx="440626" cy="441813"/>
      </dsp:txXfrm>
    </dsp:sp>
    <dsp:sp modelId="{0A88F70D-B229-495A-A593-35B8050C77DE}">
      <dsp:nvSpPr>
        <dsp:cNvPr id="0" name=""/>
        <dsp:cNvSpPr/>
      </dsp:nvSpPr>
      <dsp:spPr>
        <a:xfrm>
          <a:off x="8323627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Mentioning dates in Where clause for time span</a:t>
          </a:r>
          <a:endParaRPr lang="en-IN" sz="2700" kern="1200" dirty="0"/>
        </a:p>
      </dsp:txBody>
      <dsp:txXfrm>
        <a:off x="8375805" y="1098633"/>
        <a:ext cx="2864820" cy="16771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95DB-11B4-4A5D-96F3-6F8F9CA04828}">
      <dsp:nvSpPr>
        <dsp:cNvPr id="0" name=""/>
        <dsp:cNvSpPr/>
      </dsp:nvSpPr>
      <dsp:spPr>
        <a:xfrm>
          <a:off x="9934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Select Customer ID and Sum of Total for </a:t>
          </a:r>
          <a:r>
            <a:rPr lang="en-IN" sz="2700" kern="1200" dirty="0" err="1"/>
            <a:t>Total_Revenue</a:t>
          </a:r>
          <a:endParaRPr lang="en-IN" sz="2700" kern="1200" dirty="0"/>
        </a:p>
      </dsp:txBody>
      <dsp:txXfrm>
        <a:off x="62112" y="1098633"/>
        <a:ext cx="2864820" cy="1677149"/>
      </dsp:txXfrm>
    </dsp:sp>
    <dsp:sp modelId="{3DFD81B4-4127-4DF8-A4CB-6154DF297BD3}">
      <dsp:nvSpPr>
        <dsp:cNvPr id="0" name=""/>
        <dsp:cNvSpPr/>
      </dsp:nvSpPr>
      <dsp:spPr>
        <a:xfrm>
          <a:off x="3276027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3276027" y="1716301"/>
        <a:ext cx="440626" cy="441813"/>
      </dsp:txXfrm>
    </dsp:sp>
    <dsp:sp modelId="{CFA77EE6-93BF-4346-99B1-ACB6A8A61C11}">
      <dsp:nvSpPr>
        <dsp:cNvPr id="0" name=""/>
        <dsp:cNvSpPr/>
      </dsp:nvSpPr>
      <dsp:spPr>
        <a:xfrm>
          <a:off x="4166780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By Customer ID and </a:t>
          </a:r>
          <a:r>
            <a:rPr lang="en-US" sz="2700" kern="1200" dirty="0" err="1"/>
            <a:t>Total_Revenue</a:t>
          </a:r>
          <a:r>
            <a:rPr lang="en-US" sz="2700" kern="1200" dirty="0"/>
            <a:t> in Descending order</a:t>
          </a:r>
          <a:endParaRPr lang="en-IN" sz="2700" kern="1200" dirty="0"/>
        </a:p>
      </dsp:txBody>
      <dsp:txXfrm>
        <a:off x="4218958" y="1098633"/>
        <a:ext cx="2864820" cy="1677149"/>
      </dsp:txXfrm>
    </dsp:sp>
    <dsp:sp modelId="{921AE361-057D-45AF-BEB9-4B00138DDFCE}">
      <dsp:nvSpPr>
        <dsp:cNvPr id="0" name=""/>
        <dsp:cNvSpPr/>
      </dsp:nvSpPr>
      <dsp:spPr>
        <a:xfrm>
          <a:off x="7432874" y="1569030"/>
          <a:ext cx="629465" cy="736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7432874" y="1716301"/>
        <a:ext cx="440626" cy="441813"/>
      </dsp:txXfrm>
    </dsp:sp>
    <dsp:sp modelId="{0A88F70D-B229-495A-A593-35B8050C77DE}">
      <dsp:nvSpPr>
        <dsp:cNvPr id="0" name=""/>
        <dsp:cNvSpPr/>
      </dsp:nvSpPr>
      <dsp:spPr>
        <a:xfrm>
          <a:off x="8323627" y="1046455"/>
          <a:ext cx="2969176" cy="178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Limit function to get only Top 5 customers with highest revenue </a:t>
          </a:r>
          <a:endParaRPr lang="en-IN" sz="2700" kern="1200" dirty="0"/>
        </a:p>
      </dsp:txBody>
      <dsp:txXfrm>
        <a:off x="8375805" y="1098633"/>
        <a:ext cx="2864820" cy="167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20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89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81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4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3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3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4F4657-93FC-4D63-A1C9-9878A95E522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855ADE-4A74-487E-91CF-936595E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8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CC47-0584-6026-36E1-11D9970B0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Walmart sales analysis</a:t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89B61-55FB-0617-78D2-0E24CFF3A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 Ashish Kumar Jha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3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5C4BC-0CE5-164D-874D-3890FBE8A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C148-2525-5D81-29AA-C615BB9F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2347"/>
            <a:ext cx="4486656" cy="896578"/>
          </a:xfrm>
        </p:spPr>
        <p:txBody>
          <a:bodyPr>
            <a:normAutofit/>
          </a:bodyPr>
          <a:lstStyle/>
          <a:p>
            <a:r>
              <a:rPr lang="en-US" dirty="0"/>
              <a:t>TASK 4 – SQL CODE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B735E-A5F0-34E7-56E5-A060424E2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766" y="2034514"/>
            <a:ext cx="5684363" cy="4741682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AVG(Total)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Average_Total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, STDDEV(Total)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Standard_Deviation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;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`Invoice ID`, `Product line`, Total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WHERE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Total &gt; (SELECT AVG(Total) + 2 * STDDEV(Total) 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 -- Sales above 2 std dev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OR Total &lt; 85 -- Sales below 2 std dev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ORDER BY Total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BC1C3-EA78-FE6F-FF38-3765F1E7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60" y="3429000"/>
            <a:ext cx="4376191" cy="309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BE88F7-A8B5-4C97-48C6-4DE86813F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60" y="272347"/>
            <a:ext cx="4376191" cy="29193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66BBC3-7D59-3F2A-7C4E-DA4B8BEE6984}"/>
              </a:ext>
            </a:extLst>
          </p:cNvPr>
          <p:cNvCxnSpPr/>
          <p:nvPr/>
        </p:nvCxnSpPr>
        <p:spPr>
          <a:xfrm flipH="1" flipV="1">
            <a:off x="8927184" y="2601798"/>
            <a:ext cx="443059" cy="26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769B77-633B-1D04-5581-1771474F6DA2}"/>
              </a:ext>
            </a:extLst>
          </p:cNvPr>
          <p:cNvCxnSpPr/>
          <p:nvPr/>
        </p:nvCxnSpPr>
        <p:spPr>
          <a:xfrm flipH="1">
            <a:off x="9126755" y="6268825"/>
            <a:ext cx="554573" cy="11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0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4D4E6-944F-4AE0-FFF6-0B78F95F6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EDCE-04D3-0961-A865-7969CBF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33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TASK 5 - Most Popular Payment Method by City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D25F46-E151-F8C7-AEAD-BDBF0BF85E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747111"/>
              </p:ext>
            </p:extLst>
          </p:nvPr>
        </p:nvGraphicFramePr>
        <p:xfrm>
          <a:off x="444631" y="2121031"/>
          <a:ext cx="11302738" cy="387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5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DDA16-68BE-76BF-6667-9AB70AD77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F441-F695-161E-CA1C-1F46E7F0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2347"/>
            <a:ext cx="4486656" cy="896578"/>
          </a:xfrm>
        </p:spPr>
        <p:txBody>
          <a:bodyPr>
            <a:normAutofit/>
          </a:bodyPr>
          <a:lstStyle/>
          <a:p>
            <a:r>
              <a:rPr lang="en-US" dirty="0"/>
              <a:t>TASK 5 – SQL CODE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DCF0-06A5-F979-C213-AB5A00A9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766" y="1640264"/>
            <a:ext cx="5684363" cy="4741682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City,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Payment, </a:t>
            </a:r>
          </a:p>
          <a:p>
            <a:pPr algn="l"/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Payment_Count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(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SELECT City,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Payment,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COUNT(*)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Payment_Count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MAX(COUNT(*)) OVER (PARTITION BY City)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Max_Count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GROUP BY City, Payment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 AS Subquery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WHERE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Payment_Count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Max_Count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ORDER BY City;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0A2B3-660B-61EF-3DAF-3B4A90ADAF40}"/>
              </a:ext>
            </a:extLst>
          </p:cNvPr>
          <p:cNvCxnSpPr/>
          <p:nvPr/>
        </p:nvCxnSpPr>
        <p:spPr>
          <a:xfrm flipH="1" flipV="1">
            <a:off x="8927184" y="2601798"/>
            <a:ext cx="443059" cy="26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A576F-3C5C-801C-8848-897EE6AF152C}"/>
              </a:ext>
            </a:extLst>
          </p:cNvPr>
          <p:cNvCxnSpPr/>
          <p:nvPr/>
        </p:nvCxnSpPr>
        <p:spPr>
          <a:xfrm flipH="1">
            <a:off x="9126755" y="6268825"/>
            <a:ext cx="554573" cy="11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EA439FB-1AAF-6B50-4F76-A847B54D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88" y="1307969"/>
            <a:ext cx="5323534" cy="42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7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CE40C-DD32-69BC-7D98-8ACEE0B7C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BB6A-6062-8BA2-19B1-908A07DF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33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TASK 6 - Monthly Sales Distribution by Gender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0D262A-63C4-2196-F6E9-1CD208D40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661636"/>
              </p:ext>
            </p:extLst>
          </p:nvPr>
        </p:nvGraphicFramePr>
        <p:xfrm>
          <a:off x="444631" y="2121031"/>
          <a:ext cx="11302738" cy="387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46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3071-5D8E-33B1-8725-590BA2BB8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A3AE-2D13-CD0C-8342-BF9A2652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2347"/>
            <a:ext cx="4486656" cy="896578"/>
          </a:xfrm>
        </p:spPr>
        <p:txBody>
          <a:bodyPr>
            <a:normAutofit/>
          </a:bodyPr>
          <a:lstStyle/>
          <a:p>
            <a:r>
              <a:rPr lang="en-US" dirty="0"/>
              <a:t>TASK 6 – SQL CODE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7DE9A-2EC5-1ABB-31B5-486BB2E6C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766" y="1640264"/>
            <a:ext cx="5684363" cy="4741682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DATE_FORMAT(STR_TO_DATE(Date, '%d-%m-%Y'), '%M') AS MONTHNAME,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Gender,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ROUND(SUM(Total),2)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GROUP BY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DATE_FORMAT(STR_TO_DATE(Date, '%d-%m-%Y'), '%M'),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Gender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ORDER BY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FIELD(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MONTHNAME,'January','February','March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'),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Gender;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0D3B0-1C3D-90F9-D6C5-0DF7FEDF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64" y="1300515"/>
            <a:ext cx="4668498" cy="42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67846-A569-8B12-ECF6-C71D9CB4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5010-B17F-528D-3D23-13447443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33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TASK 7 - Best Product Line by Customer Type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B74472-85B3-7982-93D6-AD43323C5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968452"/>
              </p:ext>
            </p:extLst>
          </p:nvPr>
        </p:nvGraphicFramePr>
        <p:xfrm>
          <a:off x="444631" y="2121031"/>
          <a:ext cx="11302738" cy="387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5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61A26-797C-6531-8EC8-1A5EA72C3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3B71-D9BB-DA61-9DF4-80564CDD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2347"/>
            <a:ext cx="4486656" cy="896578"/>
          </a:xfrm>
        </p:spPr>
        <p:txBody>
          <a:bodyPr>
            <a:normAutofit/>
          </a:bodyPr>
          <a:lstStyle/>
          <a:p>
            <a:r>
              <a:rPr lang="en-US" dirty="0"/>
              <a:t>TASK 7 – SQL CODE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6E2D4-754B-5A9D-0379-D878D0D53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766" y="1262807"/>
            <a:ext cx="5684363" cy="5081431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.`Customer type`,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.`Product line`,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ROUND(SUM(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ws.Total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),2)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GROUP BY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.`Customer type`,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.`Product line`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HAVING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SUM(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ws.Total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 = (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SELECT MAX(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Product_Line_Sales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FROM (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SELECT SUM(Total)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Product_Line_Sales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WHERE `Customer type` =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.`Customer type`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GROUP BY `Product line`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MaxSales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)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ORDER BY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.`Customer type`;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198BD-9E6D-6AAE-4670-C4D9BA10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48" y="1104204"/>
            <a:ext cx="4858282" cy="46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0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C49BE-0CD0-CDDE-5F1F-2889329F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C310-CF14-7B17-6A09-E2713600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33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TASK 8 - </a:t>
            </a:r>
            <a:r>
              <a:rPr lang="en-IN" dirty="0"/>
              <a:t>Identifying Repeat Customers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E93758B-EC84-A74F-97BC-E9EBA1623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651409"/>
              </p:ext>
            </p:extLst>
          </p:nvPr>
        </p:nvGraphicFramePr>
        <p:xfrm>
          <a:off x="444631" y="2121031"/>
          <a:ext cx="11302738" cy="387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39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BD164-BA2A-4E75-53D3-E219E6C62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EB7E-3F61-6321-4353-7C95D71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2347"/>
            <a:ext cx="4486656" cy="896578"/>
          </a:xfrm>
        </p:spPr>
        <p:txBody>
          <a:bodyPr>
            <a:normAutofit/>
          </a:bodyPr>
          <a:lstStyle/>
          <a:p>
            <a:r>
              <a:rPr lang="en-US" dirty="0"/>
              <a:t>TASK 8 – SQL CODE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86165-D8A9-569E-7585-AAE8C2C61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766" y="1347648"/>
            <a:ext cx="5684363" cy="5081431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w1.`Customer ID`,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MIN(STR_TO_DATE(w1.Date, '%d-%m-%Y'))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First_Purchase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MAX(STR_TO_DATE(w2.Date, '%d-%m-%Y'))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Last_Purchase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(COUNT(DISTINCT w2.`Invoice ID`) + 1)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Total_Repeat_Buys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w1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JOIN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w2 ON w1.`Customer ID` = w2.`Customer ID`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WHERE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STR_TO_DATE(w1.Date, '%d-%m-%Y') &lt; STR_TO_DATE(w2.Date, '%d-%m-%Y')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AND STR_TO_DATE(w2.Date, '%d-%m-%Y') BETWEEN '2019-01-01' AND '2019-02-01'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GROUP BY w1.`Customer ID`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ORDER BY w1.`Customer ID`;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CF94C3-FB54-32FA-AE7A-3130C6BCF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16" y="930241"/>
            <a:ext cx="4779556" cy="49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6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0821E-9AF1-9640-D595-92C952D3A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A4A8-DDB1-6F6A-19A7-49ABD2FA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33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TASK 9 - Top 5 Customers by Sales Volume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C0B24DD-B59B-AED3-8163-2B97D5ED6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882997"/>
              </p:ext>
            </p:extLst>
          </p:nvPr>
        </p:nvGraphicFramePr>
        <p:xfrm>
          <a:off x="444631" y="2121031"/>
          <a:ext cx="11302738" cy="387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2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1AEA-D2AC-DB04-A77D-FBAAAB39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339"/>
            <a:ext cx="7729728" cy="1188720"/>
          </a:xfrm>
        </p:spPr>
        <p:txBody>
          <a:bodyPr/>
          <a:lstStyle/>
          <a:p>
            <a:r>
              <a:rPr lang="en-US" dirty="0"/>
              <a:t>TASK 1 - Top Branch by Sales Growth Rate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0D8410F-F123-4E24-B63E-E6E84D691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407985"/>
              </p:ext>
            </p:extLst>
          </p:nvPr>
        </p:nvGraphicFramePr>
        <p:xfrm>
          <a:off x="444631" y="766729"/>
          <a:ext cx="11302738" cy="585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7C43068-B438-8361-D53C-32548680DDC8}"/>
              </a:ext>
            </a:extLst>
          </p:cNvPr>
          <p:cNvSpPr/>
          <p:nvPr/>
        </p:nvSpPr>
        <p:spPr>
          <a:xfrm>
            <a:off x="3140696" y="5194169"/>
            <a:ext cx="5910607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ANSWER: Branch A with 26.12% Growth Rate</a:t>
            </a:r>
            <a:endParaRPr lang="en-IN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50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1A172-34DA-63BC-D441-E10E8EEFB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8958-DECE-F3EB-9399-0A1317CC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2347"/>
            <a:ext cx="4486656" cy="896578"/>
          </a:xfrm>
        </p:spPr>
        <p:txBody>
          <a:bodyPr>
            <a:normAutofit/>
          </a:bodyPr>
          <a:lstStyle/>
          <a:p>
            <a:r>
              <a:rPr lang="en-US" dirty="0"/>
              <a:t>TASK 9 – SQL CODE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C742D-9E4C-6D71-D775-ADF39860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766" y="1951348"/>
            <a:ext cx="5684363" cy="4477731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`Customer ID`,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ROUND(SUM(Total),2)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Total_Revenue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GROUP BY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`Customer ID`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ORDER BY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Total_Revenue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DESC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LIMIT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B3D91-C5F9-4025-756E-FEF9A302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07" y="623496"/>
            <a:ext cx="468695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7A02A-139B-2F67-FE45-91BED446B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72EC-968A-7987-BE7B-793D8251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33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TASK 10 - Analyzing Sales Trends by Day of the Week 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C2DD53-5540-ED0E-3B61-529ED3F36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262062"/>
              </p:ext>
            </p:extLst>
          </p:nvPr>
        </p:nvGraphicFramePr>
        <p:xfrm>
          <a:off x="444631" y="2121031"/>
          <a:ext cx="11302738" cy="387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51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FA815-D5C8-9FE4-200A-3B9D1378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829B-6EC1-C0E8-2FBF-54BF38F6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2347"/>
            <a:ext cx="4486656" cy="896578"/>
          </a:xfrm>
        </p:spPr>
        <p:txBody>
          <a:bodyPr>
            <a:normAutofit/>
          </a:bodyPr>
          <a:lstStyle/>
          <a:p>
            <a:r>
              <a:rPr lang="en-US" dirty="0"/>
              <a:t>TASK 10 – SQL CODE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BAD26-58F7-7F61-2DF7-AC53B6E0E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766" y="1951348"/>
            <a:ext cx="5684363" cy="4477731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DAYNAME(STR_TO_DATE(Date, '%d-%m-%Y'))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Day_of_Week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ROUND(SUM(Total),2)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GROUP BY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DAYNAME(STR_TO_DATE(Date, '%d-%m-%Y'))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ORDER BY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2394C-EF7D-81E3-B73F-96110433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35" y="1038795"/>
            <a:ext cx="5044263" cy="47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9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13D8-D95D-AB02-CBB3-E23FD53D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2347"/>
            <a:ext cx="4486656" cy="896578"/>
          </a:xfrm>
        </p:spPr>
        <p:txBody>
          <a:bodyPr>
            <a:normAutofit/>
          </a:bodyPr>
          <a:lstStyle/>
          <a:p>
            <a:r>
              <a:rPr lang="en-US" dirty="0"/>
              <a:t>TASK 1 – SQL CODE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B8258-2B36-11CF-8F04-5D5DE3265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89" y="1310326"/>
            <a:ext cx="5684363" cy="5410985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WITH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SalesGrowth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AS (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SELECT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Branch,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DATE_FORMAT(STR_TO_DATE(Date, '%d-%m-%Y'), '%Y-%m') AS Month,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SUM(Total)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LAG(SUM(Total)) OVER (PARTITION BY Branch ORDER BY DATE_FORMAT(STR_TO_DATE(Date, '%d-%m-%Y'), '%Y-%m'))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PreviousMonthSales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FROM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GROUP BY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Branch, DATE_FORMAT(STR_TO_DATE(Date, '%d-%m-%Y'), '%Y-%m’)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12B06EA-DD68-2907-970D-685827C07DB3}"/>
              </a:ext>
            </a:extLst>
          </p:cNvPr>
          <p:cNvSpPr txBox="1">
            <a:spLocks/>
          </p:cNvSpPr>
          <p:nvPr/>
        </p:nvSpPr>
        <p:spPr>
          <a:xfrm>
            <a:off x="6300248" y="272347"/>
            <a:ext cx="5684363" cy="6448964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5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    Branch,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ROUND(MAX(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CASE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WHEN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PreviousMonthSales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IS NOT NULL AND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PreviousMonthSales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&gt; 0 THEN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    (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-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PreviousMonthSales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 * 100.0 /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PreviousMonthSales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ELSE 0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END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), 2)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MaxGrowthRate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SalesGrowth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GROUP BY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Branch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ORDER BY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MaxGrowthRate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DESC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LIMIT 1;</a:t>
            </a:r>
            <a:endParaRPr lang="en-IN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8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63DE-82B4-1C4C-D46A-EE24240A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536"/>
            <a:ext cx="7729728" cy="1188720"/>
          </a:xfrm>
        </p:spPr>
        <p:txBody>
          <a:bodyPr/>
          <a:lstStyle/>
          <a:p>
            <a:r>
              <a:rPr lang="en-US" dirty="0"/>
              <a:t>Task 1 - Output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73032D-889F-04E7-B808-57037231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7520"/>
          <a:stretch/>
        </p:blipFill>
        <p:spPr>
          <a:xfrm>
            <a:off x="2683497" y="1723854"/>
            <a:ext cx="6825006" cy="48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7A01-3DE2-CC80-944A-A658B361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B1DC-1ACB-EFAE-E08F-B689EBBA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33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TASK 2 - Most Profitable Product Line for Each Branch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FC7F36-814D-4D3D-6209-025FAAAEE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597107"/>
              </p:ext>
            </p:extLst>
          </p:nvPr>
        </p:nvGraphicFramePr>
        <p:xfrm>
          <a:off x="444631" y="766729"/>
          <a:ext cx="11302738" cy="585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30FFB13-75CF-A2C4-DBD5-32743D6B4485}"/>
              </a:ext>
            </a:extLst>
          </p:cNvPr>
          <p:cNvSpPr/>
          <p:nvPr/>
        </p:nvSpPr>
        <p:spPr>
          <a:xfrm>
            <a:off x="2151667" y="5184742"/>
            <a:ext cx="7888665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ANSWER: Branch A – Fashion Accessories - 49.49 Profit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		  Branch B – Home &amp; Lifestyle – 48.69 Profit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		      Branch C – Fashion Accessories - 49.65 Profit</a:t>
            </a:r>
            <a:endParaRPr lang="en-IN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3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23A4D-0EEB-7813-8F57-A4EA86AD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19DE-FC81-284B-D9A9-AC8A2BD7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2347"/>
            <a:ext cx="4486656" cy="896578"/>
          </a:xfrm>
        </p:spPr>
        <p:txBody>
          <a:bodyPr>
            <a:normAutofit/>
          </a:bodyPr>
          <a:lstStyle/>
          <a:p>
            <a:r>
              <a:rPr lang="en-US" dirty="0"/>
              <a:t>TASK 2 – SQL CODE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852D-6507-9732-90FC-1BDA650B9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89" y="1527142"/>
            <a:ext cx="5684363" cy="5194169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WITH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RankedProductLines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AS (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SELECT Branch, `Product line`, `gross income`,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RANK() OVER (PARTITION BY Branch ORDER BY `gross income` DESC) AS Ranked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FROM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Branch, `Product line`, `gross income`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RankedProductLines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WHERE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Ranked =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3DBCC-2719-1139-9FD7-99F3FBD8B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23" y="646949"/>
            <a:ext cx="4366495" cy="55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3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5A4CA-9617-8488-2E15-369E72E89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5DB9-0102-ECEE-3366-F671BDCE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33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TASK 3 - Customer Segmentation Based on Spending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29B68C-A4E6-8EF4-A373-F2E6DADE9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663850"/>
              </p:ext>
            </p:extLst>
          </p:nvPr>
        </p:nvGraphicFramePr>
        <p:xfrm>
          <a:off x="444631" y="2121031"/>
          <a:ext cx="11302738" cy="387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5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D3E9B-AFC7-19A8-EEC9-263FC0A2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C094-0F04-C65C-8AE7-35C18C13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2347"/>
            <a:ext cx="4486656" cy="896578"/>
          </a:xfrm>
        </p:spPr>
        <p:txBody>
          <a:bodyPr>
            <a:normAutofit/>
          </a:bodyPr>
          <a:lstStyle/>
          <a:p>
            <a:r>
              <a:rPr lang="en-US" dirty="0"/>
              <a:t>TASK 3 – SQL CODE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BBCDC-49EC-42F2-DA60-4DDE1E90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89" y="1338606"/>
            <a:ext cx="5684363" cy="5382705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WITH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CustomerSpending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AS (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SELECT `Customer ID`, `Customer type`, ROUND(SUM(Total),2)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Total_Spent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WalmartSales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GROUP BY `Customer ID`, `Customer type`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),</a:t>
            </a:r>
          </a:p>
          <a:p>
            <a:pPr algn="l"/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CustomerClassification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AS (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SELECT `Customer ID`, `Customer type`,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Total_Spent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,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CASE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WHEN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Total_Spent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&gt;= (SELECT MAX(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Total_Spent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 * 0.66 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CustomerSpending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 THEN 'High'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WHEN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Total_Spent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&gt;= (SELECT MAX(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Total_Spent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 * 0.33 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CustomerSpending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 THEN 'Medium'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ELSE 'Low'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     END AS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Spending_Tier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FC6BC3C-272F-2A1B-F3D2-68CB497A6C10}"/>
              </a:ext>
            </a:extLst>
          </p:cNvPr>
          <p:cNvSpPr txBox="1">
            <a:spLocks/>
          </p:cNvSpPr>
          <p:nvPr/>
        </p:nvSpPr>
        <p:spPr>
          <a:xfrm>
            <a:off x="6300250" y="137475"/>
            <a:ext cx="5684363" cy="206289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CustomerSpending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)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SELECT `Customer ID`, `Customer type`,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Total_Spent</a:t>
            </a: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Spending_Tier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FROM </a:t>
            </a:r>
            <a:r>
              <a:rPr lang="en-US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CustomerClassification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ORDER BY `Customer ID` ASC;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0A1F2-3C35-0A71-BBBE-075B4133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14" y="2200374"/>
            <a:ext cx="4540476" cy="44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6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FC0C-022A-40C5-D56A-313F0B43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C5ED-0778-3783-C457-83457D2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33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TASK 4 - Detecting Anomalies in Sales Transactions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942296-7A20-430C-4A7B-19E3C9987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059967"/>
              </p:ext>
            </p:extLst>
          </p:nvPr>
        </p:nvGraphicFramePr>
        <p:xfrm>
          <a:off x="444631" y="2121031"/>
          <a:ext cx="11302738" cy="387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7198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347</TotalTime>
  <Words>1554</Words>
  <Application>Microsoft Office PowerPoint</Application>
  <PresentationFormat>Widescreen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 Narrow</vt:lpstr>
      <vt:lpstr>Arial</vt:lpstr>
      <vt:lpstr>Gill Sans MT</vt:lpstr>
      <vt:lpstr>Parcel</vt:lpstr>
      <vt:lpstr>Walmart sales analysis sql project</vt:lpstr>
      <vt:lpstr>TASK 1 - Top Branch by Sales Growth Rate</vt:lpstr>
      <vt:lpstr>TASK 1 – SQL CODE</vt:lpstr>
      <vt:lpstr>Task 1 - Output</vt:lpstr>
      <vt:lpstr>TASK 2 - Most Profitable Product Line for Each Branch</vt:lpstr>
      <vt:lpstr>TASK 2 – SQL CODE</vt:lpstr>
      <vt:lpstr>TASK 3 - Customer Segmentation Based on Spending</vt:lpstr>
      <vt:lpstr>TASK 3 – SQL CODE</vt:lpstr>
      <vt:lpstr>TASK 4 - Detecting Anomalies in Sales Transactions</vt:lpstr>
      <vt:lpstr>TASK 4 – SQL CODE</vt:lpstr>
      <vt:lpstr>TASK 5 - Most Popular Payment Method by City</vt:lpstr>
      <vt:lpstr>TASK 5 – SQL CODE</vt:lpstr>
      <vt:lpstr>TASK 6 - Monthly Sales Distribution by Gender</vt:lpstr>
      <vt:lpstr>TASK 6 – SQL CODE</vt:lpstr>
      <vt:lpstr>TASK 7 - Best Product Line by Customer Type</vt:lpstr>
      <vt:lpstr>TASK 7 – SQL CODE</vt:lpstr>
      <vt:lpstr>TASK 8 - Identifying Repeat Customers</vt:lpstr>
      <vt:lpstr>TASK 8 – SQL CODE</vt:lpstr>
      <vt:lpstr>TASK 9 - Top 5 Customers by Sales Volume</vt:lpstr>
      <vt:lpstr>TASK 9 – SQL CODE</vt:lpstr>
      <vt:lpstr>TASK 10 - Analyzing Sales Trends by Day of the Week </vt:lpstr>
      <vt:lpstr>TASK 10 – SQL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Jha</dc:creator>
  <cp:lastModifiedBy>Ashish Jha</cp:lastModifiedBy>
  <cp:revision>5</cp:revision>
  <dcterms:created xsi:type="dcterms:W3CDTF">2024-11-29T09:44:23Z</dcterms:created>
  <dcterms:modified xsi:type="dcterms:W3CDTF">2024-12-05T16:17:52Z</dcterms:modified>
</cp:coreProperties>
</file>