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4" r:id="rId3"/>
    <p:sldId id="284" r:id="rId4"/>
    <p:sldId id="286" r:id="rId5"/>
    <p:sldId id="295" r:id="rId6"/>
    <p:sldId id="313" r:id="rId7"/>
    <p:sldId id="314" r:id="rId8"/>
    <p:sldId id="310" r:id="rId9"/>
    <p:sldId id="319" r:id="rId10"/>
    <p:sldId id="321" r:id="rId11"/>
    <p:sldId id="322" r:id="rId12"/>
    <p:sldId id="323" r:id="rId13"/>
    <p:sldId id="320" r:id="rId14"/>
    <p:sldId id="29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D40"/>
    <a:srgbClr val="CE2D40"/>
    <a:srgbClr val="A8A8A8"/>
    <a:srgbClr val="F5333F"/>
    <a:srgbClr val="F1333F"/>
    <a:srgbClr val="E72D3F"/>
    <a:srgbClr val="898989"/>
    <a:srgbClr val="989898"/>
    <a:srgbClr val="F6303E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 autoAdjust="0"/>
    <p:restoredTop sz="95701"/>
  </p:normalViewPr>
  <p:slideViewPr>
    <p:cSldViewPr snapToGrid="0" showGuides="1">
      <p:cViewPr varScale="1">
        <p:scale>
          <a:sx n="135" d="100"/>
          <a:sy n="135" d="100"/>
        </p:scale>
        <p:origin x="168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15656"/>
        <c:axId val="-2132718696"/>
      </c:barChart>
      <c:catAx>
        <c:axId val="-21327156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18696"/>
        <c:crosses val="autoZero"/>
        <c:auto val="1"/>
        <c:lblAlgn val="ctr"/>
        <c:lblOffset val="100"/>
        <c:noMultiLvlLbl val="0"/>
      </c:catAx>
      <c:valAx>
        <c:axId val="-213271869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15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81934168"/>
        <c:axId val="2081937144"/>
      </c:barChart>
      <c:catAx>
        <c:axId val="20819341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81937144"/>
        <c:crosses val="autoZero"/>
        <c:auto val="1"/>
        <c:lblAlgn val="ctr"/>
        <c:lblOffset val="100"/>
        <c:noMultiLvlLbl val="0"/>
      </c:catAx>
      <c:valAx>
        <c:axId val="208193714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208193416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2782760"/>
        <c:axId val="-2132785752"/>
      </c:barChart>
      <c:catAx>
        <c:axId val="-2132782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2785752"/>
        <c:crosses val="autoZero"/>
        <c:auto val="1"/>
        <c:lblAlgn val="ctr"/>
        <c:lblOffset val="100"/>
        <c:noMultiLvlLbl val="0"/>
      </c:catAx>
      <c:valAx>
        <c:axId val="-2132785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2782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8379496"/>
        <c:axId val="-2138799752"/>
      </c:barChart>
      <c:catAx>
        <c:axId val="-2138379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38799752"/>
        <c:crosses val="autoZero"/>
        <c:auto val="1"/>
        <c:lblAlgn val="ctr"/>
        <c:lblOffset val="100"/>
        <c:noMultiLvlLbl val="0"/>
      </c:catAx>
      <c:valAx>
        <c:axId val="-21387997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2138379496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C3F453-9F3F-4567-8DCE-A7408F6927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103D5-0144-4D10-96A5-3D385F535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6017-FECC-4565-B4A9-CDF40B8AFEC4}" type="datetimeFigureOut">
              <a:rPr lang="en-IN" smtClean="0"/>
              <a:t>18/06/19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E48D2-788C-4710-AA82-6E71D37171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5A72-EE70-409E-9FE1-8EAE70254C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4C5A-348F-4973-9C72-119478B60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35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1A20-E642-F347-A89C-E093F8996D44}" type="datetimeFigureOut">
              <a:rPr lang="en-US" smtClean="0"/>
              <a:t>6/18/19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1505C-62D6-AB42-AEF7-53FE9E8A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2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chart" Target="../charts/chart1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3921" y="4653887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C65558FE-7BAE-4F41-B1DE-C9E081343886}" type="datetime1">
              <a:rPr lang="en-IN" smtClean="0"/>
              <a:t>18/06/19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6976" y="4012406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6BFC7-D5F1-408F-A79B-F51DF7A156FC}"/>
              </a:ext>
            </a:extLst>
          </p:cNvPr>
          <p:cNvSpPr/>
          <p:nvPr userDrawn="1"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CB513-97E7-4376-B0F7-C82E10180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2" y="571887"/>
            <a:ext cx="2057400" cy="5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8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Imelin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BFA6-7020-A842-AFE3-43A763B8DE0A}" type="datetime1">
              <a:rPr lang="en-IN" smtClean="0"/>
              <a:t>18/06/19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69" name="Text Placeholder 8">
            <a:extLst>
              <a:ext uri="{FF2B5EF4-FFF2-40B4-BE49-F238E27FC236}">
                <a16:creationId xmlns:a16="http://schemas.microsoft.com/office/drawing/2014/main" id="{3F742510-D20E-442D-8AC1-0D13D3D1C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26AD9D85-FB3E-462E-987E-65C48224F3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1A6511F1-333C-4B23-8BCA-B86B84127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0DDA4ED5-8612-4FA4-99F8-749D0BA7F3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83" name="Text Placeholder 8">
            <a:extLst>
              <a:ext uri="{FF2B5EF4-FFF2-40B4-BE49-F238E27FC236}">
                <a16:creationId xmlns:a16="http://schemas.microsoft.com/office/drawing/2014/main" id="{15204162-2F4C-40DD-A64B-0D8DC99736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FA1DB162-A60E-4618-8561-C16A1435C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D40BE60F-F697-4211-B44A-1A967B778A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9" name="Text Placeholder 8">
            <a:extLst>
              <a:ext uri="{FF2B5EF4-FFF2-40B4-BE49-F238E27FC236}">
                <a16:creationId xmlns:a16="http://schemas.microsoft.com/office/drawing/2014/main" id="{F8F51522-F0EB-4350-97F8-9839C63449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72201633-C2F4-4C61-961D-08C5FE50D6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1" name="Text Placeholder 8">
            <a:extLst>
              <a:ext uri="{FF2B5EF4-FFF2-40B4-BE49-F238E27FC236}">
                <a16:creationId xmlns:a16="http://schemas.microsoft.com/office/drawing/2014/main" id="{A9F5B501-BB61-457C-9B6D-E57B62AECD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5B29D73F-4CCA-4783-8947-96309D7883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8">
            <a:extLst>
              <a:ext uri="{FF2B5EF4-FFF2-40B4-BE49-F238E27FC236}">
                <a16:creationId xmlns:a16="http://schemas.microsoft.com/office/drawing/2014/main" id="{19DFB435-36AD-4A25-AA45-C372BF19E3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661C36B0-6047-47A0-8876-EF95BD82A5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109" name="Text Placeholder 8">
            <a:extLst>
              <a:ext uri="{FF2B5EF4-FFF2-40B4-BE49-F238E27FC236}">
                <a16:creationId xmlns:a16="http://schemas.microsoft.com/office/drawing/2014/main" id="{BAFF9636-D984-4BBC-929B-16568F6318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0" name="Text Placeholder 8">
            <a:extLst>
              <a:ext uri="{FF2B5EF4-FFF2-40B4-BE49-F238E27FC236}">
                <a16:creationId xmlns:a16="http://schemas.microsoft.com/office/drawing/2014/main" id="{24C3FEFD-8CEA-49B4-B49A-8D40D3B5FE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1" name="Text Placeholder 8">
            <a:extLst>
              <a:ext uri="{FF2B5EF4-FFF2-40B4-BE49-F238E27FC236}">
                <a16:creationId xmlns:a16="http://schemas.microsoft.com/office/drawing/2014/main" id="{056294BB-42A3-47CE-B08C-3985AFA1252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1</a:t>
            </a:r>
          </a:p>
        </p:txBody>
      </p:sp>
      <p:sp>
        <p:nvSpPr>
          <p:cNvPr id="114" name="Text Placeholder 8">
            <a:extLst>
              <a:ext uri="{FF2B5EF4-FFF2-40B4-BE49-F238E27FC236}">
                <a16:creationId xmlns:a16="http://schemas.microsoft.com/office/drawing/2014/main" id="{4CA25EE7-3AA6-4CF1-9AC9-97DE5CE0BE9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2</a:t>
            </a:r>
          </a:p>
        </p:txBody>
      </p:sp>
      <p:sp>
        <p:nvSpPr>
          <p:cNvPr id="115" name="Text Placeholder 8">
            <a:extLst>
              <a:ext uri="{FF2B5EF4-FFF2-40B4-BE49-F238E27FC236}">
                <a16:creationId xmlns:a16="http://schemas.microsoft.com/office/drawing/2014/main" id="{9B86D469-ABD0-4367-A92C-FB8911177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3</a:t>
            </a:r>
          </a:p>
        </p:txBody>
      </p:sp>
      <p:sp>
        <p:nvSpPr>
          <p:cNvPr id="116" name="Text Placeholder 8">
            <a:extLst>
              <a:ext uri="{FF2B5EF4-FFF2-40B4-BE49-F238E27FC236}">
                <a16:creationId xmlns:a16="http://schemas.microsoft.com/office/drawing/2014/main" id="{6C5EB094-EBF1-4B80-AAE7-EDAC4824FE1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4</a:t>
            </a:r>
          </a:p>
        </p:txBody>
      </p:sp>
      <p:sp>
        <p:nvSpPr>
          <p:cNvPr id="118" name="Text Placeholder 8">
            <a:extLst>
              <a:ext uri="{FF2B5EF4-FFF2-40B4-BE49-F238E27FC236}">
                <a16:creationId xmlns:a16="http://schemas.microsoft.com/office/drawing/2014/main" id="{045CF520-5B24-4C21-BD9C-5EFEB7427B6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785690-927D-F34A-BDC7-9FECF1717AF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5" name="Title 11">
            <a:extLst>
              <a:ext uri="{FF2B5EF4-FFF2-40B4-BE49-F238E27FC236}">
                <a16:creationId xmlns:a16="http://schemas.microsoft.com/office/drawing/2014/main" id="{67D95071-51BE-2A41-BDB5-586B180A9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47B829-C5EF-1B46-B43C-4658802D36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18/06/19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9EC69-1D9D-0B4C-9AE4-2C8D95B645C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6AC7079D-55CD-5547-A1B7-6E231289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4D05A-508B-324C-B8C7-0C05F391BF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0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970A-5D49-E646-889A-E8EA6023EA9A}" type="datetime1">
              <a:rPr lang="en-IN" smtClean="0"/>
              <a:t>18/06/19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743474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650563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696B8C1-96A7-4499-9EA2-0124BE8045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4A204BF-7B3D-4BAD-8452-C75017088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8FD4BC-869C-4228-9650-35487227AA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D07786-00E2-42E3-B1C2-67206A010E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945F5F89-A906-431D-9648-FC12756550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IN" sz="1050" b="0" kern="1200" dirty="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9D2914B-8781-42FD-AA7E-737FB71711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5F26D4A-BDA5-4C23-811C-C2F526CD3E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5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 hasCustomPrompt="1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 userDrawn="1"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252790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16527579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3685A8D-9C1D-8F4D-B517-50A6ADFE2DC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6AD9A0F9-9A66-7648-8968-789E2E9F9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D77A25-4444-4045-8D26-55D705A764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3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1008" userDrawn="1">
          <p15:clr>
            <a:srgbClr val="FBAE40"/>
          </p15:clr>
        </p15:guide>
        <p15:guide id="7" orient="horz" pos="2754" userDrawn="1">
          <p15:clr>
            <a:srgbClr val="FBAE40"/>
          </p15:clr>
        </p15:guide>
        <p15:guide id="8" pos="240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970B-5F9F-1C49-823B-784ECC0F8F74}" type="datetime1">
              <a:rPr lang="en-IN" smtClean="0"/>
              <a:t>18/06/19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772305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3295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722481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49076987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68794113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72653777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37ACA83-ED07-C54C-8AD7-6880B75591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F751A42D-8668-964A-9B5B-1F86921A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91CEFC-BBB3-CC4C-8613-E0BCF613C0B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2939-C6E8-734E-A964-0558AE677560}" type="datetime1">
              <a:rPr lang="en-IN" smtClean="0"/>
              <a:t>18/06/19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665507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52AD7FB-38A5-4D57-B3B1-E5169CAE33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48F839D-FB4E-4960-A65B-8729995055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2DD7B434-5B12-41F0-86AB-4468D0C7F9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A22206-E7E5-4EFE-AFBB-0C2EB10899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7257480-923C-4CD9-BB05-E50A696AE8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CA10BF3A-FFE1-4B1C-9E2F-D8200CD851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D04BA5-9D25-4BC9-A14D-CD4D55D183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30F45AE8-F736-4167-8925-CE6F67654B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C27E74D-2BCC-4A9A-A32F-F01EBFE032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1A4D5531-1318-4AA6-B70D-65F82645BE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805FF35-5027-4FDF-AF10-EF6CCF50B43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E910801B-EBF5-4A4F-8BE2-D487AB607B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6D96FACC-DEBD-4C30-9736-960EB66C83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6F3ECD85-470B-477C-94B6-B520AC4C6A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64A7419A-F416-412D-AE36-10A69D330D4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3026B9B-27A1-41CB-AF97-53526EA8017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80179867-AF61-4DC2-8F65-16B14770AA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FA3CC884-D7D8-4D5F-B644-ACED67C175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70304331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C72F021-DF5D-4842-A4F5-F4FCCC9ECC0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4" name="Title 11">
            <a:extLst>
              <a:ext uri="{FF2B5EF4-FFF2-40B4-BE49-F238E27FC236}">
                <a16:creationId xmlns:a16="http://schemas.microsoft.com/office/drawing/2014/main" id="{A6B6CAC2-7FD8-F443-AD79-FBF432563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19772B6-6B92-264B-9636-FFC4E620141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E18D-3351-C242-BAA6-DD72A5C1D791}" type="datetime1">
              <a:rPr lang="en-IN" smtClean="0"/>
              <a:t>18/06/19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" descr="C:\Users\diyajoseph\Desktop\New folder (3)\Infographics-01-01.png">
            <a:extLst>
              <a:ext uri="{FF2B5EF4-FFF2-40B4-BE49-F238E27FC236}">
                <a16:creationId xmlns:a16="http://schemas.microsoft.com/office/drawing/2014/main" id="{FA03FD7A-A58C-479F-A538-2007908C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84" y="1331625"/>
            <a:ext cx="3644856" cy="36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8B6DFED-00C2-46D9-990A-B8235EC07F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5960F0A-5695-442A-967D-0EE6BEE9283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3825CE6-84FB-489D-A633-C98AF34A7D2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FD9F0DE-E645-4CBE-A792-3CAF569EA7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3DAC3A5-6DED-4E2A-87C5-70094F7872F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7594BC44-752A-468E-89CF-9CF1C82663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C822DB8-48FD-4635-8D36-EAFE87AA2CB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7AE3639-7778-4784-9158-E0E759C55E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BA2B7-46B3-2F46-9772-0ECF22B2F2F6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39B130-38D3-A742-A8F5-73D2F2F46D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5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849" userDrawn="1">
          <p15:clr>
            <a:srgbClr val="FBAE40"/>
          </p15:clr>
        </p15:guide>
        <p15:guide id="7" orient="horz" pos="2663" userDrawn="1">
          <p15:clr>
            <a:srgbClr val="FBAE40"/>
          </p15:clr>
        </p15:guide>
        <p15:guide id="8" pos="25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E410-33A2-CB47-8127-299FF22D1A22}" type="datetime1">
              <a:rPr lang="en-IN" smtClean="0"/>
              <a:t>18/06/19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DC8C25AD-7C19-4C18-A993-06FFDA46AD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21DADB31-D90F-41C1-9CC5-B11089520A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id="{2C73A256-D81A-42F8-B095-C98ACFE2B0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ADA465FE-01D4-4112-9587-CFA33EA7FCE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F7A48190-8BF9-4046-9C82-9306B982DB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8" name="Text Placeholder 14">
            <a:extLst>
              <a:ext uri="{FF2B5EF4-FFF2-40B4-BE49-F238E27FC236}">
                <a16:creationId xmlns:a16="http://schemas.microsoft.com/office/drawing/2014/main" id="{FD64CCC6-9C29-45BD-9D77-D0859CF04D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79" name="Text Placeholder 14">
            <a:extLst>
              <a:ext uri="{FF2B5EF4-FFF2-40B4-BE49-F238E27FC236}">
                <a16:creationId xmlns:a16="http://schemas.microsoft.com/office/drawing/2014/main" id="{4B059615-57EE-4D0A-B36F-C74AB103481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0" name="Text Placeholder 14">
            <a:extLst>
              <a:ext uri="{FF2B5EF4-FFF2-40B4-BE49-F238E27FC236}">
                <a16:creationId xmlns:a16="http://schemas.microsoft.com/office/drawing/2014/main" id="{913659FF-7BB5-4A8B-835B-404E162E144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1" name="Text Placeholder 14">
            <a:extLst>
              <a:ext uri="{FF2B5EF4-FFF2-40B4-BE49-F238E27FC236}">
                <a16:creationId xmlns:a16="http://schemas.microsoft.com/office/drawing/2014/main" id="{DE3AFECD-C213-48FE-896B-CD329FBB23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2" name="Text Placeholder 14">
            <a:extLst>
              <a:ext uri="{FF2B5EF4-FFF2-40B4-BE49-F238E27FC236}">
                <a16:creationId xmlns:a16="http://schemas.microsoft.com/office/drawing/2014/main" id="{FADCE75D-D06D-4084-AD7E-2A226C6D17B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3" name="Text Placeholder 14">
            <a:extLst>
              <a:ext uri="{FF2B5EF4-FFF2-40B4-BE49-F238E27FC236}">
                <a16:creationId xmlns:a16="http://schemas.microsoft.com/office/drawing/2014/main" id="{A7E1D4B6-E9BF-495F-96A2-6679C7BE999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4" name="Text Placeholder 14">
            <a:extLst>
              <a:ext uri="{FF2B5EF4-FFF2-40B4-BE49-F238E27FC236}">
                <a16:creationId xmlns:a16="http://schemas.microsoft.com/office/drawing/2014/main" id="{ACCD4715-83DF-4CC9-9CBD-B67C04716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85" name="Text Placeholder 14">
            <a:extLst>
              <a:ext uri="{FF2B5EF4-FFF2-40B4-BE49-F238E27FC236}">
                <a16:creationId xmlns:a16="http://schemas.microsoft.com/office/drawing/2014/main" id="{22F2B4EF-48F6-4037-91C4-3FDD8CB6981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6" name="Text Placeholder 14">
            <a:extLst>
              <a:ext uri="{FF2B5EF4-FFF2-40B4-BE49-F238E27FC236}">
                <a16:creationId xmlns:a16="http://schemas.microsoft.com/office/drawing/2014/main" id="{7163FACB-F4E2-4BC8-8117-EF44B8EE99E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14">
            <a:extLst>
              <a:ext uri="{FF2B5EF4-FFF2-40B4-BE49-F238E27FC236}">
                <a16:creationId xmlns:a16="http://schemas.microsoft.com/office/drawing/2014/main" id="{2EB2A85A-8907-46AF-BFA6-781EFE0A976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91" name="Text Placeholder 14">
            <a:extLst>
              <a:ext uri="{FF2B5EF4-FFF2-40B4-BE49-F238E27FC236}">
                <a16:creationId xmlns:a16="http://schemas.microsoft.com/office/drawing/2014/main" id="{ED53CF1A-5776-4A45-8AAC-C52030D97F7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2" name="Text Placeholder 14">
            <a:extLst>
              <a:ext uri="{FF2B5EF4-FFF2-40B4-BE49-F238E27FC236}">
                <a16:creationId xmlns:a16="http://schemas.microsoft.com/office/drawing/2014/main" id="{396FF3A9-ACBC-4245-86AC-6F8A0ABAEC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14">
            <a:extLst>
              <a:ext uri="{FF2B5EF4-FFF2-40B4-BE49-F238E27FC236}">
                <a16:creationId xmlns:a16="http://schemas.microsoft.com/office/drawing/2014/main" id="{0F63F29D-2FAA-412F-99C1-93879660E7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06</a:t>
            </a:r>
          </a:p>
        </p:txBody>
      </p:sp>
      <p:sp>
        <p:nvSpPr>
          <p:cNvPr id="94" name="Text Placeholder 14">
            <a:extLst>
              <a:ext uri="{FF2B5EF4-FFF2-40B4-BE49-F238E27FC236}">
                <a16:creationId xmlns:a16="http://schemas.microsoft.com/office/drawing/2014/main" id="{78A150EE-40B7-44FD-A09A-03CAE88E24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5" name="Text Placeholder 14">
            <a:extLst>
              <a:ext uri="{FF2B5EF4-FFF2-40B4-BE49-F238E27FC236}">
                <a16:creationId xmlns:a16="http://schemas.microsoft.com/office/drawing/2014/main" id="{B494192B-BA24-41E2-974A-8FBA573DEA5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6" name="Text Placeholder 14">
            <a:extLst>
              <a:ext uri="{FF2B5EF4-FFF2-40B4-BE49-F238E27FC236}">
                <a16:creationId xmlns:a16="http://schemas.microsoft.com/office/drawing/2014/main" id="{C1C2EAB0-AC94-4977-AC85-8154DC994D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07</a:t>
            </a:r>
          </a:p>
        </p:txBody>
      </p:sp>
      <p:sp>
        <p:nvSpPr>
          <p:cNvPr id="97" name="Text Placeholder 14">
            <a:extLst>
              <a:ext uri="{FF2B5EF4-FFF2-40B4-BE49-F238E27FC236}">
                <a16:creationId xmlns:a16="http://schemas.microsoft.com/office/drawing/2014/main" id="{C3F07C42-EA4D-48B8-BCBE-C242F0E27DF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8" name="Text Placeholder 14">
            <a:extLst>
              <a:ext uri="{FF2B5EF4-FFF2-40B4-BE49-F238E27FC236}">
                <a16:creationId xmlns:a16="http://schemas.microsoft.com/office/drawing/2014/main" id="{AD904902-E1AA-456C-AB4B-C747D867E5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9" name="Text Placeholder 14">
            <a:extLst>
              <a:ext uri="{FF2B5EF4-FFF2-40B4-BE49-F238E27FC236}">
                <a16:creationId xmlns:a16="http://schemas.microsoft.com/office/drawing/2014/main" id="{48698DEC-044E-4A63-9E51-D6C9F437B4C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08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9A8122-AC80-40E3-96D5-121CDADFA065}"/>
              </a:ext>
            </a:extLst>
          </p:cNvPr>
          <p:cNvGrpSpPr/>
          <p:nvPr userDrawn="1"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  <a:scene3d>
            <a:camera prst="orthographicFront">
              <a:rot lat="0" lon="0" rev="20399999"/>
            </a:camera>
            <a:lightRig rig="threePt" dir="t"/>
          </a:scene3d>
        </p:grpSpPr>
        <p:sp>
          <p:nvSpPr>
            <p:cNvPr id="125" name="Block Arc 124">
              <a:extLst>
                <a:ext uri="{FF2B5EF4-FFF2-40B4-BE49-F238E27FC236}">
                  <a16:creationId xmlns:a16="http://schemas.microsoft.com/office/drawing/2014/main" id="{8B4773C0-C0D3-47BC-9DA6-7814B27EBD8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Block Arc 125">
              <a:extLst>
                <a:ext uri="{FF2B5EF4-FFF2-40B4-BE49-F238E27FC236}">
                  <a16:creationId xmlns:a16="http://schemas.microsoft.com/office/drawing/2014/main" id="{A81445D2-307B-4915-BE35-A0690B11847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Block Arc 126">
              <a:extLst>
                <a:ext uri="{FF2B5EF4-FFF2-40B4-BE49-F238E27FC236}">
                  <a16:creationId xmlns:a16="http://schemas.microsoft.com/office/drawing/2014/main" id="{040C25AE-24BA-45E6-A8BE-C902EA93A1E9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tx1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Block Arc 127">
              <a:extLst>
                <a:ext uri="{FF2B5EF4-FFF2-40B4-BE49-F238E27FC236}">
                  <a16:creationId xmlns:a16="http://schemas.microsoft.com/office/drawing/2014/main" id="{5A9F5B74-98C4-4013-9696-A987424E2AA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29" name="Block Arc 128">
              <a:extLst>
                <a:ext uri="{FF2B5EF4-FFF2-40B4-BE49-F238E27FC236}">
                  <a16:creationId xmlns:a16="http://schemas.microsoft.com/office/drawing/2014/main" id="{BAC0A140-1667-4633-9DE6-FC1D5F8BB363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Block Arc 129">
              <a:extLst>
                <a:ext uri="{FF2B5EF4-FFF2-40B4-BE49-F238E27FC236}">
                  <a16:creationId xmlns:a16="http://schemas.microsoft.com/office/drawing/2014/main" id="{CFC036EC-2AE3-45D4-ADE2-396AC55ADFB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Block Arc 130">
              <a:extLst>
                <a:ext uri="{FF2B5EF4-FFF2-40B4-BE49-F238E27FC236}">
                  <a16:creationId xmlns:a16="http://schemas.microsoft.com/office/drawing/2014/main" id="{111D4FF4-3487-4B26-A5FB-4442CCE5AA6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0D772E5-AFBD-4B14-9B45-D8C082D21DD1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84D681CB-D86E-4756-B454-2375714DDCEE}"/>
                </a:ext>
              </a:extLst>
            </p:cNvPr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>
                <a:gd name="connsiteX0" fmla="*/ 0 w 1993614"/>
                <a:gd name="connsiteY0" fmla="*/ 996807 h 1993614"/>
                <a:gd name="connsiteX1" fmla="*/ 996807 w 1993614"/>
                <a:gd name="connsiteY1" fmla="*/ 0 h 1993614"/>
                <a:gd name="connsiteX2" fmla="*/ 1993614 w 1993614"/>
                <a:gd name="connsiteY2" fmla="*/ 996807 h 1993614"/>
                <a:gd name="connsiteX3" fmla="*/ 996807 w 1993614"/>
                <a:gd name="connsiteY3" fmla="*/ 1993614 h 1993614"/>
                <a:gd name="connsiteX4" fmla="*/ 0 w 1993614"/>
                <a:gd name="connsiteY4" fmla="*/ 996807 h 19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3614" h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>
              <a:solidFill>
                <a:srgbClr val="4C4C4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7198" tIns="307198" rIns="307198" bIns="30719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200" kern="1200" dirty="0">
                <a:solidFill>
                  <a:srgbClr val="4C4C4C"/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4B372692-F430-416D-8354-7E20E10DACB2}"/>
                </a:ext>
              </a:extLst>
            </p:cNvPr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AA766CEF-78FC-4437-B612-CE45C199F0F1}"/>
                </a:ext>
              </a:extLst>
            </p:cNvPr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CCCCCC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D3187795-3A1A-4663-A396-492CCC07CB57}"/>
                </a:ext>
              </a:extLst>
            </p:cNvPr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20CBC2B0-8D13-49B1-9FA0-DF8B0AF5CB4B}"/>
                </a:ext>
              </a:extLst>
            </p:cNvPr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9D9D9D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39019976-B1C2-4305-B168-A05BD0CB2C4E}"/>
                </a:ext>
              </a:extLst>
            </p:cNvPr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BD305D83-550B-4C24-AF9F-AA9DE43E95EF}"/>
                </a:ext>
              </a:extLst>
            </p:cNvPr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92041494-44D7-4E45-A4CF-B5BE55A644BA}"/>
                </a:ext>
              </a:extLst>
            </p:cNvPr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chemeClr val="tx1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290FE087-25E7-4182-A982-270275095219}"/>
                </a:ext>
              </a:extLst>
            </p:cNvPr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98989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4F76C4B-B815-42DE-AFB4-459EFEE7BC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18" y="157277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BE0AA93-5B5E-4D23-B226-9514D65897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22" y="384071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CB655488-71C0-424A-96C6-3E76C4B878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84" y="3229619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ACF79AE9-77DE-42C0-991F-B3FAD82781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29" y="2284117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1E127694-CB04-4394-88E1-0D173E80827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63" y="1518775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C33CD56-CCCB-40E1-84F7-6636672DCD5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80" y="218263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8979666-D489-4280-ADFE-5A951BBF88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55" y="3145032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E5B1353A-C1EF-4AB0-9FEA-62B7358C4F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39" y="387779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50" name="Text Placeholder 14">
            <a:extLst>
              <a:ext uri="{FF2B5EF4-FFF2-40B4-BE49-F238E27FC236}">
                <a16:creationId xmlns:a16="http://schemas.microsoft.com/office/drawing/2014/main" id="{966432A7-F3D2-4BD6-AFE8-25EAF6CCF3D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353FB6-AAE4-CB41-BDE4-670BCBA9896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8" name="Title 11">
            <a:extLst>
              <a:ext uri="{FF2B5EF4-FFF2-40B4-BE49-F238E27FC236}">
                <a16:creationId xmlns:a16="http://schemas.microsoft.com/office/drawing/2014/main" id="{129AD187-3F06-B142-AE95-538A3E04D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B944F7C-69EF-FC48-847F-BEF393C6B40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32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484D-755B-CC43-99C4-2BB0EB76FEF6}" type="datetime1">
              <a:rPr lang="en-IN" smtClean="0"/>
              <a:t>18/06/19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C99F4FE-101A-4013-A504-B6C2195E7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IN" sz="1100" dirty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AFEDF-03EE-FC49-BE63-C7AA217320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F1952F7C-711F-D049-A96D-6BBF6CD0B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70C7B4-4F41-D048-8244-D5BA9C5BD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2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pos="2245" userDrawn="1">
          <p15:clr>
            <a:srgbClr val="FBAE40"/>
          </p15:clr>
        </p15:guide>
        <p15:guide id="7" orient="horz" pos="917" userDrawn="1">
          <p15:clr>
            <a:srgbClr val="FBAE40"/>
          </p15:clr>
        </p15:guide>
        <p15:guide id="8" orient="horz" pos="284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825AC8A-E3E4-AB4D-AABE-2AF883CEDDEB}" type="datetime1">
              <a:rPr lang="en-IN" smtClean="0"/>
              <a:t>18/06/19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1089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CEC6-43E1-427C-ABD1-13EFFEFDAF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238" y="544498"/>
            <a:ext cx="5990568" cy="56240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D0C667-8BB3-D74C-86FC-7D0CD1167351}" type="datetime1">
              <a:rPr lang="en-IN" smtClean="0"/>
              <a:t>18/06/19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D8DFB-EB9D-4CFE-AECF-ECCB2F8C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Data Science Certification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0AC936-0B18-A241-B2D6-3F1133E340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2635DD2-605D-49B6-B112-8439B18A5E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04E4-6425-1046-B03F-6799B0FFAEB1}" type="datetime1">
              <a:rPr lang="en-IN" smtClean="0"/>
              <a:t>18/06/19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 userDrawn="1"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70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890" userDrawn="1">
          <p15:clr>
            <a:srgbClr val="FBAE40"/>
          </p15:clr>
        </p15:guide>
        <p15:guide id="6" pos="612" userDrawn="1">
          <p15:clr>
            <a:srgbClr val="FBAE40"/>
          </p15:clr>
        </p15:guide>
        <p15:guide id="7" pos="2222" userDrawn="1">
          <p15:clr>
            <a:srgbClr val="FBAE40"/>
          </p15:clr>
        </p15:guide>
        <p15:guide id="8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00075"/>
            <a:ext cx="3735903" cy="38256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1445363" y="1382268"/>
            <a:ext cx="1668121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IN" dirty="0"/>
              <a:t>Click icon to add </a:t>
            </a:r>
            <a:br>
              <a:rPr lang="en-IN" dirty="0"/>
            </a:br>
            <a:r>
              <a:rPr lang="en-IN" dirty="0"/>
              <a:t>picture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1"/>
          </p:nvPr>
        </p:nvSpPr>
        <p:spPr>
          <a:xfrm>
            <a:off x="3744984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/>
          </p:nvPr>
        </p:nvSpPr>
        <p:spPr>
          <a:xfrm>
            <a:off x="6055443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59" name="Text Placeholder 2"/>
          <p:cNvSpPr>
            <a:spLocks noGrp="1"/>
          </p:cNvSpPr>
          <p:nvPr>
            <p:ph idx="1" hasCustomPrompt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idx="13" hasCustomPrompt="1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idx="14" hasCustomPrompt="1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9074EA-ECD9-45AD-8DE9-0365549B469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F89CC4-BB01-461B-8D41-512A134E3FC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5CC286-A281-4FCD-96D8-0A5CF7AF5B1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94A31C2B-8F11-8248-906D-0BD56E359BFE}" type="datetime1">
              <a:rPr lang="en-IN" smtClean="0"/>
              <a:t>18/06/19</a:t>
            </a:fld>
            <a:endParaRPr lang="en-IN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671EC7-D508-B044-8C6E-D9DFCCBB9D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7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210">
          <p15:clr>
            <a:srgbClr val="FBAE40"/>
          </p15:clr>
        </p15:guide>
        <p15:guide id="6" orient="horz" pos="2391">
          <p15:clr>
            <a:srgbClr val="FBAE40"/>
          </p15:clr>
        </p15:guide>
        <p15:guide id="12" orient="horz" pos="2096">
          <p15:clr>
            <a:srgbClr val="FBAE40"/>
          </p15:clr>
        </p15:guide>
        <p15:guide id="13" orient="horz" pos="378" userDrawn="1">
          <p15:clr>
            <a:srgbClr val="FBAE40"/>
          </p15:clr>
        </p15:guide>
        <p15:guide id="14" pos="907" userDrawn="1">
          <p15:clr>
            <a:srgbClr val="FBAE40"/>
          </p15:clr>
        </p15:guide>
        <p15:guide id="15" orient="horz" pos="872" userDrawn="1">
          <p15:clr>
            <a:srgbClr val="FBAE40"/>
          </p15:clr>
        </p15:guide>
        <p15:guide id="18" pos="1961" userDrawn="1">
          <p15:clr>
            <a:srgbClr val="FBAE40"/>
          </p15:clr>
        </p15:guide>
        <p15:guide id="19" pos="2353" userDrawn="1">
          <p15:clr>
            <a:srgbClr val="FBAE40"/>
          </p15:clr>
        </p15:guide>
        <p15:guide id="20" pos="3407" userDrawn="1">
          <p15:clr>
            <a:srgbClr val="FBAE40"/>
          </p15:clr>
        </p15:guide>
        <p15:guide id="21" pos="3810" userDrawn="1">
          <p15:clr>
            <a:srgbClr val="FBAE40"/>
          </p15:clr>
        </p15:guide>
        <p15:guide id="22" pos="48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16199"/>
            <a:ext cx="3612150" cy="43467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5" name="Rectangle 14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7" name="Rectangle 16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8" name="Rectangle 17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Oval 2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1" name="Oval 20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Oval 21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3152" cy="9446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70" y="2028697"/>
            <a:ext cx="103152" cy="944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3152" cy="944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3152" cy="94468"/>
          </a:xfrm>
          <a:prstGeom prst="rect">
            <a:avLst/>
          </a:prstGeom>
        </p:spPr>
      </p:pic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idx="10" hasCustomPrompt="1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idx="11" hasCustomPrompt="1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idx="12" hasCustomPrompt="1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07056DC-BA1E-40CC-95C2-9DC99462E08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B17D727-E6DF-4A67-842D-BCED9755E2D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81891CD-35CC-4726-88E1-CD107C79D47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169E76D-53F5-4634-BE5F-DEB745D4784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38175" y="4767263"/>
            <a:ext cx="2057400" cy="273844"/>
          </a:xfrm>
        </p:spPr>
        <p:txBody>
          <a:bodyPr/>
          <a:lstStyle/>
          <a:p>
            <a:fld id="{A3A67E1C-BAD1-994B-B7B0-0862E7408890}" type="datetime1">
              <a:rPr lang="en-IN" smtClean="0"/>
              <a:t>18/06/19</a:t>
            </a:fld>
            <a:endParaRPr lang="en-IN" dirty="0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9BF5947E-E89E-4885-BAA6-FBACA46CF12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Data Science Certification Program</a:t>
            </a:r>
            <a:endParaRPr lang="en-IN" dirty="0"/>
          </a:p>
        </p:txBody>
      </p:sp>
      <p:sp>
        <p:nvSpPr>
          <p:cNvPr id="33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67475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0" name="Rectangle 39"/>
          <p:cNvSpPr/>
          <p:nvPr userDrawn="1"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2" name="Rectangle 41"/>
          <p:cNvSpPr/>
          <p:nvPr userDrawn="1"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3" name="Rectangle 42"/>
          <p:cNvSpPr/>
          <p:nvPr userDrawn="1"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4" name="Oval 43"/>
          <p:cNvSpPr/>
          <p:nvPr userDrawn="1"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6" name="Oval 45"/>
          <p:cNvSpPr/>
          <p:nvPr userDrawn="1"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7" name="Oval 46"/>
          <p:cNvSpPr/>
          <p:nvPr userDrawn="1"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5782" cy="96876"/>
          </a:xfrm>
          <a:prstGeom prst="rect">
            <a:avLst/>
          </a:prstGeom>
        </p:spPr>
      </p:pic>
      <p:sp>
        <p:nvSpPr>
          <p:cNvPr id="49" name="Oval 48"/>
          <p:cNvSpPr/>
          <p:nvPr userDrawn="1"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4" y="2028697"/>
            <a:ext cx="105782" cy="968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5782" cy="968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5782" cy="9687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82F7326-C7FA-D748-86B3-42DEEB935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378" userDrawn="1">
          <p15:clr>
            <a:srgbClr val="FBAE40"/>
          </p15:clr>
        </p15:guide>
        <p15:guide id="16" orient="horz" pos="1144" userDrawn="1">
          <p15:clr>
            <a:srgbClr val="FBAE40"/>
          </p15:clr>
        </p15:guide>
        <p15:guide id="17" orient="horz" pos="2335" userDrawn="1">
          <p15:clr>
            <a:srgbClr val="FBAE40"/>
          </p15:clr>
        </p15:guide>
        <p15:guide id="18" pos="1587" userDrawn="1">
          <p15:clr>
            <a:srgbClr val="FBAE40"/>
          </p15:clr>
        </p15:guide>
        <p15:guide id="19" pos="1655" userDrawn="1">
          <p15:clr>
            <a:srgbClr val="FBAE40"/>
          </p15:clr>
        </p15:guide>
        <p15:guide id="20" pos="2835" userDrawn="1">
          <p15:clr>
            <a:srgbClr val="FBAE40"/>
          </p15:clr>
        </p15:guide>
        <p15:guide id="21" pos="2931" userDrawn="1">
          <p15:clr>
            <a:srgbClr val="FBAE40"/>
          </p15:clr>
        </p15:guide>
        <p15:guide id="22" pos="4122" userDrawn="1">
          <p15:clr>
            <a:srgbClr val="FBAE40"/>
          </p15:clr>
        </p15:guide>
        <p15:guide id="23" pos="4190" userDrawn="1">
          <p15:clr>
            <a:srgbClr val="FBAE40"/>
          </p15:clr>
        </p15:guide>
        <p15:guide id="24" orient="horz" pos="1399" userDrawn="1">
          <p15:clr>
            <a:srgbClr val="FBAE40"/>
          </p15:clr>
        </p15:guide>
        <p15:guide id="25" orient="horz" pos="122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BA7D0C-E0AE-B84E-82B1-85E1892A0CB7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8B78B82-9182-42FF-9B90-F95F4B5F528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AAC8EB75-20B8-FA41-8A25-CB9D4F4E068B}" type="datetime1">
              <a:rPr lang="en-IN" smtClean="0"/>
              <a:t>18/06/19</a:t>
            </a:fld>
            <a:endParaRPr lang="en-IN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9752B-E691-BB48-B04D-CD234F0A2C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E3173431-5AA8-1A42-9420-E3760BDF2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110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378" userDrawn="1">
          <p15:clr>
            <a:srgbClr val="FBAE40"/>
          </p15:clr>
        </p15:guide>
        <p15:guide id="8" orient="horz" pos="1053" userDrawn="1">
          <p15:clr>
            <a:srgbClr val="FBAE40"/>
          </p15:clr>
        </p15:guide>
        <p15:guide id="9" orient="horz" pos="2845" userDrawn="1">
          <p15:clr>
            <a:srgbClr val="FBAE40"/>
          </p15:clr>
        </p15:guide>
        <p15:guide id="10" pos="3254" userDrawn="1">
          <p15:clr>
            <a:srgbClr val="FBAE40"/>
          </p15:clr>
        </p15:guide>
        <p15:guide id="11" pos="339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2473" y="546498"/>
            <a:ext cx="5902706" cy="56792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6C12CF-F405-45A5-97E3-9EAADD0DF63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31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2473" y="4767263"/>
            <a:ext cx="2057400" cy="273844"/>
          </a:xfrm>
        </p:spPr>
        <p:txBody>
          <a:bodyPr/>
          <a:lstStyle/>
          <a:p>
            <a:fld id="{4EB8ED25-022A-B848-9E47-2A9D6C0BE6AE}" type="datetime1">
              <a:rPr lang="en-IN" smtClean="0"/>
              <a:t>18/06/19</a:t>
            </a:fld>
            <a:endParaRPr lang="en-IN" dirty="0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178364-3C2C-104E-8621-E4598F6F7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orient="horz" pos="378" userDrawn="1">
          <p15:clr>
            <a:srgbClr val="FBAE40"/>
          </p15:clr>
        </p15:guide>
        <p15:guide id="12" orient="horz" pos="1178" userDrawn="1">
          <p15:clr>
            <a:srgbClr val="FBAE40"/>
          </p15:clr>
        </p15:guide>
        <p15:guide id="13" orient="horz" pos="1671" userDrawn="1">
          <p15:clr>
            <a:srgbClr val="FBAE40"/>
          </p15:clr>
        </p15:guide>
        <p15:guide id="14" orient="horz" pos="1977" userDrawn="1">
          <p15:clr>
            <a:srgbClr val="FBAE40"/>
          </p15:clr>
        </p15:guide>
        <p15:guide id="15" orient="horz" pos="2930" userDrawn="1">
          <p15:clr>
            <a:srgbClr val="FBAE40"/>
          </p15:clr>
        </p15:guide>
        <p15:guide id="16" orient="horz" pos="2641" userDrawn="1">
          <p15:clr>
            <a:srgbClr val="FBAE40"/>
          </p15:clr>
        </p15:guide>
        <p15:guide id="17" pos="289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988850"/>
            <a:ext cx="402337" cy="4023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469040"/>
            <a:ext cx="402337" cy="4023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948824"/>
            <a:ext cx="402337" cy="4000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2427167"/>
            <a:ext cx="402337" cy="4023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8" y="2907797"/>
            <a:ext cx="402337" cy="402337"/>
          </a:xfrm>
          <a:prstGeom prst="rect">
            <a:avLst/>
          </a:prstGeom>
        </p:spPr>
      </p:pic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77FD4B2B-34D8-4D5D-BD88-8550D945DA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5" name="Text Placeholder 52">
            <a:extLst>
              <a:ext uri="{FF2B5EF4-FFF2-40B4-BE49-F238E27FC236}">
                <a16:creationId xmlns:a16="http://schemas.microsoft.com/office/drawing/2014/main" id="{6F8C78DF-129F-4DD5-940B-2A28F1CA64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6" name="Text Placeholder 52">
            <a:extLst>
              <a:ext uri="{FF2B5EF4-FFF2-40B4-BE49-F238E27FC236}">
                <a16:creationId xmlns:a16="http://schemas.microsoft.com/office/drawing/2014/main" id="{05D2562D-7041-4B56-98A9-04BB318D9B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7" name="Text Placeholder 52">
            <a:extLst>
              <a:ext uri="{FF2B5EF4-FFF2-40B4-BE49-F238E27FC236}">
                <a16:creationId xmlns:a16="http://schemas.microsoft.com/office/drawing/2014/main" id="{9A24ED56-E872-42CE-9349-0302F739F8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id="{56723C5F-CF03-4E6C-9C31-BBFA14DB30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9" name="Text Placeholder 52">
            <a:extLst>
              <a:ext uri="{FF2B5EF4-FFF2-40B4-BE49-F238E27FC236}">
                <a16:creationId xmlns:a16="http://schemas.microsoft.com/office/drawing/2014/main" id="{8776CB2B-5E17-4509-98AF-6CFCE0151F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52">
            <a:extLst>
              <a:ext uri="{FF2B5EF4-FFF2-40B4-BE49-F238E27FC236}">
                <a16:creationId xmlns:a16="http://schemas.microsoft.com/office/drawing/2014/main" id="{AA83C8FD-EF8D-45AB-89E4-2758B8BA5A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52">
            <a:extLst>
              <a:ext uri="{FF2B5EF4-FFF2-40B4-BE49-F238E27FC236}">
                <a16:creationId xmlns:a16="http://schemas.microsoft.com/office/drawing/2014/main" id="{4BEF42F8-53FC-43BE-BDCF-783BB52E2B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52">
            <a:extLst>
              <a:ext uri="{FF2B5EF4-FFF2-40B4-BE49-F238E27FC236}">
                <a16:creationId xmlns:a16="http://schemas.microsoft.com/office/drawing/2014/main" id="{C6E26A7E-42C9-4E8B-8367-085C42D652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4" name="Text Placeholder 52">
            <a:extLst>
              <a:ext uri="{FF2B5EF4-FFF2-40B4-BE49-F238E27FC236}">
                <a16:creationId xmlns:a16="http://schemas.microsoft.com/office/drawing/2014/main" id="{B37C5A5C-C96C-4683-8882-C2E35C7DE1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371B733E-A046-7440-A009-9222C7A6AB80}" type="datetime1">
              <a:rPr lang="en-IN" smtClean="0"/>
              <a:t>18/06/19</a:t>
            </a:fld>
            <a:endParaRPr lang="en-IN" dirty="0"/>
          </a:p>
        </p:txBody>
      </p:sp>
      <p:sp>
        <p:nvSpPr>
          <p:cNvPr id="4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997235"/>
            <a:ext cx="402337" cy="4023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477425"/>
            <a:ext cx="402337" cy="4023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957209"/>
            <a:ext cx="402337" cy="4000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2435552"/>
            <a:ext cx="402337" cy="4023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6" y="2916182"/>
            <a:ext cx="402337" cy="40233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B5C9C04-94F6-4BEF-A235-92865CC68F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5" y="997235"/>
            <a:ext cx="402337" cy="4023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C79AAF6-E3DA-4DAE-9241-DCDE3780136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4" y="1477425"/>
            <a:ext cx="402337" cy="4023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4A1B6D-E623-40A4-BDC9-EEE057AA356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1957209"/>
            <a:ext cx="402337" cy="4000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CAAF797-E4B5-4F3C-9FE1-34148F623FA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434706"/>
            <a:ext cx="402337" cy="4023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44BD572-4A52-4A3C-B66B-75B358440E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914489"/>
            <a:ext cx="402337" cy="4023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F8701F8-3628-3243-B36A-E8C23658642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9" name="Title 11">
            <a:extLst>
              <a:ext uri="{FF2B5EF4-FFF2-40B4-BE49-F238E27FC236}">
                <a16:creationId xmlns:a16="http://schemas.microsoft.com/office/drawing/2014/main" id="{707B7404-AAE2-1A43-988B-7DE0D06A3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329AD0-EFED-574A-AC74-7B9241B808D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3878">
          <p15:clr>
            <a:srgbClr val="FBAE40"/>
          </p15:clr>
        </p15:guide>
        <p15:guide id="11" pos="397" userDrawn="1">
          <p15:clr>
            <a:srgbClr val="FBAE40"/>
          </p15:clr>
        </p15:guide>
        <p15:guide id="12" orient="horz" pos="378" userDrawn="1">
          <p15:clr>
            <a:srgbClr val="FBAE40"/>
          </p15:clr>
        </p15:guide>
        <p15:guide id="13" orient="horz" pos="923" userDrawn="1">
          <p15:clr>
            <a:srgbClr val="FBAE40"/>
          </p15:clr>
        </p15:guide>
        <p15:guide id="14" pos="1638" userDrawn="1">
          <p15:clr>
            <a:srgbClr val="FBAE40"/>
          </p15:clr>
        </p15:guide>
        <p15:guide id="15" pos="3578" userDrawn="1">
          <p15:clr>
            <a:srgbClr val="FBAE40"/>
          </p15:clr>
        </p15:guide>
        <p15:guide id="16" orient="horz" pos="1393" userDrawn="1">
          <p15:clr>
            <a:srgbClr val="FBAE40"/>
          </p15:clr>
        </p15:guide>
        <p15:guide id="17" pos="1877" userDrawn="1">
          <p15:clr>
            <a:srgbClr val="FBAE40"/>
          </p15:clr>
        </p15:guide>
        <p15:guide id="18" pos="1928" userDrawn="1">
          <p15:clr>
            <a:srgbClr val="FBAE40"/>
          </p15:clr>
        </p15:guide>
        <p15:guide id="20" pos="383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" name="Rectangle 1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20" name="Text Placeholder 52">
            <a:extLst>
              <a:ext uri="{FF2B5EF4-FFF2-40B4-BE49-F238E27FC236}">
                <a16:creationId xmlns:a16="http://schemas.microsoft.com/office/drawing/2014/main" id="{4CEA3C57-1AF4-4B62-8E68-78FDAB21F2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36742" y="4767263"/>
            <a:ext cx="2057400" cy="273844"/>
          </a:xfrm>
        </p:spPr>
        <p:txBody>
          <a:bodyPr/>
          <a:lstStyle/>
          <a:p>
            <a:fld id="{EB6B529C-358E-464A-80D3-B4DD91120955}" type="datetime1">
              <a:rPr lang="en-IN" smtClean="0"/>
              <a:t>18/06/19</a:t>
            </a:fld>
            <a:endParaRPr lang="en-IN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 userDrawn="1"/>
        </p:nvGrpSpPr>
        <p:grpSpPr>
          <a:xfrm>
            <a:off x="923664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34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5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6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8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8283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238" y="600075"/>
            <a:ext cx="6246812" cy="4439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1AE993-B717-0648-B9DF-B7E9EF87B7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378" userDrawn="1">
          <p15:clr>
            <a:srgbClr val="FBAE40"/>
          </p15:clr>
        </p15:guide>
        <p15:guide id="11" orient="horz" pos="2210" userDrawn="1">
          <p15:clr>
            <a:srgbClr val="FBAE40"/>
          </p15:clr>
        </p15:guide>
        <p15:guide id="12" orient="horz" pos="2130" userDrawn="1">
          <p15:clr>
            <a:srgbClr val="FBAE40"/>
          </p15:clr>
        </p15:guide>
        <p15:guide id="13" orient="horz" pos="1597" userDrawn="1">
          <p15:clr>
            <a:srgbClr val="FBAE40"/>
          </p15:clr>
        </p15:guide>
        <p15:guide id="14" orient="horz" pos="2641" userDrawn="1">
          <p15:clr>
            <a:srgbClr val="FBAE40"/>
          </p15:clr>
        </p15:guide>
        <p15:guide id="15" pos="1134" userDrawn="1">
          <p15:clr>
            <a:srgbClr val="FBAE40"/>
          </p15:clr>
        </p15:guide>
        <p15:guide id="16" pos="43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6E6F5B52-1A05-484E-BE74-C10EC951FF81}" type="datetime1">
              <a:rPr lang="en-IN" smtClean="0"/>
              <a:t>18/06/19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3836-CD3B-4BE8-AAF1-88EE59E38E2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62" y="209484"/>
            <a:ext cx="814046" cy="2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6" r:id="rId8"/>
    <p:sldLayoutId id="2147483708" r:id="rId9"/>
    <p:sldLayoutId id="2147483710" r:id="rId10"/>
    <p:sldLayoutId id="2147483711" r:id="rId11"/>
    <p:sldLayoutId id="2147483713" r:id="rId12"/>
    <p:sldLayoutId id="2147483712" r:id="rId13"/>
    <p:sldLayoutId id="2147483714" r:id="rId14"/>
    <p:sldLayoutId id="2147483715" r:id="rId15"/>
    <p:sldLayoutId id="2147483716" r:id="rId16"/>
    <p:sldLayoutId id="2147483717" r:id="rId17"/>
    <p:sldLayoutId id="2147483722" r:id="rId1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Neue Plak" panose="020B080403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Android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2EB-81BB-3B43-94C7-8FE4C43F772A}" type="datetime1">
              <a:rPr lang="en-IN" smtClean="0"/>
              <a:t>18/06/19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00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855E-88A9-1946-AE86-08074384320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00760" y="1159012"/>
            <a:ext cx="6968584" cy="28254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Base Adapter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Array Adapter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Simple Adapter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Cursor Adapter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094C2-323E-F040-B89D-8953A267301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AC8EB75-20B8-FA41-8A25-CB9D4F4E068B}" type="datetime1">
              <a:rPr lang="en-IN" smtClean="0"/>
              <a:t>18/06/19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87EDC-9E15-B746-B8C8-665A8116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10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987958-9012-2549-AA1B-B86B7478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Adapters</a:t>
            </a:r>
          </a:p>
        </p:txBody>
      </p:sp>
    </p:spTree>
    <p:extLst>
      <p:ext uri="{BB962C8B-B14F-4D97-AF65-F5344CB8AC3E}">
        <p14:creationId xmlns:p14="http://schemas.microsoft.com/office/powerpoint/2010/main" val="11595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094C2-323E-F040-B89D-8953A267301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AC8EB75-20B8-FA41-8A25-CB9D4F4E068B}" type="datetime1">
              <a:rPr lang="en-IN" smtClean="0"/>
              <a:t>18/06/19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87EDC-9E15-B746-B8C8-665A8116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11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987958-9012-2549-AA1B-B86B7478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Adapters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63B17D-6010-F742-9D26-F969DA0E19DD}"/>
              </a:ext>
            </a:extLst>
          </p:cNvPr>
          <p:cNvSpPr/>
          <p:nvPr/>
        </p:nvSpPr>
        <p:spPr>
          <a:xfrm>
            <a:off x="457200" y="88157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BaseAdapter</a:t>
            </a:r>
            <a:r>
              <a:rPr lang="en-US" dirty="0"/>
              <a:t> is a common base class of a general implementation of an Adapter that can be used in </a:t>
            </a:r>
            <a:r>
              <a:rPr lang="en-US" dirty="0" err="1"/>
              <a:t>ListView</a:t>
            </a:r>
            <a:r>
              <a:rPr lang="en-US" dirty="0"/>
              <a:t>, </a:t>
            </a:r>
            <a:r>
              <a:rPr lang="en-US" dirty="0" err="1"/>
              <a:t>GridView</a:t>
            </a:r>
            <a:r>
              <a:rPr lang="en-US" dirty="0"/>
              <a:t>, Spinner etc.</a:t>
            </a:r>
          </a:p>
          <a:p>
            <a:r>
              <a:rPr lang="en-US" dirty="0"/>
              <a:t>Whenever you need a customized list in a </a:t>
            </a:r>
            <a:r>
              <a:rPr lang="en-US" dirty="0" err="1"/>
              <a:t>ListView</a:t>
            </a:r>
            <a:r>
              <a:rPr lang="en-US" dirty="0"/>
              <a:t> or customized grids in a </a:t>
            </a:r>
            <a:r>
              <a:rPr lang="en-US" dirty="0" err="1"/>
              <a:t>GridView</a:t>
            </a:r>
            <a:r>
              <a:rPr lang="en-US" dirty="0"/>
              <a:t> you create your own adapter and extend base adapter in that.</a:t>
            </a:r>
          </a:p>
          <a:p>
            <a:r>
              <a:rPr lang="en-US" dirty="0"/>
              <a:t>Base Adapter can be extended to create a custom Adapter for displaying a custom list item.</a:t>
            </a:r>
          </a:p>
        </p:txBody>
      </p:sp>
    </p:spTree>
    <p:extLst>
      <p:ext uri="{BB962C8B-B14F-4D97-AF65-F5344CB8AC3E}">
        <p14:creationId xmlns:p14="http://schemas.microsoft.com/office/powerpoint/2010/main" val="68941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8306E-B9E3-8044-BC61-FD8D786D391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6810" y="1223159"/>
            <a:ext cx="7279668" cy="2825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getCount</a:t>
            </a:r>
            <a:r>
              <a:rPr lang="en-US" dirty="0"/>
              <a:t>()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getView</a:t>
            </a:r>
            <a:r>
              <a:rPr lang="en-US" dirty="0"/>
              <a:t>(int </a:t>
            </a:r>
            <a:r>
              <a:rPr lang="en-US" dirty="0" err="1"/>
              <a:t>i</a:t>
            </a:r>
            <a:r>
              <a:rPr lang="en-US" dirty="0"/>
              <a:t>, View view, </a:t>
            </a:r>
            <a:r>
              <a:rPr lang="en-US" dirty="0" err="1"/>
              <a:t>ViewGroup</a:t>
            </a:r>
            <a:r>
              <a:rPr lang="en-US" dirty="0"/>
              <a:t> </a:t>
            </a:r>
            <a:r>
              <a:rPr lang="en-US" dirty="0" err="1"/>
              <a:t>viewGroup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getItem</a:t>
            </a:r>
            <a:r>
              <a:rPr lang="en-US" dirty="0"/>
              <a:t>(int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getItemId</a:t>
            </a:r>
            <a:r>
              <a:rPr lang="en-US" dirty="0"/>
              <a:t>(int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E0EE0-64A6-6D48-85C8-9374BE651CB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AC8EB75-20B8-FA41-8A25-CB9D4F4E068B}" type="datetime1">
              <a:rPr lang="en-IN" smtClean="0"/>
              <a:t>18/06/19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D04E3-9233-4944-BEA2-83EEE182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12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B8E0F9-32C2-054A-8472-E970D463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1921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D42A78-DEAA-7F40-ACED-C71018F9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2290546"/>
            <a:ext cx="5990568" cy="562407"/>
          </a:xfrm>
        </p:spPr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A8DE9-5E6B-514D-BE59-CDEDEE26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B75-20B8-FA41-8A25-CB9D4F4E068B}" type="datetime1">
              <a:rPr lang="en-IN" smtClean="0"/>
              <a:t>18/06/19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62EF6-7008-874C-A604-7D45498C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81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1655704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FE4C-6887-C742-8AA6-90375168B633}" type="datetime1">
              <a:rPr lang="en-IN" smtClean="0"/>
              <a:t>18/06/19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52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8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4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76C36027-EA19-5546-BD93-2BE9B7E2B92B}" type="datetime1">
              <a:rPr lang="en-IN" sz="900" smtClean="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18/06/19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4"/>
          <p:cNvSpPr txBox="1"/>
          <p:nvPr/>
        </p:nvSpPr>
        <p:spPr>
          <a:xfrm>
            <a:off x="733779" y="1063036"/>
            <a:ext cx="3133209" cy="164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1800"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lang="en-IN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  Android</a:t>
            </a:r>
            <a:endParaRPr dirty="0">
              <a:solidFill>
                <a:schemeClr val="lt1"/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lang="en-IN" sz="18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</a:t>
            </a: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r>
              <a:rPr lang="en-IN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 Fragments &amp; Adapters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n-IN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lang="en-IN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 Rohit Jain</a:t>
            </a:r>
            <a:endParaRPr sz="18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2" name="Google Shape;40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38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68E0F15-4085-254C-85FA-AC54A2A48273}" type="datetime1">
              <a:rPr lang="en-IN" sz="900" smtClean="0">
                <a:latin typeface="Proxima Nova Rg" pitchFamily="50" charset="0"/>
              </a:rPr>
              <a:t>18/06/19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3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Today’s Agenda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281924" y="4767263"/>
            <a:ext cx="3086100" cy="273844"/>
          </a:xfrm>
        </p:spPr>
        <p:txBody>
          <a:bodyPr/>
          <a:lstStyle/>
          <a:p>
            <a:r>
              <a:rPr lang="en-IN" dirty="0"/>
              <a:t>Android | Java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0A3FD-CB2B-314E-AB6A-A43B3C6B5A55}"/>
              </a:ext>
            </a:extLst>
          </p:cNvPr>
          <p:cNvSpPr txBox="1"/>
          <p:nvPr/>
        </p:nvSpPr>
        <p:spPr>
          <a:xfrm>
            <a:off x="1126962" y="1552653"/>
            <a:ext cx="617176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Fragments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Adapters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List View</a:t>
            </a:r>
          </a:p>
        </p:txBody>
      </p:sp>
    </p:spTree>
    <p:extLst>
      <p:ext uri="{BB962C8B-B14F-4D97-AF65-F5344CB8AC3E}">
        <p14:creationId xmlns:p14="http://schemas.microsoft.com/office/powerpoint/2010/main" val="388365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396593F5-6942-624B-8688-4BABC64E2CFF}" type="datetime1">
              <a:rPr lang="en-IN" sz="900" smtClean="0">
                <a:latin typeface="Proxima Nova Rg" pitchFamily="50" charset="0"/>
              </a:rPr>
              <a:t>18/06/19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algn="r"/>
            <a:fld id="{273EEA2F-D825-49D3-9C25-497F06EFD3F7}" type="slidenum">
              <a:rPr lang="en-IN" sz="900" smtClean="0">
                <a:latin typeface="Proxima Nova Rg" pitchFamily="50" charset="0"/>
              </a:rPr>
              <a:pPr algn="r"/>
              <a:t>4</a:t>
            </a:fld>
            <a:endParaRPr lang="en-IN" sz="900" dirty="0">
              <a:latin typeface="Proxima Nova Rg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B5BA6-3156-5A4C-BACA-31C89C4A78BF}"/>
              </a:ext>
            </a:extLst>
          </p:cNvPr>
          <p:cNvSpPr txBox="1"/>
          <p:nvPr/>
        </p:nvSpPr>
        <p:spPr>
          <a:xfrm>
            <a:off x="638175" y="654907"/>
            <a:ext cx="4432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Last Class, we covered</a:t>
            </a:r>
            <a:r>
              <a:rPr lang="mr-IN" sz="2800" dirty="0">
                <a:solidFill>
                  <a:schemeClr val="bg1"/>
                </a:solidFill>
              </a:rPr>
              <a:t>….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Android| Java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D5BD00-3737-5A4A-AB6A-F32B7085D56F}"/>
              </a:ext>
            </a:extLst>
          </p:cNvPr>
          <p:cNvSpPr txBox="1"/>
          <p:nvPr/>
        </p:nvSpPr>
        <p:spPr>
          <a:xfrm>
            <a:off x="1126962" y="1552653"/>
            <a:ext cx="6171763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Fragments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Custom Toast</a:t>
            </a:r>
          </a:p>
          <a:p>
            <a:pPr marL="342900" indent="-342900">
              <a:buAutoNum type="arabicParenR"/>
            </a:pPr>
            <a:r>
              <a:rPr lang="en-US" dirty="0" err="1">
                <a:solidFill>
                  <a:schemeClr val="bg1"/>
                </a:solidFill>
              </a:rPr>
              <a:t>Snackbars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1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AC042F-D3B8-7449-B0CB-78E70E44D52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8650" y="898739"/>
            <a:ext cx="7867076" cy="958341"/>
          </a:xfrm>
        </p:spPr>
        <p:txBody>
          <a:bodyPr/>
          <a:lstStyle/>
          <a:p>
            <a:r>
              <a:rPr lang="en-IN" dirty="0"/>
              <a:t>Defining a Fragment</a:t>
            </a:r>
          </a:p>
          <a:p>
            <a:r>
              <a:rPr lang="en-IN" dirty="0"/>
              <a:t>A fragment, like an activity, has an XML layout file and a Java class that represents the Fragment controller.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BE897-741B-7846-B368-3DF98C9CB9E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DD0C667-8BB3-D74C-86FC-7D0CD1167351}" type="datetime1">
              <a:rPr lang="en-IN" smtClean="0"/>
              <a:t>18/06/19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592A4-BDE0-A945-95BF-60973E48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5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F8B36-BE40-9644-8CFE-66E00CC3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85E27-0D0A-B44F-88FE-07DE3BB0803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371850" y="4766470"/>
            <a:ext cx="3086100" cy="274637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Android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2A4FF4-D55A-2F45-B443-1DFBC9EC0F41}"/>
              </a:ext>
            </a:extLst>
          </p:cNvPr>
          <p:cNvSpPr/>
          <p:nvPr/>
        </p:nvSpPr>
        <p:spPr>
          <a:xfrm>
            <a:off x="999241" y="2102176"/>
            <a:ext cx="7777114" cy="25923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&lt;?xml version="1.0" encoding="utf-8"?&gt; &lt;</a:t>
            </a:r>
            <a:r>
              <a:rPr lang="en-US" dirty="0" err="1"/>
              <a:t>LinearLayout</a:t>
            </a:r>
            <a:r>
              <a:rPr lang="en-US" dirty="0"/>
              <a:t> </a:t>
            </a:r>
            <a:r>
              <a:rPr lang="en-US" dirty="0" err="1"/>
              <a:t>xmlns:android</a:t>
            </a:r>
            <a:r>
              <a:rPr lang="en-US" dirty="0"/>
              <a:t>="http://</a:t>
            </a:r>
            <a:r>
              <a:rPr lang="en-US" dirty="0" err="1"/>
              <a:t>schemas.android.com</a:t>
            </a:r>
            <a:r>
              <a:rPr lang="en-US" dirty="0"/>
              <a:t>/</a:t>
            </a:r>
            <a:r>
              <a:rPr lang="en-US" dirty="0" err="1"/>
              <a:t>apk</a:t>
            </a:r>
            <a:r>
              <a:rPr lang="en-US" dirty="0"/>
              <a:t>/res/android"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 </a:t>
            </a:r>
            <a:r>
              <a:rPr lang="en-US" dirty="0" err="1"/>
              <a:t>android:orientation</a:t>
            </a:r>
            <a:r>
              <a:rPr lang="en-US" dirty="0"/>
              <a:t>="vertical" &gt; &lt;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/>
              <a:t>android:id</a:t>
            </a:r>
            <a:r>
              <a:rPr lang="en-US" dirty="0"/>
              <a:t>="@+id/textView1"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android:text</a:t>
            </a:r>
            <a:r>
              <a:rPr lang="en-US" dirty="0"/>
              <a:t>="</a:t>
            </a:r>
            <a:r>
              <a:rPr lang="en-US" dirty="0" err="1"/>
              <a:t>TextView</a:t>
            </a:r>
            <a:r>
              <a:rPr lang="en-US" dirty="0"/>
              <a:t>" /&gt; &lt;Button </a:t>
            </a:r>
            <a:r>
              <a:rPr lang="en-US" dirty="0" err="1"/>
              <a:t>android:id</a:t>
            </a:r>
            <a:r>
              <a:rPr lang="en-US" dirty="0"/>
              <a:t>="@+id/button1"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android:text</a:t>
            </a:r>
            <a:r>
              <a:rPr lang="en-US" dirty="0"/>
              <a:t>="Button" /&gt; 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9030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AC042F-D3B8-7449-B0CB-78E70E44D52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8650" y="898740"/>
            <a:ext cx="7867076" cy="477574"/>
          </a:xfrm>
        </p:spPr>
        <p:txBody>
          <a:bodyPr/>
          <a:lstStyle/>
          <a:p>
            <a:r>
              <a:rPr lang="en-IN" dirty="0"/>
              <a:t>The Java controller for a fragment looks like: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BE897-741B-7846-B368-3DF98C9CB9E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DD0C667-8BB3-D74C-86FC-7D0CD1167351}" type="datetime1">
              <a:rPr lang="en-IN" smtClean="0"/>
              <a:t>18/06/19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592A4-BDE0-A945-95BF-60973E48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6</a:t>
            </a:fld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F8B36-BE40-9644-8CFE-66E00CC3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85E27-0D0A-B44F-88FE-07DE3BB0803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371850" y="4766470"/>
            <a:ext cx="3086100" cy="274637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Android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2A4FF4-D55A-2F45-B443-1DFBC9EC0F41}"/>
              </a:ext>
            </a:extLst>
          </p:cNvPr>
          <p:cNvSpPr/>
          <p:nvPr/>
        </p:nvSpPr>
        <p:spPr>
          <a:xfrm>
            <a:off x="909279" y="1527142"/>
            <a:ext cx="7867076" cy="31674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import</a:t>
            </a:r>
            <a:r>
              <a:rPr lang="en-IN" dirty="0"/>
              <a:t> android.support.v4.app.Fragment</a:t>
            </a:r>
            <a:r>
              <a:rPr lang="en-IN" b="1" dirty="0"/>
              <a:t>;</a:t>
            </a:r>
            <a:r>
              <a:rPr lang="en-IN" dirty="0"/>
              <a:t> </a:t>
            </a: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class</a:t>
            </a:r>
            <a:r>
              <a:rPr lang="en-IN" dirty="0"/>
              <a:t> </a:t>
            </a:r>
            <a:r>
              <a:rPr lang="en-IN" b="1" dirty="0" err="1"/>
              <a:t>FooFragment</a:t>
            </a:r>
            <a:r>
              <a:rPr lang="en-IN" dirty="0"/>
              <a:t> </a:t>
            </a:r>
            <a:r>
              <a:rPr lang="en-IN" b="1" dirty="0"/>
              <a:t>extends</a:t>
            </a:r>
            <a:r>
              <a:rPr lang="en-IN" dirty="0"/>
              <a:t> Fragment </a:t>
            </a:r>
            <a:r>
              <a:rPr lang="en-IN" b="1" dirty="0"/>
              <a:t>{</a:t>
            </a:r>
            <a:r>
              <a:rPr lang="en-IN" dirty="0"/>
              <a:t> </a:t>
            </a:r>
            <a:r>
              <a:rPr lang="en-IN" i="1" dirty="0"/>
              <a:t>// The </a:t>
            </a:r>
            <a:r>
              <a:rPr lang="en-IN" i="1" dirty="0" err="1"/>
              <a:t>onCreateView</a:t>
            </a:r>
            <a:r>
              <a:rPr lang="en-IN" i="1" dirty="0"/>
              <a:t> method is called when Fragment should create its View object hierarchy,</a:t>
            </a:r>
            <a:r>
              <a:rPr lang="en-IN" dirty="0"/>
              <a:t> </a:t>
            </a:r>
            <a:r>
              <a:rPr lang="en-IN" i="1" dirty="0"/>
              <a:t>// either dynamically or via XML layout inflation. </a:t>
            </a:r>
            <a:r>
              <a:rPr lang="en-IN" dirty="0"/>
              <a:t>@Override </a:t>
            </a:r>
            <a:r>
              <a:rPr lang="en-IN" b="1" dirty="0"/>
              <a:t>public</a:t>
            </a:r>
            <a:r>
              <a:rPr lang="en-IN" dirty="0"/>
              <a:t> View </a:t>
            </a:r>
            <a:r>
              <a:rPr lang="en-IN" b="1" dirty="0" err="1"/>
              <a:t>onCreateView</a:t>
            </a:r>
            <a:r>
              <a:rPr lang="en-IN" b="1" dirty="0"/>
              <a:t>(</a:t>
            </a:r>
            <a:r>
              <a:rPr lang="en-IN" dirty="0" err="1"/>
              <a:t>LayoutInflater</a:t>
            </a:r>
            <a:r>
              <a:rPr lang="en-IN" dirty="0"/>
              <a:t> </a:t>
            </a:r>
            <a:r>
              <a:rPr lang="en-IN" dirty="0" err="1"/>
              <a:t>inflater</a:t>
            </a:r>
            <a:r>
              <a:rPr lang="en-IN" b="1" dirty="0"/>
              <a:t>,</a:t>
            </a:r>
            <a:r>
              <a:rPr lang="en-IN" dirty="0"/>
              <a:t> </a:t>
            </a:r>
            <a:r>
              <a:rPr lang="en-IN" dirty="0" err="1"/>
              <a:t>ViewGroup</a:t>
            </a:r>
            <a:r>
              <a:rPr lang="en-IN" dirty="0"/>
              <a:t> parent</a:t>
            </a:r>
            <a:r>
              <a:rPr lang="en-IN" b="1" dirty="0"/>
              <a:t>,</a:t>
            </a:r>
            <a:r>
              <a:rPr lang="en-IN" dirty="0"/>
              <a:t> Bundle </a:t>
            </a:r>
            <a:r>
              <a:rPr lang="en-IN" dirty="0" err="1"/>
              <a:t>savedInstanceState</a:t>
            </a:r>
            <a:r>
              <a:rPr lang="en-IN" b="1" dirty="0"/>
              <a:t>)</a:t>
            </a:r>
            <a:r>
              <a:rPr lang="en-IN" dirty="0"/>
              <a:t> </a:t>
            </a:r>
            <a:r>
              <a:rPr lang="en-IN" b="1" dirty="0"/>
              <a:t>{</a:t>
            </a:r>
            <a:r>
              <a:rPr lang="en-IN" dirty="0"/>
              <a:t> </a:t>
            </a:r>
            <a:r>
              <a:rPr lang="en-IN" i="1" dirty="0"/>
              <a:t>// Defines the xml file for the fragment</a:t>
            </a:r>
            <a:r>
              <a:rPr lang="en-IN" dirty="0"/>
              <a:t> </a:t>
            </a:r>
            <a:r>
              <a:rPr lang="en-IN" b="1" dirty="0"/>
              <a:t>return</a:t>
            </a:r>
            <a:r>
              <a:rPr lang="en-IN" dirty="0"/>
              <a:t> </a:t>
            </a:r>
            <a:r>
              <a:rPr lang="en-IN" dirty="0" err="1"/>
              <a:t>inflater</a:t>
            </a:r>
            <a:r>
              <a:rPr lang="en-IN" b="1" dirty="0" err="1"/>
              <a:t>.</a:t>
            </a:r>
            <a:r>
              <a:rPr lang="en-IN" dirty="0" err="1"/>
              <a:t>inflate</a:t>
            </a:r>
            <a:r>
              <a:rPr lang="en-IN" b="1" dirty="0"/>
              <a:t>(</a:t>
            </a:r>
            <a:r>
              <a:rPr lang="en-IN" dirty="0" err="1"/>
              <a:t>R</a:t>
            </a:r>
            <a:r>
              <a:rPr lang="en-IN" b="1" dirty="0" err="1"/>
              <a:t>.</a:t>
            </a:r>
            <a:r>
              <a:rPr lang="en-IN" dirty="0" err="1"/>
              <a:t>layout</a:t>
            </a:r>
            <a:r>
              <a:rPr lang="en-IN" b="1" dirty="0" err="1"/>
              <a:t>.</a:t>
            </a:r>
            <a:r>
              <a:rPr lang="en-IN" dirty="0" err="1"/>
              <a:t>fragment_foo</a:t>
            </a:r>
            <a:r>
              <a:rPr lang="en-IN" b="1" dirty="0"/>
              <a:t>,</a:t>
            </a:r>
            <a:r>
              <a:rPr lang="en-IN" dirty="0"/>
              <a:t> parent</a:t>
            </a:r>
            <a:r>
              <a:rPr lang="en-IN" b="1" dirty="0"/>
              <a:t>,</a:t>
            </a:r>
            <a:r>
              <a:rPr lang="en-IN" dirty="0"/>
              <a:t> </a:t>
            </a:r>
            <a:r>
              <a:rPr lang="en-IN" b="1" dirty="0"/>
              <a:t>false);</a:t>
            </a:r>
            <a:r>
              <a:rPr lang="en-IN" dirty="0"/>
              <a:t> </a:t>
            </a:r>
            <a:r>
              <a:rPr lang="en-IN" b="1" dirty="0"/>
              <a:t>}</a:t>
            </a:r>
            <a:r>
              <a:rPr lang="en-IN" dirty="0"/>
              <a:t> </a:t>
            </a:r>
            <a:r>
              <a:rPr lang="en-IN" i="1" dirty="0"/>
              <a:t>// This event is triggered soon after </a:t>
            </a:r>
            <a:r>
              <a:rPr lang="en-IN" i="1" dirty="0" err="1"/>
              <a:t>onCreateView</a:t>
            </a:r>
            <a:r>
              <a:rPr lang="en-IN" i="1" dirty="0"/>
              <a:t>().</a:t>
            </a:r>
            <a:r>
              <a:rPr lang="en-IN" dirty="0"/>
              <a:t> </a:t>
            </a:r>
            <a:r>
              <a:rPr lang="en-IN" i="1" dirty="0"/>
              <a:t>// Any view setup should occur here. E.g., view lookups and attaching view listeners.</a:t>
            </a:r>
            <a:r>
              <a:rPr lang="en-IN" dirty="0"/>
              <a:t> @Override </a:t>
            </a: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void</a:t>
            </a:r>
            <a:r>
              <a:rPr lang="en-IN" dirty="0"/>
              <a:t> </a:t>
            </a:r>
            <a:r>
              <a:rPr lang="en-IN" b="1" dirty="0" err="1"/>
              <a:t>onViewCreated</a:t>
            </a:r>
            <a:r>
              <a:rPr lang="en-IN" b="1" dirty="0"/>
              <a:t>(</a:t>
            </a:r>
            <a:r>
              <a:rPr lang="en-IN" dirty="0"/>
              <a:t>View view</a:t>
            </a:r>
            <a:r>
              <a:rPr lang="en-IN" b="1" dirty="0"/>
              <a:t>,</a:t>
            </a:r>
            <a:r>
              <a:rPr lang="en-IN" dirty="0"/>
              <a:t> Bundle </a:t>
            </a:r>
            <a:r>
              <a:rPr lang="en-IN" dirty="0" err="1"/>
              <a:t>savedInstanceState</a:t>
            </a:r>
            <a:r>
              <a:rPr lang="en-IN" b="1" dirty="0"/>
              <a:t>)</a:t>
            </a:r>
            <a:r>
              <a:rPr lang="en-IN" dirty="0"/>
              <a:t> </a:t>
            </a:r>
            <a:r>
              <a:rPr lang="en-IN" b="1" dirty="0"/>
              <a:t>{</a:t>
            </a:r>
            <a:r>
              <a:rPr lang="en-IN" dirty="0"/>
              <a:t> </a:t>
            </a:r>
            <a:r>
              <a:rPr lang="en-IN" i="1" dirty="0"/>
              <a:t>// Setup any handles to view objects here</a:t>
            </a:r>
            <a:r>
              <a:rPr lang="en-IN" dirty="0"/>
              <a:t> </a:t>
            </a:r>
            <a:r>
              <a:rPr lang="en-IN" i="1" dirty="0"/>
              <a:t>// </a:t>
            </a:r>
            <a:r>
              <a:rPr lang="en-IN" i="1" dirty="0" err="1"/>
              <a:t>EditText</a:t>
            </a:r>
            <a:r>
              <a:rPr lang="en-IN" i="1" dirty="0"/>
              <a:t> </a:t>
            </a:r>
            <a:r>
              <a:rPr lang="en-IN" i="1" dirty="0" err="1"/>
              <a:t>etFoo</a:t>
            </a:r>
            <a:r>
              <a:rPr lang="en-IN" i="1" dirty="0"/>
              <a:t> = (</a:t>
            </a:r>
            <a:r>
              <a:rPr lang="en-IN" i="1" dirty="0" err="1"/>
              <a:t>EditText</a:t>
            </a:r>
            <a:r>
              <a:rPr lang="en-IN" i="1" dirty="0"/>
              <a:t>) </a:t>
            </a:r>
            <a:r>
              <a:rPr lang="en-IN" i="1" dirty="0" err="1"/>
              <a:t>view.findViewById</a:t>
            </a:r>
            <a:r>
              <a:rPr lang="en-IN" i="1" dirty="0"/>
              <a:t>(</a:t>
            </a:r>
            <a:r>
              <a:rPr lang="en-IN" i="1" dirty="0" err="1"/>
              <a:t>R.id.etFoo</a:t>
            </a:r>
            <a:r>
              <a:rPr lang="en-IN" i="1" dirty="0"/>
              <a:t>);</a:t>
            </a:r>
            <a:r>
              <a:rPr lang="en-IN" dirty="0"/>
              <a:t> </a:t>
            </a:r>
            <a:r>
              <a:rPr lang="en-IN" b="1" dirty="0"/>
              <a:t>}</a:t>
            </a:r>
            <a:r>
              <a:rPr lang="en-IN" dirty="0"/>
              <a:t> </a:t>
            </a:r>
            <a:r>
              <a:rPr lang="en-IN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9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8FB67-0F8D-BF47-B673-0FF7D4A10D4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0311" y="679510"/>
            <a:ext cx="7967825" cy="1084081"/>
          </a:xfrm>
        </p:spPr>
        <p:txBody>
          <a:bodyPr/>
          <a:lstStyle/>
          <a:p>
            <a:r>
              <a:rPr lang="en-US" dirty="0"/>
              <a:t>There are two ways to add a fragment to an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dynamically using 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statically using XML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26790-4F0D-364A-AD41-E56AAABBA2F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AC8EB75-20B8-FA41-8A25-CB9D4F4E068B}" type="datetime1">
              <a:rPr lang="en-IN" smtClean="0"/>
              <a:t>18/06/19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E285B-CC3F-2945-B90D-78008F27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7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8B8EB1-F038-B744-8DCE-08BFCDCF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4535267" cy="382564"/>
          </a:xfrm>
        </p:spPr>
        <p:txBody>
          <a:bodyPr/>
          <a:lstStyle/>
          <a:p>
            <a:r>
              <a:rPr lang="en-US" dirty="0"/>
              <a:t>Adding a Fragment to Activity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2E5FDA2-D022-0B41-A923-FC6621CA4C74}"/>
              </a:ext>
            </a:extLst>
          </p:cNvPr>
          <p:cNvSpPr/>
          <p:nvPr/>
        </p:nvSpPr>
        <p:spPr>
          <a:xfrm>
            <a:off x="697584" y="1866507"/>
            <a:ext cx="8012783" cy="27054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&lt;?xml version="1.0" encoding="utf-8"?&gt;</a:t>
            </a:r>
            <a:r>
              <a:rPr lang="en-IN" dirty="0"/>
              <a:t> &lt;</a:t>
            </a:r>
            <a:r>
              <a:rPr lang="en-IN" dirty="0" err="1"/>
              <a:t>LinearLayout</a:t>
            </a:r>
            <a:r>
              <a:rPr lang="en-IN" dirty="0"/>
              <a:t> </a:t>
            </a:r>
            <a:r>
              <a:rPr lang="en-IN" dirty="0" err="1"/>
              <a:t>xmlns:android</a:t>
            </a:r>
            <a:r>
              <a:rPr lang="en-IN" dirty="0"/>
              <a:t>="http://</a:t>
            </a:r>
            <a:r>
              <a:rPr lang="en-IN" dirty="0" err="1"/>
              <a:t>schemas.android.com</a:t>
            </a:r>
            <a:r>
              <a:rPr lang="en-IN" dirty="0"/>
              <a:t>/</a:t>
            </a:r>
            <a:r>
              <a:rPr lang="en-IN" dirty="0" err="1"/>
              <a:t>apk</a:t>
            </a:r>
            <a:r>
              <a:rPr lang="en-IN" dirty="0"/>
              <a:t>/res/android" </a:t>
            </a: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match_parent</a:t>
            </a:r>
            <a:r>
              <a:rPr lang="en-IN" dirty="0"/>
              <a:t>" </a:t>
            </a:r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match_parent</a:t>
            </a:r>
            <a:r>
              <a:rPr lang="en-IN" dirty="0"/>
              <a:t>" </a:t>
            </a:r>
            <a:r>
              <a:rPr lang="en-IN" dirty="0" err="1"/>
              <a:t>android:orientation</a:t>
            </a:r>
            <a:r>
              <a:rPr lang="en-IN" dirty="0"/>
              <a:t>="vertical" &gt; &lt;fragment </a:t>
            </a:r>
            <a:r>
              <a:rPr lang="en-IN" dirty="0" err="1"/>
              <a:t>android:name</a:t>
            </a:r>
            <a:r>
              <a:rPr lang="en-IN" dirty="0"/>
              <a:t>="</a:t>
            </a:r>
            <a:r>
              <a:rPr lang="en-IN" dirty="0" err="1"/>
              <a:t>com.example.android.FooFragment</a:t>
            </a:r>
            <a:r>
              <a:rPr lang="en-IN" dirty="0"/>
              <a:t>" </a:t>
            </a:r>
            <a:r>
              <a:rPr lang="en-IN" dirty="0" err="1"/>
              <a:t>android:id</a:t>
            </a:r>
            <a:r>
              <a:rPr lang="en-IN" dirty="0"/>
              <a:t>="@+id/</a:t>
            </a:r>
            <a:r>
              <a:rPr lang="en-IN" dirty="0" err="1"/>
              <a:t>fooFragment</a:t>
            </a:r>
            <a:r>
              <a:rPr lang="en-IN" dirty="0"/>
              <a:t>" </a:t>
            </a:r>
            <a:r>
              <a:rPr lang="en-IN" dirty="0" err="1"/>
              <a:t>android:layout_width</a:t>
            </a:r>
            <a:r>
              <a:rPr lang="en-IN" dirty="0"/>
              <a:t>="</a:t>
            </a:r>
            <a:r>
              <a:rPr lang="en-IN" dirty="0" err="1"/>
              <a:t>match_parent</a:t>
            </a:r>
            <a:r>
              <a:rPr lang="en-IN" dirty="0"/>
              <a:t>" </a:t>
            </a:r>
            <a:r>
              <a:rPr lang="en-IN" dirty="0" err="1"/>
              <a:t>android:layout_height</a:t>
            </a:r>
            <a:r>
              <a:rPr lang="en-IN" dirty="0"/>
              <a:t>="</a:t>
            </a:r>
            <a:r>
              <a:rPr lang="en-IN" dirty="0" err="1"/>
              <a:t>match_parent</a:t>
            </a:r>
            <a:r>
              <a:rPr lang="en-IN" dirty="0"/>
              <a:t>" /&gt; &lt;/</a:t>
            </a:r>
            <a:r>
              <a:rPr lang="en-IN" dirty="0" err="1"/>
              <a:t>LinearLayout</a:t>
            </a:r>
            <a:r>
              <a:rPr lang="en-IN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7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C2EBA9-CAA2-9D43-A861-CCD931A9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028" y="2009343"/>
            <a:ext cx="5990568" cy="562407"/>
          </a:xfrm>
        </p:spPr>
        <p:txBody>
          <a:bodyPr/>
          <a:lstStyle/>
          <a:p>
            <a:r>
              <a:rPr lang="en-US" dirty="0"/>
              <a:t>Demo Fragments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044FE-9248-BF4C-B89F-BFE61E6A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EB75-20B8-FA41-8A25-CB9D4F4E068B}" type="datetime1">
              <a:rPr lang="en-IN" smtClean="0"/>
              <a:t>18/06/19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686F-C059-7046-85EA-27AD839B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99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B36A3-6C27-2D42-B8F5-0F8AFC5A6D7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DD0C667-8BB3-D74C-86FC-7D0CD1167351}" type="datetime1">
              <a:rPr lang="en-IN" smtClean="0"/>
              <a:t>18/06/19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35399-BFFE-C94D-9150-5A92FC82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9</a:t>
            </a:fld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0F75CCD-FE3D-5048-8CF8-91117F0A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&amp; Adapter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B73FB-09F7-E242-BA76-88868C96084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686050" y="4629944"/>
            <a:ext cx="3086100" cy="274637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Android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7A3A21-A4C9-3046-A9A9-CF5A9DE55B79}"/>
              </a:ext>
            </a:extLst>
          </p:cNvPr>
          <p:cNvSpPr/>
          <p:nvPr/>
        </p:nvSpPr>
        <p:spPr>
          <a:xfrm>
            <a:off x="493140" y="835403"/>
            <a:ext cx="8022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Android development, any time we want to show a vertical list of scrollable items we will use a </a:t>
            </a:r>
            <a:r>
              <a:rPr lang="en-US" dirty="0" err="1"/>
              <a:t>ListView</a:t>
            </a:r>
            <a:r>
              <a:rPr lang="en-US" dirty="0"/>
              <a:t> which has data populated using an Adapter. The simplest adapter to use is called an </a:t>
            </a:r>
            <a:r>
              <a:rPr lang="en-US" dirty="0" err="1"/>
              <a:t>ArrayAdapter</a:t>
            </a:r>
            <a:r>
              <a:rPr lang="en-US" dirty="0"/>
              <a:t> because the adapter converts an </a:t>
            </a:r>
            <a:r>
              <a:rPr lang="en-US" dirty="0" err="1"/>
              <a:t>ArrayList</a:t>
            </a:r>
            <a:r>
              <a:rPr lang="en-US" dirty="0"/>
              <a:t> of objects into View items loaded into the </a:t>
            </a:r>
            <a:r>
              <a:rPr lang="en-US" dirty="0" err="1"/>
              <a:t>ListView</a:t>
            </a:r>
            <a:r>
              <a:rPr lang="en-US" dirty="0"/>
              <a:t> container.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56F4D8-0BF1-2C45-AD95-6A8A5876D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59" y="2275419"/>
            <a:ext cx="7004115" cy="192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0589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A0B7D4BF-F823-4A60-AE97-D3B3BE85E950}" vid="{1ADBB6A7-6E7E-4ADD-AD9D-36AA95C6F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MASTER_UPGRAD</Template>
  <TotalTime>21642</TotalTime>
  <Words>588</Words>
  <Application>Microsoft Macintosh PowerPoint</Application>
  <PresentationFormat>On-screen Show (16:9)</PresentationFormat>
  <Paragraphs>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Neue Plak</vt:lpstr>
      <vt:lpstr>Proxima Nova</vt:lpstr>
      <vt:lpstr>Proxima Nova Light</vt:lpstr>
      <vt:lpstr>Proxima Nova Rg</vt:lpstr>
      <vt:lpstr>Roboto Cn</vt:lpstr>
      <vt:lpstr>MASTER_UPGRAD</vt:lpstr>
      <vt:lpstr>PowerPoint Presentation</vt:lpstr>
      <vt:lpstr>PowerPoint Presentation</vt:lpstr>
      <vt:lpstr>PowerPoint Presentation</vt:lpstr>
      <vt:lpstr>PowerPoint Presentation</vt:lpstr>
      <vt:lpstr>Fragments</vt:lpstr>
      <vt:lpstr>Fragments</vt:lpstr>
      <vt:lpstr>Adding a Fragment to Activity</vt:lpstr>
      <vt:lpstr>Demo Fragments</vt:lpstr>
      <vt:lpstr>ListView &amp; Adapter</vt:lpstr>
      <vt:lpstr>Types of Adapters</vt:lpstr>
      <vt:lpstr>Types of Adapters</vt:lpstr>
      <vt:lpstr>Methods</vt:lpstr>
      <vt:lpstr>Demo ListView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Rohit Jain</cp:lastModifiedBy>
  <cp:revision>361</cp:revision>
  <dcterms:created xsi:type="dcterms:W3CDTF">2019-01-02T10:18:22Z</dcterms:created>
  <dcterms:modified xsi:type="dcterms:W3CDTF">2019-06-18T09:23:25Z</dcterms:modified>
</cp:coreProperties>
</file>